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256" r:id="rId2"/>
    <p:sldId id="274" r:id="rId3"/>
    <p:sldId id="301" r:id="rId4"/>
    <p:sldId id="303" r:id="rId5"/>
    <p:sldId id="302" r:id="rId6"/>
    <p:sldId id="304" r:id="rId7"/>
    <p:sldId id="306" r:id="rId8"/>
    <p:sldId id="307" r:id="rId9"/>
    <p:sldId id="305" r:id="rId10"/>
    <p:sldId id="298" r:id="rId11"/>
    <p:sldId id="263" r:id="rId12"/>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3559"/>
    <a:srgbClr val="91CEFF"/>
    <a:srgbClr val="D2DBE0"/>
    <a:srgbClr val="D9AB76"/>
    <a:srgbClr val="2B5291"/>
    <a:srgbClr val="008C7A"/>
    <a:srgbClr val="112039"/>
    <a:srgbClr val="1F2C49"/>
    <a:srgbClr val="FAB937"/>
    <a:srgbClr val="FF74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26"/>
  </p:normalViewPr>
  <p:slideViewPr>
    <p:cSldViewPr snapToGrid="0">
      <p:cViewPr varScale="1">
        <p:scale>
          <a:sx n="84" d="100"/>
          <a:sy n="84" d="100"/>
        </p:scale>
        <p:origin x="341" y="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21" d="100"/>
          <a:sy n="121" d="100"/>
        </p:scale>
        <p:origin x="430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a:extLst>
              <a:ext uri="{FF2B5EF4-FFF2-40B4-BE49-F238E27FC236}">
                <a16:creationId xmlns:a16="http://schemas.microsoft.com/office/drawing/2014/main" id="{6B405AE8-3D5D-E2EE-A307-651381D6B5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a:extLst>
              <a:ext uri="{FF2B5EF4-FFF2-40B4-BE49-F238E27FC236}">
                <a16:creationId xmlns:a16="http://schemas.microsoft.com/office/drawing/2014/main" id="{05893545-2FD8-9680-7CD7-A6C3B77CBF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5D87F2-3FC1-224E-86D6-DA93619B3E30}" type="datetimeFigureOut">
              <a:rPr lang="sk-SK" smtClean="0"/>
              <a:t>19. 6. 2025</a:t>
            </a:fld>
            <a:endParaRPr lang="sk-SK"/>
          </a:p>
        </p:txBody>
      </p:sp>
      <p:sp>
        <p:nvSpPr>
          <p:cNvPr id="4" name="Zástupný objekt pre pätu 3">
            <a:extLst>
              <a:ext uri="{FF2B5EF4-FFF2-40B4-BE49-F238E27FC236}">
                <a16:creationId xmlns:a16="http://schemas.microsoft.com/office/drawing/2014/main" id="{359C33F6-FFDC-417B-CE58-E5B10EB8CC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5" name="Zástupný objekt pre číslo snímky 4">
            <a:extLst>
              <a:ext uri="{FF2B5EF4-FFF2-40B4-BE49-F238E27FC236}">
                <a16:creationId xmlns:a16="http://schemas.microsoft.com/office/drawing/2014/main" id="{C562B0C8-FB82-4854-45F4-2FC20F28DE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2AD05D-A8F8-F34C-B612-549E205840FB}" type="slidenum">
              <a:rPr lang="sk-SK" smtClean="0"/>
              <a:t>‹#›</a:t>
            </a:fld>
            <a:endParaRPr lang="sk-SK"/>
          </a:p>
        </p:txBody>
      </p:sp>
    </p:spTree>
    <p:extLst>
      <p:ext uri="{BB962C8B-B14F-4D97-AF65-F5344CB8AC3E}">
        <p14:creationId xmlns:p14="http://schemas.microsoft.com/office/powerpoint/2010/main" val="31335760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1C9081-B4C6-614F-9A2A-C826293048F0}" type="datetimeFigureOut">
              <a:rPr lang="sk-SK" smtClean="0"/>
              <a:t>19. 6. 2025</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E2D081-57DF-FE43-B273-95DEA1AF8EF6}" type="slidenum">
              <a:rPr lang="sk-SK" smtClean="0"/>
              <a:t>‹#›</a:t>
            </a:fld>
            <a:endParaRPr lang="sk-SK"/>
          </a:p>
        </p:txBody>
      </p:sp>
    </p:spTree>
    <p:extLst>
      <p:ext uri="{BB962C8B-B14F-4D97-AF65-F5344CB8AC3E}">
        <p14:creationId xmlns:p14="http://schemas.microsoft.com/office/powerpoint/2010/main" val="458541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2DE2D081-57DF-FE43-B273-95DEA1AF8EF6}" type="slidenum">
              <a:rPr lang="sk-SK" smtClean="0"/>
              <a:t>1</a:t>
            </a:fld>
            <a:endParaRPr lang="sk-SK"/>
          </a:p>
        </p:txBody>
      </p:sp>
    </p:spTree>
    <p:extLst>
      <p:ext uri="{BB962C8B-B14F-4D97-AF65-F5344CB8AC3E}">
        <p14:creationId xmlns:p14="http://schemas.microsoft.com/office/powerpoint/2010/main" val="496311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dirty="0"/>
          </a:p>
        </p:txBody>
      </p:sp>
      <p:sp>
        <p:nvSpPr>
          <p:cNvPr id="4" name="Slide Number Placeholder 3"/>
          <p:cNvSpPr>
            <a:spLocks noGrp="1"/>
          </p:cNvSpPr>
          <p:nvPr>
            <p:ph type="sldNum" sz="quarter" idx="5"/>
          </p:nvPr>
        </p:nvSpPr>
        <p:spPr/>
        <p:txBody>
          <a:bodyPr/>
          <a:lstStyle/>
          <a:p>
            <a:fld id="{2DE2D081-57DF-FE43-B273-95DEA1AF8EF6}" type="slidenum">
              <a:rPr lang="sk-SK" smtClean="0"/>
              <a:t>2</a:t>
            </a:fld>
            <a:endParaRPr lang="sk-SK"/>
          </a:p>
        </p:txBody>
      </p:sp>
    </p:spTree>
    <p:extLst>
      <p:ext uri="{BB962C8B-B14F-4D97-AF65-F5344CB8AC3E}">
        <p14:creationId xmlns:p14="http://schemas.microsoft.com/office/powerpoint/2010/main" val="1662151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dirty="0"/>
          </a:p>
        </p:txBody>
      </p:sp>
      <p:sp>
        <p:nvSpPr>
          <p:cNvPr id="4" name="Slide Number Placeholder 3"/>
          <p:cNvSpPr>
            <a:spLocks noGrp="1"/>
          </p:cNvSpPr>
          <p:nvPr>
            <p:ph type="sldNum" sz="quarter" idx="5"/>
          </p:nvPr>
        </p:nvSpPr>
        <p:spPr/>
        <p:txBody>
          <a:bodyPr/>
          <a:lstStyle/>
          <a:p>
            <a:fld id="{2DE2D081-57DF-FE43-B273-95DEA1AF8EF6}" type="slidenum">
              <a:rPr lang="sk-SK" smtClean="0"/>
              <a:t>3</a:t>
            </a:fld>
            <a:endParaRPr lang="sk-SK"/>
          </a:p>
        </p:txBody>
      </p:sp>
    </p:spTree>
    <p:extLst>
      <p:ext uri="{BB962C8B-B14F-4D97-AF65-F5344CB8AC3E}">
        <p14:creationId xmlns:p14="http://schemas.microsoft.com/office/powerpoint/2010/main" val="2496345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dirty="0"/>
          </a:p>
        </p:txBody>
      </p:sp>
      <p:sp>
        <p:nvSpPr>
          <p:cNvPr id="4" name="Slide Number Placeholder 3"/>
          <p:cNvSpPr>
            <a:spLocks noGrp="1"/>
          </p:cNvSpPr>
          <p:nvPr>
            <p:ph type="sldNum" sz="quarter" idx="5"/>
          </p:nvPr>
        </p:nvSpPr>
        <p:spPr/>
        <p:txBody>
          <a:bodyPr/>
          <a:lstStyle/>
          <a:p>
            <a:fld id="{2DE2D081-57DF-FE43-B273-95DEA1AF8EF6}" type="slidenum">
              <a:rPr lang="sk-SK" smtClean="0"/>
              <a:t>4</a:t>
            </a:fld>
            <a:endParaRPr lang="sk-SK"/>
          </a:p>
        </p:txBody>
      </p:sp>
    </p:spTree>
    <p:extLst>
      <p:ext uri="{BB962C8B-B14F-4D97-AF65-F5344CB8AC3E}">
        <p14:creationId xmlns:p14="http://schemas.microsoft.com/office/powerpoint/2010/main" val="4044884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dirty="0"/>
          </a:p>
        </p:txBody>
      </p:sp>
      <p:sp>
        <p:nvSpPr>
          <p:cNvPr id="4" name="Slide Number Placeholder 3"/>
          <p:cNvSpPr>
            <a:spLocks noGrp="1"/>
          </p:cNvSpPr>
          <p:nvPr>
            <p:ph type="sldNum" sz="quarter" idx="5"/>
          </p:nvPr>
        </p:nvSpPr>
        <p:spPr/>
        <p:txBody>
          <a:bodyPr/>
          <a:lstStyle/>
          <a:p>
            <a:fld id="{2DE2D081-57DF-FE43-B273-95DEA1AF8EF6}" type="slidenum">
              <a:rPr lang="sk-SK" smtClean="0"/>
              <a:t>5</a:t>
            </a:fld>
            <a:endParaRPr lang="sk-SK"/>
          </a:p>
        </p:txBody>
      </p:sp>
    </p:spTree>
    <p:extLst>
      <p:ext uri="{BB962C8B-B14F-4D97-AF65-F5344CB8AC3E}">
        <p14:creationId xmlns:p14="http://schemas.microsoft.com/office/powerpoint/2010/main" val="1522227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dirty="0"/>
          </a:p>
        </p:txBody>
      </p:sp>
      <p:sp>
        <p:nvSpPr>
          <p:cNvPr id="4" name="Slide Number Placeholder 3"/>
          <p:cNvSpPr>
            <a:spLocks noGrp="1"/>
          </p:cNvSpPr>
          <p:nvPr>
            <p:ph type="sldNum" sz="quarter" idx="5"/>
          </p:nvPr>
        </p:nvSpPr>
        <p:spPr/>
        <p:txBody>
          <a:bodyPr/>
          <a:lstStyle/>
          <a:p>
            <a:fld id="{2DE2D081-57DF-FE43-B273-95DEA1AF8EF6}" type="slidenum">
              <a:rPr lang="sk-SK" smtClean="0"/>
              <a:t>6</a:t>
            </a:fld>
            <a:endParaRPr lang="sk-SK"/>
          </a:p>
        </p:txBody>
      </p:sp>
    </p:spTree>
    <p:extLst>
      <p:ext uri="{BB962C8B-B14F-4D97-AF65-F5344CB8AC3E}">
        <p14:creationId xmlns:p14="http://schemas.microsoft.com/office/powerpoint/2010/main" val="2690994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dirty="0"/>
          </a:p>
        </p:txBody>
      </p:sp>
      <p:sp>
        <p:nvSpPr>
          <p:cNvPr id="4" name="Slide Number Placeholder 3"/>
          <p:cNvSpPr>
            <a:spLocks noGrp="1"/>
          </p:cNvSpPr>
          <p:nvPr>
            <p:ph type="sldNum" sz="quarter" idx="5"/>
          </p:nvPr>
        </p:nvSpPr>
        <p:spPr/>
        <p:txBody>
          <a:bodyPr/>
          <a:lstStyle/>
          <a:p>
            <a:fld id="{2DE2D081-57DF-FE43-B273-95DEA1AF8EF6}" type="slidenum">
              <a:rPr lang="sk-SK" smtClean="0"/>
              <a:t>7</a:t>
            </a:fld>
            <a:endParaRPr lang="sk-SK"/>
          </a:p>
        </p:txBody>
      </p:sp>
    </p:spTree>
    <p:extLst>
      <p:ext uri="{BB962C8B-B14F-4D97-AF65-F5344CB8AC3E}">
        <p14:creationId xmlns:p14="http://schemas.microsoft.com/office/powerpoint/2010/main" val="3743144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dirty="0"/>
          </a:p>
        </p:txBody>
      </p:sp>
      <p:sp>
        <p:nvSpPr>
          <p:cNvPr id="4" name="Slide Number Placeholder 3"/>
          <p:cNvSpPr>
            <a:spLocks noGrp="1"/>
          </p:cNvSpPr>
          <p:nvPr>
            <p:ph type="sldNum" sz="quarter" idx="5"/>
          </p:nvPr>
        </p:nvSpPr>
        <p:spPr/>
        <p:txBody>
          <a:bodyPr/>
          <a:lstStyle/>
          <a:p>
            <a:fld id="{2DE2D081-57DF-FE43-B273-95DEA1AF8EF6}" type="slidenum">
              <a:rPr lang="sk-SK" smtClean="0"/>
              <a:t>8</a:t>
            </a:fld>
            <a:endParaRPr lang="sk-SK"/>
          </a:p>
        </p:txBody>
      </p:sp>
    </p:spTree>
    <p:extLst>
      <p:ext uri="{BB962C8B-B14F-4D97-AF65-F5344CB8AC3E}">
        <p14:creationId xmlns:p14="http://schemas.microsoft.com/office/powerpoint/2010/main" val="867585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dirty="0"/>
          </a:p>
        </p:txBody>
      </p:sp>
      <p:sp>
        <p:nvSpPr>
          <p:cNvPr id="4" name="Slide Number Placeholder 3"/>
          <p:cNvSpPr>
            <a:spLocks noGrp="1"/>
          </p:cNvSpPr>
          <p:nvPr>
            <p:ph type="sldNum" sz="quarter" idx="5"/>
          </p:nvPr>
        </p:nvSpPr>
        <p:spPr/>
        <p:txBody>
          <a:bodyPr/>
          <a:lstStyle/>
          <a:p>
            <a:fld id="{2DE2D081-57DF-FE43-B273-95DEA1AF8EF6}" type="slidenum">
              <a:rPr lang="sk-SK" smtClean="0"/>
              <a:t>9</a:t>
            </a:fld>
            <a:endParaRPr lang="sk-SK"/>
          </a:p>
        </p:txBody>
      </p:sp>
    </p:spTree>
    <p:extLst>
      <p:ext uri="{BB962C8B-B14F-4D97-AF65-F5344CB8AC3E}">
        <p14:creationId xmlns:p14="http://schemas.microsoft.com/office/powerpoint/2010/main" val="1541494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pic>
        <p:nvPicPr>
          <p:cNvPr id="7" name="Obrázok 7">
            <a:extLst>
              <a:ext uri="{FF2B5EF4-FFF2-40B4-BE49-F238E27FC236}">
                <a16:creationId xmlns:a16="http://schemas.microsoft.com/office/drawing/2014/main" id="{9687AADD-A906-FE8E-C6FC-9568A24ADE48}"/>
              </a:ext>
            </a:extLst>
          </p:cNvPr>
          <p:cNvPicPr>
            <a:picLocks noGrp="1" noRot="1" noChangeAspect="1" noMove="1" noResize="1" noEditPoints="1" noAdjustHandles="1" noChangeArrowheads="1" noChangeShapeType="1" noCrop="1"/>
          </p:cNvPicPr>
          <p:nvPr userDrawn="1"/>
        </p:nvPicPr>
        <p:blipFill>
          <a:blip r:embed="rId2"/>
          <a:srcRect/>
          <a:stretch/>
        </p:blipFill>
        <p:spPr>
          <a:xfrm>
            <a:off x="2467" y="1387"/>
            <a:ext cx="12187065" cy="6855224"/>
          </a:xfrm>
          <a:prstGeom prst="rect">
            <a:avLst/>
          </a:prstGeom>
        </p:spPr>
      </p:pic>
      <p:sp>
        <p:nvSpPr>
          <p:cNvPr id="2" name="Nadpis 1">
            <a:extLst>
              <a:ext uri="{FF2B5EF4-FFF2-40B4-BE49-F238E27FC236}">
                <a16:creationId xmlns:a16="http://schemas.microsoft.com/office/drawing/2014/main" id="{10B397B7-B9C3-62D9-D318-F4409AB8BC1F}"/>
              </a:ext>
            </a:extLst>
          </p:cNvPr>
          <p:cNvSpPr>
            <a:spLocks noGrp="1"/>
          </p:cNvSpPr>
          <p:nvPr>
            <p:ph type="ctrTitle" hasCustomPrompt="1"/>
          </p:nvPr>
        </p:nvSpPr>
        <p:spPr>
          <a:xfrm>
            <a:off x="227192" y="3939094"/>
            <a:ext cx="8050925" cy="2653971"/>
          </a:xfrm>
          <a:prstGeom prst="rect">
            <a:avLst/>
          </a:prstGeom>
        </p:spPr>
        <p:txBody>
          <a:bodyPr anchor="b"/>
          <a:lstStyle>
            <a:lvl1pPr algn="l">
              <a:defRPr sz="6000">
                <a:solidFill>
                  <a:schemeClr val="bg1"/>
                </a:solidFill>
              </a:defRPr>
            </a:lvl1pPr>
          </a:lstStyle>
          <a:p>
            <a:r>
              <a:rPr lang="en-GB" dirty="0" err="1"/>
              <a:t>Kliknite</a:t>
            </a:r>
            <a:r>
              <a:rPr lang="en-GB" dirty="0"/>
              <a:t> a </a:t>
            </a:r>
            <a:r>
              <a:rPr lang="en-GB" dirty="0" err="1"/>
              <a:t>pridajte</a:t>
            </a:r>
            <a:r>
              <a:rPr lang="en-GB" dirty="0"/>
              <a:t> </a:t>
            </a:r>
            <a:r>
              <a:rPr lang="en-GB" dirty="0" err="1"/>
              <a:t>názov</a:t>
            </a:r>
            <a:r>
              <a:rPr lang="en-GB" dirty="0"/>
              <a:t> </a:t>
            </a:r>
            <a:r>
              <a:rPr lang="en-GB" dirty="0" err="1"/>
              <a:t>prezentácie</a:t>
            </a:r>
            <a:endParaRPr lang="sk-SK" dirty="0"/>
          </a:p>
        </p:txBody>
      </p:sp>
      <p:sp>
        <p:nvSpPr>
          <p:cNvPr id="3" name="Podnadpis 2">
            <a:extLst>
              <a:ext uri="{FF2B5EF4-FFF2-40B4-BE49-F238E27FC236}">
                <a16:creationId xmlns:a16="http://schemas.microsoft.com/office/drawing/2014/main" id="{9FF74BAE-099E-1843-3432-2F1E0DDE2015}"/>
              </a:ext>
            </a:extLst>
          </p:cNvPr>
          <p:cNvSpPr>
            <a:spLocks noGrp="1"/>
          </p:cNvSpPr>
          <p:nvPr>
            <p:ph type="subTitle" idx="1" hasCustomPrompt="1"/>
          </p:nvPr>
        </p:nvSpPr>
        <p:spPr>
          <a:xfrm>
            <a:off x="227192" y="465173"/>
            <a:ext cx="8050925" cy="365124"/>
          </a:xfrm>
        </p:spPr>
        <p:txBody>
          <a:bodyPr anchor="ctr">
            <a:normAutofit/>
          </a:bodyPr>
          <a:lstStyle>
            <a:lvl1pPr marL="0" indent="0" algn="l">
              <a:lnSpc>
                <a:spcPct val="100000"/>
              </a:lnSpc>
              <a:buNone/>
              <a:defRPr sz="1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dirty="0"/>
              <a:t>Kliknutím pridajte podnadpis</a:t>
            </a:r>
          </a:p>
        </p:txBody>
      </p:sp>
      <p:pic>
        <p:nvPicPr>
          <p:cNvPr id="17" name="Obrázok 16" descr="Obrázok, na ktorom je symbol, písmo, symetria, grafika&#10;&#10;Automaticky generovaný popis">
            <a:extLst>
              <a:ext uri="{FF2B5EF4-FFF2-40B4-BE49-F238E27FC236}">
                <a16:creationId xmlns:a16="http://schemas.microsoft.com/office/drawing/2014/main" id="{54D87E50-798C-F128-594B-F44901132806}"/>
              </a:ext>
            </a:extLst>
          </p:cNvPr>
          <p:cNvPicPr>
            <a:picLocks noChangeAspect="1"/>
          </p:cNvPicPr>
          <p:nvPr userDrawn="1"/>
        </p:nvPicPr>
        <p:blipFill>
          <a:blip r:embed="rId3"/>
          <a:stretch>
            <a:fillRect/>
          </a:stretch>
        </p:blipFill>
        <p:spPr>
          <a:xfrm>
            <a:off x="9208595" y="5834939"/>
            <a:ext cx="240205" cy="258564"/>
          </a:xfrm>
          <a:prstGeom prst="rect">
            <a:avLst/>
          </a:prstGeom>
        </p:spPr>
      </p:pic>
      <p:pic>
        <p:nvPicPr>
          <p:cNvPr id="19" name="Obrázok 18" descr="Obrázok, na ktorom je symbol, grafika, kruh, písmo&#10;&#10;Automaticky generovaný popis">
            <a:extLst>
              <a:ext uri="{FF2B5EF4-FFF2-40B4-BE49-F238E27FC236}">
                <a16:creationId xmlns:a16="http://schemas.microsoft.com/office/drawing/2014/main" id="{273510EF-BE1E-DDD4-2446-A7ABAFDC275B}"/>
              </a:ext>
            </a:extLst>
          </p:cNvPr>
          <p:cNvPicPr>
            <a:picLocks noChangeAspect="1"/>
          </p:cNvPicPr>
          <p:nvPr userDrawn="1"/>
        </p:nvPicPr>
        <p:blipFill>
          <a:blip r:embed="rId4"/>
          <a:stretch>
            <a:fillRect/>
          </a:stretch>
        </p:blipFill>
        <p:spPr>
          <a:xfrm>
            <a:off x="9208595" y="6279422"/>
            <a:ext cx="275394" cy="313643"/>
          </a:xfrm>
          <a:prstGeom prst="rect">
            <a:avLst/>
          </a:prstGeom>
        </p:spPr>
      </p:pic>
      <p:sp>
        <p:nvSpPr>
          <p:cNvPr id="4" name="Zástupný objekt pre dátum 3">
            <a:extLst>
              <a:ext uri="{FF2B5EF4-FFF2-40B4-BE49-F238E27FC236}">
                <a16:creationId xmlns:a16="http://schemas.microsoft.com/office/drawing/2014/main" id="{CEECFFBE-9767-8189-1835-15B02FB106BF}"/>
              </a:ext>
            </a:extLst>
          </p:cNvPr>
          <p:cNvSpPr>
            <a:spLocks noGrp="1"/>
          </p:cNvSpPr>
          <p:nvPr>
            <p:ph type="dt" sz="half" idx="10"/>
          </p:nvPr>
        </p:nvSpPr>
        <p:spPr>
          <a:xfrm>
            <a:off x="9208595" y="465172"/>
            <a:ext cx="2743200" cy="365125"/>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fld id="{A89C6C84-D458-604B-9F6B-8ECE28B07BB6}" type="datetime1">
              <a:rPr lang="sk-SK" smtClean="0"/>
              <a:t>19. 6. 2025</a:t>
            </a:fld>
            <a:endParaRPr lang="sk-SK" dirty="0"/>
          </a:p>
        </p:txBody>
      </p:sp>
      <p:sp>
        <p:nvSpPr>
          <p:cNvPr id="16" name="Text Placeholder 14">
            <a:extLst>
              <a:ext uri="{FF2B5EF4-FFF2-40B4-BE49-F238E27FC236}">
                <a16:creationId xmlns:a16="http://schemas.microsoft.com/office/drawing/2014/main" id="{1B17242F-4B4A-0238-0602-88FB5322D072}"/>
              </a:ext>
            </a:extLst>
          </p:cNvPr>
          <p:cNvSpPr>
            <a:spLocks noGrp="1"/>
          </p:cNvSpPr>
          <p:nvPr>
            <p:ph type="body" sz="quarter" idx="11" hasCustomPrompt="1"/>
          </p:nvPr>
        </p:nvSpPr>
        <p:spPr>
          <a:xfrm>
            <a:off x="9622624" y="5728727"/>
            <a:ext cx="2342184" cy="489193"/>
          </a:xfrm>
        </p:spPr>
        <p:txBody>
          <a:bodyPr>
            <a:normAutofit/>
          </a:bodyPr>
          <a:lstStyle>
            <a:lvl1pPr>
              <a:lnSpc>
                <a:spcPct val="150000"/>
              </a:lnSpc>
              <a:defRPr sz="1600">
                <a:solidFill>
                  <a:schemeClr val="bg1"/>
                </a:solidFill>
              </a:defRPr>
            </a:lvl1pPr>
          </a:lstStyle>
          <a:p>
            <a:pPr lvl="0"/>
            <a:r>
              <a:rPr lang="en-GB" dirty="0"/>
              <a:t>Meno </a:t>
            </a:r>
            <a:r>
              <a:rPr lang="en-GB" dirty="0" err="1"/>
              <a:t>prednášajúceho</a:t>
            </a:r>
            <a:endParaRPr lang="en-GB" dirty="0"/>
          </a:p>
        </p:txBody>
      </p:sp>
      <p:sp>
        <p:nvSpPr>
          <p:cNvPr id="20" name="Text Placeholder 14">
            <a:extLst>
              <a:ext uri="{FF2B5EF4-FFF2-40B4-BE49-F238E27FC236}">
                <a16:creationId xmlns:a16="http://schemas.microsoft.com/office/drawing/2014/main" id="{FB643AC1-1735-DC7D-D463-BDD1E4943E9D}"/>
              </a:ext>
            </a:extLst>
          </p:cNvPr>
          <p:cNvSpPr>
            <a:spLocks noGrp="1"/>
          </p:cNvSpPr>
          <p:nvPr>
            <p:ph type="body" sz="quarter" idx="12" hasCustomPrompt="1"/>
          </p:nvPr>
        </p:nvSpPr>
        <p:spPr>
          <a:xfrm>
            <a:off x="9622624" y="6226161"/>
            <a:ext cx="2342184" cy="489193"/>
          </a:xfrm>
        </p:spPr>
        <p:txBody>
          <a:bodyPr>
            <a:normAutofit/>
          </a:bodyPr>
          <a:lstStyle>
            <a:lvl1pPr>
              <a:lnSpc>
                <a:spcPct val="150000"/>
              </a:lnSpc>
              <a:defRPr sz="1600">
                <a:solidFill>
                  <a:schemeClr val="bg1"/>
                </a:solidFill>
              </a:defRPr>
            </a:lvl1pPr>
          </a:lstStyle>
          <a:p>
            <a:pPr lvl="0"/>
            <a:r>
              <a:rPr lang="en-GB" dirty="0"/>
              <a:t>Čas / </a:t>
            </a:r>
            <a:r>
              <a:rPr lang="en-GB" dirty="0" err="1"/>
              <a:t>Miesto</a:t>
            </a:r>
            <a:r>
              <a:rPr lang="en-GB" dirty="0"/>
              <a:t> </a:t>
            </a:r>
            <a:r>
              <a:rPr lang="en-GB" dirty="0" err="1"/>
              <a:t>konania</a:t>
            </a:r>
            <a:endParaRPr lang="en-SK" dirty="0"/>
          </a:p>
        </p:txBody>
      </p:sp>
      <p:sp>
        <p:nvSpPr>
          <p:cNvPr id="8" name="Rectangle 7">
            <a:extLst>
              <a:ext uri="{FF2B5EF4-FFF2-40B4-BE49-F238E27FC236}">
                <a16:creationId xmlns:a16="http://schemas.microsoft.com/office/drawing/2014/main" id="{B658069D-0AC2-4F08-0BF9-EB5631159940}"/>
              </a:ext>
            </a:extLst>
          </p:cNvPr>
          <p:cNvSpPr/>
          <p:nvPr userDrawn="1"/>
        </p:nvSpPr>
        <p:spPr>
          <a:xfrm>
            <a:off x="2466" y="-28032"/>
            <a:ext cx="12195175" cy="3102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K"/>
          </a:p>
        </p:txBody>
      </p:sp>
      <p:pic>
        <p:nvPicPr>
          <p:cNvPr id="10" name="Picture 9">
            <a:extLst>
              <a:ext uri="{FF2B5EF4-FFF2-40B4-BE49-F238E27FC236}">
                <a16:creationId xmlns:a16="http://schemas.microsoft.com/office/drawing/2014/main" id="{561FE9CF-902F-0427-17D8-D153656BCEDD}"/>
              </a:ext>
            </a:extLst>
          </p:cNvPr>
          <p:cNvPicPr>
            <a:picLocks noChangeAspect="1"/>
          </p:cNvPicPr>
          <p:nvPr userDrawn="1"/>
        </p:nvPicPr>
        <p:blipFill>
          <a:blip r:embed="rId5"/>
          <a:stretch>
            <a:fillRect/>
          </a:stretch>
        </p:blipFill>
        <p:spPr>
          <a:xfrm>
            <a:off x="321078" y="45343"/>
            <a:ext cx="2762943" cy="154300"/>
          </a:xfrm>
          <a:prstGeom prst="rect">
            <a:avLst/>
          </a:prstGeom>
        </p:spPr>
      </p:pic>
    </p:spTree>
    <p:extLst>
      <p:ext uri="{BB962C8B-B14F-4D97-AF65-F5344CB8AC3E}">
        <p14:creationId xmlns:p14="http://schemas.microsoft.com/office/powerpoint/2010/main" val="3749722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 + 4 grafy">
    <p:spTree>
      <p:nvGrpSpPr>
        <p:cNvPr id="1" name=""/>
        <p:cNvGrpSpPr/>
        <p:nvPr/>
      </p:nvGrpSpPr>
      <p:grpSpPr>
        <a:xfrm>
          <a:off x="0" y="0"/>
          <a:ext cx="0" cy="0"/>
          <a:chOff x="0" y="0"/>
          <a:chExt cx="0" cy="0"/>
        </a:xfrm>
      </p:grpSpPr>
      <p:sp>
        <p:nvSpPr>
          <p:cNvPr id="11" name="Zástupný objekt pre číslo snímky 5">
            <a:extLst>
              <a:ext uri="{FF2B5EF4-FFF2-40B4-BE49-F238E27FC236}">
                <a16:creationId xmlns:a16="http://schemas.microsoft.com/office/drawing/2014/main" id="{9929AE6E-C19C-1AE3-3AB5-237048716CFA}"/>
              </a:ext>
            </a:extLst>
          </p:cNvPr>
          <p:cNvSpPr>
            <a:spLocks noGrp="1"/>
          </p:cNvSpPr>
          <p:nvPr>
            <p:ph type="sldNum" sz="quarter" idx="4"/>
          </p:nvPr>
        </p:nvSpPr>
        <p:spPr>
          <a:xfrm>
            <a:off x="9202270" y="202570"/>
            <a:ext cx="2743200" cy="365125"/>
          </a:xfrm>
          <a:prstGeom prst="rect">
            <a:avLst/>
          </a:prstGeom>
        </p:spPr>
        <p:txBody>
          <a:bodyPr vert="horz" lIns="91440" tIns="45720" rIns="91440" bIns="45720" rtlCol="0" anchor="ctr"/>
          <a:lstStyle>
            <a:lvl1pPr algn="r">
              <a:defRPr sz="1200">
                <a:solidFill>
                  <a:srgbClr val="112039"/>
                </a:solidFill>
                <a:latin typeface="Arial" panose="020B0604020202020204" pitchFamily="34" charset="0"/>
                <a:cs typeface="Arial" panose="020B0604020202020204" pitchFamily="34" charset="0"/>
              </a:defRPr>
            </a:lvl1pPr>
          </a:lstStyle>
          <a:p>
            <a:fld id="{92EE6F9F-8393-0046-8936-9662569AF597}" type="slidenum">
              <a:rPr lang="sk-SK" smtClean="0"/>
              <a:pPr/>
              <a:t>‹#›</a:t>
            </a:fld>
            <a:endParaRPr lang="sk-SK" dirty="0"/>
          </a:p>
        </p:txBody>
      </p:sp>
      <p:sp>
        <p:nvSpPr>
          <p:cNvPr id="2" name="Zástupný text 2">
            <a:extLst>
              <a:ext uri="{FF2B5EF4-FFF2-40B4-BE49-F238E27FC236}">
                <a16:creationId xmlns:a16="http://schemas.microsoft.com/office/drawing/2014/main" id="{AB9F3B33-EA9B-66C6-73EF-9979699417A5}"/>
              </a:ext>
            </a:extLst>
          </p:cNvPr>
          <p:cNvSpPr>
            <a:spLocks noGrp="1"/>
          </p:cNvSpPr>
          <p:nvPr>
            <p:ph idx="22" hasCustomPrompt="1"/>
          </p:nvPr>
        </p:nvSpPr>
        <p:spPr>
          <a:xfrm>
            <a:off x="6227983" y="6088632"/>
            <a:ext cx="5712254" cy="372032"/>
          </a:xfrm>
          <a:prstGeom prst="rect">
            <a:avLst/>
          </a:prstGeom>
        </p:spPr>
        <p:txBody>
          <a:bodyPr vert="horz" lIns="91440" tIns="45720" rIns="91440" bIns="45720" rtlCol="0">
            <a:normAutofit/>
          </a:bodyPr>
          <a:lstStyle>
            <a:lvl1pPr>
              <a:defRPr sz="1200">
                <a:solidFill>
                  <a:srgbClr val="112039"/>
                </a:solidFill>
                <a:latin typeface="Arial" panose="020B0604020202020204" pitchFamily="34" charset="0"/>
                <a:cs typeface="Arial" panose="020B0604020202020204" pitchFamily="34" charset="0"/>
              </a:defRPr>
            </a:lvl1pPr>
          </a:lstStyle>
          <a:p>
            <a:pPr lvl="0"/>
            <a:r>
              <a:rPr lang="sk-SK" dirty="0"/>
              <a:t>Kliknite a pridajte obsah</a:t>
            </a:r>
          </a:p>
        </p:txBody>
      </p:sp>
      <p:sp>
        <p:nvSpPr>
          <p:cNvPr id="3" name="Chart Placeholder 13">
            <a:extLst>
              <a:ext uri="{FF2B5EF4-FFF2-40B4-BE49-F238E27FC236}">
                <a16:creationId xmlns:a16="http://schemas.microsoft.com/office/drawing/2014/main" id="{D3F1503A-2BCB-9E5A-95AD-6F4F84C0410A}"/>
              </a:ext>
            </a:extLst>
          </p:cNvPr>
          <p:cNvSpPr>
            <a:spLocks noGrp="1"/>
          </p:cNvSpPr>
          <p:nvPr>
            <p:ph type="chart" sz="quarter" idx="23" hasCustomPrompt="1"/>
          </p:nvPr>
        </p:nvSpPr>
        <p:spPr>
          <a:xfrm>
            <a:off x="6227984" y="1775330"/>
            <a:ext cx="5712254" cy="1759000"/>
          </a:xfrm>
        </p:spPr>
        <p:txBody>
          <a:bodyPr>
            <a:normAutofit/>
          </a:bodyPr>
          <a:lstStyle>
            <a:lvl1pPr>
              <a:defRPr sz="2400">
                <a:solidFill>
                  <a:schemeClr val="tx2"/>
                </a:solidFill>
                <a:latin typeface="Arial" panose="020B0604020202020204" pitchFamily="34" charset="0"/>
                <a:ea typeface="Verdana" panose="020B0604030504040204" pitchFamily="34" charset="0"/>
                <a:cs typeface="Arial" panose="020B0604020202020204" pitchFamily="34" charset="0"/>
              </a:defRPr>
            </a:lvl1pPr>
          </a:lstStyle>
          <a:p>
            <a:r>
              <a:rPr lang="en-GB" dirty="0" err="1"/>
              <a:t>Kliknite</a:t>
            </a:r>
            <a:r>
              <a:rPr lang="en-GB" dirty="0"/>
              <a:t> a </a:t>
            </a:r>
            <a:r>
              <a:rPr lang="en-GB" dirty="0" err="1"/>
              <a:t>pridajte</a:t>
            </a:r>
            <a:r>
              <a:rPr lang="en-GB" dirty="0"/>
              <a:t> </a:t>
            </a:r>
            <a:r>
              <a:rPr lang="en-GB" dirty="0" err="1"/>
              <a:t>graf</a:t>
            </a:r>
            <a:r>
              <a:rPr lang="en-GB" dirty="0"/>
              <a:t> </a:t>
            </a:r>
            <a:r>
              <a:rPr lang="en-GB" dirty="0" err="1"/>
              <a:t>alebo</a:t>
            </a:r>
            <a:r>
              <a:rPr lang="en-GB" dirty="0"/>
              <a:t> </a:t>
            </a:r>
            <a:r>
              <a:rPr lang="en-GB" dirty="0" err="1"/>
              <a:t>infografiku</a:t>
            </a:r>
            <a:endParaRPr lang="sk-SK" dirty="0"/>
          </a:p>
        </p:txBody>
      </p:sp>
      <p:sp>
        <p:nvSpPr>
          <p:cNvPr id="4" name="Zástupný text 2">
            <a:extLst>
              <a:ext uri="{FF2B5EF4-FFF2-40B4-BE49-F238E27FC236}">
                <a16:creationId xmlns:a16="http://schemas.microsoft.com/office/drawing/2014/main" id="{4C0F96FD-A8A4-828C-6980-C2F6371F3EA9}"/>
              </a:ext>
            </a:extLst>
          </p:cNvPr>
          <p:cNvSpPr>
            <a:spLocks noGrp="1"/>
          </p:cNvSpPr>
          <p:nvPr>
            <p:ph idx="24" hasCustomPrompt="1"/>
          </p:nvPr>
        </p:nvSpPr>
        <p:spPr>
          <a:xfrm>
            <a:off x="6227983" y="3659841"/>
            <a:ext cx="5712254" cy="372032"/>
          </a:xfrm>
          <a:prstGeom prst="rect">
            <a:avLst/>
          </a:prstGeom>
        </p:spPr>
        <p:txBody>
          <a:bodyPr vert="horz" lIns="91440" tIns="45720" rIns="91440" bIns="45720" rtlCol="0">
            <a:normAutofit/>
          </a:bodyPr>
          <a:lstStyle>
            <a:lvl1pPr>
              <a:defRPr sz="1200">
                <a:solidFill>
                  <a:srgbClr val="112039"/>
                </a:solidFill>
                <a:latin typeface="Arial" panose="020B0604020202020204" pitchFamily="34" charset="0"/>
                <a:cs typeface="Arial" panose="020B0604020202020204" pitchFamily="34" charset="0"/>
              </a:defRPr>
            </a:lvl1pPr>
          </a:lstStyle>
          <a:p>
            <a:pPr lvl="0"/>
            <a:r>
              <a:rPr lang="sk-SK" dirty="0"/>
              <a:t>Kliknite a pridajte obsah</a:t>
            </a:r>
          </a:p>
        </p:txBody>
      </p:sp>
      <p:sp>
        <p:nvSpPr>
          <p:cNvPr id="5" name="Chart Placeholder 13">
            <a:extLst>
              <a:ext uri="{FF2B5EF4-FFF2-40B4-BE49-F238E27FC236}">
                <a16:creationId xmlns:a16="http://schemas.microsoft.com/office/drawing/2014/main" id="{560E5212-6FD8-B5E8-6BC6-F57C952E3CB7}"/>
              </a:ext>
            </a:extLst>
          </p:cNvPr>
          <p:cNvSpPr>
            <a:spLocks noGrp="1"/>
          </p:cNvSpPr>
          <p:nvPr>
            <p:ph type="chart" sz="quarter" idx="25" hasCustomPrompt="1"/>
          </p:nvPr>
        </p:nvSpPr>
        <p:spPr>
          <a:xfrm>
            <a:off x="6227983" y="4168588"/>
            <a:ext cx="5712254" cy="1759000"/>
          </a:xfrm>
        </p:spPr>
        <p:txBody>
          <a:bodyPr>
            <a:normAutofit/>
          </a:bodyPr>
          <a:lstStyle>
            <a:lvl1pPr>
              <a:defRPr sz="2400">
                <a:solidFill>
                  <a:schemeClr val="tx2"/>
                </a:solidFill>
                <a:latin typeface="Arial" panose="020B0604020202020204" pitchFamily="34" charset="0"/>
                <a:ea typeface="Verdana" panose="020B0604030504040204" pitchFamily="34" charset="0"/>
                <a:cs typeface="Arial" panose="020B0604020202020204" pitchFamily="34" charset="0"/>
              </a:defRPr>
            </a:lvl1pPr>
          </a:lstStyle>
          <a:p>
            <a:r>
              <a:rPr lang="en-GB" dirty="0" err="1"/>
              <a:t>Kliknite</a:t>
            </a:r>
            <a:r>
              <a:rPr lang="en-GB" dirty="0"/>
              <a:t> a </a:t>
            </a:r>
            <a:r>
              <a:rPr lang="en-GB" dirty="0" err="1"/>
              <a:t>pridajte</a:t>
            </a:r>
            <a:r>
              <a:rPr lang="en-GB" dirty="0"/>
              <a:t> </a:t>
            </a:r>
            <a:r>
              <a:rPr lang="en-GB" dirty="0" err="1"/>
              <a:t>graf</a:t>
            </a:r>
            <a:r>
              <a:rPr lang="en-GB" dirty="0"/>
              <a:t> </a:t>
            </a:r>
            <a:r>
              <a:rPr lang="en-GB" dirty="0" err="1"/>
              <a:t>alebo</a:t>
            </a:r>
            <a:r>
              <a:rPr lang="en-GB" dirty="0"/>
              <a:t> </a:t>
            </a:r>
            <a:r>
              <a:rPr lang="en-GB" dirty="0" err="1"/>
              <a:t>infografiku</a:t>
            </a:r>
            <a:endParaRPr lang="sk-SK" dirty="0"/>
          </a:p>
        </p:txBody>
      </p:sp>
      <p:sp>
        <p:nvSpPr>
          <p:cNvPr id="27" name="Zástupný text 2">
            <a:extLst>
              <a:ext uri="{FF2B5EF4-FFF2-40B4-BE49-F238E27FC236}">
                <a16:creationId xmlns:a16="http://schemas.microsoft.com/office/drawing/2014/main" id="{A6F9411D-78E8-E17D-6D6C-A0296FC51D28}"/>
              </a:ext>
            </a:extLst>
          </p:cNvPr>
          <p:cNvSpPr>
            <a:spLocks noGrp="1"/>
          </p:cNvSpPr>
          <p:nvPr>
            <p:ph idx="10" hasCustomPrompt="1"/>
          </p:nvPr>
        </p:nvSpPr>
        <p:spPr>
          <a:xfrm>
            <a:off x="228597" y="6088632"/>
            <a:ext cx="5739817" cy="372032"/>
          </a:xfrm>
          <a:prstGeom prst="rect">
            <a:avLst/>
          </a:prstGeom>
        </p:spPr>
        <p:txBody>
          <a:bodyPr vert="horz" lIns="91440" tIns="45720" rIns="91440" bIns="45720" rtlCol="0">
            <a:normAutofit/>
          </a:bodyPr>
          <a:lstStyle>
            <a:lvl1pPr>
              <a:defRPr sz="1200">
                <a:solidFill>
                  <a:srgbClr val="112039"/>
                </a:solidFill>
                <a:latin typeface="Arial" panose="020B0604020202020204" pitchFamily="34" charset="0"/>
                <a:cs typeface="Arial" panose="020B0604020202020204" pitchFamily="34" charset="0"/>
              </a:defRPr>
            </a:lvl1pPr>
          </a:lstStyle>
          <a:p>
            <a:pPr lvl="0"/>
            <a:r>
              <a:rPr lang="sk-SK" dirty="0"/>
              <a:t>Kliknite a pridajte obsah</a:t>
            </a:r>
          </a:p>
        </p:txBody>
      </p:sp>
      <p:sp>
        <p:nvSpPr>
          <p:cNvPr id="28" name="Chart Placeholder 13">
            <a:extLst>
              <a:ext uri="{FF2B5EF4-FFF2-40B4-BE49-F238E27FC236}">
                <a16:creationId xmlns:a16="http://schemas.microsoft.com/office/drawing/2014/main" id="{4B7119CB-C247-0F1E-324D-C9B1128635D3}"/>
              </a:ext>
            </a:extLst>
          </p:cNvPr>
          <p:cNvSpPr>
            <a:spLocks noGrp="1"/>
          </p:cNvSpPr>
          <p:nvPr>
            <p:ph type="chart" sz="quarter" idx="21" hasCustomPrompt="1"/>
          </p:nvPr>
        </p:nvSpPr>
        <p:spPr>
          <a:xfrm>
            <a:off x="246530" y="4168588"/>
            <a:ext cx="5723206" cy="1759000"/>
          </a:xfrm>
        </p:spPr>
        <p:txBody>
          <a:bodyPr>
            <a:normAutofit/>
          </a:bodyPr>
          <a:lstStyle>
            <a:lvl1pPr>
              <a:defRPr sz="2400">
                <a:solidFill>
                  <a:schemeClr val="tx2"/>
                </a:solidFill>
                <a:latin typeface="Arial" panose="020B0604020202020204" pitchFamily="34" charset="0"/>
                <a:ea typeface="Verdana" panose="020B0604030504040204" pitchFamily="34" charset="0"/>
                <a:cs typeface="Arial" panose="020B0604020202020204" pitchFamily="34" charset="0"/>
              </a:defRPr>
            </a:lvl1pPr>
          </a:lstStyle>
          <a:p>
            <a:r>
              <a:rPr lang="en-GB" dirty="0" err="1"/>
              <a:t>Kliknite</a:t>
            </a:r>
            <a:r>
              <a:rPr lang="en-GB" dirty="0"/>
              <a:t> a </a:t>
            </a:r>
            <a:r>
              <a:rPr lang="en-GB" dirty="0" err="1"/>
              <a:t>pridajte</a:t>
            </a:r>
            <a:r>
              <a:rPr lang="en-GB" dirty="0"/>
              <a:t> </a:t>
            </a:r>
            <a:r>
              <a:rPr lang="en-GB" dirty="0" err="1"/>
              <a:t>graf</a:t>
            </a:r>
            <a:r>
              <a:rPr lang="en-GB" dirty="0"/>
              <a:t> </a:t>
            </a:r>
            <a:r>
              <a:rPr lang="en-GB" dirty="0" err="1"/>
              <a:t>alebo</a:t>
            </a:r>
            <a:r>
              <a:rPr lang="en-GB" dirty="0"/>
              <a:t> </a:t>
            </a:r>
            <a:r>
              <a:rPr lang="en-GB" dirty="0" err="1"/>
              <a:t>infografiku</a:t>
            </a:r>
            <a:endParaRPr lang="sk-SK" dirty="0"/>
          </a:p>
        </p:txBody>
      </p:sp>
      <p:sp>
        <p:nvSpPr>
          <p:cNvPr id="29" name="Chart Placeholder 13">
            <a:extLst>
              <a:ext uri="{FF2B5EF4-FFF2-40B4-BE49-F238E27FC236}">
                <a16:creationId xmlns:a16="http://schemas.microsoft.com/office/drawing/2014/main" id="{0285781B-A493-BAC3-871C-5F8D2421F9D1}"/>
              </a:ext>
            </a:extLst>
          </p:cNvPr>
          <p:cNvSpPr>
            <a:spLocks noGrp="1"/>
          </p:cNvSpPr>
          <p:nvPr>
            <p:ph type="chart" sz="quarter" idx="19" hasCustomPrompt="1"/>
          </p:nvPr>
        </p:nvSpPr>
        <p:spPr>
          <a:xfrm>
            <a:off x="246530" y="1775330"/>
            <a:ext cx="5713247" cy="1759000"/>
          </a:xfrm>
        </p:spPr>
        <p:txBody>
          <a:bodyPr>
            <a:normAutofit/>
          </a:bodyPr>
          <a:lstStyle>
            <a:lvl1pPr>
              <a:defRPr sz="2400">
                <a:solidFill>
                  <a:schemeClr val="tx2"/>
                </a:solidFill>
                <a:latin typeface="Arial" panose="020B0604020202020204" pitchFamily="34" charset="0"/>
                <a:ea typeface="Verdana" panose="020B0604030504040204" pitchFamily="34" charset="0"/>
                <a:cs typeface="Arial" panose="020B0604020202020204" pitchFamily="34" charset="0"/>
              </a:defRPr>
            </a:lvl1pPr>
          </a:lstStyle>
          <a:p>
            <a:r>
              <a:rPr lang="en-GB" dirty="0" err="1"/>
              <a:t>Kliknite</a:t>
            </a:r>
            <a:r>
              <a:rPr lang="en-GB" dirty="0"/>
              <a:t> a </a:t>
            </a:r>
            <a:r>
              <a:rPr lang="en-GB" dirty="0" err="1"/>
              <a:t>pridajte</a:t>
            </a:r>
            <a:r>
              <a:rPr lang="en-GB" dirty="0"/>
              <a:t> </a:t>
            </a:r>
            <a:r>
              <a:rPr lang="en-GB" dirty="0" err="1"/>
              <a:t>graf</a:t>
            </a:r>
            <a:r>
              <a:rPr lang="en-GB" dirty="0"/>
              <a:t> </a:t>
            </a:r>
            <a:r>
              <a:rPr lang="en-GB" dirty="0" err="1"/>
              <a:t>alebo</a:t>
            </a:r>
            <a:r>
              <a:rPr lang="en-GB" dirty="0"/>
              <a:t> </a:t>
            </a:r>
            <a:r>
              <a:rPr lang="en-GB" dirty="0" err="1"/>
              <a:t>infografiku</a:t>
            </a:r>
            <a:endParaRPr lang="sk-SK" dirty="0"/>
          </a:p>
        </p:txBody>
      </p:sp>
      <p:sp>
        <p:nvSpPr>
          <p:cNvPr id="30" name="Zástupný text 2">
            <a:extLst>
              <a:ext uri="{FF2B5EF4-FFF2-40B4-BE49-F238E27FC236}">
                <a16:creationId xmlns:a16="http://schemas.microsoft.com/office/drawing/2014/main" id="{D38827D5-84E4-619D-7814-942EC41EC324}"/>
              </a:ext>
            </a:extLst>
          </p:cNvPr>
          <p:cNvSpPr>
            <a:spLocks noGrp="1"/>
          </p:cNvSpPr>
          <p:nvPr>
            <p:ph idx="20" hasCustomPrompt="1"/>
          </p:nvPr>
        </p:nvSpPr>
        <p:spPr>
          <a:xfrm>
            <a:off x="246530" y="3659841"/>
            <a:ext cx="5713247" cy="372032"/>
          </a:xfrm>
          <a:prstGeom prst="rect">
            <a:avLst/>
          </a:prstGeom>
        </p:spPr>
        <p:txBody>
          <a:bodyPr vert="horz" lIns="91440" tIns="45720" rIns="91440" bIns="45720" rtlCol="0">
            <a:normAutofit/>
          </a:bodyPr>
          <a:lstStyle>
            <a:lvl1pPr>
              <a:defRPr sz="1200">
                <a:solidFill>
                  <a:srgbClr val="112039"/>
                </a:solidFill>
                <a:latin typeface="Arial" panose="020B0604020202020204" pitchFamily="34" charset="0"/>
                <a:cs typeface="Arial" panose="020B0604020202020204" pitchFamily="34" charset="0"/>
              </a:defRPr>
            </a:lvl1pPr>
          </a:lstStyle>
          <a:p>
            <a:pPr lvl="0"/>
            <a:r>
              <a:rPr lang="sk-SK" dirty="0"/>
              <a:t>Kliknite a pridajte obsah</a:t>
            </a:r>
          </a:p>
        </p:txBody>
      </p:sp>
      <p:sp>
        <p:nvSpPr>
          <p:cNvPr id="33" name="Nadpis 1">
            <a:extLst>
              <a:ext uri="{FF2B5EF4-FFF2-40B4-BE49-F238E27FC236}">
                <a16:creationId xmlns:a16="http://schemas.microsoft.com/office/drawing/2014/main" id="{472C5F9C-820D-E362-972D-0EAC21C9EC2A}"/>
              </a:ext>
            </a:extLst>
          </p:cNvPr>
          <p:cNvSpPr>
            <a:spLocks noGrp="1"/>
          </p:cNvSpPr>
          <p:nvPr>
            <p:ph type="title" hasCustomPrompt="1"/>
          </p:nvPr>
        </p:nvSpPr>
        <p:spPr>
          <a:xfrm>
            <a:off x="246530" y="202570"/>
            <a:ext cx="5711839" cy="1326251"/>
          </a:xfrm>
          <a:prstGeom prst="rect">
            <a:avLst/>
          </a:prstGeom>
        </p:spPr>
        <p:txBody>
          <a:bodyPr anchor="t" anchorCtr="0"/>
          <a:lstStyle>
            <a:lvl1pPr>
              <a:lnSpc>
                <a:spcPct val="100000"/>
              </a:lnSpc>
              <a:defRPr sz="4000" b="0">
                <a:solidFill>
                  <a:srgbClr val="112039"/>
                </a:solidFill>
                <a:latin typeface="Sitka Banner" pitchFamily="2" charset="0"/>
                <a:cs typeface="Arial" panose="020B0604020202020204" pitchFamily="34" charset="0"/>
              </a:defRPr>
            </a:lvl1pPr>
          </a:lstStyle>
          <a:p>
            <a:r>
              <a:rPr lang="sk-SK" dirty="0"/>
              <a:t>Kliknite a pridajte nadpis</a:t>
            </a:r>
          </a:p>
        </p:txBody>
      </p:sp>
    </p:spTree>
    <p:extLst>
      <p:ext uri="{BB962C8B-B14F-4D97-AF65-F5344CB8AC3E}">
        <p14:creationId xmlns:p14="http://schemas.microsoft.com/office/powerpoint/2010/main" val="3534582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áverečná snímka">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622B8449-EF09-6E1D-4CEA-F4F33E41CCFE}"/>
              </a:ext>
            </a:extLst>
          </p:cNvPr>
          <p:cNvPicPr/>
          <p:nvPr userDrawn="1"/>
        </p:nvPicPr>
        <p:blipFill>
          <a:blip r:embed="rId2"/>
          <a:srcRect/>
          <a:stretch/>
        </p:blipFill>
        <p:spPr>
          <a:xfrm>
            <a:off x="2467" y="1387"/>
            <a:ext cx="12187065" cy="6855224"/>
          </a:xfrm>
          <a:prstGeom prst="rect">
            <a:avLst/>
          </a:prstGeom>
        </p:spPr>
      </p:pic>
      <p:sp>
        <p:nvSpPr>
          <p:cNvPr id="14" name="BlokTextu 13">
            <a:extLst>
              <a:ext uri="{FF2B5EF4-FFF2-40B4-BE49-F238E27FC236}">
                <a16:creationId xmlns:a16="http://schemas.microsoft.com/office/drawing/2014/main" id="{35344A47-FECD-BB0B-7DC7-DF3A7B13D157}"/>
              </a:ext>
            </a:extLst>
          </p:cNvPr>
          <p:cNvSpPr txBox="1"/>
          <p:nvPr userDrawn="1"/>
        </p:nvSpPr>
        <p:spPr>
          <a:xfrm>
            <a:off x="9888688" y="667519"/>
            <a:ext cx="1803043" cy="276999"/>
          </a:xfrm>
          <a:prstGeom prst="rect">
            <a:avLst/>
          </a:prstGeom>
          <a:noFill/>
        </p:spPr>
        <p:txBody>
          <a:bodyPr wrap="square" rtlCol="0">
            <a:spAutoFit/>
          </a:bodyPr>
          <a:lstStyle/>
          <a:p>
            <a:pPr algn="r"/>
            <a:r>
              <a:rPr lang="sk-SK" sz="1200" dirty="0">
                <a:solidFill>
                  <a:schemeClr val="bg1"/>
                </a:solidFill>
                <a:effectLst/>
              </a:rPr>
              <a:t>© 2025</a:t>
            </a:r>
            <a:endParaRPr lang="sk-SK" sz="1200" dirty="0">
              <a:solidFill>
                <a:schemeClr val="bg1"/>
              </a:solidFill>
            </a:endParaRPr>
          </a:p>
        </p:txBody>
      </p:sp>
      <p:cxnSp>
        <p:nvCxnSpPr>
          <p:cNvPr id="10" name="Priama spojnica 9">
            <a:extLst>
              <a:ext uri="{FF2B5EF4-FFF2-40B4-BE49-F238E27FC236}">
                <a16:creationId xmlns:a16="http://schemas.microsoft.com/office/drawing/2014/main" id="{C5FDB49E-5F1D-BE62-F521-3C1B79448741}"/>
              </a:ext>
            </a:extLst>
          </p:cNvPr>
          <p:cNvCxnSpPr>
            <a:cxnSpLocks/>
          </p:cNvCxnSpPr>
          <p:nvPr userDrawn="1"/>
        </p:nvCxnSpPr>
        <p:spPr>
          <a:xfrm>
            <a:off x="9431926" y="5331265"/>
            <a:ext cx="0" cy="763105"/>
          </a:xfrm>
          <a:prstGeom prst="line">
            <a:avLst/>
          </a:prstGeom>
          <a:ln w="12700">
            <a:solidFill>
              <a:schemeClr val="bg1"/>
            </a:solidFill>
          </a:ln>
        </p:spPr>
        <p:style>
          <a:lnRef idx="2">
            <a:schemeClr val="dk1"/>
          </a:lnRef>
          <a:fillRef idx="0">
            <a:schemeClr val="dk1"/>
          </a:fillRef>
          <a:effectRef idx="1">
            <a:schemeClr val="dk1"/>
          </a:effectRef>
          <a:fontRef idx="minor">
            <a:schemeClr val="tx1"/>
          </a:fontRef>
        </p:style>
      </p:cxnSp>
      <p:sp>
        <p:nvSpPr>
          <p:cNvPr id="15" name="Zástupný text 2">
            <a:extLst>
              <a:ext uri="{FF2B5EF4-FFF2-40B4-BE49-F238E27FC236}">
                <a16:creationId xmlns:a16="http://schemas.microsoft.com/office/drawing/2014/main" id="{E686B081-D50A-C0F7-94F9-8151B8BC8CDF}"/>
              </a:ext>
            </a:extLst>
          </p:cNvPr>
          <p:cNvSpPr>
            <a:spLocks noGrp="1"/>
          </p:cNvSpPr>
          <p:nvPr>
            <p:ph type="body" idx="1" hasCustomPrompt="1"/>
          </p:nvPr>
        </p:nvSpPr>
        <p:spPr>
          <a:xfrm>
            <a:off x="9539100" y="5583340"/>
            <a:ext cx="2085242" cy="890925"/>
          </a:xfrm>
        </p:spPr>
        <p:txBody>
          <a:bodyPr>
            <a:normAutofit/>
          </a:bodyPr>
          <a:lstStyle>
            <a:lvl1pPr marL="0" indent="0">
              <a:lnSpc>
                <a:spcPct val="110000"/>
              </a:lnSpc>
              <a:spcBef>
                <a:spcPts val="150"/>
              </a:spcBef>
              <a:spcAft>
                <a:spcPts val="150"/>
              </a:spcAft>
              <a:buNone/>
              <a:defRPr sz="8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k-SK" dirty="0">
                <a:effectLst/>
              </a:rPr>
              <a:t>Nadácia NBS</a:t>
            </a:r>
            <a:br>
              <a:rPr lang="sk-SK" dirty="0">
                <a:effectLst/>
              </a:rPr>
            </a:br>
            <a:r>
              <a:rPr lang="sk-SK" dirty="0">
                <a:effectLst/>
              </a:rPr>
              <a:t>Inštitút bankového vzdelávania</a:t>
            </a:r>
            <a:br>
              <a:rPr lang="sk-SK" dirty="0">
                <a:effectLst/>
              </a:rPr>
            </a:br>
            <a:r>
              <a:rPr lang="sk-SK" dirty="0">
                <a:effectLst/>
              </a:rPr>
              <a:t>5peňazí</a:t>
            </a:r>
            <a:br>
              <a:rPr lang="sk-SK" dirty="0">
                <a:effectLst/>
              </a:rPr>
            </a:br>
            <a:r>
              <a:rPr lang="sk-SK" dirty="0">
                <a:effectLst/>
              </a:rPr>
              <a:t>Múzeum mincí a medailí v Kremnici</a:t>
            </a:r>
            <a:endParaRPr lang="sk-SK" dirty="0"/>
          </a:p>
        </p:txBody>
      </p:sp>
      <p:sp>
        <p:nvSpPr>
          <p:cNvPr id="16" name="Zástupný text 2">
            <a:extLst>
              <a:ext uri="{FF2B5EF4-FFF2-40B4-BE49-F238E27FC236}">
                <a16:creationId xmlns:a16="http://schemas.microsoft.com/office/drawing/2014/main" id="{31033672-8FBA-15C2-B07D-CDB501B4F6A7}"/>
              </a:ext>
            </a:extLst>
          </p:cNvPr>
          <p:cNvSpPr>
            <a:spLocks noGrp="1"/>
          </p:cNvSpPr>
          <p:nvPr>
            <p:ph type="body" idx="10" hasCustomPrompt="1"/>
          </p:nvPr>
        </p:nvSpPr>
        <p:spPr>
          <a:xfrm>
            <a:off x="9539099" y="5217491"/>
            <a:ext cx="2085242" cy="335169"/>
          </a:xfrm>
        </p:spPr>
        <p:txBody>
          <a:bodyPr>
            <a:normAutofit/>
          </a:bodyPr>
          <a:lstStyle>
            <a:lvl1pPr marL="0" indent="0">
              <a:lnSpc>
                <a:spcPct val="150000"/>
              </a:lnSpc>
              <a:spcBef>
                <a:spcPts val="0"/>
              </a:spcBef>
              <a:spcAft>
                <a:spcPts val="0"/>
              </a:spcAft>
              <a:buNone/>
              <a:defRPr sz="800" b="1"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k-SK" dirty="0">
                <a:effectLst/>
              </a:rPr>
              <a:t>PROJEKTY NBS</a:t>
            </a:r>
            <a:endParaRPr lang="sk-SK" dirty="0"/>
          </a:p>
        </p:txBody>
      </p:sp>
      <p:pic>
        <p:nvPicPr>
          <p:cNvPr id="4" name="Picture 3">
            <a:extLst>
              <a:ext uri="{FF2B5EF4-FFF2-40B4-BE49-F238E27FC236}">
                <a16:creationId xmlns:a16="http://schemas.microsoft.com/office/drawing/2014/main" id="{93B8025A-5A3D-2EE3-4006-3813ACCE1966}"/>
              </a:ext>
            </a:extLst>
          </p:cNvPr>
          <p:cNvPicPr>
            <a:picLocks noChangeAspect="1"/>
          </p:cNvPicPr>
          <p:nvPr userDrawn="1"/>
        </p:nvPicPr>
        <p:blipFill>
          <a:blip r:embed="rId3"/>
          <a:stretch>
            <a:fillRect/>
          </a:stretch>
        </p:blipFill>
        <p:spPr>
          <a:xfrm>
            <a:off x="568523" y="5557215"/>
            <a:ext cx="1849122" cy="720684"/>
          </a:xfrm>
          <a:prstGeom prst="rect">
            <a:avLst/>
          </a:prstGeom>
        </p:spPr>
      </p:pic>
    </p:spTree>
    <p:extLst>
      <p:ext uri="{BB962C8B-B14F-4D97-AF65-F5344CB8AC3E}">
        <p14:creationId xmlns:p14="http://schemas.microsoft.com/office/powerpoint/2010/main" val="699621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áverečná snímka_EN">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DE7705BE-5EB9-EA1F-694B-F5A6FEFA3BBE}"/>
              </a:ext>
            </a:extLst>
          </p:cNvPr>
          <p:cNvPicPr>
            <a:picLocks noGrp="1" noRot="1" noChangeAspect="1" noMove="1" noResize="1" noEditPoints="1" noAdjustHandles="1" noChangeArrowheads="1" noChangeShapeType="1" noCrop="1"/>
          </p:cNvPicPr>
          <p:nvPr userDrawn="1"/>
        </p:nvPicPr>
        <p:blipFill>
          <a:blip r:embed="rId2"/>
          <a:srcRect/>
          <a:stretch/>
        </p:blipFill>
        <p:spPr>
          <a:xfrm>
            <a:off x="2467" y="1387"/>
            <a:ext cx="12187065" cy="6855224"/>
          </a:xfrm>
          <a:prstGeom prst="rect">
            <a:avLst/>
          </a:prstGeom>
        </p:spPr>
      </p:pic>
      <p:sp>
        <p:nvSpPr>
          <p:cNvPr id="3" name="BlokTextu 2">
            <a:extLst>
              <a:ext uri="{FF2B5EF4-FFF2-40B4-BE49-F238E27FC236}">
                <a16:creationId xmlns:a16="http://schemas.microsoft.com/office/drawing/2014/main" id="{6B1E600A-B1A1-64CC-389F-B62341E3EA15}"/>
              </a:ext>
            </a:extLst>
          </p:cNvPr>
          <p:cNvSpPr txBox="1"/>
          <p:nvPr userDrawn="1"/>
        </p:nvSpPr>
        <p:spPr>
          <a:xfrm>
            <a:off x="9888688" y="667519"/>
            <a:ext cx="1803043" cy="276999"/>
          </a:xfrm>
          <a:prstGeom prst="rect">
            <a:avLst/>
          </a:prstGeom>
          <a:noFill/>
        </p:spPr>
        <p:txBody>
          <a:bodyPr wrap="square" rtlCol="0">
            <a:spAutoFit/>
          </a:bodyPr>
          <a:lstStyle/>
          <a:p>
            <a:pPr algn="r"/>
            <a:r>
              <a:rPr lang="sk-SK" sz="1200" dirty="0">
                <a:solidFill>
                  <a:schemeClr val="bg1"/>
                </a:solidFill>
                <a:effectLst/>
              </a:rPr>
              <a:t>© 2025</a:t>
            </a:r>
            <a:endParaRPr lang="sk-SK" sz="1200" dirty="0">
              <a:solidFill>
                <a:schemeClr val="bg1"/>
              </a:solidFill>
            </a:endParaRPr>
          </a:p>
        </p:txBody>
      </p:sp>
      <p:cxnSp>
        <p:nvCxnSpPr>
          <p:cNvPr id="5" name="Priama spojnica 4">
            <a:extLst>
              <a:ext uri="{FF2B5EF4-FFF2-40B4-BE49-F238E27FC236}">
                <a16:creationId xmlns:a16="http://schemas.microsoft.com/office/drawing/2014/main" id="{1DA11046-B041-C677-A457-E8A4D8636672}"/>
              </a:ext>
            </a:extLst>
          </p:cNvPr>
          <p:cNvCxnSpPr>
            <a:cxnSpLocks/>
          </p:cNvCxnSpPr>
          <p:nvPr userDrawn="1"/>
        </p:nvCxnSpPr>
        <p:spPr>
          <a:xfrm>
            <a:off x="9431926" y="5331265"/>
            <a:ext cx="0" cy="763105"/>
          </a:xfrm>
          <a:prstGeom prst="line">
            <a:avLst/>
          </a:prstGeom>
          <a:ln w="12700">
            <a:solidFill>
              <a:schemeClr val="bg1"/>
            </a:solidFill>
          </a:ln>
        </p:spPr>
        <p:style>
          <a:lnRef idx="2">
            <a:schemeClr val="dk1"/>
          </a:lnRef>
          <a:fillRef idx="0">
            <a:schemeClr val="dk1"/>
          </a:fillRef>
          <a:effectRef idx="1">
            <a:schemeClr val="dk1"/>
          </a:effectRef>
          <a:fontRef idx="minor">
            <a:schemeClr val="tx1"/>
          </a:fontRef>
        </p:style>
      </p:cxnSp>
      <p:sp>
        <p:nvSpPr>
          <p:cNvPr id="6" name="Zástupný text 2">
            <a:extLst>
              <a:ext uri="{FF2B5EF4-FFF2-40B4-BE49-F238E27FC236}">
                <a16:creationId xmlns:a16="http://schemas.microsoft.com/office/drawing/2014/main" id="{747DF039-D204-F571-11E3-B2DB536FE616}"/>
              </a:ext>
            </a:extLst>
          </p:cNvPr>
          <p:cNvSpPr>
            <a:spLocks noGrp="1"/>
          </p:cNvSpPr>
          <p:nvPr>
            <p:ph type="body" idx="1" hasCustomPrompt="1"/>
          </p:nvPr>
        </p:nvSpPr>
        <p:spPr>
          <a:xfrm>
            <a:off x="9539100" y="5583340"/>
            <a:ext cx="2085242" cy="890925"/>
          </a:xfrm>
        </p:spPr>
        <p:txBody>
          <a:bodyPr>
            <a:normAutofit/>
          </a:bodyPr>
          <a:lstStyle>
            <a:lvl1pPr marL="0" indent="0">
              <a:lnSpc>
                <a:spcPct val="110000"/>
              </a:lnSpc>
              <a:spcBef>
                <a:spcPts val="150"/>
              </a:spcBef>
              <a:spcAft>
                <a:spcPts val="150"/>
              </a:spcAft>
              <a:buNone/>
              <a:defRPr sz="8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k-SK" dirty="0">
                <a:effectLst/>
              </a:rPr>
              <a:t>Nadácia NBS</a:t>
            </a:r>
            <a:br>
              <a:rPr lang="sk-SK" dirty="0">
                <a:effectLst/>
              </a:rPr>
            </a:br>
            <a:r>
              <a:rPr lang="sk-SK" dirty="0">
                <a:effectLst/>
              </a:rPr>
              <a:t>Inštitút bankového vzdelávania</a:t>
            </a:r>
            <a:br>
              <a:rPr lang="sk-SK" dirty="0">
                <a:effectLst/>
              </a:rPr>
            </a:br>
            <a:r>
              <a:rPr lang="sk-SK" dirty="0">
                <a:effectLst/>
              </a:rPr>
              <a:t>5peňazí</a:t>
            </a:r>
            <a:br>
              <a:rPr lang="sk-SK" dirty="0">
                <a:effectLst/>
              </a:rPr>
            </a:br>
            <a:r>
              <a:rPr lang="sk-SK" dirty="0">
                <a:effectLst/>
              </a:rPr>
              <a:t>Múzeum mincí a medailí v Kremnici</a:t>
            </a:r>
            <a:endParaRPr lang="sk-SK" dirty="0"/>
          </a:p>
        </p:txBody>
      </p:sp>
      <p:sp>
        <p:nvSpPr>
          <p:cNvPr id="7" name="Zástupný text 2">
            <a:extLst>
              <a:ext uri="{FF2B5EF4-FFF2-40B4-BE49-F238E27FC236}">
                <a16:creationId xmlns:a16="http://schemas.microsoft.com/office/drawing/2014/main" id="{BD522EF6-60CC-9B76-FA17-6ABAEAD84AE7}"/>
              </a:ext>
            </a:extLst>
          </p:cNvPr>
          <p:cNvSpPr>
            <a:spLocks noGrp="1"/>
          </p:cNvSpPr>
          <p:nvPr>
            <p:ph type="body" idx="10" hasCustomPrompt="1"/>
          </p:nvPr>
        </p:nvSpPr>
        <p:spPr>
          <a:xfrm>
            <a:off x="9539099" y="5217491"/>
            <a:ext cx="2085242" cy="335169"/>
          </a:xfrm>
        </p:spPr>
        <p:txBody>
          <a:bodyPr>
            <a:normAutofit/>
          </a:bodyPr>
          <a:lstStyle>
            <a:lvl1pPr marL="0" indent="0">
              <a:lnSpc>
                <a:spcPct val="150000"/>
              </a:lnSpc>
              <a:spcBef>
                <a:spcPts val="0"/>
              </a:spcBef>
              <a:spcAft>
                <a:spcPts val="0"/>
              </a:spcAft>
              <a:buNone/>
              <a:defRPr sz="800" b="1"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k-SK" dirty="0">
                <a:effectLst/>
              </a:rPr>
              <a:t>PROJEKTY NBS</a:t>
            </a:r>
            <a:endParaRPr lang="sk-SK" dirty="0"/>
          </a:p>
        </p:txBody>
      </p:sp>
      <p:pic>
        <p:nvPicPr>
          <p:cNvPr id="11" name="Picture 10">
            <a:extLst>
              <a:ext uri="{FF2B5EF4-FFF2-40B4-BE49-F238E27FC236}">
                <a16:creationId xmlns:a16="http://schemas.microsoft.com/office/drawing/2014/main" id="{08D18E82-8773-D66D-39DD-BDFD49AD9600}"/>
              </a:ext>
            </a:extLst>
          </p:cNvPr>
          <p:cNvPicPr>
            <a:picLocks noChangeAspect="1"/>
          </p:cNvPicPr>
          <p:nvPr userDrawn="1"/>
        </p:nvPicPr>
        <p:blipFill>
          <a:blip r:embed="rId3"/>
          <a:stretch>
            <a:fillRect/>
          </a:stretch>
        </p:blipFill>
        <p:spPr>
          <a:xfrm>
            <a:off x="567658" y="5552660"/>
            <a:ext cx="1732098" cy="720684"/>
          </a:xfrm>
          <a:prstGeom prst="rect">
            <a:avLst/>
          </a:prstGeom>
        </p:spPr>
      </p:pic>
    </p:spTree>
    <p:extLst>
      <p:ext uri="{BB962C8B-B14F-4D97-AF65-F5344CB8AC3E}">
        <p14:creationId xmlns:p14="http://schemas.microsoft.com/office/powerpoint/2010/main" val="3000377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ázdna snímka">
    <p:spTree>
      <p:nvGrpSpPr>
        <p:cNvPr id="1" name=""/>
        <p:cNvGrpSpPr/>
        <p:nvPr/>
      </p:nvGrpSpPr>
      <p:grpSpPr>
        <a:xfrm>
          <a:off x="0" y="0"/>
          <a:ext cx="0" cy="0"/>
          <a:chOff x="0" y="0"/>
          <a:chExt cx="0" cy="0"/>
        </a:xfrm>
      </p:grpSpPr>
      <p:sp>
        <p:nvSpPr>
          <p:cNvPr id="3" name="Zástupný objekt pre číslo snímky 5">
            <a:extLst>
              <a:ext uri="{FF2B5EF4-FFF2-40B4-BE49-F238E27FC236}">
                <a16:creationId xmlns:a16="http://schemas.microsoft.com/office/drawing/2014/main" id="{B4690581-8CFB-C469-CDF0-902738EA44D1}"/>
              </a:ext>
            </a:extLst>
          </p:cNvPr>
          <p:cNvSpPr>
            <a:spLocks noGrp="1"/>
          </p:cNvSpPr>
          <p:nvPr>
            <p:ph type="sldNum" sz="quarter" idx="4"/>
          </p:nvPr>
        </p:nvSpPr>
        <p:spPr>
          <a:xfrm>
            <a:off x="9202270" y="202570"/>
            <a:ext cx="2743200" cy="365125"/>
          </a:xfrm>
          <a:prstGeom prst="rect">
            <a:avLst/>
          </a:prstGeom>
        </p:spPr>
        <p:txBody>
          <a:bodyPr vert="horz" lIns="91440" tIns="45720" rIns="91440" bIns="45720" rtlCol="0" anchor="ctr"/>
          <a:lstStyle>
            <a:lvl1pPr algn="r">
              <a:defRPr sz="1200">
                <a:solidFill>
                  <a:srgbClr val="112039"/>
                </a:solidFill>
                <a:latin typeface="Arial" panose="020B0604020202020204" pitchFamily="34" charset="0"/>
                <a:cs typeface="Arial" panose="020B0604020202020204" pitchFamily="34" charset="0"/>
              </a:defRPr>
            </a:lvl1pPr>
          </a:lstStyle>
          <a:p>
            <a:fld id="{92EE6F9F-8393-0046-8936-9662569AF597}" type="slidenum">
              <a:rPr lang="sk-SK" smtClean="0"/>
              <a:pPr/>
              <a:t>‹#›</a:t>
            </a:fld>
            <a:endParaRPr lang="sk-SK" dirty="0"/>
          </a:p>
        </p:txBody>
      </p:sp>
      <p:sp>
        <p:nvSpPr>
          <p:cNvPr id="9" name="Nadpis 1">
            <a:extLst>
              <a:ext uri="{FF2B5EF4-FFF2-40B4-BE49-F238E27FC236}">
                <a16:creationId xmlns:a16="http://schemas.microsoft.com/office/drawing/2014/main" id="{E303B13B-CE78-C39E-60E5-5110C6F58893}"/>
              </a:ext>
            </a:extLst>
          </p:cNvPr>
          <p:cNvSpPr>
            <a:spLocks noGrp="1"/>
          </p:cNvSpPr>
          <p:nvPr>
            <p:ph type="title" hasCustomPrompt="1"/>
          </p:nvPr>
        </p:nvSpPr>
        <p:spPr>
          <a:xfrm>
            <a:off x="246530" y="213721"/>
            <a:ext cx="5711839" cy="1326251"/>
          </a:xfrm>
          <a:prstGeom prst="rect">
            <a:avLst/>
          </a:prstGeom>
        </p:spPr>
        <p:txBody>
          <a:bodyPr anchor="t" anchorCtr="0"/>
          <a:lstStyle>
            <a:lvl1pPr>
              <a:lnSpc>
                <a:spcPct val="100000"/>
              </a:lnSpc>
              <a:defRPr sz="4000" b="0">
                <a:solidFill>
                  <a:schemeClr val="tx2"/>
                </a:solidFill>
                <a:latin typeface="Sitka Banner" pitchFamily="2" charset="0"/>
                <a:cs typeface="Arial" panose="020B0604020202020204" pitchFamily="34" charset="0"/>
              </a:defRPr>
            </a:lvl1pPr>
          </a:lstStyle>
          <a:p>
            <a:r>
              <a:rPr lang="sk-SK" dirty="0"/>
              <a:t>Kliknite a pridajte nadpis</a:t>
            </a:r>
          </a:p>
        </p:txBody>
      </p:sp>
    </p:spTree>
    <p:extLst>
      <p:ext uri="{BB962C8B-B14F-4D97-AF65-F5344CB8AC3E}">
        <p14:creationId xmlns:p14="http://schemas.microsoft.com/office/powerpoint/2010/main" val="3082162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textový blok">
    <p:spTree>
      <p:nvGrpSpPr>
        <p:cNvPr id="1" name=""/>
        <p:cNvGrpSpPr/>
        <p:nvPr/>
      </p:nvGrpSpPr>
      <p:grpSpPr>
        <a:xfrm>
          <a:off x="0" y="0"/>
          <a:ext cx="0" cy="0"/>
          <a:chOff x="0" y="0"/>
          <a:chExt cx="0" cy="0"/>
        </a:xfrm>
      </p:grpSpPr>
      <p:sp>
        <p:nvSpPr>
          <p:cNvPr id="6" name="Zástupný text 2">
            <a:extLst>
              <a:ext uri="{FF2B5EF4-FFF2-40B4-BE49-F238E27FC236}">
                <a16:creationId xmlns:a16="http://schemas.microsoft.com/office/drawing/2014/main" id="{A78E8581-C019-7D6D-2F7D-3EAE48862C73}"/>
              </a:ext>
            </a:extLst>
          </p:cNvPr>
          <p:cNvSpPr>
            <a:spLocks noGrp="1"/>
          </p:cNvSpPr>
          <p:nvPr>
            <p:ph idx="1" hasCustomPrompt="1"/>
          </p:nvPr>
        </p:nvSpPr>
        <p:spPr>
          <a:xfrm>
            <a:off x="266257" y="2489947"/>
            <a:ext cx="11660530" cy="4044389"/>
          </a:xfrm>
          <a:prstGeom prst="rect">
            <a:avLst/>
          </a:prstGeom>
        </p:spPr>
        <p:txBody>
          <a:bodyPr vert="horz" lIns="91440" tIns="45720" rIns="91440" bIns="45720" rtlCol="0">
            <a:normAutofit/>
          </a:bodyPr>
          <a:lstStyle>
            <a:lvl1pPr>
              <a:defRPr sz="1800">
                <a:solidFill>
                  <a:schemeClr val="tx2"/>
                </a:solidFill>
                <a:latin typeface="Arial" panose="020B0604020202020204" pitchFamily="34" charset="0"/>
                <a:cs typeface="Arial" panose="020B0604020202020204" pitchFamily="34" charset="0"/>
              </a:defRPr>
            </a:lvl1pPr>
          </a:lstStyle>
          <a:p>
            <a:pPr lvl="0"/>
            <a:r>
              <a:rPr lang="sk-SK" dirty="0"/>
              <a:t>Kliknite a pridajte obsah</a:t>
            </a:r>
          </a:p>
        </p:txBody>
      </p:sp>
      <p:sp>
        <p:nvSpPr>
          <p:cNvPr id="12" name="Zástupný objekt pre číslo snímky 5">
            <a:extLst>
              <a:ext uri="{FF2B5EF4-FFF2-40B4-BE49-F238E27FC236}">
                <a16:creationId xmlns:a16="http://schemas.microsoft.com/office/drawing/2014/main" id="{93DD249C-E5D7-7E40-40C6-DEE9AE59DA15}"/>
              </a:ext>
            </a:extLst>
          </p:cNvPr>
          <p:cNvSpPr>
            <a:spLocks noGrp="1"/>
          </p:cNvSpPr>
          <p:nvPr>
            <p:ph type="sldNum" sz="quarter" idx="4"/>
          </p:nvPr>
        </p:nvSpPr>
        <p:spPr>
          <a:xfrm>
            <a:off x="9202270" y="202570"/>
            <a:ext cx="2743200" cy="365125"/>
          </a:xfrm>
          <a:prstGeom prst="rect">
            <a:avLst/>
          </a:prstGeom>
        </p:spPr>
        <p:txBody>
          <a:bodyPr vert="horz" lIns="91440" tIns="45720" rIns="91440" bIns="45720" rtlCol="0" anchor="ctr"/>
          <a:lstStyle>
            <a:lvl1pPr algn="r">
              <a:defRPr sz="1200">
                <a:solidFill>
                  <a:srgbClr val="112039"/>
                </a:solidFill>
                <a:latin typeface="Arial" panose="020B0604020202020204" pitchFamily="34" charset="0"/>
                <a:cs typeface="Arial" panose="020B0604020202020204" pitchFamily="34" charset="0"/>
              </a:defRPr>
            </a:lvl1pPr>
          </a:lstStyle>
          <a:p>
            <a:fld id="{92EE6F9F-8393-0046-8936-9662569AF597}" type="slidenum">
              <a:rPr lang="sk-SK" smtClean="0"/>
              <a:pPr/>
              <a:t>‹#›</a:t>
            </a:fld>
            <a:endParaRPr lang="sk-SK" dirty="0"/>
          </a:p>
        </p:txBody>
      </p:sp>
      <p:sp>
        <p:nvSpPr>
          <p:cNvPr id="2" name="Nadpis 1">
            <a:extLst>
              <a:ext uri="{FF2B5EF4-FFF2-40B4-BE49-F238E27FC236}">
                <a16:creationId xmlns:a16="http://schemas.microsoft.com/office/drawing/2014/main" id="{D4A6DE6D-7E7B-65C7-1A1D-DDC7C9FE2ACD}"/>
              </a:ext>
            </a:extLst>
          </p:cNvPr>
          <p:cNvSpPr>
            <a:spLocks noGrp="1"/>
          </p:cNvSpPr>
          <p:nvPr>
            <p:ph type="title" hasCustomPrompt="1"/>
          </p:nvPr>
        </p:nvSpPr>
        <p:spPr>
          <a:xfrm>
            <a:off x="246530" y="213721"/>
            <a:ext cx="5711839" cy="1326251"/>
          </a:xfrm>
          <a:prstGeom prst="rect">
            <a:avLst/>
          </a:prstGeom>
        </p:spPr>
        <p:txBody>
          <a:bodyPr anchor="t" anchorCtr="0"/>
          <a:lstStyle>
            <a:lvl1pPr>
              <a:lnSpc>
                <a:spcPct val="100000"/>
              </a:lnSpc>
              <a:defRPr sz="4000" b="0">
                <a:solidFill>
                  <a:srgbClr val="112039"/>
                </a:solidFill>
                <a:latin typeface="Sitka Banner" pitchFamily="2" charset="0"/>
                <a:cs typeface="Arial" panose="020B0604020202020204" pitchFamily="34" charset="0"/>
              </a:defRPr>
            </a:lvl1pPr>
          </a:lstStyle>
          <a:p>
            <a:r>
              <a:rPr lang="sk-SK" dirty="0"/>
              <a:t>Kliknite a pridajte nadpis</a:t>
            </a:r>
          </a:p>
        </p:txBody>
      </p:sp>
    </p:spTree>
    <p:extLst>
      <p:ext uri="{BB962C8B-B14F-4D97-AF65-F5344CB8AC3E}">
        <p14:creationId xmlns:p14="http://schemas.microsoft.com/office/powerpoint/2010/main" val="92642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extové bloky">
    <p:spTree>
      <p:nvGrpSpPr>
        <p:cNvPr id="1" name=""/>
        <p:cNvGrpSpPr/>
        <p:nvPr/>
      </p:nvGrpSpPr>
      <p:grpSpPr>
        <a:xfrm>
          <a:off x="0" y="0"/>
          <a:ext cx="0" cy="0"/>
          <a:chOff x="0" y="0"/>
          <a:chExt cx="0" cy="0"/>
        </a:xfrm>
      </p:grpSpPr>
      <p:sp>
        <p:nvSpPr>
          <p:cNvPr id="6" name="Zástupný text 2">
            <a:extLst>
              <a:ext uri="{FF2B5EF4-FFF2-40B4-BE49-F238E27FC236}">
                <a16:creationId xmlns:a16="http://schemas.microsoft.com/office/drawing/2014/main" id="{A78E8581-C019-7D6D-2F7D-3EAE48862C73}"/>
              </a:ext>
            </a:extLst>
          </p:cNvPr>
          <p:cNvSpPr>
            <a:spLocks noGrp="1"/>
          </p:cNvSpPr>
          <p:nvPr>
            <p:ph idx="1" hasCustomPrompt="1"/>
          </p:nvPr>
        </p:nvSpPr>
        <p:spPr>
          <a:xfrm>
            <a:off x="256575" y="2489948"/>
            <a:ext cx="5711839" cy="4073758"/>
          </a:xfrm>
          <a:prstGeom prst="rect">
            <a:avLst/>
          </a:prstGeom>
        </p:spPr>
        <p:txBody>
          <a:bodyPr vert="horz" lIns="91440" tIns="45720" rIns="91440" bIns="45720" rtlCol="0" anchor="b" anchorCtr="0">
            <a:normAutofit/>
          </a:bodyPr>
          <a:lstStyle>
            <a:lvl1pPr>
              <a:lnSpc>
                <a:spcPct val="110000"/>
              </a:lnSpc>
              <a:defRPr sz="1800"/>
            </a:lvl1pPr>
          </a:lstStyle>
          <a:p>
            <a:pPr lvl="0"/>
            <a:r>
              <a:rPr lang="sk-SK" dirty="0"/>
              <a:t>Kliknite a pridajte obsah</a:t>
            </a:r>
          </a:p>
        </p:txBody>
      </p:sp>
      <p:sp>
        <p:nvSpPr>
          <p:cNvPr id="7" name="Zástupný text 2">
            <a:extLst>
              <a:ext uri="{FF2B5EF4-FFF2-40B4-BE49-F238E27FC236}">
                <a16:creationId xmlns:a16="http://schemas.microsoft.com/office/drawing/2014/main" id="{0220CA55-ABCC-2C68-CF5C-C4F5EDB87B07}"/>
              </a:ext>
            </a:extLst>
          </p:cNvPr>
          <p:cNvSpPr>
            <a:spLocks noGrp="1"/>
          </p:cNvSpPr>
          <p:nvPr>
            <p:ph idx="10" hasCustomPrompt="1"/>
          </p:nvPr>
        </p:nvSpPr>
        <p:spPr>
          <a:xfrm>
            <a:off x="6214946" y="2489948"/>
            <a:ext cx="5711840" cy="4073758"/>
          </a:xfrm>
          <a:prstGeom prst="rect">
            <a:avLst/>
          </a:prstGeom>
        </p:spPr>
        <p:txBody>
          <a:bodyPr vert="horz" lIns="91440" tIns="45720" rIns="91440" bIns="45720" rtlCol="0" anchor="b" anchorCtr="0">
            <a:normAutofit/>
          </a:bodyPr>
          <a:lstStyle>
            <a:lvl1pPr>
              <a:lnSpc>
                <a:spcPct val="110000"/>
              </a:lnSpc>
              <a:defRPr sz="1800"/>
            </a:lvl1pPr>
          </a:lstStyle>
          <a:p>
            <a:pPr lvl="0"/>
            <a:r>
              <a:rPr lang="sk-SK" dirty="0"/>
              <a:t>Kliknite a pridajte obsah</a:t>
            </a:r>
          </a:p>
        </p:txBody>
      </p:sp>
      <p:sp>
        <p:nvSpPr>
          <p:cNvPr id="12" name="Zástupný objekt pre číslo snímky 5">
            <a:extLst>
              <a:ext uri="{FF2B5EF4-FFF2-40B4-BE49-F238E27FC236}">
                <a16:creationId xmlns:a16="http://schemas.microsoft.com/office/drawing/2014/main" id="{93DD249C-E5D7-7E40-40C6-DEE9AE59DA15}"/>
              </a:ext>
            </a:extLst>
          </p:cNvPr>
          <p:cNvSpPr>
            <a:spLocks noGrp="1"/>
          </p:cNvSpPr>
          <p:nvPr>
            <p:ph type="sldNum" sz="quarter" idx="4"/>
          </p:nvPr>
        </p:nvSpPr>
        <p:spPr>
          <a:xfrm>
            <a:off x="9202270" y="202570"/>
            <a:ext cx="2743200" cy="365125"/>
          </a:xfrm>
          <a:prstGeom prst="rect">
            <a:avLst/>
          </a:prstGeom>
        </p:spPr>
        <p:txBody>
          <a:bodyPr vert="horz" lIns="91440" tIns="45720" rIns="91440" bIns="45720" rtlCol="0" anchor="ctr"/>
          <a:lstStyle>
            <a:lvl1pPr algn="r">
              <a:defRPr sz="1200">
                <a:solidFill>
                  <a:srgbClr val="112039"/>
                </a:solidFill>
                <a:latin typeface="Arial" panose="020B0604020202020204" pitchFamily="34" charset="0"/>
                <a:cs typeface="Arial" panose="020B0604020202020204" pitchFamily="34" charset="0"/>
              </a:defRPr>
            </a:lvl1pPr>
          </a:lstStyle>
          <a:p>
            <a:fld id="{92EE6F9F-8393-0046-8936-9662569AF597}" type="slidenum">
              <a:rPr lang="sk-SK" smtClean="0"/>
              <a:pPr/>
              <a:t>‹#›</a:t>
            </a:fld>
            <a:endParaRPr lang="sk-SK" dirty="0"/>
          </a:p>
        </p:txBody>
      </p:sp>
      <p:sp>
        <p:nvSpPr>
          <p:cNvPr id="15" name="Nadpis 1">
            <a:extLst>
              <a:ext uri="{FF2B5EF4-FFF2-40B4-BE49-F238E27FC236}">
                <a16:creationId xmlns:a16="http://schemas.microsoft.com/office/drawing/2014/main" id="{5BD197B5-18B7-746E-7BC1-C2AEDC662B7E}"/>
              </a:ext>
            </a:extLst>
          </p:cNvPr>
          <p:cNvSpPr>
            <a:spLocks noGrp="1"/>
          </p:cNvSpPr>
          <p:nvPr>
            <p:ph type="title" hasCustomPrompt="1"/>
          </p:nvPr>
        </p:nvSpPr>
        <p:spPr>
          <a:xfrm>
            <a:off x="246530" y="202570"/>
            <a:ext cx="5711839" cy="1326251"/>
          </a:xfrm>
          <a:prstGeom prst="rect">
            <a:avLst/>
          </a:prstGeom>
        </p:spPr>
        <p:txBody>
          <a:bodyPr anchor="t" anchorCtr="0"/>
          <a:lstStyle>
            <a:lvl1pPr>
              <a:lnSpc>
                <a:spcPct val="100000"/>
              </a:lnSpc>
              <a:defRPr sz="4000" b="0">
                <a:solidFill>
                  <a:srgbClr val="112039"/>
                </a:solidFill>
                <a:latin typeface="Sitka Banner" pitchFamily="2" charset="0"/>
                <a:cs typeface="Arial" panose="020B0604020202020204" pitchFamily="34" charset="0"/>
              </a:defRPr>
            </a:lvl1pPr>
          </a:lstStyle>
          <a:p>
            <a:r>
              <a:rPr lang="sk-SK" dirty="0"/>
              <a:t>Kliknite a pridajte nadpis</a:t>
            </a:r>
          </a:p>
        </p:txBody>
      </p:sp>
    </p:spTree>
    <p:extLst>
      <p:ext uri="{BB962C8B-B14F-4D97-AF65-F5344CB8AC3E}">
        <p14:creationId xmlns:p14="http://schemas.microsoft.com/office/powerpoint/2010/main" val="559127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erex + textove bloky">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76173DE5-C10A-3D94-DD0B-67800DE04F80}"/>
              </a:ext>
            </a:extLst>
          </p:cNvPr>
          <p:cNvSpPr>
            <a:spLocks noGrp="1"/>
          </p:cNvSpPr>
          <p:nvPr>
            <p:ph type="body" idx="1" hasCustomPrompt="1"/>
          </p:nvPr>
        </p:nvSpPr>
        <p:spPr>
          <a:xfrm>
            <a:off x="246529" y="2467874"/>
            <a:ext cx="5725769" cy="823912"/>
          </a:xfrm>
        </p:spPr>
        <p:txBody>
          <a:bodyPr anchor="b">
            <a:normAutofit/>
          </a:bodyPr>
          <a:lstStyle>
            <a:lvl1pPr marL="0" indent="0" algn="l">
              <a:buNone/>
              <a:defRPr sz="2000" b="0">
                <a:solidFill>
                  <a:srgbClr val="112039"/>
                </a:solidFill>
                <a:latin typeface="Sitka Banner"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dirty="0"/>
              <a:t>Kliknite a pridajte obsah</a:t>
            </a:r>
          </a:p>
        </p:txBody>
      </p:sp>
      <p:sp>
        <p:nvSpPr>
          <p:cNvPr id="4" name="Zástupný objekt pre obsah 3">
            <a:extLst>
              <a:ext uri="{FF2B5EF4-FFF2-40B4-BE49-F238E27FC236}">
                <a16:creationId xmlns:a16="http://schemas.microsoft.com/office/drawing/2014/main" id="{B01DFC7D-7C08-1721-36B5-5C74196558AA}"/>
              </a:ext>
            </a:extLst>
          </p:cNvPr>
          <p:cNvSpPr>
            <a:spLocks noGrp="1"/>
          </p:cNvSpPr>
          <p:nvPr>
            <p:ph sz="half" idx="2" hasCustomPrompt="1"/>
          </p:nvPr>
        </p:nvSpPr>
        <p:spPr>
          <a:xfrm>
            <a:off x="265216" y="3429000"/>
            <a:ext cx="5707082" cy="3105337"/>
          </a:xfrm>
        </p:spPr>
        <p:txBody>
          <a:bodyPr/>
          <a:lstStyle>
            <a:lvl1pPr>
              <a:defRPr>
                <a:solidFill>
                  <a:srgbClr val="112039"/>
                </a:solidFill>
              </a:defRPr>
            </a:lvl1pPr>
            <a:lvl2pPr>
              <a:defRPr>
                <a:solidFill>
                  <a:srgbClr val="112039"/>
                </a:solidFill>
              </a:defRPr>
            </a:lvl2pPr>
            <a:lvl3pPr>
              <a:defRPr>
                <a:solidFill>
                  <a:srgbClr val="112039"/>
                </a:solidFill>
              </a:defRPr>
            </a:lvl3pPr>
            <a:lvl4pPr>
              <a:defRPr>
                <a:solidFill>
                  <a:srgbClr val="112039"/>
                </a:solidFill>
              </a:defRPr>
            </a:lvl4pPr>
            <a:lvl5pPr>
              <a:defRPr>
                <a:solidFill>
                  <a:srgbClr val="112039"/>
                </a:solidFill>
              </a:defRPr>
            </a:lvl5pPr>
          </a:lstStyle>
          <a:p>
            <a:pPr lvl="0"/>
            <a:r>
              <a:rPr lang="sk-SK" dirty="0"/>
              <a:t>Kliknite a pridajte obsah</a:t>
            </a:r>
          </a:p>
          <a:p>
            <a:pPr lvl="1"/>
            <a:r>
              <a:rPr lang="sk-SK" dirty="0"/>
              <a:t>Druhá úroveň</a:t>
            </a:r>
          </a:p>
          <a:p>
            <a:pPr lvl="2"/>
            <a:r>
              <a:rPr lang="sk-SK" dirty="0"/>
              <a:t>Tretia úroveň</a:t>
            </a:r>
          </a:p>
          <a:p>
            <a:pPr lvl="3"/>
            <a:r>
              <a:rPr lang="sk-SK" dirty="0"/>
              <a:t>Štvrtá úroveň</a:t>
            </a:r>
          </a:p>
          <a:p>
            <a:pPr lvl="4"/>
            <a:r>
              <a:rPr lang="sk-SK" dirty="0"/>
              <a:t>Piata úroveň</a:t>
            </a:r>
          </a:p>
        </p:txBody>
      </p:sp>
      <p:sp>
        <p:nvSpPr>
          <p:cNvPr id="6" name="Zástupný objekt pre obsah 5">
            <a:extLst>
              <a:ext uri="{FF2B5EF4-FFF2-40B4-BE49-F238E27FC236}">
                <a16:creationId xmlns:a16="http://schemas.microsoft.com/office/drawing/2014/main" id="{DBC61E06-4210-10E0-3E60-9E869B6AF822}"/>
              </a:ext>
            </a:extLst>
          </p:cNvPr>
          <p:cNvSpPr>
            <a:spLocks noGrp="1"/>
          </p:cNvSpPr>
          <p:nvPr>
            <p:ph sz="quarter" idx="4" hasCustomPrompt="1"/>
          </p:nvPr>
        </p:nvSpPr>
        <p:spPr>
          <a:xfrm>
            <a:off x="6233629" y="3429002"/>
            <a:ext cx="5693155" cy="3105336"/>
          </a:xfrm>
        </p:spPr>
        <p:txBody>
          <a:bodyPr/>
          <a:lstStyle>
            <a:lvl1pPr>
              <a:defRPr>
                <a:solidFill>
                  <a:srgbClr val="112039"/>
                </a:solidFill>
              </a:defRPr>
            </a:lvl1pPr>
            <a:lvl2pPr>
              <a:defRPr>
                <a:solidFill>
                  <a:srgbClr val="112039"/>
                </a:solidFill>
              </a:defRPr>
            </a:lvl2pPr>
            <a:lvl3pPr>
              <a:defRPr>
                <a:solidFill>
                  <a:srgbClr val="112039"/>
                </a:solidFill>
              </a:defRPr>
            </a:lvl3pPr>
            <a:lvl4pPr>
              <a:defRPr>
                <a:solidFill>
                  <a:srgbClr val="112039"/>
                </a:solidFill>
              </a:defRPr>
            </a:lvl4pPr>
            <a:lvl5pPr>
              <a:defRPr>
                <a:solidFill>
                  <a:srgbClr val="112039"/>
                </a:solidFill>
              </a:defRPr>
            </a:lvl5pPr>
          </a:lstStyle>
          <a:p>
            <a:pPr lvl="0"/>
            <a:r>
              <a:rPr lang="sk-SK" dirty="0"/>
              <a:t>Kliknite a pridajte obsah</a:t>
            </a:r>
          </a:p>
          <a:p>
            <a:pPr lvl="1"/>
            <a:r>
              <a:rPr lang="sk-SK" dirty="0"/>
              <a:t>Druhá úroveň</a:t>
            </a:r>
          </a:p>
          <a:p>
            <a:pPr lvl="2"/>
            <a:r>
              <a:rPr lang="sk-SK" dirty="0"/>
              <a:t>Tretia úroveň</a:t>
            </a:r>
          </a:p>
          <a:p>
            <a:pPr lvl="3"/>
            <a:r>
              <a:rPr lang="sk-SK" dirty="0"/>
              <a:t>Štvrtá úroveň</a:t>
            </a:r>
          </a:p>
          <a:p>
            <a:pPr lvl="4"/>
            <a:r>
              <a:rPr lang="sk-SK" dirty="0"/>
              <a:t>Piata úroveň</a:t>
            </a:r>
          </a:p>
        </p:txBody>
      </p:sp>
      <p:sp>
        <p:nvSpPr>
          <p:cNvPr id="9" name="Zástupný text 2">
            <a:extLst>
              <a:ext uri="{FF2B5EF4-FFF2-40B4-BE49-F238E27FC236}">
                <a16:creationId xmlns:a16="http://schemas.microsoft.com/office/drawing/2014/main" id="{0733A896-04C3-45C6-C377-9B1A61C1F17A}"/>
              </a:ext>
            </a:extLst>
          </p:cNvPr>
          <p:cNvSpPr>
            <a:spLocks noGrp="1"/>
          </p:cNvSpPr>
          <p:nvPr>
            <p:ph type="body" idx="11" hasCustomPrompt="1"/>
          </p:nvPr>
        </p:nvSpPr>
        <p:spPr>
          <a:xfrm>
            <a:off x="6214946" y="2467874"/>
            <a:ext cx="5711840" cy="823912"/>
          </a:xfrm>
        </p:spPr>
        <p:txBody>
          <a:bodyPr anchor="b">
            <a:normAutofit/>
          </a:bodyPr>
          <a:lstStyle>
            <a:lvl1pPr marL="0" indent="0" algn="l">
              <a:buNone/>
              <a:defRPr sz="2000" b="0">
                <a:solidFill>
                  <a:srgbClr val="112039"/>
                </a:solidFill>
                <a:latin typeface="Sitka Banner"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dirty="0"/>
              <a:t>Kliknite a pridajte obsah</a:t>
            </a:r>
          </a:p>
        </p:txBody>
      </p:sp>
      <p:sp>
        <p:nvSpPr>
          <p:cNvPr id="13" name="Zástupný objekt pre číslo snímky 5">
            <a:extLst>
              <a:ext uri="{FF2B5EF4-FFF2-40B4-BE49-F238E27FC236}">
                <a16:creationId xmlns:a16="http://schemas.microsoft.com/office/drawing/2014/main" id="{03471A9A-6217-98FC-61DD-25C900345ECF}"/>
              </a:ext>
            </a:extLst>
          </p:cNvPr>
          <p:cNvSpPr>
            <a:spLocks noGrp="1"/>
          </p:cNvSpPr>
          <p:nvPr>
            <p:ph type="sldNum" sz="quarter" idx="12"/>
          </p:nvPr>
        </p:nvSpPr>
        <p:spPr>
          <a:xfrm>
            <a:off x="9202270" y="202570"/>
            <a:ext cx="2743200" cy="365125"/>
          </a:xfrm>
          <a:prstGeom prst="rect">
            <a:avLst/>
          </a:prstGeom>
        </p:spPr>
        <p:txBody>
          <a:bodyPr vert="horz" lIns="91440" tIns="45720" rIns="91440" bIns="45720" rtlCol="0" anchor="ctr"/>
          <a:lstStyle>
            <a:lvl1pPr algn="r">
              <a:defRPr sz="1200">
                <a:solidFill>
                  <a:srgbClr val="112039"/>
                </a:solidFill>
                <a:latin typeface="Arial" panose="020B0604020202020204" pitchFamily="34" charset="0"/>
                <a:cs typeface="Arial" panose="020B0604020202020204" pitchFamily="34" charset="0"/>
              </a:defRPr>
            </a:lvl1pPr>
          </a:lstStyle>
          <a:p>
            <a:fld id="{92EE6F9F-8393-0046-8936-9662569AF597}" type="slidenum">
              <a:rPr lang="sk-SK" smtClean="0"/>
              <a:pPr/>
              <a:t>‹#›</a:t>
            </a:fld>
            <a:endParaRPr lang="sk-SK" dirty="0"/>
          </a:p>
        </p:txBody>
      </p:sp>
      <p:sp>
        <p:nvSpPr>
          <p:cNvPr id="16" name="Nadpis 1">
            <a:extLst>
              <a:ext uri="{FF2B5EF4-FFF2-40B4-BE49-F238E27FC236}">
                <a16:creationId xmlns:a16="http://schemas.microsoft.com/office/drawing/2014/main" id="{D1A11C09-FA1C-E15A-0297-3073E5C5F208}"/>
              </a:ext>
            </a:extLst>
          </p:cNvPr>
          <p:cNvSpPr>
            <a:spLocks noGrp="1"/>
          </p:cNvSpPr>
          <p:nvPr>
            <p:ph type="title" hasCustomPrompt="1"/>
          </p:nvPr>
        </p:nvSpPr>
        <p:spPr>
          <a:xfrm>
            <a:off x="246530" y="202570"/>
            <a:ext cx="5711839" cy="1326251"/>
          </a:xfrm>
          <a:prstGeom prst="rect">
            <a:avLst/>
          </a:prstGeom>
        </p:spPr>
        <p:txBody>
          <a:bodyPr anchor="t" anchorCtr="0"/>
          <a:lstStyle>
            <a:lvl1pPr>
              <a:lnSpc>
                <a:spcPct val="100000"/>
              </a:lnSpc>
              <a:defRPr sz="4000" b="0">
                <a:solidFill>
                  <a:srgbClr val="112039"/>
                </a:solidFill>
                <a:latin typeface="Sitka Banner" pitchFamily="2" charset="0"/>
                <a:cs typeface="Arial" panose="020B0604020202020204" pitchFamily="34" charset="0"/>
              </a:defRPr>
            </a:lvl1pPr>
          </a:lstStyle>
          <a:p>
            <a:r>
              <a:rPr lang="sk-SK" dirty="0"/>
              <a:t>Kliknite a pridajte nadpis</a:t>
            </a:r>
          </a:p>
        </p:txBody>
      </p:sp>
    </p:spTree>
    <p:extLst>
      <p:ext uri="{BB962C8B-B14F-4D97-AF65-F5344CB8AC3E}">
        <p14:creationId xmlns:p14="http://schemas.microsoft.com/office/powerpoint/2010/main" val="2707737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fotka">
    <p:spTree>
      <p:nvGrpSpPr>
        <p:cNvPr id="1" name=""/>
        <p:cNvGrpSpPr/>
        <p:nvPr/>
      </p:nvGrpSpPr>
      <p:grpSpPr>
        <a:xfrm>
          <a:off x="0" y="0"/>
          <a:ext cx="0" cy="0"/>
          <a:chOff x="0" y="0"/>
          <a:chExt cx="0" cy="0"/>
        </a:xfrm>
      </p:grpSpPr>
      <p:sp>
        <p:nvSpPr>
          <p:cNvPr id="9" name="Zástupný objekt pre číslo snímky 5">
            <a:extLst>
              <a:ext uri="{FF2B5EF4-FFF2-40B4-BE49-F238E27FC236}">
                <a16:creationId xmlns:a16="http://schemas.microsoft.com/office/drawing/2014/main" id="{6D41767A-F83E-FED9-0CE4-795459F393F0}"/>
              </a:ext>
            </a:extLst>
          </p:cNvPr>
          <p:cNvSpPr>
            <a:spLocks noGrp="1"/>
          </p:cNvSpPr>
          <p:nvPr>
            <p:ph type="sldNum" sz="quarter" idx="4"/>
          </p:nvPr>
        </p:nvSpPr>
        <p:spPr>
          <a:xfrm>
            <a:off x="9202270" y="202570"/>
            <a:ext cx="2743200" cy="365125"/>
          </a:xfrm>
          <a:prstGeom prst="rect">
            <a:avLst/>
          </a:prstGeom>
        </p:spPr>
        <p:txBody>
          <a:bodyPr vert="horz" lIns="91440" tIns="45720" rIns="91440" bIns="45720" rtlCol="0" anchor="ctr"/>
          <a:lstStyle>
            <a:lvl1pPr algn="r">
              <a:defRPr sz="1200">
                <a:solidFill>
                  <a:srgbClr val="112039"/>
                </a:solidFill>
                <a:latin typeface="Arial" panose="020B0604020202020204" pitchFamily="34" charset="0"/>
                <a:cs typeface="Arial" panose="020B0604020202020204" pitchFamily="34" charset="0"/>
              </a:defRPr>
            </a:lvl1pPr>
          </a:lstStyle>
          <a:p>
            <a:fld id="{92EE6F9F-8393-0046-8936-9662569AF597}" type="slidenum">
              <a:rPr lang="sk-SK" smtClean="0"/>
              <a:pPr/>
              <a:t>‹#›</a:t>
            </a:fld>
            <a:endParaRPr lang="sk-SK" dirty="0"/>
          </a:p>
        </p:txBody>
      </p:sp>
      <p:sp>
        <p:nvSpPr>
          <p:cNvPr id="11" name="Zástupný objekt pre obrázok 2">
            <a:extLst>
              <a:ext uri="{FF2B5EF4-FFF2-40B4-BE49-F238E27FC236}">
                <a16:creationId xmlns:a16="http://schemas.microsoft.com/office/drawing/2014/main" id="{C5C5D2EC-6BB3-D1AB-E44F-BEFA2DC87707}"/>
              </a:ext>
            </a:extLst>
          </p:cNvPr>
          <p:cNvSpPr>
            <a:spLocks noGrp="1"/>
          </p:cNvSpPr>
          <p:nvPr>
            <p:ph type="pic" idx="11" hasCustomPrompt="1"/>
          </p:nvPr>
        </p:nvSpPr>
        <p:spPr>
          <a:xfrm>
            <a:off x="6893859" y="1"/>
            <a:ext cx="5298140" cy="6858000"/>
          </a:xfrm>
        </p:spPr>
        <p:txBody>
          <a:bodyPr anchor="ctr">
            <a:normAutofit/>
          </a:bodyPr>
          <a:lstStyle>
            <a:lvl1pPr marL="0" indent="0" algn="ctr">
              <a:buNone/>
              <a:defRPr sz="2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err="1"/>
              <a:t>Kliknite</a:t>
            </a:r>
            <a:r>
              <a:rPr lang="en-GB" dirty="0"/>
              <a:t> a </a:t>
            </a:r>
            <a:r>
              <a:rPr lang="en-GB" dirty="0" err="1"/>
              <a:t>pridajte</a:t>
            </a:r>
            <a:r>
              <a:rPr lang="en-GB" dirty="0"/>
              <a:t> </a:t>
            </a:r>
            <a:r>
              <a:rPr lang="en-GB" dirty="0" err="1"/>
              <a:t>fotografiu</a:t>
            </a:r>
            <a:endParaRPr lang="sk-SK" dirty="0"/>
          </a:p>
        </p:txBody>
      </p:sp>
      <p:sp>
        <p:nvSpPr>
          <p:cNvPr id="2" name="Zástupný text 2">
            <a:extLst>
              <a:ext uri="{FF2B5EF4-FFF2-40B4-BE49-F238E27FC236}">
                <a16:creationId xmlns:a16="http://schemas.microsoft.com/office/drawing/2014/main" id="{CBC021AF-928C-85B6-DE93-623C943EC137}"/>
              </a:ext>
            </a:extLst>
          </p:cNvPr>
          <p:cNvSpPr>
            <a:spLocks noGrp="1"/>
          </p:cNvSpPr>
          <p:nvPr>
            <p:ph idx="10" hasCustomPrompt="1"/>
          </p:nvPr>
        </p:nvSpPr>
        <p:spPr>
          <a:xfrm>
            <a:off x="243125" y="2562179"/>
            <a:ext cx="5721884" cy="3972158"/>
          </a:xfrm>
          <a:prstGeom prst="rect">
            <a:avLst/>
          </a:prstGeom>
        </p:spPr>
        <p:txBody>
          <a:bodyPr vert="horz" lIns="91440" tIns="45720" rIns="91440" bIns="45720" rtlCol="0">
            <a:normAutofit/>
          </a:bodyPr>
          <a:lstStyle>
            <a:lvl1pPr>
              <a:defRPr sz="2000">
                <a:solidFill>
                  <a:srgbClr val="112039"/>
                </a:solidFill>
                <a:latin typeface="Arial" panose="020B0604020202020204" pitchFamily="34" charset="0"/>
                <a:cs typeface="Arial" panose="020B0604020202020204" pitchFamily="34" charset="0"/>
              </a:defRPr>
            </a:lvl1pPr>
          </a:lstStyle>
          <a:p>
            <a:pPr lvl="0"/>
            <a:r>
              <a:rPr lang="sk-SK" dirty="0"/>
              <a:t>Kliknite a pridajte obsah</a:t>
            </a:r>
          </a:p>
        </p:txBody>
      </p:sp>
      <p:sp>
        <p:nvSpPr>
          <p:cNvPr id="15" name="Nadpis 1">
            <a:extLst>
              <a:ext uri="{FF2B5EF4-FFF2-40B4-BE49-F238E27FC236}">
                <a16:creationId xmlns:a16="http://schemas.microsoft.com/office/drawing/2014/main" id="{8ED37885-5BD9-CADF-FF2E-5493F02B594A}"/>
              </a:ext>
            </a:extLst>
          </p:cNvPr>
          <p:cNvSpPr>
            <a:spLocks noGrp="1"/>
          </p:cNvSpPr>
          <p:nvPr>
            <p:ph type="title" hasCustomPrompt="1"/>
          </p:nvPr>
        </p:nvSpPr>
        <p:spPr>
          <a:xfrm>
            <a:off x="246530" y="202570"/>
            <a:ext cx="5711839" cy="1326251"/>
          </a:xfrm>
          <a:prstGeom prst="rect">
            <a:avLst/>
          </a:prstGeom>
        </p:spPr>
        <p:txBody>
          <a:bodyPr anchor="t" anchorCtr="0"/>
          <a:lstStyle>
            <a:lvl1pPr>
              <a:lnSpc>
                <a:spcPct val="100000"/>
              </a:lnSpc>
              <a:defRPr sz="4000" b="0">
                <a:solidFill>
                  <a:srgbClr val="112039"/>
                </a:solidFill>
                <a:latin typeface="Sitka Banner" pitchFamily="2" charset="0"/>
                <a:cs typeface="Arial" panose="020B0604020202020204" pitchFamily="34" charset="0"/>
              </a:defRPr>
            </a:lvl1pPr>
          </a:lstStyle>
          <a:p>
            <a:r>
              <a:rPr lang="sk-SK" dirty="0"/>
              <a:t>Kliknite a pridajte nadpis</a:t>
            </a:r>
          </a:p>
        </p:txBody>
      </p:sp>
    </p:spTree>
    <p:extLst>
      <p:ext uri="{BB962C8B-B14F-4D97-AF65-F5344CB8AC3E}">
        <p14:creationId xmlns:p14="http://schemas.microsoft.com/office/powerpoint/2010/main" val="3170463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graf">
    <p:spTree>
      <p:nvGrpSpPr>
        <p:cNvPr id="1" name=""/>
        <p:cNvGrpSpPr/>
        <p:nvPr/>
      </p:nvGrpSpPr>
      <p:grpSpPr>
        <a:xfrm>
          <a:off x="0" y="0"/>
          <a:ext cx="0" cy="0"/>
          <a:chOff x="0" y="0"/>
          <a:chExt cx="0" cy="0"/>
        </a:xfrm>
      </p:grpSpPr>
      <p:sp>
        <p:nvSpPr>
          <p:cNvPr id="9" name="Chart Placeholder 13">
            <a:extLst>
              <a:ext uri="{FF2B5EF4-FFF2-40B4-BE49-F238E27FC236}">
                <a16:creationId xmlns:a16="http://schemas.microsoft.com/office/drawing/2014/main" id="{B8069645-7FD1-4B4C-2A82-CC1D3F6019A4}"/>
              </a:ext>
            </a:extLst>
          </p:cNvPr>
          <p:cNvSpPr>
            <a:spLocks noGrp="1"/>
          </p:cNvSpPr>
          <p:nvPr>
            <p:ph type="chart" sz="quarter" idx="16" hasCustomPrompt="1"/>
          </p:nvPr>
        </p:nvSpPr>
        <p:spPr>
          <a:xfrm>
            <a:off x="6893862" y="0"/>
            <a:ext cx="5298140" cy="6927567"/>
          </a:xfrm>
        </p:spPr>
        <p:txBody>
          <a:bodyPr anchor="ctr">
            <a:normAutofit/>
          </a:bodyPr>
          <a:lstStyle>
            <a:lvl1pPr algn="ctr">
              <a:defRPr sz="2400">
                <a:solidFill>
                  <a:schemeClr val="tx2"/>
                </a:solidFill>
                <a:latin typeface="Arial" panose="020B0604020202020204" pitchFamily="34" charset="0"/>
                <a:ea typeface="Verdana" panose="020B0604030504040204" pitchFamily="34" charset="0"/>
                <a:cs typeface="Arial" panose="020B0604020202020204" pitchFamily="34" charset="0"/>
              </a:defRPr>
            </a:lvl1pPr>
          </a:lstStyle>
          <a:p>
            <a:r>
              <a:rPr lang="en-GB" dirty="0" err="1"/>
              <a:t>Kliknite</a:t>
            </a:r>
            <a:r>
              <a:rPr lang="en-GB" dirty="0"/>
              <a:t> a </a:t>
            </a:r>
            <a:r>
              <a:rPr lang="en-GB" dirty="0" err="1"/>
              <a:t>pridajte</a:t>
            </a:r>
            <a:r>
              <a:rPr lang="en-GB" dirty="0"/>
              <a:t> </a:t>
            </a:r>
            <a:r>
              <a:rPr lang="en-GB" dirty="0" err="1"/>
              <a:t>graf</a:t>
            </a:r>
            <a:r>
              <a:rPr lang="en-GB" dirty="0"/>
              <a:t> </a:t>
            </a:r>
            <a:r>
              <a:rPr lang="en-GB" dirty="0" err="1"/>
              <a:t>alebo</a:t>
            </a:r>
            <a:r>
              <a:rPr lang="en-GB" dirty="0"/>
              <a:t> </a:t>
            </a:r>
            <a:r>
              <a:rPr lang="en-GB" dirty="0" err="1"/>
              <a:t>infografiku</a:t>
            </a:r>
            <a:endParaRPr lang="sk-SK" dirty="0"/>
          </a:p>
        </p:txBody>
      </p:sp>
      <p:sp>
        <p:nvSpPr>
          <p:cNvPr id="3" name="Zástupný text 2">
            <a:extLst>
              <a:ext uri="{FF2B5EF4-FFF2-40B4-BE49-F238E27FC236}">
                <a16:creationId xmlns:a16="http://schemas.microsoft.com/office/drawing/2014/main" id="{AD80E952-A22D-25C1-11A5-4FE1C3265B0F}"/>
              </a:ext>
            </a:extLst>
          </p:cNvPr>
          <p:cNvSpPr>
            <a:spLocks noGrp="1"/>
          </p:cNvSpPr>
          <p:nvPr>
            <p:ph idx="10" hasCustomPrompt="1"/>
          </p:nvPr>
        </p:nvSpPr>
        <p:spPr>
          <a:xfrm>
            <a:off x="243124" y="2562179"/>
            <a:ext cx="5721888" cy="3972158"/>
          </a:xfrm>
          <a:prstGeom prst="rect">
            <a:avLst/>
          </a:prstGeom>
        </p:spPr>
        <p:txBody>
          <a:bodyPr vert="horz" lIns="91440" tIns="45720" rIns="91440" bIns="45720" rtlCol="0">
            <a:normAutofit/>
          </a:bodyPr>
          <a:lstStyle>
            <a:lvl1pPr>
              <a:defRPr sz="2000">
                <a:solidFill>
                  <a:srgbClr val="112039"/>
                </a:solidFill>
                <a:latin typeface="Arial" panose="020B0604020202020204" pitchFamily="34" charset="0"/>
                <a:cs typeface="Arial" panose="020B0604020202020204" pitchFamily="34" charset="0"/>
              </a:defRPr>
            </a:lvl1pPr>
          </a:lstStyle>
          <a:p>
            <a:pPr lvl="0"/>
            <a:r>
              <a:rPr lang="sk-SK" dirty="0"/>
              <a:t>Kliknite a pridajte obsah</a:t>
            </a:r>
          </a:p>
        </p:txBody>
      </p:sp>
      <p:sp>
        <p:nvSpPr>
          <p:cNvPr id="8" name="Zástupný objekt pre číslo snímky 5">
            <a:extLst>
              <a:ext uri="{FF2B5EF4-FFF2-40B4-BE49-F238E27FC236}">
                <a16:creationId xmlns:a16="http://schemas.microsoft.com/office/drawing/2014/main" id="{0B76C11D-5EDD-3554-6FB8-11DD7C0E4C37}"/>
              </a:ext>
            </a:extLst>
          </p:cNvPr>
          <p:cNvSpPr>
            <a:spLocks noGrp="1"/>
          </p:cNvSpPr>
          <p:nvPr>
            <p:ph type="sldNum" sz="quarter" idx="4"/>
          </p:nvPr>
        </p:nvSpPr>
        <p:spPr>
          <a:xfrm>
            <a:off x="9202270" y="202570"/>
            <a:ext cx="2743200" cy="365125"/>
          </a:xfrm>
          <a:prstGeom prst="rect">
            <a:avLst/>
          </a:prstGeom>
        </p:spPr>
        <p:txBody>
          <a:bodyPr vert="horz" lIns="91440" tIns="45720" rIns="91440" bIns="45720" rtlCol="0" anchor="ctr"/>
          <a:lstStyle>
            <a:lvl1pPr algn="r">
              <a:defRPr sz="1200">
                <a:solidFill>
                  <a:srgbClr val="112039"/>
                </a:solidFill>
                <a:latin typeface="Arial" panose="020B0604020202020204" pitchFamily="34" charset="0"/>
                <a:cs typeface="Arial" panose="020B0604020202020204" pitchFamily="34" charset="0"/>
              </a:defRPr>
            </a:lvl1pPr>
          </a:lstStyle>
          <a:p>
            <a:fld id="{92EE6F9F-8393-0046-8936-9662569AF597}" type="slidenum">
              <a:rPr lang="sk-SK" smtClean="0"/>
              <a:pPr/>
              <a:t>‹#›</a:t>
            </a:fld>
            <a:endParaRPr lang="sk-SK" dirty="0"/>
          </a:p>
        </p:txBody>
      </p:sp>
      <p:sp>
        <p:nvSpPr>
          <p:cNvPr id="17" name="Nadpis 1">
            <a:extLst>
              <a:ext uri="{FF2B5EF4-FFF2-40B4-BE49-F238E27FC236}">
                <a16:creationId xmlns:a16="http://schemas.microsoft.com/office/drawing/2014/main" id="{4EF63CCA-2240-5232-367E-563A5618022A}"/>
              </a:ext>
            </a:extLst>
          </p:cNvPr>
          <p:cNvSpPr>
            <a:spLocks noGrp="1"/>
          </p:cNvSpPr>
          <p:nvPr>
            <p:ph type="title" hasCustomPrompt="1"/>
          </p:nvPr>
        </p:nvSpPr>
        <p:spPr>
          <a:xfrm>
            <a:off x="246530" y="202570"/>
            <a:ext cx="5711839" cy="1326251"/>
          </a:xfrm>
          <a:prstGeom prst="rect">
            <a:avLst/>
          </a:prstGeom>
        </p:spPr>
        <p:txBody>
          <a:bodyPr anchor="t" anchorCtr="0"/>
          <a:lstStyle>
            <a:lvl1pPr>
              <a:lnSpc>
                <a:spcPct val="100000"/>
              </a:lnSpc>
              <a:defRPr sz="4000" b="0">
                <a:solidFill>
                  <a:srgbClr val="112039"/>
                </a:solidFill>
                <a:latin typeface="Sitka Banner" pitchFamily="2" charset="0"/>
                <a:cs typeface="Arial" panose="020B0604020202020204" pitchFamily="34" charset="0"/>
              </a:defRPr>
            </a:lvl1pPr>
          </a:lstStyle>
          <a:p>
            <a:r>
              <a:rPr lang="sk-SK" dirty="0"/>
              <a:t>Kliknite a pridajte nadpis</a:t>
            </a:r>
          </a:p>
        </p:txBody>
      </p:sp>
    </p:spTree>
    <p:extLst>
      <p:ext uri="{BB962C8B-B14F-4D97-AF65-F5344CB8AC3E}">
        <p14:creationId xmlns:p14="http://schemas.microsoft.com/office/powerpoint/2010/main" val="3074727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2 grafy">
    <p:spTree>
      <p:nvGrpSpPr>
        <p:cNvPr id="1" name=""/>
        <p:cNvGrpSpPr/>
        <p:nvPr/>
      </p:nvGrpSpPr>
      <p:grpSpPr>
        <a:xfrm>
          <a:off x="0" y="0"/>
          <a:ext cx="0" cy="0"/>
          <a:chOff x="0" y="0"/>
          <a:chExt cx="0" cy="0"/>
        </a:xfrm>
      </p:grpSpPr>
      <p:sp>
        <p:nvSpPr>
          <p:cNvPr id="11" name="Zástupný objekt pre číslo snímky 5">
            <a:extLst>
              <a:ext uri="{FF2B5EF4-FFF2-40B4-BE49-F238E27FC236}">
                <a16:creationId xmlns:a16="http://schemas.microsoft.com/office/drawing/2014/main" id="{9929AE6E-C19C-1AE3-3AB5-237048716CFA}"/>
              </a:ext>
            </a:extLst>
          </p:cNvPr>
          <p:cNvSpPr>
            <a:spLocks noGrp="1"/>
          </p:cNvSpPr>
          <p:nvPr>
            <p:ph type="sldNum" sz="quarter" idx="4"/>
          </p:nvPr>
        </p:nvSpPr>
        <p:spPr>
          <a:xfrm>
            <a:off x="9202270" y="202570"/>
            <a:ext cx="2743200" cy="365125"/>
          </a:xfrm>
          <a:prstGeom prst="rect">
            <a:avLst/>
          </a:prstGeom>
        </p:spPr>
        <p:txBody>
          <a:bodyPr vert="horz" lIns="91440" tIns="45720" rIns="91440" bIns="45720" rtlCol="0" anchor="ctr"/>
          <a:lstStyle>
            <a:lvl1pPr algn="r">
              <a:defRPr sz="1200">
                <a:solidFill>
                  <a:srgbClr val="112039"/>
                </a:solidFill>
                <a:latin typeface="Arial" panose="020B0604020202020204" pitchFamily="34" charset="0"/>
                <a:cs typeface="Arial" panose="020B0604020202020204" pitchFamily="34" charset="0"/>
              </a:defRPr>
            </a:lvl1pPr>
          </a:lstStyle>
          <a:p>
            <a:fld id="{92EE6F9F-8393-0046-8936-9662569AF597}" type="slidenum">
              <a:rPr lang="sk-SK" smtClean="0"/>
              <a:pPr/>
              <a:t>‹#›</a:t>
            </a:fld>
            <a:endParaRPr lang="sk-SK" dirty="0"/>
          </a:p>
        </p:txBody>
      </p:sp>
      <p:sp>
        <p:nvSpPr>
          <p:cNvPr id="12" name="Chart Placeholder 13">
            <a:extLst>
              <a:ext uri="{FF2B5EF4-FFF2-40B4-BE49-F238E27FC236}">
                <a16:creationId xmlns:a16="http://schemas.microsoft.com/office/drawing/2014/main" id="{3BC4CB43-6E36-CDCA-1A51-284622CF4341}"/>
              </a:ext>
            </a:extLst>
          </p:cNvPr>
          <p:cNvSpPr>
            <a:spLocks noGrp="1"/>
          </p:cNvSpPr>
          <p:nvPr>
            <p:ph type="chart" sz="quarter" idx="16" hasCustomPrompt="1"/>
          </p:nvPr>
        </p:nvSpPr>
        <p:spPr>
          <a:xfrm>
            <a:off x="6232880" y="2124634"/>
            <a:ext cx="5715994" cy="3749165"/>
          </a:xfrm>
        </p:spPr>
        <p:txBody>
          <a:bodyPr anchor="ctr">
            <a:normAutofit/>
          </a:bodyPr>
          <a:lstStyle>
            <a:lvl1pPr>
              <a:defRPr sz="2400">
                <a:solidFill>
                  <a:schemeClr val="tx2"/>
                </a:solidFill>
                <a:latin typeface="Arial" panose="020B0604020202020204" pitchFamily="34" charset="0"/>
                <a:ea typeface="Verdana" panose="020B0604030504040204" pitchFamily="34" charset="0"/>
                <a:cs typeface="Arial" panose="020B0604020202020204" pitchFamily="34" charset="0"/>
              </a:defRPr>
            </a:lvl1pPr>
          </a:lstStyle>
          <a:p>
            <a:r>
              <a:rPr lang="en-GB" dirty="0" err="1"/>
              <a:t>Kliknite</a:t>
            </a:r>
            <a:r>
              <a:rPr lang="en-GB" dirty="0"/>
              <a:t> a </a:t>
            </a:r>
            <a:r>
              <a:rPr lang="en-GB" dirty="0" err="1"/>
              <a:t>pridajte</a:t>
            </a:r>
            <a:r>
              <a:rPr lang="en-GB" dirty="0"/>
              <a:t> </a:t>
            </a:r>
            <a:r>
              <a:rPr lang="en-GB" dirty="0" err="1"/>
              <a:t>graf</a:t>
            </a:r>
            <a:r>
              <a:rPr lang="en-GB" dirty="0"/>
              <a:t> </a:t>
            </a:r>
            <a:r>
              <a:rPr lang="en-GB" dirty="0" err="1"/>
              <a:t>alebo</a:t>
            </a:r>
            <a:r>
              <a:rPr lang="en-GB" dirty="0"/>
              <a:t> </a:t>
            </a:r>
            <a:r>
              <a:rPr lang="en-GB" dirty="0" err="1"/>
              <a:t>infografiku</a:t>
            </a:r>
            <a:endParaRPr lang="sk-SK" dirty="0"/>
          </a:p>
        </p:txBody>
      </p:sp>
      <p:sp>
        <p:nvSpPr>
          <p:cNvPr id="13" name="Chart Placeholder 13">
            <a:extLst>
              <a:ext uri="{FF2B5EF4-FFF2-40B4-BE49-F238E27FC236}">
                <a16:creationId xmlns:a16="http://schemas.microsoft.com/office/drawing/2014/main" id="{EF1704A4-C1EB-0F69-FBA9-4A689F76F278}"/>
              </a:ext>
            </a:extLst>
          </p:cNvPr>
          <p:cNvSpPr>
            <a:spLocks noGrp="1"/>
          </p:cNvSpPr>
          <p:nvPr>
            <p:ph type="chart" sz="quarter" idx="17" hasCustomPrompt="1"/>
          </p:nvPr>
        </p:nvSpPr>
        <p:spPr>
          <a:xfrm>
            <a:off x="246530" y="2124634"/>
            <a:ext cx="5703951" cy="3749165"/>
          </a:xfrm>
        </p:spPr>
        <p:txBody>
          <a:bodyPr anchor="ctr">
            <a:normAutofit/>
          </a:bodyPr>
          <a:lstStyle>
            <a:lvl1pPr algn="ctr">
              <a:defRPr sz="2400">
                <a:solidFill>
                  <a:schemeClr val="tx2"/>
                </a:solidFill>
                <a:latin typeface="Arial" panose="020B0604020202020204" pitchFamily="34" charset="0"/>
                <a:ea typeface="Verdana" panose="020B0604030504040204" pitchFamily="34" charset="0"/>
                <a:cs typeface="Arial" panose="020B0604020202020204" pitchFamily="34" charset="0"/>
              </a:defRPr>
            </a:lvl1pPr>
          </a:lstStyle>
          <a:p>
            <a:r>
              <a:rPr lang="en-GB" dirty="0" err="1"/>
              <a:t>Kliknite</a:t>
            </a:r>
            <a:r>
              <a:rPr lang="en-GB" dirty="0"/>
              <a:t> a </a:t>
            </a:r>
            <a:r>
              <a:rPr lang="en-GB" dirty="0" err="1"/>
              <a:t>pridajte</a:t>
            </a:r>
            <a:r>
              <a:rPr lang="en-GB" dirty="0"/>
              <a:t> </a:t>
            </a:r>
            <a:r>
              <a:rPr lang="en-GB" dirty="0" err="1"/>
              <a:t>graf</a:t>
            </a:r>
            <a:r>
              <a:rPr lang="en-GB" dirty="0"/>
              <a:t> </a:t>
            </a:r>
            <a:r>
              <a:rPr lang="en-GB" dirty="0" err="1"/>
              <a:t>alebo</a:t>
            </a:r>
            <a:r>
              <a:rPr lang="en-GB" dirty="0"/>
              <a:t> </a:t>
            </a:r>
            <a:r>
              <a:rPr lang="en-GB" dirty="0" err="1"/>
              <a:t>infografiku</a:t>
            </a:r>
            <a:endParaRPr lang="sk-SK" dirty="0"/>
          </a:p>
        </p:txBody>
      </p:sp>
      <p:sp>
        <p:nvSpPr>
          <p:cNvPr id="14" name="Zástupný text 2">
            <a:extLst>
              <a:ext uri="{FF2B5EF4-FFF2-40B4-BE49-F238E27FC236}">
                <a16:creationId xmlns:a16="http://schemas.microsoft.com/office/drawing/2014/main" id="{F3BF4019-4237-B969-CDA6-A8B23C13D837}"/>
              </a:ext>
            </a:extLst>
          </p:cNvPr>
          <p:cNvSpPr>
            <a:spLocks noGrp="1"/>
          </p:cNvSpPr>
          <p:nvPr>
            <p:ph idx="10" hasCustomPrompt="1"/>
          </p:nvPr>
        </p:nvSpPr>
        <p:spPr>
          <a:xfrm>
            <a:off x="246530" y="6088632"/>
            <a:ext cx="5703951" cy="372032"/>
          </a:xfrm>
          <a:prstGeom prst="rect">
            <a:avLst/>
          </a:prstGeom>
        </p:spPr>
        <p:txBody>
          <a:bodyPr vert="horz" lIns="91440" tIns="45720" rIns="91440" bIns="45720" rtlCol="0">
            <a:normAutofit/>
          </a:bodyPr>
          <a:lstStyle>
            <a:lvl1pPr>
              <a:defRPr sz="1200">
                <a:solidFill>
                  <a:srgbClr val="112039"/>
                </a:solidFill>
                <a:latin typeface="Arial" panose="020B0604020202020204" pitchFamily="34" charset="0"/>
                <a:cs typeface="Arial" panose="020B0604020202020204" pitchFamily="34" charset="0"/>
              </a:defRPr>
            </a:lvl1pPr>
          </a:lstStyle>
          <a:p>
            <a:pPr lvl="0"/>
            <a:r>
              <a:rPr lang="sk-SK" dirty="0"/>
              <a:t>Kliknite sem a upravte štýly predlohy textu</a:t>
            </a:r>
          </a:p>
        </p:txBody>
      </p:sp>
      <p:sp>
        <p:nvSpPr>
          <p:cNvPr id="15" name="Zástupný text 2">
            <a:extLst>
              <a:ext uri="{FF2B5EF4-FFF2-40B4-BE49-F238E27FC236}">
                <a16:creationId xmlns:a16="http://schemas.microsoft.com/office/drawing/2014/main" id="{BD7A6DCB-AE08-1FA1-E10F-25C98440B657}"/>
              </a:ext>
            </a:extLst>
          </p:cNvPr>
          <p:cNvSpPr>
            <a:spLocks noGrp="1"/>
          </p:cNvSpPr>
          <p:nvPr>
            <p:ph idx="18" hasCustomPrompt="1"/>
          </p:nvPr>
        </p:nvSpPr>
        <p:spPr>
          <a:xfrm>
            <a:off x="6214947" y="6088632"/>
            <a:ext cx="5730524" cy="372032"/>
          </a:xfrm>
          <a:prstGeom prst="rect">
            <a:avLst/>
          </a:prstGeom>
        </p:spPr>
        <p:txBody>
          <a:bodyPr vert="horz" lIns="91440" tIns="45720" rIns="91440" bIns="45720" rtlCol="0">
            <a:normAutofit/>
          </a:bodyPr>
          <a:lstStyle>
            <a:lvl1pPr>
              <a:defRPr sz="1200">
                <a:latin typeface="Arial" panose="020B0604020202020204" pitchFamily="34" charset="0"/>
                <a:cs typeface="Arial" panose="020B0604020202020204" pitchFamily="34" charset="0"/>
              </a:defRPr>
            </a:lvl1pPr>
          </a:lstStyle>
          <a:p>
            <a:pPr lvl="0"/>
            <a:r>
              <a:rPr lang="sk-SK" dirty="0"/>
              <a:t>Kliknite sem a upravte štýly predlohy textu</a:t>
            </a:r>
          </a:p>
        </p:txBody>
      </p:sp>
      <p:sp>
        <p:nvSpPr>
          <p:cNvPr id="27" name="Nadpis 1">
            <a:extLst>
              <a:ext uri="{FF2B5EF4-FFF2-40B4-BE49-F238E27FC236}">
                <a16:creationId xmlns:a16="http://schemas.microsoft.com/office/drawing/2014/main" id="{4297F0EE-40AF-664A-6BD1-14BAF32661A9}"/>
              </a:ext>
            </a:extLst>
          </p:cNvPr>
          <p:cNvSpPr>
            <a:spLocks noGrp="1"/>
          </p:cNvSpPr>
          <p:nvPr>
            <p:ph type="title" hasCustomPrompt="1"/>
          </p:nvPr>
        </p:nvSpPr>
        <p:spPr>
          <a:xfrm>
            <a:off x="246530" y="202570"/>
            <a:ext cx="5711839" cy="1326251"/>
          </a:xfrm>
          <a:prstGeom prst="rect">
            <a:avLst/>
          </a:prstGeom>
        </p:spPr>
        <p:txBody>
          <a:bodyPr anchor="t" anchorCtr="0"/>
          <a:lstStyle>
            <a:lvl1pPr>
              <a:lnSpc>
                <a:spcPct val="100000"/>
              </a:lnSpc>
              <a:defRPr sz="4000" b="0">
                <a:solidFill>
                  <a:srgbClr val="112039"/>
                </a:solidFill>
                <a:latin typeface="Sitka Banner" pitchFamily="2" charset="0"/>
                <a:cs typeface="Arial" panose="020B0604020202020204" pitchFamily="34" charset="0"/>
              </a:defRPr>
            </a:lvl1pPr>
          </a:lstStyle>
          <a:p>
            <a:r>
              <a:rPr lang="sk-SK" dirty="0"/>
              <a:t>Kliknite a pridajte nadpis</a:t>
            </a:r>
          </a:p>
        </p:txBody>
      </p:sp>
    </p:spTree>
    <p:extLst>
      <p:ext uri="{BB962C8B-B14F-4D97-AF65-F5344CB8AC3E}">
        <p14:creationId xmlns:p14="http://schemas.microsoft.com/office/powerpoint/2010/main" val="3195647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3 grafy">
    <p:spTree>
      <p:nvGrpSpPr>
        <p:cNvPr id="1" name=""/>
        <p:cNvGrpSpPr/>
        <p:nvPr/>
      </p:nvGrpSpPr>
      <p:grpSpPr>
        <a:xfrm>
          <a:off x="0" y="0"/>
          <a:ext cx="0" cy="0"/>
          <a:chOff x="0" y="0"/>
          <a:chExt cx="0" cy="0"/>
        </a:xfrm>
      </p:grpSpPr>
      <p:sp>
        <p:nvSpPr>
          <p:cNvPr id="11" name="Zástupný objekt pre číslo snímky 5">
            <a:extLst>
              <a:ext uri="{FF2B5EF4-FFF2-40B4-BE49-F238E27FC236}">
                <a16:creationId xmlns:a16="http://schemas.microsoft.com/office/drawing/2014/main" id="{9929AE6E-C19C-1AE3-3AB5-237048716CFA}"/>
              </a:ext>
            </a:extLst>
          </p:cNvPr>
          <p:cNvSpPr>
            <a:spLocks noGrp="1"/>
          </p:cNvSpPr>
          <p:nvPr>
            <p:ph type="sldNum" sz="quarter" idx="4"/>
          </p:nvPr>
        </p:nvSpPr>
        <p:spPr>
          <a:xfrm>
            <a:off x="9202270" y="202570"/>
            <a:ext cx="2743200" cy="365125"/>
          </a:xfrm>
          <a:prstGeom prst="rect">
            <a:avLst/>
          </a:prstGeom>
        </p:spPr>
        <p:txBody>
          <a:bodyPr vert="horz" lIns="91440" tIns="45720" rIns="91440" bIns="45720" rtlCol="0" anchor="ctr"/>
          <a:lstStyle>
            <a:lvl1pPr algn="r">
              <a:defRPr sz="1200">
                <a:solidFill>
                  <a:srgbClr val="112039"/>
                </a:solidFill>
                <a:latin typeface="Arial" panose="020B0604020202020204" pitchFamily="34" charset="0"/>
                <a:cs typeface="Arial" panose="020B0604020202020204" pitchFamily="34" charset="0"/>
              </a:defRPr>
            </a:lvl1pPr>
          </a:lstStyle>
          <a:p>
            <a:fld id="{92EE6F9F-8393-0046-8936-9662569AF597}" type="slidenum">
              <a:rPr lang="sk-SK" smtClean="0"/>
              <a:pPr/>
              <a:t>‹#›</a:t>
            </a:fld>
            <a:endParaRPr lang="sk-SK" dirty="0"/>
          </a:p>
        </p:txBody>
      </p:sp>
      <p:sp>
        <p:nvSpPr>
          <p:cNvPr id="14" name="Zástupný text 2">
            <a:extLst>
              <a:ext uri="{FF2B5EF4-FFF2-40B4-BE49-F238E27FC236}">
                <a16:creationId xmlns:a16="http://schemas.microsoft.com/office/drawing/2014/main" id="{F3BF4019-4237-B969-CDA6-A8B23C13D837}"/>
              </a:ext>
            </a:extLst>
          </p:cNvPr>
          <p:cNvSpPr>
            <a:spLocks noGrp="1"/>
          </p:cNvSpPr>
          <p:nvPr>
            <p:ph idx="10" hasCustomPrompt="1"/>
          </p:nvPr>
        </p:nvSpPr>
        <p:spPr>
          <a:xfrm>
            <a:off x="228597" y="6088632"/>
            <a:ext cx="5739817" cy="372032"/>
          </a:xfrm>
          <a:prstGeom prst="rect">
            <a:avLst/>
          </a:prstGeom>
        </p:spPr>
        <p:txBody>
          <a:bodyPr vert="horz" lIns="91440" tIns="45720" rIns="91440" bIns="45720" rtlCol="0">
            <a:normAutofit/>
          </a:bodyPr>
          <a:lstStyle>
            <a:lvl1pPr>
              <a:defRPr sz="1200">
                <a:solidFill>
                  <a:srgbClr val="112039"/>
                </a:solidFill>
                <a:latin typeface="Arial" panose="020B0604020202020204" pitchFamily="34" charset="0"/>
                <a:cs typeface="Arial" panose="020B0604020202020204" pitchFamily="34" charset="0"/>
              </a:defRPr>
            </a:lvl1pPr>
          </a:lstStyle>
          <a:p>
            <a:pPr lvl="0"/>
            <a:r>
              <a:rPr lang="sk-SK" dirty="0"/>
              <a:t>Kliknite a pridajte obsah</a:t>
            </a:r>
          </a:p>
        </p:txBody>
      </p:sp>
      <p:sp>
        <p:nvSpPr>
          <p:cNvPr id="17" name="Chart Placeholder 13">
            <a:extLst>
              <a:ext uri="{FF2B5EF4-FFF2-40B4-BE49-F238E27FC236}">
                <a16:creationId xmlns:a16="http://schemas.microsoft.com/office/drawing/2014/main" id="{4FEE4D16-6F5E-ED1A-CBAB-F99918D6F058}"/>
              </a:ext>
            </a:extLst>
          </p:cNvPr>
          <p:cNvSpPr>
            <a:spLocks noGrp="1"/>
          </p:cNvSpPr>
          <p:nvPr>
            <p:ph type="chart" sz="quarter" idx="19" hasCustomPrompt="1"/>
          </p:nvPr>
        </p:nvSpPr>
        <p:spPr>
          <a:xfrm>
            <a:off x="246530" y="1775330"/>
            <a:ext cx="5713247" cy="1759000"/>
          </a:xfrm>
        </p:spPr>
        <p:txBody>
          <a:bodyPr>
            <a:normAutofit/>
          </a:bodyPr>
          <a:lstStyle>
            <a:lvl1pPr>
              <a:defRPr sz="2400">
                <a:solidFill>
                  <a:schemeClr val="tx2"/>
                </a:solidFill>
                <a:latin typeface="Arial" panose="020B0604020202020204" pitchFamily="34" charset="0"/>
                <a:ea typeface="Verdana" panose="020B0604030504040204" pitchFamily="34" charset="0"/>
                <a:cs typeface="Arial" panose="020B0604020202020204" pitchFamily="34" charset="0"/>
              </a:defRPr>
            </a:lvl1pPr>
          </a:lstStyle>
          <a:p>
            <a:r>
              <a:rPr lang="en-GB" dirty="0" err="1"/>
              <a:t>Kliknite</a:t>
            </a:r>
            <a:r>
              <a:rPr lang="en-GB" dirty="0"/>
              <a:t> a </a:t>
            </a:r>
            <a:r>
              <a:rPr lang="en-GB" dirty="0" err="1"/>
              <a:t>pridajte</a:t>
            </a:r>
            <a:r>
              <a:rPr lang="en-GB" dirty="0"/>
              <a:t> </a:t>
            </a:r>
            <a:r>
              <a:rPr lang="en-GB" dirty="0" err="1"/>
              <a:t>graf</a:t>
            </a:r>
            <a:r>
              <a:rPr lang="en-GB" dirty="0"/>
              <a:t> </a:t>
            </a:r>
            <a:r>
              <a:rPr lang="en-GB" dirty="0" err="1"/>
              <a:t>alebo</a:t>
            </a:r>
            <a:r>
              <a:rPr lang="en-GB" dirty="0"/>
              <a:t> </a:t>
            </a:r>
            <a:r>
              <a:rPr lang="en-GB" dirty="0" err="1"/>
              <a:t>infografiku</a:t>
            </a:r>
            <a:endParaRPr lang="sk-SK" dirty="0"/>
          </a:p>
        </p:txBody>
      </p:sp>
      <p:sp>
        <p:nvSpPr>
          <p:cNvPr id="18" name="Zástupný text 2">
            <a:extLst>
              <a:ext uri="{FF2B5EF4-FFF2-40B4-BE49-F238E27FC236}">
                <a16:creationId xmlns:a16="http://schemas.microsoft.com/office/drawing/2014/main" id="{51C97D29-1E0D-3455-F592-FEF990D6706E}"/>
              </a:ext>
            </a:extLst>
          </p:cNvPr>
          <p:cNvSpPr>
            <a:spLocks noGrp="1"/>
          </p:cNvSpPr>
          <p:nvPr>
            <p:ph idx="20" hasCustomPrompt="1"/>
          </p:nvPr>
        </p:nvSpPr>
        <p:spPr>
          <a:xfrm>
            <a:off x="246530" y="3659841"/>
            <a:ext cx="5713247" cy="372032"/>
          </a:xfrm>
          <a:prstGeom prst="rect">
            <a:avLst/>
          </a:prstGeom>
        </p:spPr>
        <p:txBody>
          <a:bodyPr vert="horz" lIns="91440" tIns="45720" rIns="91440" bIns="45720" rtlCol="0">
            <a:normAutofit/>
          </a:bodyPr>
          <a:lstStyle>
            <a:lvl1pPr>
              <a:defRPr sz="1200">
                <a:solidFill>
                  <a:srgbClr val="112039"/>
                </a:solidFill>
                <a:latin typeface="Arial" panose="020B0604020202020204" pitchFamily="34" charset="0"/>
                <a:cs typeface="Arial" panose="020B0604020202020204" pitchFamily="34" charset="0"/>
              </a:defRPr>
            </a:lvl1pPr>
          </a:lstStyle>
          <a:p>
            <a:pPr lvl="0"/>
            <a:r>
              <a:rPr lang="sk-SK" dirty="0"/>
              <a:t>Kliknite a pridajte obsah</a:t>
            </a:r>
          </a:p>
        </p:txBody>
      </p:sp>
      <p:sp>
        <p:nvSpPr>
          <p:cNvPr id="19" name="Chart Placeholder 13">
            <a:extLst>
              <a:ext uri="{FF2B5EF4-FFF2-40B4-BE49-F238E27FC236}">
                <a16:creationId xmlns:a16="http://schemas.microsoft.com/office/drawing/2014/main" id="{696A4A3A-16C8-7732-01C0-8E962D236919}"/>
              </a:ext>
            </a:extLst>
          </p:cNvPr>
          <p:cNvSpPr>
            <a:spLocks noGrp="1"/>
          </p:cNvSpPr>
          <p:nvPr>
            <p:ph type="chart" sz="quarter" idx="21" hasCustomPrompt="1"/>
          </p:nvPr>
        </p:nvSpPr>
        <p:spPr>
          <a:xfrm>
            <a:off x="246530" y="4168588"/>
            <a:ext cx="5723206" cy="1759000"/>
          </a:xfrm>
        </p:spPr>
        <p:txBody>
          <a:bodyPr>
            <a:normAutofit/>
          </a:bodyPr>
          <a:lstStyle>
            <a:lvl1pPr>
              <a:defRPr sz="2400">
                <a:solidFill>
                  <a:schemeClr val="tx2"/>
                </a:solidFill>
                <a:latin typeface="Arial" panose="020B0604020202020204" pitchFamily="34" charset="0"/>
                <a:ea typeface="Verdana" panose="020B0604030504040204" pitchFamily="34" charset="0"/>
                <a:cs typeface="Arial" panose="020B0604020202020204" pitchFamily="34" charset="0"/>
              </a:defRPr>
            </a:lvl1pPr>
          </a:lstStyle>
          <a:p>
            <a:r>
              <a:rPr lang="en-GB" dirty="0" err="1"/>
              <a:t>Kliknite</a:t>
            </a:r>
            <a:r>
              <a:rPr lang="en-GB" dirty="0"/>
              <a:t> a </a:t>
            </a:r>
            <a:r>
              <a:rPr lang="en-GB" dirty="0" err="1"/>
              <a:t>pridajte</a:t>
            </a:r>
            <a:r>
              <a:rPr lang="en-GB" dirty="0"/>
              <a:t> </a:t>
            </a:r>
            <a:r>
              <a:rPr lang="en-GB" dirty="0" err="1"/>
              <a:t>graf</a:t>
            </a:r>
            <a:r>
              <a:rPr lang="en-GB" dirty="0"/>
              <a:t> </a:t>
            </a:r>
            <a:r>
              <a:rPr lang="en-GB" dirty="0" err="1"/>
              <a:t>alebo</a:t>
            </a:r>
            <a:r>
              <a:rPr lang="en-GB" dirty="0"/>
              <a:t> </a:t>
            </a:r>
            <a:r>
              <a:rPr lang="en-GB" dirty="0" err="1"/>
              <a:t>infografiku</a:t>
            </a:r>
            <a:endParaRPr lang="sk-SK" dirty="0"/>
          </a:p>
        </p:txBody>
      </p:sp>
      <p:sp>
        <p:nvSpPr>
          <p:cNvPr id="23" name="Chart Placeholder 13">
            <a:extLst>
              <a:ext uri="{FF2B5EF4-FFF2-40B4-BE49-F238E27FC236}">
                <a16:creationId xmlns:a16="http://schemas.microsoft.com/office/drawing/2014/main" id="{5F718CFF-EEE1-7B42-323D-7FC8E7850440}"/>
              </a:ext>
            </a:extLst>
          </p:cNvPr>
          <p:cNvSpPr>
            <a:spLocks noGrp="1"/>
          </p:cNvSpPr>
          <p:nvPr>
            <p:ph type="chart" sz="quarter" idx="23" hasCustomPrompt="1"/>
          </p:nvPr>
        </p:nvSpPr>
        <p:spPr>
          <a:xfrm>
            <a:off x="6227984" y="1775330"/>
            <a:ext cx="5712254" cy="4152258"/>
          </a:xfrm>
        </p:spPr>
        <p:txBody>
          <a:bodyPr>
            <a:normAutofit/>
          </a:bodyPr>
          <a:lstStyle>
            <a:lvl1pPr>
              <a:defRPr sz="2400">
                <a:solidFill>
                  <a:schemeClr val="tx2"/>
                </a:solidFill>
                <a:latin typeface="Arial" panose="020B0604020202020204" pitchFamily="34" charset="0"/>
                <a:ea typeface="Verdana" panose="020B0604030504040204" pitchFamily="34" charset="0"/>
                <a:cs typeface="Arial" panose="020B0604020202020204" pitchFamily="34" charset="0"/>
              </a:defRPr>
            </a:lvl1pPr>
          </a:lstStyle>
          <a:p>
            <a:r>
              <a:rPr lang="en-GB" dirty="0" err="1"/>
              <a:t>Kliknite</a:t>
            </a:r>
            <a:r>
              <a:rPr lang="en-GB" dirty="0"/>
              <a:t> a </a:t>
            </a:r>
            <a:r>
              <a:rPr lang="en-GB" dirty="0" err="1"/>
              <a:t>pridajte</a:t>
            </a:r>
            <a:r>
              <a:rPr lang="en-GB" dirty="0"/>
              <a:t> </a:t>
            </a:r>
            <a:r>
              <a:rPr lang="en-GB" dirty="0" err="1"/>
              <a:t>graf</a:t>
            </a:r>
            <a:r>
              <a:rPr lang="en-GB" dirty="0"/>
              <a:t> </a:t>
            </a:r>
            <a:r>
              <a:rPr lang="en-GB" dirty="0" err="1"/>
              <a:t>alebo</a:t>
            </a:r>
            <a:r>
              <a:rPr lang="en-GB" dirty="0"/>
              <a:t> </a:t>
            </a:r>
            <a:r>
              <a:rPr lang="en-GB" dirty="0" err="1"/>
              <a:t>infografiku</a:t>
            </a:r>
            <a:endParaRPr lang="sk-SK" dirty="0"/>
          </a:p>
        </p:txBody>
      </p:sp>
      <p:sp>
        <p:nvSpPr>
          <p:cNvPr id="26" name="Nadpis 1">
            <a:extLst>
              <a:ext uri="{FF2B5EF4-FFF2-40B4-BE49-F238E27FC236}">
                <a16:creationId xmlns:a16="http://schemas.microsoft.com/office/drawing/2014/main" id="{BACC4DB8-4063-FA2F-F2C8-63E9CC8A2278}"/>
              </a:ext>
            </a:extLst>
          </p:cNvPr>
          <p:cNvSpPr>
            <a:spLocks noGrp="1"/>
          </p:cNvSpPr>
          <p:nvPr>
            <p:ph type="title" hasCustomPrompt="1"/>
          </p:nvPr>
        </p:nvSpPr>
        <p:spPr>
          <a:xfrm>
            <a:off x="246530" y="202570"/>
            <a:ext cx="5711839" cy="1326251"/>
          </a:xfrm>
          <a:prstGeom prst="rect">
            <a:avLst/>
          </a:prstGeom>
        </p:spPr>
        <p:txBody>
          <a:bodyPr anchor="t" anchorCtr="0"/>
          <a:lstStyle>
            <a:lvl1pPr>
              <a:lnSpc>
                <a:spcPct val="100000"/>
              </a:lnSpc>
              <a:defRPr sz="4000" b="0">
                <a:solidFill>
                  <a:srgbClr val="112039"/>
                </a:solidFill>
                <a:latin typeface="Sitka Banner" pitchFamily="2" charset="0"/>
                <a:cs typeface="Arial" panose="020B0604020202020204" pitchFamily="34" charset="0"/>
              </a:defRPr>
            </a:lvl1pPr>
          </a:lstStyle>
          <a:p>
            <a:r>
              <a:rPr lang="sk-SK" dirty="0"/>
              <a:t>Kliknite a pridajte nadpis</a:t>
            </a:r>
          </a:p>
        </p:txBody>
      </p:sp>
    </p:spTree>
    <p:extLst>
      <p:ext uri="{BB962C8B-B14F-4D97-AF65-F5344CB8AC3E}">
        <p14:creationId xmlns:p14="http://schemas.microsoft.com/office/powerpoint/2010/main" val="1252550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463F3514-F961-CCE3-D9BB-E46D2828B50C}"/>
              </a:ext>
            </a:extLst>
          </p:cNvPr>
          <p:cNvSpPr>
            <a:spLocks noGrp="1"/>
          </p:cNvSpPr>
          <p:nvPr>
            <p:ph type="title"/>
          </p:nvPr>
        </p:nvSpPr>
        <p:spPr>
          <a:xfrm>
            <a:off x="256166" y="261393"/>
            <a:ext cx="5689614" cy="1233366"/>
          </a:xfrm>
          <a:prstGeom prst="rect">
            <a:avLst/>
          </a:prstGeom>
        </p:spPr>
        <p:txBody>
          <a:bodyPr vert="horz" lIns="91440" tIns="45720" rIns="91440" bIns="45720" rtlCol="0" anchor="t">
            <a:noAutofit/>
          </a:bodyPr>
          <a:lstStyle/>
          <a:p>
            <a:r>
              <a:rPr lang="sk-SK" dirty="0"/>
              <a:t>Kliknite a pridajte nadpis</a:t>
            </a:r>
          </a:p>
        </p:txBody>
      </p:sp>
      <p:sp>
        <p:nvSpPr>
          <p:cNvPr id="3" name="Zástupný text 2">
            <a:extLst>
              <a:ext uri="{FF2B5EF4-FFF2-40B4-BE49-F238E27FC236}">
                <a16:creationId xmlns:a16="http://schemas.microsoft.com/office/drawing/2014/main" id="{FB85771F-488A-8C51-C17C-33D199D32FE0}"/>
              </a:ext>
            </a:extLst>
          </p:cNvPr>
          <p:cNvSpPr>
            <a:spLocks noGrp="1"/>
          </p:cNvSpPr>
          <p:nvPr>
            <p:ph type="body" idx="1"/>
          </p:nvPr>
        </p:nvSpPr>
        <p:spPr>
          <a:xfrm>
            <a:off x="144656" y="2022399"/>
            <a:ext cx="11823226" cy="3840519"/>
          </a:xfrm>
          <a:prstGeom prst="rect">
            <a:avLst/>
          </a:prstGeom>
        </p:spPr>
        <p:txBody>
          <a:bodyPr vert="horz" lIns="91440" tIns="45720" rIns="91440" bIns="45720" rtlCol="0">
            <a:normAutofit/>
          </a:bodyPr>
          <a:lstStyle/>
          <a:p>
            <a:pPr lvl="0"/>
            <a:r>
              <a:rPr lang="sk-SK" dirty="0"/>
              <a:t>Kliknite sem a upravte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p>
        </p:txBody>
      </p:sp>
      <p:sp>
        <p:nvSpPr>
          <p:cNvPr id="5" name="Zástupný objekt pre dátum 3">
            <a:extLst>
              <a:ext uri="{FF2B5EF4-FFF2-40B4-BE49-F238E27FC236}">
                <a16:creationId xmlns:a16="http://schemas.microsoft.com/office/drawing/2014/main" id="{B6537CA3-477E-60CD-39C3-F8C6CC3B3C27}"/>
              </a:ext>
            </a:extLst>
          </p:cNvPr>
          <p:cNvSpPr>
            <a:spLocks noGrp="1"/>
          </p:cNvSpPr>
          <p:nvPr>
            <p:ph type="dt" sz="half" idx="2"/>
          </p:nvPr>
        </p:nvSpPr>
        <p:spPr>
          <a:xfrm>
            <a:off x="196957"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24EA7E-8B62-3448-B441-00EC95062BBA}" type="datetime1">
              <a:rPr lang="sk-SK" smtClean="0"/>
              <a:t>19. 6. 2025</a:t>
            </a:fld>
            <a:endParaRPr lang="sk-SK" dirty="0"/>
          </a:p>
        </p:txBody>
      </p:sp>
      <p:sp>
        <p:nvSpPr>
          <p:cNvPr id="6" name="Zástupný objekt pre pätu 4">
            <a:extLst>
              <a:ext uri="{FF2B5EF4-FFF2-40B4-BE49-F238E27FC236}">
                <a16:creationId xmlns:a16="http://schemas.microsoft.com/office/drawing/2014/main" id="{94A41173-EB12-568C-E665-ADBD093AB1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k-SK"/>
          </a:p>
        </p:txBody>
      </p:sp>
      <p:sp>
        <p:nvSpPr>
          <p:cNvPr id="7" name="Zástupný objekt pre číslo snímky 5">
            <a:extLst>
              <a:ext uri="{FF2B5EF4-FFF2-40B4-BE49-F238E27FC236}">
                <a16:creationId xmlns:a16="http://schemas.microsoft.com/office/drawing/2014/main" id="{27DB99DC-A059-3228-C207-9C430E9D191B}"/>
              </a:ext>
            </a:extLst>
          </p:cNvPr>
          <p:cNvSpPr>
            <a:spLocks noGrp="1"/>
          </p:cNvSpPr>
          <p:nvPr>
            <p:ph type="sldNum" sz="quarter" idx="4"/>
          </p:nvPr>
        </p:nvSpPr>
        <p:spPr>
          <a:xfrm>
            <a:off x="920227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2EE6F9F-8393-0046-8936-9662569AF597}" type="slidenum">
              <a:rPr lang="sk-SK" smtClean="0"/>
              <a:t>‹#›</a:t>
            </a:fld>
            <a:endParaRPr lang="sk-SK"/>
          </a:p>
        </p:txBody>
      </p:sp>
      <p:sp>
        <p:nvSpPr>
          <p:cNvPr id="4" name="Rectangle 3">
            <a:extLst>
              <a:ext uri="{FF2B5EF4-FFF2-40B4-BE49-F238E27FC236}">
                <a16:creationId xmlns:a16="http://schemas.microsoft.com/office/drawing/2014/main" id="{ABBCC543-A821-8DB9-69D3-6596C0321763}"/>
              </a:ext>
            </a:extLst>
          </p:cNvPr>
          <p:cNvSpPr/>
          <p:nvPr userDrawn="1"/>
        </p:nvSpPr>
        <p:spPr>
          <a:xfrm>
            <a:off x="2466" y="-28032"/>
            <a:ext cx="12195175" cy="3102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K"/>
          </a:p>
        </p:txBody>
      </p:sp>
      <p:pic>
        <p:nvPicPr>
          <p:cNvPr id="8" name="Picture 7">
            <a:extLst>
              <a:ext uri="{FF2B5EF4-FFF2-40B4-BE49-F238E27FC236}">
                <a16:creationId xmlns:a16="http://schemas.microsoft.com/office/drawing/2014/main" id="{2C4EF7C5-114C-66E8-6742-34540FDCD03B}"/>
              </a:ext>
            </a:extLst>
          </p:cNvPr>
          <p:cNvPicPr>
            <a:picLocks noChangeAspect="1"/>
          </p:cNvPicPr>
          <p:nvPr userDrawn="1"/>
        </p:nvPicPr>
        <p:blipFill>
          <a:blip r:embed="rId14"/>
          <a:stretch>
            <a:fillRect/>
          </a:stretch>
        </p:blipFill>
        <p:spPr>
          <a:xfrm>
            <a:off x="343380" y="45343"/>
            <a:ext cx="2762943" cy="154300"/>
          </a:xfrm>
          <a:prstGeom prst="rect">
            <a:avLst/>
          </a:prstGeom>
        </p:spPr>
      </p:pic>
    </p:spTree>
    <p:extLst>
      <p:ext uri="{BB962C8B-B14F-4D97-AF65-F5344CB8AC3E}">
        <p14:creationId xmlns:p14="http://schemas.microsoft.com/office/powerpoint/2010/main" val="3963712522"/>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64" r:id="rId3"/>
    <p:sldLayoutId id="2147483660" r:id="rId4"/>
    <p:sldLayoutId id="2147483653" r:id="rId5"/>
    <p:sldLayoutId id="2147483650" r:id="rId6"/>
    <p:sldLayoutId id="2147483663" r:id="rId7"/>
    <p:sldLayoutId id="2147483665" r:id="rId8"/>
    <p:sldLayoutId id="2147483661" r:id="rId9"/>
    <p:sldLayoutId id="2147483666" r:id="rId10"/>
    <p:sldLayoutId id="2147483662" r:id="rId11"/>
    <p:sldLayoutId id="2147483667" r:id="rId12"/>
  </p:sldLayoutIdLst>
  <p:hf hdr="0" ftr="0" dt="0"/>
  <p:txStyles>
    <p:titleStyle>
      <a:lvl1pPr algn="l" defTabSz="914400" rtl="0" eaLnBrk="1" latinLnBrk="0" hangingPunct="1">
        <a:lnSpc>
          <a:spcPct val="90000"/>
        </a:lnSpc>
        <a:spcBef>
          <a:spcPct val="0"/>
        </a:spcBef>
        <a:buNone/>
        <a:defRPr sz="4000" b="0" i="0" kern="1200">
          <a:solidFill>
            <a:srgbClr val="112039"/>
          </a:solidFill>
          <a:latin typeface="Sitka Banner" panose="02000505000000020004" pitchFamily="2" charset="0"/>
          <a:ea typeface="+mj-ea"/>
          <a:cs typeface="+mj-cs"/>
        </a:defRPr>
      </a:lvl1pPr>
    </p:titleStyle>
    <p:bodyStyle>
      <a:lvl1pPr marL="0" indent="0" algn="l" defTabSz="914400" rtl="0" eaLnBrk="1" latinLnBrk="0" hangingPunct="1">
        <a:lnSpc>
          <a:spcPct val="90000"/>
        </a:lnSpc>
        <a:spcBef>
          <a:spcPts val="1000"/>
        </a:spcBef>
        <a:buFontTx/>
        <a:buNone/>
        <a:defRPr sz="2800" b="0" i="0" kern="1200">
          <a:solidFill>
            <a:srgbClr val="11203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b="0" i="0" kern="1200">
          <a:solidFill>
            <a:srgbClr val="11203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000" b="0" i="0" kern="1200">
          <a:solidFill>
            <a:srgbClr val="11203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1600" kern="1200">
          <a:solidFill>
            <a:srgbClr val="11203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1200" kern="1200">
          <a:solidFill>
            <a:srgbClr val="11203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eur-lex.europa.eu/legal-content/EN/TXT/PDF/?uri=OJ:L_202501190"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C07C5BE8-3641-292B-3C77-52B18052E705}"/>
              </a:ext>
            </a:extLst>
          </p:cNvPr>
          <p:cNvSpPr>
            <a:spLocks noGrp="1"/>
          </p:cNvSpPr>
          <p:nvPr>
            <p:ph type="ctrTitle"/>
          </p:nvPr>
        </p:nvSpPr>
        <p:spPr>
          <a:xfrm>
            <a:off x="423135" y="3563950"/>
            <a:ext cx="8050925" cy="2653971"/>
          </a:xfrm>
        </p:spPr>
        <p:txBody>
          <a:bodyPr/>
          <a:lstStyle/>
          <a:p>
            <a:r>
              <a:rPr lang="en-US" dirty="0"/>
              <a:t>RTS: Threat led penetration tests</a:t>
            </a:r>
            <a:endParaRPr lang="sk-SK" dirty="0"/>
          </a:p>
        </p:txBody>
      </p:sp>
      <p:sp>
        <p:nvSpPr>
          <p:cNvPr id="17" name="Subtitle 16">
            <a:extLst>
              <a:ext uri="{FF2B5EF4-FFF2-40B4-BE49-F238E27FC236}">
                <a16:creationId xmlns:a16="http://schemas.microsoft.com/office/drawing/2014/main" id="{ADC83DBF-5CAB-F791-F2DC-CB39B5D7B2E2}"/>
              </a:ext>
            </a:extLst>
          </p:cNvPr>
          <p:cNvSpPr>
            <a:spLocks noGrp="1"/>
          </p:cNvSpPr>
          <p:nvPr>
            <p:ph type="subTitle" idx="1"/>
          </p:nvPr>
        </p:nvSpPr>
        <p:spPr/>
        <p:txBody>
          <a:bodyPr/>
          <a:lstStyle/>
          <a:p>
            <a:r>
              <a:rPr lang="sk-SK" dirty="0"/>
              <a:t>PUBLIC INTRODUCTORY </a:t>
            </a:r>
            <a:r>
              <a:rPr lang="en-US" dirty="0"/>
              <a:t>INFORMATION </a:t>
            </a:r>
            <a:r>
              <a:rPr lang="sk-SK" dirty="0"/>
              <a:t>MEETING</a:t>
            </a:r>
            <a:endParaRPr lang="en-SK" dirty="0"/>
          </a:p>
        </p:txBody>
      </p:sp>
      <p:sp>
        <p:nvSpPr>
          <p:cNvPr id="18" name="Text Placeholder 17">
            <a:extLst>
              <a:ext uri="{FF2B5EF4-FFF2-40B4-BE49-F238E27FC236}">
                <a16:creationId xmlns:a16="http://schemas.microsoft.com/office/drawing/2014/main" id="{768C81AF-5BCA-A589-38CE-9C04FC25F71A}"/>
              </a:ext>
            </a:extLst>
          </p:cNvPr>
          <p:cNvSpPr>
            <a:spLocks noGrp="1"/>
          </p:cNvSpPr>
          <p:nvPr>
            <p:ph type="body" sz="quarter" idx="11"/>
          </p:nvPr>
        </p:nvSpPr>
        <p:spPr>
          <a:xfrm>
            <a:off x="9622624" y="5728727"/>
            <a:ext cx="2342184" cy="489194"/>
          </a:xfrm>
        </p:spPr>
        <p:txBody>
          <a:bodyPr>
            <a:normAutofit/>
          </a:bodyPr>
          <a:lstStyle/>
          <a:p>
            <a:r>
              <a:rPr lang="sk-SK" dirty="0"/>
              <a:t>Tomáš Sýkora</a:t>
            </a:r>
          </a:p>
        </p:txBody>
      </p:sp>
      <p:sp>
        <p:nvSpPr>
          <p:cNvPr id="19" name="Text Placeholder 18">
            <a:extLst>
              <a:ext uri="{FF2B5EF4-FFF2-40B4-BE49-F238E27FC236}">
                <a16:creationId xmlns:a16="http://schemas.microsoft.com/office/drawing/2014/main" id="{C27E6A27-E12B-2BC8-48EF-E3CF98670309}"/>
              </a:ext>
            </a:extLst>
          </p:cNvPr>
          <p:cNvSpPr>
            <a:spLocks noGrp="1"/>
          </p:cNvSpPr>
          <p:nvPr>
            <p:ph type="body" sz="quarter" idx="12"/>
          </p:nvPr>
        </p:nvSpPr>
        <p:spPr/>
        <p:txBody>
          <a:bodyPr/>
          <a:lstStyle/>
          <a:p>
            <a:r>
              <a:rPr lang="sk-SK" dirty="0"/>
              <a:t>19.6.2025</a:t>
            </a:r>
            <a:endParaRPr lang="en-SK" dirty="0"/>
          </a:p>
        </p:txBody>
      </p:sp>
    </p:spTree>
    <p:extLst>
      <p:ext uri="{BB962C8B-B14F-4D97-AF65-F5344CB8AC3E}">
        <p14:creationId xmlns:p14="http://schemas.microsoft.com/office/powerpoint/2010/main" val="1217507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3586A0-D069-A4FF-F498-11B6AD8E7EE2}"/>
              </a:ext>
            </a:extLst>
          </p:cNvPr>
          <p:cNvSpPr>
            <a:spLocks noGrp="1"/>
          </p:cNvSpPr>
          <p:nvPr>
            <p:ph idx="10"/>
          </p:nvPr>
        </p:nvSpPr>
        <p:spPr>
          <a:xfrm>
            <a:off x="2757370" y="2247899"/>
            <a:ext cx="6444899" cy="1943101"/>
          </a:xfrm>
        </p:spPr>
        <p:txBody>
          <a:bodyPr/>
          <a:lstStyle/>
          <a:p>
            <a:pPr algn="ctr"/>
            <a:r>
              <a:rPr lang="en-US" dirty="0">
                <a:solidFill>
                  <a:schemeClr val="tx2"/>
                </a:solidFill>
              </a:rPr>
              <a:t>Open discussion about future inter-department cooperation.</a:t>
            </a:r>
          </a:p>
          <a:p>
            <a:pPr algn="ctr"/>
            <a:endParaRPr lang="en-US" dirty="0">
              <a:solidFill>
                <a:schemeClr val="tx2"/>
              </a:solidFill>
            </a:endParaRPr>
          </a:p>
          <a:p>
            <a:pPr algn="ctr"/>
            <a:endParaRPr lang="en-US" dirty="0"/>
          </a:p>
        </p:txBody>
      </p:sp>
      <p:sp>
        <p:nvSpPr>
          <p:cNvPr id="4" name="Slide Number Placeholder 3">
            <a:extLst>
              <a:ext uri="{FF2B5EF4-FFF2-40B4-BE49-F238E27FC236}">
                <a16:creationId xmlns:a16="http://schemas.microsoft.com/office/drawing/2014/main" id="{4727590C-9E5D-93E9-32B9-F0E0475DFA0E}"/>
              </a:ext>
            </a:extLst>
          </p:cNvPr>
          <p:cNvSpPr>
            <a:spLocks noGrp="1"/>
          </p:cNvSpPr>
          <p:nvPr>
            <p:ph type="sldNum" sz="quarter" idx="4"/>
          </p:nvPr>
        </p:nvSpPr>
        <p:spPr/>
        <p:txBody>
          <a:bodyPr/>
          <a:lstStyle/>
          <a:p>
            <a:fld id="{92EE6F9F-8393-0046-8936-9662569AF597}" type="slidenum">
              <a:rPr lang="sk-SK" smtClean="0"/>
              <a:pPr/>
              <a:t>10</a:t>
            </a:fld>
            <a:endParaRPr lang="sk-SK" dirty="0"/>
          </a:p>
        </p:txBody>
      </p:sp>
      <p:sp>
        <p:nvSpPr>
          <p:cNvPr id="5" name="Title 4">
            <a:extLst>
              <a:ext uri="{FF2B5EF4-FFF2-40B4-BE49-F238E27FC236}">
                <a16:creationId xmlns:a16="http://schemas.microsoft.com/office/drawing/2014/main" id="{AB36E824-B881-E8D7-4EFE-888EBC442E6F}"/>
              </a:ext>
            </a:extLst>
          </p:cNvPr>
          <p:cNvSpPr>
            <a:spLocks noGrp="1"/>
          </p:cNvSpPr>
          <p:nvPr>
            <p:ph type="title"/>
          </p:nvPr>
        </p:nvSpPr>
        <p:spPr>
          <a:xfrm>
            <a:off x="267980" y="385132"/>
            <a:ext cx="5711839" cy="1326251"/>
          </a:xfrm>
        </p:spPr>
        <p:txBody>
          <a:bodyPr/>
          <a:lstStyle/>
          <a:p>
            <a:r>
              <a:rPr lang="en-US" dirty="0">
                <a:solidFill>
                  <a:srgbClr val="A63559"/>
                </a:solidFill>
              </a:rPr>
              <a:t>C</a:t>
            </a:r>
            <a:r>
              <a:rPr lang="sk-SK" dirty="0">
                <a:solidFill>
                  <a:srgbClr val="A63559"/>
                </a:solidFill>
              </a:rPr>
              <a:t>TLPT Q&amp;A</a:t>
            </a:r>
            <a:r>
              <a:rPr lang="en-US" dirty="0">
                <a:solidFill>
                  <a:srgbClr val="A63559"/>
                </a:solidFill>
              </a:rPr>
              <a:t>?</a:t>
            </a:r>
            <a:endParaRPr lang="en-GB" dirty="0">
              <a:solidFill>
                <a:srgbClr val="A63559"/>
              </a:solidFill>
            </a:endParaRPr>
          </a:p>
        </p:txBody>
      </p:sp>
    </p:spTree>
    <p:extLst>
      <p:ext uri="{BB962C8B-B14F-4D97-AF65-F5344CB8AC3E}">
        <p14:creationId xmlns:p14="http://schemas.microsoft.com/office/powerpoint/2010/main" val="2127083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14D8716-61A0-E81D-0F56-A0AD3CB261AA}"/>
              </a:ext>
            </a:extLst>
          </p:cNvPr>
          <p:cNvSpPr>
            <a:spLocks noGrp="1"/>
          </p:cNvSpPr>
          <p:nvPr>
            <p:ph type="body" idx="1"/>
          </p:nvPr>
        </p:nvSpPr>
        <p:spPr/>
        <p:txBody>
          <a:bodyPr/>
          <a:lstStyle/>
          <a:p>
            <a:r>
              <a:rPr lang="sk-SK" dirty="0"/>
              <a:t>Múzeum mincí a medailí v Kremnici</a:t>
            </a:r>
            <a:br>
              <a:rPr lang="en-US" dirty="0"/>
            </a:br>
            <a:r>
              <a:rPr lang="sk-SK" dirty="0"/>
              <a:t>5peňazí</a:t>
            </a:r>
            <a:br>
              <a:rPr lang="en-US" dirty="0"/>
            </a:br>
            <a:r>
              <a:rPr lang="sk-SK" dirty="0"/>
              <a:t>Nadácia NBS</a:t>
            </a:r>
            <a:br>
              <a:rPr lang="en-US"/>
            </a:br>
            <a:r>
              <a:rPr lang="sk-SK"/>
              <a:t>Inštitút </a:t>
            </a:r>
            <a:r>
              <a:rPr lang="sk-SK" dirty="0"/>
              <a:t>bankového vzdelávania</a:t>
            </a:r>
          </a:p>
          <a:p>
            <a:endParaRPr lang="en-SK" dirty="0"/>
          </a:p>
        </p:txBody>
      </p:sp>
      <p:sp>
        <p:nvSpPr>
          <p:cNvPr id="5" name="Text Placeholder 4">
            <a:extLst>
              <a:ext uri="{FF2B5EF4-FFF2-40B4-BE49-F238E27FC236}">
                <a16:creationId xmlns:a16="http://schemas.microsoft.com/office/drawing/2014/main" id="{098AB230-1B2C-6B30-8F54-C3D3064E13B0}"/>
              </a:ext>
            </a:extLst>
          </p:cNvPr>
          <p:cNvSpPr>
            <a:spLocks noGrp="1"/>
          </p:cNvSpPr>
          <p:nvPr>
            <p:ph type="body" idx="10"/>
          </p:nvPr>
        </p:nvSpPr>
        <p:spPr/>
        <p:txBody>
          <a:bodyPr/>
          <a:lstStyle/>
          <a:p>
            <a:r>
              <a:rPr lang="en-US" dirty="0"/>
              <a:t>NBS je </a:t>
            </a:r>
            <a:r>
              <a:rPr lang="en-US" dirty="0" err="1"/>
              <a:t>aj</a:t>
            </a:r>
            <a:r>
              <a:rPr lang="en-US" dirty="0"/>
              <a:t>:</a:t>
            </a:r>
            <a:endParaRPr lang="en-SK" dirty="0"/>
          </a:p>
        </p:txBody>
      </p:sp>
      <p:sp>
        <p:nvSpPr>
          <p:cNvPr id="2" name="TextBox 1">
            <a:extLst>
              <a:ext uri="{FF2B5EF4-FFF2-40B4-BE49-F238E27FC236}">
                <a16:creationId xmlns:a16="http://schemas.microsoft.com/office/drawing/2014/main" id="{21EB8F92-354A-CCE4-5F9A-5DB1FCA36689}"/>
              </a:ext>
            </a:extLst>
          </p:cNvPr>
          <p:cNvSpPr txBox="1"/>
          <p:nvPr/>
        </p:nvSpPr>
        <p:spPr>
          <a:xfrm>
            <a:off x="3819525" y="2590800"/>
            <a:ext cx="4552950" cy="523220"/>
          </a:xfrm>
          <a:prstGeom prst="rect">
            <a:avLst/>
          </a:prstGeom>
          <a:noFill/>
        </p:spPr>
        <p:txBody>
          <a:bodyPr wrap="square" rtlCol="0">
            <a:spAutoFit/>
          </a:bodyPr>
          <a:lstStyle/>
          <a:p>
            <a:r>
              <a:rPr lang="en-US" sz="2800" dirty="0">
                <a:solidFill>
                  <a:schemeClr val="bg1"/>
                </a:solidFill>
              </a:rPr>
              <a:t>Thank you for your attention!</a:t>
            </a:r>
            <a:endParaRPr lang="en-GB" sz="2800" dirty="0">
              <a:solidFill>
                <a:schemeClr val="bg1"/>
              </a:solidFill>
            </a:endParaRPr>
          </a:p>
        </p:txBody>
      </p:sp>
    </p:spTree>
    <p:extLst>
      <p:ext uri="{BB962C8B-B14F-4D97-AF65-F5344CB8AC3E}">
        <p14:creationId xmlns:p14="http://schemas.microsoft.com/office/powerpoint/2010/main" val="1326949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F6FF2EE-5E59-EE3C-7016-03F9B2A044E2}"/>
              </a:ext>
            </a:extLst>
          </p:cNvPr>
          <p:cNvSpPr>
            <a:spLocks noGrp="1"/>
          </p:cNvSpPr>
          <p:nvPr>
            <p:ph idx="1"/>
          </p:nvPr>
        </p:nvSpPr>
        <p:spPr>
          <a:xfrm>
            <a:off x="372978" y="1187868"/>
            <a:ext cx="10704095" cy="3087353"/>
          </a:xfrm>
        </p:spPr>
        <p:txBody>
          <a:bodyPr>
            <a:normAutofit/>
          </a:bodyPr>
          <a:lstStyle/>
          <a:p>
            <a:pPr marL="285750" indent="-285750">
              <a:buFont typeface="Wingdings" panose="05000000000000000000" pitchFamily="2" charset="2"/>
              <a:buChar char="v"/>
            </a:pPr>
            <a:r>
              <a:rPr lang="sk-SK" dirty="0">
                <a:latin typeface="Verdana" panose="020B0604030504040204" pitchFamily="34" charset="0"/>
                <a:ea typeface="Aptos" panose="020B0004020202020204" pitchFamily="34" charset="0"/>
                <a:cs typeface="Aptos" panose="020B0004020202020204" pitchFamily="34" charset="0"/>
              </a:rPr>
              <a:t>RTS has </a:t>
            </a:r>
            <a:r>
              <a:rPr lang="sk-SK" dirty="0" err="1">
                <a:latin typeface="Verdana" panose="020B0604030504040204" pitchFamily="34" charset="0"/>
                <a:ea typeface="Aptos" panose="020B0004020202020204" pitchFamily="34" charset="0"/>
                <a:cs typeface="Aptos" panose="020B0004020202020204" pitchFamily="34" charset="0"/>
              </a:rPr>
              <a:t>been</a:t>
            </a:r>
            <a:r>
              <a:rPr lang="sk-SK" dirty="0">
                <a:latin typeface="Verdana" panose="020B0604030504040204" pitchFamily="34" charset="0"/>
                <a:ea typeface="Aptos" panose="020B0004020202020204" pitchFamily="34" charset="0"/>
                <a:cs typeface="Aptos" panose="020B0004020202020204" pitchFamily="34" charset="0"/>
              </a:rPr>
              <a:t> </a:t>
            </a:r>
            <a:r>
              <a:rPr lang="sk-SK" dirty="0" err="1">
                <a:latin typeface="Verdana" panose="020B0604030504040204" pitchFamily="34" charset="0"/>
                <a:ea typeface="Aptos" panose="020B0004020202020204" pitchFamily="34" charset="0"/>
                <a:cs typeface="Aptos" panose="020B0004020202020204" pitchFamily="34" charset="0"/>
              </a:rPr>
              <a:t>published</a:t>
            </a:r>
            <a:r>
              <a:rPr lang="sk-SK" dirty="0">
                <a:latin typeface="Verdana" panose="020B0604030504040204" pitchFamily="34" charset="0"/>
                <a:ea typeface="Aptos" panose="020B0004020202020204" pitchFamily="34" charset="0"/>
                <a:cs typeface="Aptos" panose="020B0004020202020204" pitchFamily="34" charset="0"/>
              </a:rPr>
              <a:t> in </a:t>
            </a:r>
            <a:r>
              <a:rPr lang="sk-SK" dirty="0" err="1">
                <a:latin typeface="Verdana" panose="020B0604030504040204" pitchFamily="34" charset="0"/>
                <a:ea typeface="Aptos" panose="020B0004020202020204" pitchFamily="34" charset="0"/>
                <a:cs typeface="Aptos" panose="020B0004020202020204" pitchFamily="34" charset="0"/>
              </a:rPr>
              <a:t>the</a:t>
            </a:r>
            <a:r>
              <a:rPr lang="sk-SK" dirty="0">
                <a:latin typeface="Verdana" panose="020B0604030504040204" pitchFamily="34" charset="0"/>
                <a:ea typeface="Aptos" panose="020B0004020202020204" pitchFamily="34" charset="0"/>
                <a:cs typeface="Aptos" panose="020B0004020202020204" pitchFamily="34" charset="0"/>
              </a:rPr>
              <a:t> </a:t>
            </a:r>
            <a:r>
              <a:rPr lang="sk-SK" dirty="0" err="1">
                <a:latin typeface="Verdana" panose="020B0604030504040204" pitchFamily="34" charset="0"/>
                <a:ea typeface="Aptos" panose="020B0004020202020204" pitchFamily="34" charset="0"/>
                <a:cs typeface="Aptos" panose="020B0004020202020204" pitchFamily="34" charset="0"/>
              </a:rPr>
              <a:t>Official</a:t>
            </a:r>
            <a:r>
              <a:rPr lang="sk-SK" dirty="0">
                <a:latin typeface="Verdana" panose="020B0604030504040204" pitchFamily="34" charset="0"/>
                <a:ea typeface="Aptos" panose="020B0004020202020204" pitchFamily="34" charset="0"/>
                <a:cs typeface="Aptos" panose="020B0004020202020204" pitchFamily="34" charset="0"/>
              </a:rPr>
              <a:t> </a:t>
            </a:r>
            <a:r>
              <a:rPr lang="sk-SK" dirty="0" err="1">
                <a:latin typeface="Verdana" panose="020B0604030504040204" pitchFamily="34" charset="0"/>
                <a:ea typeface="Aptos" panose="020B0004020202020204" pitchFamily="34" charset="0"/>
                <a:cs typeface="Aptos" panose="020B0004020202020204" pitchFamily="34" charset="0"/>
              </a:rPr>
              <a:t>Journal</a:t>
            </a:r>
            <a:r>
              <a:rPr lang="sk-SK" dirty="0">
                <a:latin typeface="Verdana" panose="020B0604030504040204" pitchFamily="34" charset="0"/>
                <a:ea typeface="Aptos" panose="020B0004020202020204" pitchFamily="34" charset="0"/>
                <a:cs typeface="Aptos" panose="020B0004020202020204" pitchFamily="34" charset="0"/>
              </a:rPr>
              <a:t> of </a:t>
            </a:r>
            <a:r>
              <a:rPr lang="sk-SK" dirty="0" err="1">
                <a:latin typeface="Verdana" panose="020B0604030504040204" pitchFamily="34" charset="0"/>
                <a:ea typeface="Aptos" panose="020B0004020202020204" pitchFamily="34" charset="0"/>
                <a:cs typeface="Aptos" panose="020B0004020202020204" pitchFamily="34" charset="0"/>
              </a:rPr>
              <a:t>the</a:t>
            </a:r>
            <a:r>
              <a:rPr lang="sk-SK" dirty="0">
                <a:latin typeface="Verdana" panose="020B0604030504040204" pitchFamily="34" charset="0"/>
                <a:ea typeface="Aptos" panose="020B0004020202020204" pitchFamily="34" charset="0"/>
                <a:cs typeface="Aptos" panose="020B0004020202020204" pitchFamily="34" charset="0"/>
              </a:rPr>
              <a:t> </a:t>
            </a:r>
            <a:r>
              <a:rPr lang="sk-SK" dirty="0" err="1">
                <a:latin typeface="Verdana" panose="020B0604030504040204" pitchFamily="34" charset="0"/>
                <a:ea typeface="Aptos" panose="020B0004020202020204" pitchFamily="34" charset="0"/>
                <a:cs typeface="Aptos" panose="020B0004020202020204" pitchFamily="34" charset="0"/>
              </a:rPr>
              <a:t>European</a:t>
            </a:r>
            <a:r>
              <a:rPr lang="sk-SK" dirty="0">
                <a:latin typeface="Verdana" panose="020B0604030504040204" pitchFamily="34" charset="0"/>
                <a:ea typeface="Aptos" panose="020B0004020202020204" pitchFamily="34" charset="0"/>
                <a:cs typeface="Aptos" panose="020B0004020202020204" pitchFamily="34" charset="0"/>
              </a:rPr>
              <a:t> </a:t>
            </a:r>
            <a:r>
              <a:rPr lang="sk-SK" dirty="0" err="1">
                <a:latin typeface="Verdana" panose="020B0604030504040204" pitchFamily="34" charset="0"/>
                <a:ea typeface="Aptos" panose="020B0004020202020204" pitchFamily="34" charset="0"/>
                <a:cs typeface="Aptos" panose="020B0004020202020204" pitchFamily="34" charset="0"/>
              </a:rPr>
              <a:t>Union</a:t>
            </a:r>
            <a:r>
              <a:rPr lang="sk-SK" dirty="0">
                <a:latin typeface="Verdana" panose="020B0604030504040204" pitchFamily="34" charset="0"/>
                <a:ea typeface="Aptos" panose="020B0004020202020204" pitchFamily="34" charset="0"/>
                <a:cs typeface="Aptos" panose="020B0004020202020204" pitchFamily="34" charset="0"/>
              </a:rPr>
              <a:t> as of 18.6.2025</a:t>
            </a:r>
          </a:p>
          <a:p>
            <a:pPr marL="285750" indent="-285750">
              <a:buFont typeface="Wingdings" panose="05000000000000000000" pitchFamily="2" charset="2"/>
              <a:buChar char="v"/>
            </a:pPr>
            <a:r>
              <a:rPr lang="sk-SK" dirty="0" err="1">
                <a:latin typeface="Verdana" panose="020B0604030504040204" pitchFamily="34" charset="0"/>
                <a:ea typeface="Aptos" panose="020B0004020202020204" pitchFamily="34" charset="0"/>
                <a:cs typeface="Aptos" panose="020B0004020202020204" pitchFamily="34" charset="0"/>
              </a:rPr>
              <a:t>Therefore</a:t>
            </a:r>
            <a:r>
              <a:rPr lang="sk-SK" dirty="0">
                <a:latin typeface="Verdana" panose="020B0604030504040204" pitchFamily="34" charset="0"/>
                <a:ea typeface="Aptos" panose="020B0004020202020204" pitchFamily="34" charset="0"/>
                <a:cs typeface="Aptos" panose="020B0004020202020204" pitchFamily="34" charset="0"/>
              </a:rPr>
              <a:t> </a:t>
            </a:r>
            <a:r>
              <a:rPr lang="sk-SK" dirty="0" err="1">
                <a:latin typeface="Verdana" panose="020B0604030504040204" pitchFamily="34" charset="0"/>
                <a:ea typeface="Aptos" panose="020B0004020202020204" pitchFamily="34" charset="0"/>
                <a:cs typeface="Aptos" panose="020B0004020202020204" pitchFamily="34" charset="0"/>
              </a:rPr>
              <a:t>it</a:t>
            </a:r>
            <a:r>
              <a:rPr lang="sk-SK" dirty="0">
                <a:latin typeface="Verdana" panose="020B0604030504040204" pitchFamily="34" charset="0"/>
                <a:ea typeface="Aptos" panose="020B0004020202020204" pitchFamily="34" charset="0"/>
                <a:cs typeface="Aptos" panose="020B0004020202020204" pitchFamily="34" charset="0"/>
              </a:rPr>
              <a:t> </a:t>
            </a:r>
            <a:r>
              <a:rPr lang="sk-SK" dirty="0" err="1">
                <a:latin typeface="Verdana" panose="020B0604030504040204" pitchFamily="34" charset="0"/>
                <a:ea typeface="Aptos" panose="020B0004020202020204" pitchFamily="34" charset="0"/>
                <a:cs typeface="Aptos" panose="020B0004020202020204" pitchFamily="34" charset="0"/>
              </a:rPr>
              <a:t>enters</a:t>
            </a:r>
            <a:r>
              <a:rPr lang="sk-SK" dirty="0">
                <a:latin typeface="Verdana" panose="020B0604030504040204" pitchFamily="34" charset="0"/>
                <a:ea typeface="Aptos" panose="020B0004020202020204" pitchFamily="34" charset="0"/>
                <a:cs typeface="Aptos" panose="020B0004020202020204" pitchFamily="34" charset="0"/>
              </a:rPr>
              <a:t> </a:t>
            </a:r>
            <a:r>
              <a:rPr lang="sk-SK" dirty="0" err="1">
                <a:latin typeface="Verdana" panose="020B0604030504040204" pitchFamily="34" charset="0"/>
                <a:ea typeface="Aptos" panose="020B0004020202020204" pitchFamily="34" charset="0"/>
                <a:cs typeface="Aptos" panose="020B0004020202020204" pitchFamily="34" charset="0"/>
              </a:rPr>
              <a:t>into</a:t>
            </a:r>
            <a:r>
              <a:rPr lang="sk-SK" dirty="0">
                <a:latin typeface="Verdana" panose="020B0604030504040204" pitchFamily="34" charset="0"/>
                <a:ea typeface="Aptos" panose="020B0004020202020204" pitchFamily="34" charset="0"/>
                <a:cs typeface="Aptos" panose="020B0004020202020204" pitchFamily="34" charset="0"/>
              </a:rPr>
              <a:t> </a:t>
            </a:r>
            <a:r>
              <a:rPr lang="sk-SK" dirty="0" err="1">
                <a:latin typeface="Verdana" panose="020B0604030504040204" pitchFamily="34" charset="0"/>
                <a:ea typeface="Aptos" panose="020B0004020202020204" pitchFamily="34" charset="0"/>
                <a:cs typeface="Aptos" panose="020B0004020202020204" pitchFamily="34" charset="0"/>
              </a:rPr>
              <a:t>force</a:t>
            </a:r>
            <a:r>
              <a:rPr lang="sk-SK" dirty="0">
                <a:latin typeface="Verdana" panose="020B0604030504040204" pitchFamily="34" charset="0"/>
                <a:ea typeface="Aptos" panose="020B0004020202020204" pitchFamily="34" charset="0"/>
                <a:cs typeface="Aptos" panose="020B0004020202020204" pitchFamily="34" charset="0"/>
              </a:rPr>
              <a:t> as of 8.7.2025</a:t>
            </a:r>
          </a:p>
          <a:p>
            <a:endParaRPr lang="sk-SK" dirty="0">
              <a:latin typeface="Verdana" panose="020B0604030504040204" pitchFamily="34" charset="0"/>
              <a:ea typeface="Aptos" panose="020B0004020202020204" pitchFamily="34" charset="0"/>
              <a:cs typeface="Aptos" panose="020B0004020202020204" pitchFamily="34" charset="0"/>
            </a:endParaRPr>
          </a:p>
          <a:p>
            <a:endParaRPr lang="sk-SK" dirty="0">
              <a:latin typeface="Verdana" panose="020B0604030504040204" pitchFamily="34" charset="0"/>
              <a:ea typeface="Aptos" panose="020B0004020202020204" pitchFamily="34" charset="0"/>
              <a:cs typeface="Aptos" panose="020B0004020202020204" pitchFamily="34" charset="0"/>
            </a:endParaRPr>
          </a:p>
          <a:p>
            <a:r>
              <a:rPr lang="sk-SK" dirty="0" err="1">
                <a:latin typeface="Verdana" panose="020B0604030504040204" pitchFamily="34" charset="0"/>
                <a:ea typeface="Aptos" panose="020B0004020202020204" pitchFamily="34" charset="0"/>
                <a:cs typeface="Aptos" panose="020B0004020202020204" pitchFamily="34" charset="0"/>
              </a:rPr>
              <a:t>Link</a:t>
            </a:r>
            <a:r>
              <a:rPr lang="sk-SK" dirty="0">
                <a:latin typeface="Verdana" panose="020B0604030504040204" pitchFamily="34" charset="0"/>
                <a:ea typeface="Aptos" panose="020B0004020202020204" pitchFamily="34" charset="0"/>
                <a:cs typeface="Aptos" panose="020B0004020202020204" pitchFamily="34" charset="0"/>
              </a:rPr>
              <a:t> to </a:t>
            </a:r>
            <a:r>
              <a:rPr lang="sk-SK" dirty="0" err="1">
                <a:latin typeface="Verdana" panose="020B0604030504040204" pitchFamily="34" charset="0"/>
                <a:ea typeface="Aptos" panose="020B0004020202020204" pitchFamily="34" charset="0"/>
                <a:cs typeface="Aptos" panose="020B0004020202020204" pitchFamily="34" charset="0"/>
              </a:rPr>
              <a:t>official</a:t>
            </a:r>
            <a:r>
              <a:rPr lang="sk-SK" dirty="0">
                <a:latin typeface="Verdana" panose="020B0604030504040204" pitchFamily="34" charset="0"/>
                <a:ea typeface="Aptos" panose="020B0004020202020204" pitchFamily="34" charset="0"/>
                <a:cs typeface="Aptos" panose="020B0004020202020204" pitchFamily="34" charset="0"/>
              </a:rPr>
              <a:t> </a:t>
            </a:r>
            <a:r>
              <a:rPr lang="sk-SK" dirty="0" err="1">
                <a:latin typeface="Verdana" panose="020B0604030504040204" pitchFamily="34" charset="0"/>
                <a:ea typeface="Aptos" panose="020B0004020202020204" pitchFamily="34" charset="0"/>
                <a:cs typeface="Aptos" panose="020B0004020202020204" pitchFamily="34" charset="0"/>
              </a:rPr>
              <a:t>publication</a:t>
            </a:r>
            <a:r>
              <a:rPr lang="sk-SK" dirty="0">
                <a:latin typeface="Verdana" panose="020B0604030504040204" pitchFamily="34" charset="0"/>
                <a:ea typeface="Aptos" panose="020B0004020202020204" pitchFamily="34" charset="0"/>
                <a:cs typeface="Aptos" panose="020B0004020202020204" pitchFamily="34" charset="0"/>
              </a:rPr>
              <a:t> of RTS on TLPT:</a:t>
            </a:r>
          </a:p>
          <a:p>
            <a:r>
              <a:rPr lang="sk-SK"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https://eur-lex.europa.eu/legal-content/EN/TXT/PDF/?uri=OJ:L_202501190</a:t>
            </a:r>
            <a:endParaRPr lang="sk-SK"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2" name="Zástupný objekt pre číslo snímky 1">
            <a:extLst>
              <a:ext uri="{FF2B5EF4-FFF2-40B4-BE49-F238E27FC236}">
                <a16:creationId xmlns:a16="http://schemas.microsoft.com/office/drawing/2014/main" id="{B93E4A5B-2D57-ACF8-D2C4-7175BA7CC9AB}"/>
              </a:ext>
            </a:extLst>
          </p:cNvPr>
          <p:cNvSpPr>
            <a:spLocks noGrp="1"/>
          </p:cNvSpPr>
          <p:nvPr>
            <p:ph type="sldNum" sz="quarter" idx="4"/>
          </p:nvPr>
        </p:nvSpPr>
        <p:spPr/>
        <p:txBody>
          <a:bodyPr/>
          <a:lstStyle/>
          <a:p>
            <a:fld id="{92EE6F9F-8393-0046-8936-9662569AF597}" type="slidenum">
              <a:rPr lang="en-GB" smtClean="0"/>
              <a:pPr/>
              <a:t>2</a:t>
            </a:fld>
            <a:endParaRPr lang="en-GB" dirty="0"/>
          </a:p>
        </p:txBody>
      </p:sp>
      <p:sp>
        <p:nvSpPr>
          <p:cNvPr id="11" name="Title 10">
            <a:extLst>
              <a:ext uri="{FF2B5EF4-FFF2-40B4-BE49-F238E27FC236}">
                <a16:creationId xmlns:a16="http://schemas.microsoft.com/office/drawing/2014/main" id="{6562CCCE-7B83-6A02-2922-3572E0B1921E}"/>
              </a:ext>
            </a:extLst>
          </p:cNvPr>
          <p:cNvSpPr>
            <a:spLocks noGrp="1"/>
          </p:cNvSpPr>
          <p:nvPr>
            <p:ph type="title"/>
          </p:nvPr>
        </p:nvSpPr>
        <p:spPr>
          <a:xfrm>
            <a:off x="246530" y="202570"/>
            <a:ext cx="5711839" cy="1326251"/>
          </a:xfrm>
        </p:spPr>
        <p:txBody>
          <a:bodyPr/>
          <a:lstStyle/>
          <a:p>
            <a:r>
              <a:rPr lang="en-US" sz="4000" dirty="0"/>
              <a:t>Current state of the RTS</a:t>
            </a:r>
            <a:endParaRPr lang="de-AT" sz="4000" dirty="0"/>
          </a:p>
        </p:txBody>
      </p:sp>
      <p:sp>
        <p:nvSpPr>
          <p:cNvPr id="3" name="TextBox 2">
            <a:extLst>
              <a:ext uri="{FF2B5EF4-FFF2-40B4-BE49-F238E27FC236}">
                <a16:creationId xmlns:a16="http://schemas.microsoft.com/office/drawing/2014/main" id="{3C31F201-C44F-D8F6-8CFB-1E68D954224E}"/>
              </a:ext>
            </a:extLst>
          </p:cNvPr>
          <p:cNvSpPr txBox="1"/>
          <p:nvPr/>
        </p:nvSpPr>
        <p:spPr>
          <a:xfrm>
            <a:off x="10287000" y="265869"/>
            <a:ext cx="1348907" cy="276999"/>
          </a:xfrm>
          <a:prstGeom prst="rect">
            <a:avLst/>
          </a:prstGeom>
          <a:noFill/>
        </p:spPr>
        <p:txBody>
          <a:bodyPr wrap="square" rtlCol="0">
            <a:spAutoFit/>
          </a:bodyPr>
          <a:lstStyle/>
          <a:p>
            <a:r>
              <a:rPr lang="en-US" sz="1200" dirty="0">
                <a:solidFill>
                  <a:srgbClr val="112039"/>
                </a:solidFill>
              </a:rPr>
              <a:t>ECB-</a:t>
            </a:r>
            <a:r>
              <a:rPr lang="sk-SK" sz="1200" dirty="0" err="1">
                <a:solidFill>
                  <a:srgbClr val="112039"/>
                </a:solidFill>
              </a:rPr>
              <a:t>Public</a:t>
            </a:r>
            <a:endParaRPr lang="en-GB" sz="1200" dirty="0">
              <a:solidFill>
                <a:srgbClr val="112039"/>
              </a:solidFill>
            </a:endParaRPr>
          </a:p>
        </p:txBody>
      </p:sp>
    </p:spTree>
    <p:extLst>
      <p:ext uri="{BB962C8B-B14F-4D97-AF65-F5344CB8AC3E}">
        <p14:creationId xmlns:p14="http://schemas.microsoft.com/office/powerpoint/2010/main" val="3187514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B93E4A5B-2D57-ACF8-D2C4-7175BA7CC9AB}"/>
              </a:ext>
            </a:extLst>
          </p:cNvPr>
          <p:cNvSpPr>
            <a:spLocks noGrp="1"/>
          </p:cNvSpPr>
          <p:nvPr>
            <p:ph type="sldNum" sz="quarter" idx="4"/>
          </p:nvPr>
        </p:nvSpPr>
        <p:spPr/>
        <p:txBody>
          <a:bodyPr/>
          <a:lstStyle/>
          <a:p>
            <a:fld id="{92EE6F9F-8393-0046-8936-9662569AF597}" type="slidenum">
              <a:rPr lang="en-GB" smtClean="0"/>
              <a:pPr/>
              <a:t>3</a:t>
            </a:fld>
            <a:endParaRPr lang="en-GB" dirty="0"/>
          </a:p>
        </p:txBody>
      </p:sp>
      <p:sp>
        <p:nvSpPr>
          <p:cNvPr id="11" name="Title 10">
            <a:extLst>
              <a:ext uri="{FF2B5EF4-FFF2-40B4-BE49-F238E27FC236}">
                <a16:creationId xmlns:a16="http://schemas.microsoft.com/office/drawing/2014/main" id="{6562CCCE-7B83-6A02-2922-3572E0B1921E}"/>
              </a:ext>
            </a:extLst>
          </p:cNvPr>
          <p:cNvSpPr>
            <a:spLocks noGrp="1"/>
          </p:cNvSpPr>
          <p:nvPr>
            <p:ph type="title"/>
          </p:nvPr>
        </p:nvSpPr>
        <p:spPr>
          <a:xfrm>
            <a:off x="216480" y="660756"/>
            <a:ext cx="5925366" cy="1326251"/>
          </a:xfrm>
        </p:spPr>
        <p:txBody>
          <a:bodyPr/>
          <a:lstStyle/>
          <a:p>
            <a:r>
              <a:rPr lang="en-US" sz="4000" dirty="0"/>
              <a:t>Quantitative criteria</a:t>
            </a:r>
            <a:endParaRPr lang="de-AT" sz="4000" dirty="0"/>
          </a:p>
        </p:txBody>
      </p:sp>
      <p:sp>
        <p:nvSpPr>
          <p:cNvPr id="3" name="TextBox 2">
            <a:extLst>
              <a:ext uri="{FF2B5EF4-FFF2-40B4-BE49-F238E27FC236}">
                <a16:creationId xmlns:a16="http://schemas.microsoft.com/office/drawing/2014/main" id="{3C31F201-C44F-D8F6-8CFB-1E68D954224E}"/>
              </a:ext>
            </a:extLst>
          </p:cNvPr>
          <p:cNvSpPr txBox="1"/>
          <p:nvPr/>
        </p:nvSpPr>
        <p:spPr>
          <a:xfrm>
            <a:off x="10287000" y="265869"/>
            <a:ext cx="1348907" cy="276999"/>
          </a:xfrm>
          <a:prstGeom prst="rect">
            <a:avLst/>
          </a:prstGeom>
          <a:noFill/>
        </p:spPr>
        <p:txBody>
          <a:bodyPr wrap="square" rtlCol="0">
            <a:spAutoFit/>
          </a:bodyPr>
          <a:lstStyle/>
          <a:p>
            <a:r>
              <a:rPr lang="en-US" sz="1200" dirty="0">
                <a:solidFill>
                  <a:srgbClr val="112039"/>
                </a:solidFill>
              </a:rPr>
              <a:t>ECB-</a:t>
            </a:r>
            <a:r>
              <a:rPr lang="sk-SK" sz="1200" dirty="0" err="1">
                <a:solidFill>
                  <a:srgbClr val="112039"/>
                </a:solidFill>
              </a:rPr>
              <a:t>Public</a:t>
            </a:r>
            <a:endParaRPr lang="en-GB" sz="1200" dirty="0">
              <a:solidFill>
                <a:srgbClr val="112039"/>
              </a:solidFill>
            </a:endParaRPr>
          </a:p>
        </p:txBody>
      </p:sp>
      <p:sp>
        <p:nvSpPr>
          <p:cNvPr id="10" name="Content Placeholder 3">
            <a:extLst>
              <a:ext uri="{FF2B5EF4-FFF2-40B4-BE49-F238E27FC236}">
                <a16:creationId xmlns:a16="http://schemas.microsoft.com/office/drawing/2014/main" id="{9D4DD89B-31EA-7953-87B7-BE5413C63170}"/>
              </a:ext>
            </a:extLst>
          </p:cNvPr>
          <p:cNvSpPr txBox="1">
            <a:spLocks/>
          </p:cNvSpPr>
          <p:nvPr/>
        </p:nvSpPr>
        <p:spPr>
          <a:xfrm>
            <a:off x="344806" y="1642515"/>
            <a:ext cx="5925365" cy="5034885"/>
          </a:xfrm>
          <a:prstGeom prst="rect">
            <a:avLst/>
          </a:prstGeom>
        </p:spPr>
        <p:txBody>
          <a:bodyPr vert="horz" lIns="91440" tIns="45720" rIns="91440" bIns="45720" rtlCol="0" anchor="b" anchorCtr="0">
            <a:normAutofit lnSpcReduction="10000"/>
          </a:bodyPr>
          <a:lstStyle>
            <a:lvl1pPr marL="0" indent="0" algn="l" defTabSz="914400" rtl="0" eaLnBrk="1" latinLnBrk="0" hangingPunct="1">
              <a:lnSpc>
                <a:spcPct val="110000"/>
              </a:lnSpc>
              <a:spcBef>
                <a:spcPts val="1000"/>
              </a:spcBef>
              <a:buFontTx/>
              <a:buNone/>
              <a:defRPr sz="1800" b="0" i="0" kern="1200">
                <a:solidFill>
                  <a:srgbClr val="11203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b="0" i="0" kern="1200">
                <a:solidFill>
                  <a:srgbClr val="11203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000" b="0" i="0" kern="1200">
                <a:solidFill>
                  <a:srgbClr val="11203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1600" kern="1200">
                <a:solidFill>
                  <a:srgbClr val="11203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1200" kern="1200">
                <a:solidFill>
                  <a:srgbClr val="11203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v"/>
            </a:pPr>
            <a:r>
              <a:rPr lang="en-US" sz="1800" b="1" dirty="0"/>
              <a:t>Credit institutions identified as global systemically important institutions (G-SIIs) or as other systemically important institutions (O-SIIs) or that are part of a G-SIIs or O-SIIs. </a:t>
            </a:r>
          </a:p>
          <a:p>
            <a:pPr marL="285750" indent="-285750">
              <a:buFont typeface="Wingdings" panose="05000000000000000000" pitchFamily="2" charset="2"/>
              <a:buChar char="v"/>
            </a:pPr>
            <a:r>
              <a:rPr lang="en-US" sz="1800" dirty="0"/>
              <a:t>Payment institutions, exceeding EUR 150 billion of payment transactions (2 years)</a:t>
            </a:r>
          </a:p>
          <a:p>
            <a:pPr marL="285750" indent="-285750">
              <a:buFont typeface="Wingdings" panose="05000000000000000000" pitchFamily="2" charset="2"/>
              <a:buChar char="v"/>
            </a:pPr>
            <a:r>
              <a:rPr lang="en-US" sz="1800" dirty="0"/>
              <a:t>Electronic money institutions, exceeding EUR 150 billion of payment transactions (2 years)</a:t>
            </a:r>
          </a:p>
          <a:p>
            <a:pPr marL="285750" indent="-285750">
              <a:buFont typeface="Wingdings" panose="05000000000000000000" pitchFamily="2" charset="2"/>
              <a:buChar char="v"/>
            </a:pPr>
            <a:r>
              <a:rPr lang="de-AT" sz="1800" dirty="0"/>
              <a:t>Central </a:t>
            </a:r>
            <a:r>
              <a:rPr lang="de-AT" sz="1800" dirty="0" err="1"/>
              <a:t>securities</a:t>
            </a:r>
            <a:r>
              <a:rPr lang="de-AT" sz="1800" dirty="0"/>
              <a:t> </a:t>
            </a:r>
            <a:r>
              <a:rPr lang="de-AT" sz="1800" dirty="0" err="1"/>
              <a:t>depositories</a:t>
            </a:r>
            <a:endParaRPr lang="en-US" sz="1800" dirty="0"/>
          </a:p>
          <a:p>
            <a:pPr marL="285750" indent="-285750">
              <a:buFont typeface="Wingdings" panose="05000000000000000000" pitchFamily="2" charset="2"/>
              <a:buChar char="v"/>
            </a:pPr>
            <a:r>
              <a:rPr lang="de-AT" sz="1800" dirty="0"/>
              <a:t>Central </a:t>
            </a:r>
            <a:r>
              <a:rPr lang="de-AT" sz="1800" dirty="0" err="1"/>
              <a:t>counterparties</a:t>
            </a:r>
            <a:endParaRPr lang="de-AT" sz="1800" dirty="0"/>
          </a:p>
          <a:p>
            <a:pPr marL="285750" indent="-285750">
              <a:buFont typeface="Wingdings" panose="05000000000000000000" pitchFamily="2" charset="2"/>
              <a:buChar char="v"/>
            </a:pPr>
            <a:r>
              <a:rPr lang="en-US" sz="1800" dirty="0"/>
              <a:t>Trading venue with the highest market share</a:t>
            </a:r>
          </a:p>
          <a:p>
            <a:pPr marL="285750" indent="-285750">
              <a:buFont typeface="Wingdings" panose="05000000000000000000" pitchFamily="2" charset="2"/>
              <a:buChar char="v"/>
            </a:pPr>
            <a:r>
              <a:rPr lang="en-US" sz="1800" dirty="0"/>
              <a:t>Insurance and reinsurance undertakings with gross written premium (GWP) exceeding EUR 1 500 000 000</a:t>
            </a:r>
          </a:p>
          <a:p>
            <a:pPr marL="285750" indent="-285750">
              <a:buFont typeface="Wingdings" panose="05000000000000000000" pitchFamily="2" charset="2"/>
              <a:buChar char="v"/>
            </a:pPr>
            <a:endParaRPr lang="en-US" sz="1800" dirty="0"/>
          </a:p>
        </p:txBody>
      </p:sp>
      <p:sp>
        <p:nvSpPr>
          <p:cNvPr id="16" name="Title 10">
            <a:extLst>
              <a:ext uri="{FF2B5EF4-FFF2-40B4-BE49-F238E27FC236}">
                <a16:creationId xmlns:a16="http://schemas.microsoft.com/office/drawing/2014/main" id="{1D67A29D-D59B-7EAD-4CF2-94572EF01F25}"/>
              </a:ext>
            </a:extLst>
          </p:cNvPr>
          <p:cNvSpPr txBox="1">
            <a:spLocks/>
          </p:cNvSpPr>
          <p:nvPr/>
        </p:nvSpPr>
        <p:spPr>
          <a:xfrm>
            <a:off x="6270171" y="643653"/>
            <a:ext cx="5668716" cy="1326251"/>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4000" b="0" i="0" kern="1200">
                <a:solidFill>
                  <a:srgbClr val="112039"/>
                </a:solidFill>
                <a:latin typeface="Sitka Banner" pitchFamily="2" charset="0"/>
                <a:ea typeface="+mj-ea"/>
                <a:cs typeface="Arial" panose="020B0604020202020204" pitchFamily="34" charset="0"/>
              </a:defRPr>
            </a:lvl1pPr>
          </a:lstStyle>
          <a:p>
            <a:r>
              <a:rPr lang="en-US" dirty="0"/>
              <a:t>Qualitative criteria</a:t>
            </a:r>
            <a:endParaRPr lang="de-AT" dirty="0"/>
          </a:p>
        </p:txBody>
      </p:sp>
      <p:sp>
        <p:nvSpPr>
          <p:cNvPr id="17" name="Content Placeholder 3">
            <a:extLst>
              <a:ext uri="{FF2B5EF4-FFF2-40B4-BE49-F238E27FC236}">
                <a16:creationId xmlns:a16="http://schemas.microsoft.com/office/drawing/2014/main" id="{EBD78A49-6E04-9103-0401-F7A0113CCAAA}"/>
              </a:ext>
            </a:extLst>
          </p:cNvPr>
          <p:cNvSpPr txBox="1">
            <a:spLocks/>
          </p:cNvSpPr>
          <p:nvPr/>
        </p:nvSpPr>
        <p:spPr>
          <a:xfrm>
            <a:off x="6229946" y="1524626"/>
            <a:ext cx="5745573" cy="4010759"/>
          </a:xfrm>
          <a:prstGeom prst="rect">
            <a:avLst/>
          </a:prstGeom>
        </p:spPr>
        <p:txBody>
          <a:bodyPr vert="horz" lIns="91440" tIns="45720" rIns="91440" bIns="45720" rtlCol="0" anchor="b" anchorCtr="0">
            <a:normAutofit fontScale="85000" lnSpcReduction="10000"/>
          </a:bodyPr>
          <a:lstStyle>
            <a:lvl1pPr marL="0" indent="0" algn="l" defTabSz="914400" rtl="0" eaLnBrk="1" latinLnBrk="0" hangingPunct="1">
              <a:lnSpc>
                <a:spcPct val="110000"/>
              </a:lnSpc>
              <a:spcBef>
                <a:spcPts val="1000"/>
              </a:spcBef>
              <a:buFontTx/>
              <a:buNone/>
              <a:defRPr sz="1800" b="0" i="0" kern="1200">
                <a:solidFill>
                  <a:srgbClr val="11203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b="0" i="0" kern="1200">
                <a:solidFill>
                  <a:srgbClr val="11203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000" b="0" i="0" kern="1200">
                <a:solidFill>
                  <a:srgbClr val="11203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1600" kern="1200">
                <a:solidFill>
                  <a:srgbClr val="11203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1200" kern="1200">
                <a:solidFill>
                  <a:srgbClr val="11203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v"/>
            </a:pPr>
            <a:r>
              <a:rPr lang="en-US" sz="2000" b="1" dirty="0"/>
              <a:t>Impact-related and systemic character related factors: </a:t>
            </a:r>
          </a:p>
          <a:p>
            <a:pPr marL="742950" lvl="1" indent="-285750">
              <a:buFont typeface="Wingdings" panose="05000000000000000000" pitchFamily="2" charset="2"/>
              <a:buChar char="v"/>
            </a:pPr>
            <a:r>
              <a:rPr lang="en-US" sz="2000" dirty="0"/>
              <a:t>size of the financial entity</a:t>
            </a:r>
          </a:p>
          <a:p>
            <a:pPr marL="742950" lvl="1" indent="-285750">
              <a:buFont typeface="Wingdings" panose="05000000000000000000" pitchFamily="2" charset="2"/>
              <a:buChar char="v"/>
            </a:pPr>
            <a:r>
              <a:rPr lang="en-US" sz="2000" dirty="0"/>
              <a:t>extent and nature of the interconnectedness of the financial entity</a:t>
            </a:r>
          </a:p>
          <a:p>
            <a:pPr marL="742950" lvl="1" indent="-285750">
              <a:buFont typeface="Wingdings" panose="05000000000000000000" pitchFamily="2" charset="2"/>
              <a:buChar char="v"/>
            </a:pPr>
            <a:r>
              <a:rPr lang="en-US" sz="2000" dirty="0"/>
              <a:t>the criticality or importance of the services provided to the financial sector</a:t>
            </a:r>
          </a:p>
          <a:p>
            <a:pPr marL="742950" lvl="1" indent="-285750">
              <a:buFont typeface="Wingdings" panose="05000000000000000000" pitchFamily="2" charset="2"/>
              <a:buChar char="v"/>
            </a:pPr>
            <a:r>
              <a:rPr lang="en-US" sz="2000" dirty="0"/>
              <a:t>the substitutability of the services provided by the financial entity</a:t>
            </a:r>
          </a:p>
          <a:p>
            <a:pPr marL="742950" lvl="1" indent="-285750">
              <a:buFont typeface="Wingdings" panose="05000000000000000000" pitchFamily="2" charset="2"/>
              <a:buChar char="v"/>
            </a:pPr>
            <a:r>
              <a:rPr lang="en-US" sz="2000" dirty="0"/>
              <a:t>the complexity of the business model of the financial entity and the related services and processes</a:t>
            </a:r>
          </a:p>
          <a:p>
            <a:pPr marL="742950" lvl="1" indent="-285750">
              <a:buFont typeface="Wingdings" panose="05000000000000000000" pitchFamily="2" charset="2"/>
              <a:buChar char="v"/>
            </a:pPr>
            <a:r>
              <a:rPr lang="en-US" sz="2000" dirty="0"/>
              <a:t>whether the financial entity is part of a group of systemic character at Union or national level</a:t>
            </a:r>
          </a:p>
          <a:p>
            <a:pPr marL="285750" indent="-285750">
              <a:buFont typeface="Wingdings" panose="05000000000000000000" pitchFamily="2" charset="2"/>
              <a:buChar char="v"/>
            </a:pPr>
            <a:r>
              <a:rPr lang="de-AT" sz="2000" b="1" dirty="0"/>
              <a:t>ICT </a:t>
            </a:r>
            <a:r>
              <a:rPr lang="de-AT" sz="2000" b="1" dirty="0" err="1"/>
              <a:t>risk</a:t>
            </a:r>
            <a:r>
              <a:rPr lang="de-AT" sz="2000" b="1" dirty="0"/>
              <a:t> </a:t>
            </a:r>
            <a:r>
              <a:rPr lang="de-AT" sz="2000" b="1" dirty="0" err="1"/>
              <a:t>related</a:t>
            </a:r>
            <a:r>
              <a:rPr lang="de-AT" sz="2000" b="1" dirty="0"/>
              <a:t> </a:t>
            </a:r>
            <a:r>
              <a:rPr lang="de-AT" sz="2000" b="1" dirty="0" err="1"/>
              <a:t>factors</a:t>
            </a:r>
            <a:endParaRPr lang="de-AT" sz="2000" b="1" dirty="0"/>
          </a:p>
        </p:txBody>
      </p:sp>
    </p:spTree>
    <p:extLst>
      <p:ext uri="{BB962C8B-B14F-4D97-AF65-F5344CB8AC3E}">
        <p14:creationId xmlns:p14="http://schemas.microsoft.com/office/powerpoint/2010/main" val="1844327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B93E4A5B-2D57-ACF8-D2C4-7175BA7CC9AB}"/>
              </a:ext>
            </a:extLst>
          </p:cNvPr>
          <p:cNvSpPr>
            <a:spLocks noGrp="1"/>
          </p:cNvSpPr>
          <p:nvPr>
            <p:ph type="sldNum" sz="quarter" idx="4"/>
          </p:nvPr>
        </p:nvSpPr>
        <p:spPr/>
        <p:txBody>
          <a:bodyPr/>
          <a:lstStyle/>
          <a:p>
            <a:fld id="{92EE6F9F-8393-0046-8936-9662569AF597}" type="slidenum">
              <a:rPr lang="en-GB" smtClean="0"/>
              <a:pPr/>
              <a:t>4</a:t>
            </a:fld>
            <a:endParaRPr lang="en-GB" dirty="0"/>
          </a:p>
        </p:txBody>
      </p:sp>
      <p:sp>
        <p:nvSpPr>
          <p:cNvPr id="11" name="Title 10">
            <a:extLst>
              <a:ext uri="{FF2B5EF4-FFF2-40B4-BE49-F238E27FC236}">
                <a16:creationId xmlns:a16="http://schemas.microsoft.com/office/drawing/2014/main" id="{6562CCCE-7B83-6A02-2922-3572E0B1921E}"/>
              </a:ext>
            </a:extLst>
          </p:cNvPr>
          <p:cNvSpPr>
            <a:spLocks noGrp="1"/>
          </p:cNvSpPr>
          <p:nvPr>
            <p:ph type="title"/>
          </p:nvPr>
        </p:nvSpPr>
        <p:spPr>
          <a:xfrm>
            <a:off x="246530" y="202570"/>
            <a:ext cx="8955740" cy="1326251"/>
          </a:xfrm>
        </p:spPr>
        <p:txBody>
          <a:bodyPr/>
          <a:lstStyle/>
          <a:p>
            <a:r>
              <a:rPr lang="en-US" sz="4000" dirty="0"/>
              <a:t>TLPT Authority in Slovak Republic</a:t>
            </a:r>
            <a:endParaRPr lang="sk-SK" sz="4000" dirty="0"/>
          </a:p>
        </p:txBody>
      </p:sp>
      <p:sp>
        <p:nvSpPr>
          <p:cNvPr id="3" name="TextBox 2">
            <a:extLst>
              <a:ext uri="{FF2B5EF4-FFF2-40B4-BE49-F238E27FC236}">
                <a16:creationId xmlns:a16="http://schemas.microsoft.com/office/drawing/2014/main" id="{3C31F201-C44F-D8F6-8CFB-1E68D954224E}"/>
              </a:ext>
            </a:extLst>
          </p:cNvPr>
          <p:cNvSpPr txBox="1"/>
          <p:nvPr/>
        </p:nvSpPr>
        <p:spPr>
          <a:xfrm>
            <a:off x="10287000" y="265869"/>
            <a:ext cx="1348907" cy="276999"/>
          </a:xfrm>
          <a:prstGeom prst="rect">
            <a:avLst/>
          </a:prstGeom>
          <a:noFill/>
        </p:spPr>
        <p:txBody>
          <a:bodyPr wrap="square" rtlCol="0">
            <a:spAutoFit/>
          </a:bodyPr>
          <a:lstStyle/>
          <a:p>
            <a:r>
              <a:rPr lang="en-US" sz="1200" dirty="0">
                <a:solidFill>
                  <a:srgbClr val="112039"/>
                </a:solidFill>
              </a:rPr>
              <a:t>ECB-</a:t>
            </a:r>
            <a:r>
              <a:rPr lang="sk-SK" sz="1200" dirty="0" err="1">
                <a:solidFill>
                  <a:srgbClr val="112039"/>
                </a:solidFill>
              </a:rPr>
              <a:t>Public</a:t>
            </a:r>
            <a:endParaRPr lang="en-GB" sz="1200" dirty="0">
              <a:solidFill>
                <a:srgbClr val="112039"/>
              </a:solidFill>
            </a:endParaRPr>
          </a:p>
        </p:txBody>
      </p:sp>
      <p:sp>
        <p:nvSpPr>
          <p:cNvPr id="10" name="Content Placeholder 3">
            <a:extLst>
              <a:ext uri="{FF2B5EF4-FFF2-40B4-BE49-F238E27FC236}">
                <a16:creationId xmlns:a16="http://schemas.microsoft.com/office/drawing/2014/main" id="{9D4DD89B-31EA-7953-87B7-BE5413C63170}"/>
              </a:ext>
            </a:extLst>
          </p:cNvPr>
          <p:cNvSpPr txBox="1">
            <a:spLocks/>
          </p:cNvSpPr>
          <p:nvPr/>
        </p:nvSpPr>
        <p:spPr>
          <a:xfrm>
            <a:off x="336786" y="1026695"/>
            <a:ext cx="9288478" cy="3565232"/>
          </a:xfrm>
          <a:prstGeom prst="rect">
            <a:avLst/>
          </a:prstGeom>
        </p:spPr>
        <p:txBody>
          <a:bodyPr vert="horz" lIns="91440" tIns="45720" rIns="91440" bIns="45720" rtlCol="0" anchor="b" anchorCtr="0">
            <a:normAutofit lnSpcReduction="10000"/>
          </a:bodyPr>
          <a:lstStyle>
            <a:lvl1pPr marL="0" indent="0" algn="l" defTabSz="914400" rtl="0" eaLnBrk="1" latinLnBrk="0" hangingPunct="1">
              <a:lnSpc>
                <a:spcPct val="110000"/>
              </a:lnSpc>
              <a:spcBef>
                <a:spcPts val="1000"/>
              </a:spcBef>
              <a:buFontTx/>
              <a:buNone/>
              <a:defRPr sz="1800" b="0" i="0" kern="1200">
                <a:solidFill>
                  <a:srgbClr val="11203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b="0" i="0" kern="1200">
                <a:solidFill>
                  <a:srgbClr val="11203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000" b="0" i="0" kern="1200">
                <a:solidFill>
                  <a:srgbClr val="11203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1600" kern="1200">
                <a:solidFill>
                  <a:srgbClr val="11203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1200" kern="1200">
                <a:solidFill>
                  <a:srgbClr val="11203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v"/>
            </a:pPr>
            <a:r>
              <a:rPr lang="en-US" sz="2200" dirty="0"/>
              <a:t>TLPTA is public authority in the financial sector to be responsible for TLPT-related matters in the financial sector at national level</a:t>
            </a:r>
          </a:p>
          <a:p>
            <a:pPr marL="285750" indent="-285750">
              <a:buFont typeface="Wingdings" panose="05000000000000000000" pitchFamily="2" charset="2"/>
              <a:buChar char="v"/>
            </a:pPr>
            <a:r>
              <a:rPr lang="en-US" sz="2200" b="1" dirty="0"/>
              <a:t>TLPTA in Slovak Republic is NBS</a:t>
            </a:r>
          </a:p>
          <a:p>
            <a:pPr marL="742950" lvl="1" indent="-285750">
              <a:buFont typeface="Wingdings" panose="05000000000000000000" pitchFamily="2" charset="2"/>
              <a:buChar char="v"/>
            </a:pPr>
            <a:r>
              <a:rPr lang="en-US" sz="2200" dirty="0"/>
              <a:t>For the purposes of mutual recognition under the DORA, </a:t>
            </a:r>
            <a:r>
              <a:rPr lang="en-US" sz="2200" dirty="0" err="1"/>
              <a:t>Národná</a:t>
            </a:r>
            <a:r>
              <a:rPr lang="en-US" sz="2200" dirty="0"/>
              <a:t> </a:t>
            </a:r>
            <a:r>
              <a:rPr lang="en-US" sz="2200" dirty="0" err="1"/>
              <a:t>banka</a:t>
            </a:r>
            <a:r>
              <a:rPr lang="en-US" sz="2200" dirty="0"/>
              <a:t> </a:t>
            </a:r>
            <a:r>
              <a:rPr lang="en-US" sz="2200" dirty="0" err="1"/>
              <a:t>Slovenska</a:t>
            </a:r>
            <a:r>
              <a:rPr lang="en-US" sz="2200" dirty="0"/>
              <a:t> shall issue attestation of performance a TLPT test.</a:t>
            </a:r>
          </a:p>
          <a:p>
            <a:pPr marL="285750" indent="-285750">
              <a:buFont typeface="Wingdings" panose="05000000000000000000" pitchFamily="2" charset="2"/>
              <a:buChar char="v"/>
            </a:pPr>
            <a:r>
              <a:rPr lang="en-US" sz="2200" b="1" dirty="0"/>
              <a:t>For significant credit institutions (SSM) TLPTA is ECB</a:t>
            </a:r>
          </a:p>
          <a:p>
            <a:pPr marL="742950" lvl="1" indent="-285750">
              <a:buFont typeface="Wingdings" panose="05000000000000000000" pitchFamily="2" charset="2"/>
              <a:buChar char="v"/>
            </a:pPr>
            <a:r>
              <a:rPr lang="en-US" sz="2200" dirty="0"/>
              <a:t>Competent authority may delegate the exercise of some or all of the tasks referred to</a:t>
            </a:r>
            <a:r>
              <a:rPr lang="en-US" sz="2600" dirty="0"/>
              <a:t> another national authority in the financial sector.</a:t>
            </a:r>
          </a:p>
        </p:txBody>
      </p:sp>
    </p:spTree>
    <p:extLst>
      <p:ext uri="{BB962C8B-B14F-4D97-AF65-F5344CB8AC3E}">
        <p14:creationId xmlns:p14="http://schemas.microsoft.com/office/powerpoint/2010/main" val="2756375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B93E4A5B-2D57-ACF8-D2C4-7175BA7CC9AB}"/>
              </a:ext>
            </a:extLst>
          </p:cNvPr>
          <p:cNvSpPr>
            <a:spLocks noGrp="1"/>
          </p:cNvSpPr>
          <p:nvPr>
            <p:ph type="sldNum" sz="quarter" idx="4"/>
          </p:nvPr>
        </p:nvSpPr>
        <p:spPr/>
        <p:txBody>
          <a:bodyPr/>
          <a:lstStyle/>
          <a:p>
            <a:fld id="{92EE6F9F-8393-0046-8936-9662569AF597}" type="slidenum">
              <a:rPr lang="en-GB" smtClean="0"/>
              <a:pPr/>
              <a:t>5</a:t>
            </a:fld>
            <a:endParaRPr lang="en-GB" dirty="0"/>
          </a:p>
        </p:txBody>
      </p:sp>
      <p:sp>
        <p:nvSpPr>
          <p:cNvPr id="11" name="Title 10">
            <a:extLst>
              <a:ext uri="{FF2B5EF4-FFF2-40B4-BE49-F238E27FC236}">
                <a16:creationId xmlns:a16="http://schemas.microsoft.com/office/drawing/2014/main" id="{6562CCCE-7B83-6A02-2922-3572E0B1921E}"/>
              </a:ext>
            </a:extLst>
          </p:cNvPr>
          <p:cNvSpPr>
            <a:spLocks noGrp="1"/>
          </p:cNvSpPr>
          <p:nvPr>
            <p:ph type="title"/>
          </p:nvPr>
        </p:nvSpPr>
        <p:spPr>
          <a:xfrm>
            <a:off x="246530" y="202570"/>
            <a:ext cx="8955740" cy="1326251"/>
          </a:xfrm>
        </p:spPr>
        <p:txBody>
          <a:bodyPr/>
          <a:lstStyle/>
          <a:p>
            <a:r>
              <a:rPr lang="en-US" sz="4000" dirty="0"/>
              <a:t>TLPT</a:t>
            </a:r>
            <a:r>
              <a:rPr lang="sk-SK" sz="4000" dirty="0"/>
              <a:t> </a:t>
            </a:r>
            <a:r>
              <a:rPr lang="sk-SK" sz="4000" dirty="0" err="1"/>
              <a:t>Participants</a:t>
            </a:r>
            <a:endParaRPr lang="de-AT" sz="4000" dirty="0"/>
          </a:p>
        </p:txBody>
      </p:sp>
      <p:sp>
        <p:nvSpPr>
          <p:cNvPr id="3" name="TextBox 2">
            <a:extLst>
              <a:ext uri="{FF2B5EF4-FFF2-40B4-BE49-F238E27FC236}">
                <a16:creationId xmlns:a16="http://schemas.microsoft.com/office/drawing/2014/main" id="{3C31F201-C44F-D8F6-8CFB-1E68D954224E}"/>
              </a:ext>
            </a:extLst>
          </p:cNvPr>
          <p:cNvSpPr txBox="1"/>
          <p:nvPr/>
        </p:nvSpPr>
        <p:spPr>
          <a:xfrm>
            <a:off x="10287000" y="265869"/>
            <a:ext cx="1348907" cy="276999"/>
          </a:xfrm>
          <a:prstGeom prst="rect">
            <a:avLst/>
          </a:prstGeom>
          <a:noFill/>
        </p:spPr>
        <p:txBody>
          <a:bodyPr wrap="square" rtlCol="0">
            <a:spAutoFit/>
          </a:bodyPr>
          <a:lstStyle/>
          <a:p>
            <a:r>
              <a:rPr lang="en-US" sz="1200" dirty="0">
                <a:solidFill>
                  <a:srgbClr val="112039"/>
                </a:solidFill>
              </a:rPr>
              <a:t>ECB-</a:t>
            </a:r>
            <a:r>
              <a:rPr lang="sk-SK" sz="1200" dirty="0" err="1">
                <a:solidFill>
                  <a:srgbClr val="112039"/>
                </a:solidFill>
              </a:rPr>
              <a:t>Public</a:t>
            </a:r>
            <a:endParaRPr lang="en-GB" sz="1200" dirty="0">
              <a:solidFill>
                <a:srgbClr val="112039"/>
              </a:solidFill>
            </a:endParaRPr>
          </a:p>
        </p:txBody>
      </p:sp>
      <p:pic>
        <p:nvPicPr>
          <p:cNvPr id="6" name="Picture 5">
            <a:extLst>
              <a:ext uri="{FF2B5EF4-FFF2-40B4-BE49-F238E27FC236}">
                <a16:creationId xmlns:a16="http://schemas.microsoft.com/office/drawing/2014/main" id="{476740C5-4430-8B88-C801-04FD9B7B9AB4}"/>
              </a:ext>
            </a:extLst>
          </p:cNvPr>
          <p:cNvPicPr>
            <a:picLocks noChangeAspect="1"/>
          </p:cNvPicPr>
          <p:nvPr/>
        </p:nvPicPr>
        <p:blipFill>
          <a:blip r:embed="rId3"/>
          <a:stretch>
            <a:fillRect/>
          </a:stretch>
        </p:blipFill>
        <p:spPr>
          <a:xfrm>
            <a:off x="2317492" y="1209600"/>
            <a:ext cx="7557015" cy="4920273"/>
          </a:xfrm>
          <a:prstGeom prst="rect">
            <a:avLst/>
          </a:prstGeom>
        </p:spPr>
      </p:pic>
    </p:spTree>
    <p:extLst>
      <p:ext uri="{BB962C8B-B14F-4D97-AF65-F5344CB8AC3E}">
        <p14:creationId xmlns:p14="http://schemas.microsoft.com/office/powerpoint/2010/main" val="2841124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B93E4A5B-2D57-ACF8-D2C4-7175BA7CC9AB}"/>
              </a:ext>
            </a:extLst>
          </p:cNvPr>
          <p:cNvSpPr>
            <a:spLocks noGrp="1"/>
          </p:cNvSpPr>
          <p:nvPr>
            <p:ph type="sldNum" sz="quarter" idx="4"/>
          </p:nvPr>
        </p:nvSpPr>
        <p:spPr/>
        <p:txBody>
          <a:bodyPr/>
          <a:lstStyle/>
          <a:p>
            <a:fld id="{92EE6F9F-8393-0046-8936-9662569AF597}" type="slidenum">
              <a:rPr lang="en-GB" smtClean="0"/>
              <a:pPr/>
              <a:t>6</a:t>
            </a:fld>
            <a:endParaRPr lang="en-GB" dirty="0"/>
          </a:p>
        </p:txBody>
      </p:sp>
      <p:sp>
        <p:nvSpPr>
          <p:cNvPr id="11" name="Title 10">
            <a:extLst>
              <a:ext uri="{FF2B5EF4-FFF2-40B4-BE49-F238E27FC236}">
                <a16:creationId xmlns:a16="http://schemas.microsoft.com/office/drawing/2014/main" id="{6562CCCE-7B83-6A02-2922-3572E0B1921E}"/>
              </a:ext>
            </a:extLst>
          </p:cNvPr>
          <p:cNvSpPr>
            <a:spLocks noGrp="1"/>
          </p:cNvSpPr>
          <p:nvPr>
            <p:ph type="title"/>
          </p:nvPr>
        </p:nvSpPr>
        <p:spPr>
          <a:xfrm>
            <a:off x="246529" y="306522"/>
            <a:ext cx="10285399" cy="1326251"/>
          </a:xfrm>
        </p:spPr>
        <p:txBody>
          <a:bodyPr/>
          <a:lstStyle/>
          <a:p>
            <a:r>
              <a:rPr lang="en-US" sz="4000" dirty="0"/>
              <a:t>TLPT</a:t>
            </a:r>
            <a:r>
              <a:rPr lang="sk-SK" sz="4000" dirty="0"/>
              <a:t> </a:t>
            </a:r>
            <a:r>
              <a:rPr lang="sk-SK" sz="4000" dirty="0" err="1"/>
              <a:t>Phases</a:t>
            </a:r>
            <a:endParaRPr lang="de-AT" sz="4000" dirty="0"/>
          </a:p>
        </p:txBody>
      </p:sp>
      <p:sp>
        <p:nvSpPr>
          <p:cNvPr id="3" name="TextBox 2">
            <a:extLst>
              <a:ext uri="{FF2B5EF4-FFF2-40B4-BE49-F238E27FC236}">
                <a16:creationId xmlns:a16="http://schemas.microsoft.com/office/drawing/2014/main" id="{3C31F201-C44F-D8F6-8CFB-1E68D954224E}"/>
              </a:ext>
            </a:extLst>
          </p:cNvPr>
          <p:cNvSpPr txBox="1"/>
          <p:nvPr/>
        </p:nvSpPr>
        <p:spPr>
          <a:xfrm>
            <a:off x="10287000" y="265869"/>
            <a:ext cx="1348907" cy="276999"/>
          </a:xfrm>
          <a:prstGeom prst="rect">
            <a:avLst/>
          </a:prstGeom>
          <a:noFill/>
        </p:spPr>
        <p:txBody>
          <a:bodyPr wrap="square" rtlCol="0">
            <a:spAutoFit/>
          </a:bodyPr>
          <a:lstStyle/>
          <a:p>
            <a:r>
              <a:rPr lang="en-US" sz="1200" dirty="0">
                <a:solidFill>
                  <a:srgbClr val="112039"/>
                </a:solidFill>
              </a:rPr>
              <a:t>ECB-</a:t>
            </a:r>
            <a:r>
              <a:rPr lang="sk-SK" sz="1200" dirty="0" err="1">
                <a:solidFill>
                  <a:srgbClr val="112039"/>
                </a:solidFill>
              </a:rPr>
              <a:t>Public</a:t>
            </a:r>
            <a:endParaRPr lang="en-GB" sz="1200" dirty="0">
              <a:solidFill>
                <a:srgbClr val="112039"/>
              </a:solidFill>
            </a:endParaRPr>
          </a:p>
        </p:txBody>
      </p:sp>
      <p:pic>
        <p:nvPicPr>
          <p:cNvPr id="4" name="Picture 3">
            <a:extLst>
              <a:ext uri="{FF2B5EF4-FFF2-40B4-BE49-F238E27FC236}">
                <a16:creationId xmlns:a16="http://schemas.microsoft.com/office/drawing/2014/main" id="{9B9B7DBA-7CD4-5E03-9FB7-DD57D0502271}"/>
              </a:ext>
            </a:extLst>
          </p:cNvPr>
          <p:cNvPicPr>
            <a:picLocks noChangeAspect="1"/>
          </p:cNvPicPr>
          <p:nvPr/>
        </p:nvPicPr>
        <p:blipFill>
          <a:blip r:embed="rId3"/>
          <a:stretch>
            <a:fillRect/>
          </a:stretch>
        </p:blipFill>
        <p:spPr>
          <a:xfrm>
            <a:off x="3144286" y="202570"/>
            <a:ext cx="7142714" cy="1169030"/>
          </a:xfrm>
          <a:prstGeom prst="rect">
            <a:avLst/>
          </a:prstGeom>
        </p:spPr>
      </p:pic>
      <p:pic>
        <p:nvPicPr>
          <p:cNvPr id="5" name="Picture 4">
            <a:extLst>
              <a:ext uri="{FF2B5EF4-FFF2-40B4-BE49-F238E27FC236}">
                <a16:creationId xmlns:a16="http://schemas.microsoft.com/office/drawing/2014/main" id="{85563F51-A5CC-600D-FC1C-766840A49099}"/>
              </a:ext>
            </a:extLst>
          </p:cNvPr>
          <p:cNvPicPr>
            <a:picLocks noChangeAspect="1"/>
          </p:cNvPicPr>
          <p:nvPr/>
        </p:nvPicPr>
        <p:blipFill>
          <a:blip r:embed="rId4"/>
          <a:stretch>
            <a:fillRect/>
          </a:stretch>
        </p:blipFill>
        <p:spPr>
          <a:xfrm>
            <a:off x="2733280" y="1736726"/>
            <a:ext cx="8398247" cy="4678902"/>
          </a:xfrm>
          <a:prstGeom prst="rect">
            <a:avLst/>
          </a:prstGeom>
        </p:spPr>
      </p:pic>
      <p:sp>
        <p:nvSpPr>
          <p:cNvPr id="7" name="Title 10">
            <a:extLst>
              <a:ext uri="{FF2B5EF4-FFF2-40B4-BE49-F238E27FC236}">
                <a16:creationId xmlns:a16="http://schemas.microsoft.com/office/drawing/2014/main" id="{554790B5-A90D-19A7-13AD-8700AAB7F17C}"/>
              </a:ext>
            </a:extLst>
          </p:cNvPr>
          <p:cNvSpPr txBox="1">
            <a:spLocks/>
          </p:cNvSpPr>
          <p:nvPr/>
        </p:nvSpPr>
        <p:spPr>
          <a:xfrm>
            <a:off x="288471" y="3838937"/>
            <a:ext cx="10285399" cy="1326251"/>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4000" b="0" i="0" kern="1200">
                <a:solidFill>
                  <a:srgbClr val="112039"/>
                </a:solidFill>
                <a:latin typeface="Sitka Banner" pitchFamily="2" charset="0"/>
                <a:ea typeface="+mj-ea"/>
                <a:cs typeface="Arial" panose="020B0604020202020204" pitchFamily="34" charset="0"/>
              </a:defRPr>
            </a:lvl1pPr>
          </a:lstStyle>
          <a:p>
            <a:r>
              <a:rPr lang="sk-SK" dirty="0" err="1"/>
              <a:t>Preparation</a:t>
            </a:r>
            <a:endParaRPr lang="de-AT" dirty="0"/>
          </a:p>
        </p:txBody>
      </p:sp>
    </p:spTree>
    <p:extLst>
      <p:ext uri="{BB962C8B-B14F-4D97-AF65-F5344CB8AC3E}">
        <p14:creationId xmlns:p14="http://schemas.microsoft.com/office/powerpoint/2010/main" val="1647718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B93E4A5B-2D57-ACF8-D2C4-7175BA7CC9AB}"/>
              </a:ext>
            </a:extLst>
          </p:cNvPr>
          <p:cNvSpPr>
            <a:spLocks noGrp="1"/>
          </p:cNvSpPr>
          <p:nvPr>
            <p:ph type="sldNum" sz="quarter" idx="4"/>
          </p:nvPr>
        </p:nvSpPr>
        <p:spPr/>
        <p:txBody>
          <a:bodyPr/>
          <a:lstStyle/>
          <a:p>
            <a:fld id="{92EE6F9F-8393-0046-8936-9662569AF597}" type="slidenum">
              <a:rPr lang="en-GB" smtClean="0"/>
              <a:pPr/>
              <a:t>7</a:t>
            </a:fld>
            <a:endParaRPr lang="en-GB" dirty="0"/>
          </a:p>
        </p:txBody>
      </p:sp>
      <p:sp>
        <p:nvSpPr>
          <p:cNvPr id="11" name="Title 10">
            <a:extLst>
              <a:ext uri="{FF2B5EF4-FFF2-40B4-BE49-F238E27FC236}">
                <a16:creationId xmlns:a16="http://schemas.microsoft.com/office/drawing/2014/main" id="{6562CCCE-7B83-6A02-2922-3572E0B1921E}"/>
              </a:ext>
            </a:extLst>
          </p:cNvPr>
          <p:cNvSpPr>
            <a:spLocks noGrp="1"/>
          </p:cNvSpPr>
          <p:nvPr>
            <p:ph type="title"/>
          </p:nvPr>
        </p:nvSpPr>
        <p:spPr>
          <a:xfrm>
            <a:off x="246529" y="306522"/>
            <a:ext cx="10285399" cy="1326251"/>
          </a:xfrm>
        </p:spPr>
        <p:txBody>
          <a:bodyPr/>
          <a:lstStyle/>
          <a:p>
            <a:r>
              <a:rPr lang="en-US" sz="4000" dirty="0"/>
              <a:t>TLPT</a:t>
            </a:r>
            <a:r>
              <a:rPr lang="sk-SK" sz="4000" dirty="0"/>
              <a:t> </a:t>
            </a:r>
            <a:r>
              <a:rPr lang="sk-SK" sz="4000" dirty="0" err="1"/>
              <a:t>Phases</a:t>
            </a:r>
            <a:endParaRPr lang="de-AT" sz="4000" dirty="0"/>
          </a:p>
        </p:txBody>
      </p:sp>
      <p:sp>
        <p:nvSpPr>
          <p:cNvPr id="3" name="TextBox 2">
            <a:extLst>
              <a:ext uri="{FF2B5EF4-FFF2-40B4-BE49-F238E27FC236}">
                <a16:creationId xmlns:a16="http://schemas.microsoft.com/office/drawing/2014/main" id="{3C31F201-C44F-D8F6-8CFB-1E68D954224E}"/>
              </a:ext>
            </a:extLst>
          </p:cNvPr>
          <p:cNvSpPr txBox="1"/>
          <p:nvPr/>
        </p:nvSpPr>
        <p:spPr>
          <a:xfrm>
            <a:off x="10287000" y="265869"/>
            <a:ext cx="1348907" cy="276999"/>
          </a:xfrm>
          <a:prstGeom prst="rect">
            <a:avLst/>
          </a:prstGeom>
          <a:noFill/>
        </p:spPr>
        <p:txBody>
          <a:bodyPr wrap="square" rtlCol="0">
            <a:spAutoFit/>
          </a:bodyPr>
          <a:lstStyle/>
          <a:p>
            <a:r>
              <a:rPr lang="en-US" sz="1200" dirty="0">
                <a:solidFill>
                  <a:srgbClr val="112039"/>
                </a:solidFill>
              </a:rPr>
              <a:t>ECB-</a:t>
            </a:r>
            <a:r>
              <a:rPr lang="sk-SK" sz="1200" dirty="0" err="1">
                <a:solidFill>
                  <a:srgbClr val="112039"/>
                </a:solidFill>
              </a:rPr>
              <a:t>Public</a:t>
            </a:r>
            <a:endParaRPr lang="en-GB" sz="1200" dirty="0">
              <a:solidFill>
                <a:srgbClr val="112039"/>
              </a:solidFill>
            </a:endParaRPr>
          </a:p>
        </p:txBody>
      </p:sp>
      <p:pic>
        <p:nvPicPr>
          <p:cNvPr id="4" name="Picture 3">
            <a:extLst>
              <a:ext uri="{FF2B5EF4-FFF2-40B4-BE49-F238E27FC236}">
                <a16:creationId xmlns:a16="http://schemas.microsoft.com/office/drawing/2014/main" id="{9B9B7DBA-7CD4-5E03-9FB7-DD57D0502271}"/>
              </a:ext>
            </a:extLst>
          </p:cNvPr>
          <p:cNvPicPr>
            <a:picLocks noChangeAspect="1"/>
          </p:cNvPicPr>
          <p:nvPr/>
        </p:nvPicPr>
        <p:blipFill>
          <a:blip r:embed="rId3"/>
          <a:stretch>
            <a:fillRect/>
          </a:stretch>
        </p:blipFill>
        <p:spPr>
          <a:xfrm>
            <a:off x="3144286" y="202570"/>
            <a:ext cx="7142714" cy="1169030"/>
          </a:xfrm>
          <a:prstGeom prst="rect">
            <a:avLst/>
          </a:prstGeom>
        </p:spPr>
      </p:pic>
      <p:pic>
        <p:nvPicPr>
          <p:cNvPr id="6" name="Picture 5">
            <a:extLst>
              <a:ext uri="{FF2B5EF4-FFF2-40B4-BE49-F238E27FC236}">
                <a16:creationId xmlns:a16="http://schemas.microsoft.com/office/drawing/2014/main" id="{19FFA896-3DC8-EE18-709D-232A23873F0E}"/>
              </a:ext>
            </a:extLst>
          </p:cNvPr>
          <p:cNvPicPr>
            <a:picLocks noChangeAspect="1"/>
          </p:cNvPicPr>
          <p:nvPr/>
        </p:nvPicPr>
        <p:blipFill>
          <a:blip r:embed="rId4"/>
          <a:stretch>
            <a:fillRect/>
          </a:stretch>
        </p:blipFill>
        <p:spPr>
          <a:xfrm>
            <a:off x="1651255" y="2414356"/>
            <a:ext cx="9575757" cy="3106974"/>
          </a:xfrm>
          <a:prstGeom prst="rect">
            <a:avLst/>
          </a:prstGeom>
        </p:spPr>
      </p:pic>
    </p:spTree>
    <p:extLst>
      <p:ext uri="{BB962C8B-B14F-4D97-AF65-F5344CB8AC3E}">
        <p14:creationId xmlns:p14="http://schemas.microsoft.com/office/powerpoint/2010/main" val="2384877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B93E4A5B-2D57-ACF8-D2C4-7175BA7CC9AB}"/>
              </a:ext>
            </a:extLst>
          </p:cNvPr>
          <p:cNvSpPr>
            <a:spLocks noGrp="1"/>
          </p:cNvSpPr>
          <p:nvPr>
            <p:ph type="sldNum" sz="quarter" idx="4"/>
          </p:nvPr>
        </p:nvSpPr>
        <p:spPr/>
        <p:txBody>
          <a:bodyPr/>
          <a:lstStyle/>
          <a:p>
            <a:fld id="{92EE6F9F-8393-0046-8936-9662569AF597}" type="slidenum">
              <a:rPr lang="en-GB" smtClean="0"/>
              <a:pPr/>
              <a:t>8</a:t>
            </a:fld>
            <a:endParaRPr lang="en-GB" dirty="0"/>
          </a:p>
        </p:txBody>
      </p:sp>
      <p:sp>
        <p:nvSpPr>
          <p:cNvPr id="11" name="Title 10">
            <a:extLst>
              <a:ext uri="{FF2B5EF4-FFF2-40B4-BE49-F238E27FC236}">
                <a16:creationId xmlns:a16="http://schemas.microsoft.com/office/drawing/2014/main" id="{6562CCCE-7B83-6A02-2922-3572E0B1921E}"/>
              </a:ext>
            </a:extLst>
          </p:cNvPr>
          <p:cNvSpPr>
            <a:spLocks noGrp="1"/>
          </p:cNvSpPr>
          <p:nvPr>
            <p:ph type="title"/>
          </p:nvPr>
        </p:nvSpPr>
        <p:spPr>
          <a:xfrm>
            <a:off x="246529" y="306522"/>
            <a:ext cx="10285399" cy="1326251"/>
          </a:xfrm>
        </p:spPr>
        <p:txBody>
          <a:bodyPr/>
          <a:lstStyle/>
          <a:p>
            <a:r>
              <a:rPr lang="en-US" sz="4000" dirty="0"/>
              <a:t>TLPT</a:t>
            </a:r>
            <a:r>
              <a:rPr lang="sk-SK" sz="4000" dirty="0"/>
              <a:t> </a:t>
            </a:r>
            <a:r>
              <a:rPr lang="sk-SK" sz="4000" dirty="0" err="1"/>
              <a:t>Phases</a:t>
            </a:r>
            <a:endParaRPr lang="de-AT" sz="4000" dirty="0"/>
          </a:p>
        </p:txBody>
      </p:sp>
      <p:sp>
        <p:nvSpPr>
          <p:cNvPr id="3" name="TextBox 2">
            <a:extLst>
              <a:ext uri="{FF2B5EF4-FFF2-40B4-BE49-F238E27FC236}">
                <a16:creationId xmlns:a16="http://schemas.microsoft.com/office/drawing/2014/main" id="{3C31F201-C44F-D8F6-8CFB-1E68D954224E}"/>
              </a:ext>
            </a:extLst>
          </p:cNvPr>
          <p:cNvSpPr txBox="1"/>
          <p:nvPr/>
        </p:nvSpPr>
        <p:spPr>
          <a:xfrm>
            <a:off x="10287000" y="265869"/>
            <a:ext cx="1348907" cy="276999"/>
          </a:xfrm>
          <a:prstGeom prst="rect">
            <a:avLst/>
          </a:prstGeom>
          <a:noFill/>
        </p:spPr>
        <p:txBody>
          <a:bodyPr wrap="square" rtlCol="0">
            <a:spAutoFit/>
          </a:bodyPr>
          <a:lstStyle/>
          <a:p>
            <a:r>
              <a:rPr lang="en-US" sz="1200" dirty="0">
                <a:solidFill>
                  <a:srgbClr val="112039"/>
                </a:solidFill>
              </a:rPr>
              <a:t>ECB-</a:t>
            </a:r>
            <a:r>
              <a:rPr lang="sk-SK" sz="1200" dirty="0" err="1">
                <a:solidFill>
                  <a:srgbClr val="112039"/>
                </a:solidFill>
              </a:rPr>
              <a:t>Public</a:t>
            </a:r>
            <a:endParaRPr lang="en-GB" sz="1200" dirty="0">
              <a:solidFill>
                <a:srgbClr val="112039"/>
              </a:solidFill>
            </a:endParaRPr>
          </a:p>
        </p:txBody>
      </p:sp>
      <p:pic>
        <p:nvPicPr>
          <p:cNvPr id="4" name="Picture 3">
            <a:extLst>
              <a:ext uri="{FF2B5EF4-FFF2-40B4-BE49-F238E27FC236}">
                <a16:creationId xmlns:a16="http://schemas.microsoft.com/office/drawing/2014/main" id="{9B9B7DBA-7CD4-5E03-9FB7-DD57D0502271}"/>
              </a:ext>
            </a:extLst>
          </p:cNvPr>
          <p:cNvPicPr>
            <a:picLocks noChangeAspect="1"/>
          </p:cNvPicPr>
          <p:nvPr/>
        </p:nvPicPr>
        <p:blipFill>
          <a:blip r:embed="rId3"/>
          <a:stretch>
            <a:fillRect/>
          </a:stretch>
        </p:blipFill>
        <p:spPr>
          <a:xfrm>
            <a:off x="3144286" y="202570"/>
            <a:ext cx="7142714" cy="1169030"/>
          </a:xfrm>
          <a:prstGeom prst="rect">
            <a:avLst/>
          </a:prstGeom>
        </p:spPr>
      </p:pic>
      <p:pic>
        <p:nvPicPr>
          <p:cNvPr id="5" name="Picture 4">
            <a:extLst>
              <a:ext uri="{FF2B5EF4-FFF2-40B4-BE49-F238E27FC236}">
                <a16:creationId xmlns:a16="http://schemas.microsoft.com/office/drawing/2014/main" id="{644CDD65-67E6-7736-F1BE-B6E42290DDE6}"/>
              </a:ext>
            </a:extLst>
          </p:cNvPr>
          <p:cNvPicPr>
            <a:picLocks noChangeAspect="1"/>
          </p:cNvPicPr>
          <p:nvPr/>
        </p:nvPicPr>
        <p:blipFill>
          <a:blip r:embed="rId4"/>
          <a:stretch>
            <a:fillRect/>
          </a:stretch>
        </p:blipFill>
        <p:spPr>
          <a:xfrm>
            <a:off x="1795379" y="1371600"/>
            <a:ext cx="8305794" cy="5082739"/>
          </a:xfrm>
          <a:prstGeom prst="rect">
            <a:avLst/>
          </a:prstGeom>
        </p:spPr>
      </p:pic>
    </p:spTree>
    <p:extLst>
      <p:ext uri="{BB962C8B-B14F-4D97-AF65-F5344CB8AC3E}">
        <p14:creationId xmlns:p14="http://schemas.microsoft.com/office/powerpoint/2010/main" val="2436443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id="{B93E4A5B-2D57-ACF8-D2C4-7175BA7CC9AB}"/>
              </a:ext>
            </a:extLst>
          </p:cNvPr>
          <p:cNvSpPr>
            <a:spLocks noGrp="1"/>
          </p:cNvSpPr>
          <p:nvPr>
            <p:ph type="sldNum" sz="quarter" idx="4"/>
          </p:nvPr>
        </p:nvSpPr>
        <p:spPr/>
        <p:txBody>
          <a:bodyPr/>
          <a:lstStyle/>
          <a:p>
            <a:fld id="{92EE6F9F-8393-0046-8936-9662569AF597}" type="slidenum">
              <a:rPr lang="en-GB" smtClean="0"/>
              <a:pPr/>
              <a:t>9</a:t>
            </a:fld>
            <a:endParaRPr lang="en-GB" dirty="0"/>
          </a:p>
        </p:txBody>
      </p:sp>
      <p:sp>
        <p:nvSpPr>
          <p:cNvPr id="11" name="Title 10">
            <a:extLst>
              <a:ext uri="{FF2B5EF4-FFF2-40B4-BE49-F238E27FC236}">
                <a16:creationId xmlns:a16="http://schemas.microsoft.com/office/drawing/2014/main" id="{6562CCCE-7B83-6A02-2922-3572E0B1921E}"/>
              </a:ext>
            </a:extLst>
          </p:cNvPr>
          <p:cNvSpPr>
            <a:spLocks noGrp="1"/>
          </p:cNvSpPr>
          <p:nvPr>
            <p:ph type="title"/>
          </p:nvPr>
        </p:nvSpPr>
        <p:spPr>
          <a:xfrm>
            <a:off x="6430761" y="1620728"/>
            <a:ext cx="5117087" cy="4947557"/>
          </a:xfrm>
        </p:spPr>
        <p:txBody>
          <a:bodyPr/>
          <a:lstStyle/>
          <a:p>
            <a:r>
              <a:rPr lang="en-US" sz="1800" dirty="0">
                <a:solidFill>
                  <a:schemeClr val="tx1"/>
                </a:solidFill>
                <a:latin typeface="+mn-lt"/>
                <a:ea typeface="+mn-ea"/>
                <a:cs typeface="+mn-cs"/>
              </a:rPr>
              <a:t>The </a:t>
            </a:r>
            <a:r>
              <a:rPr lang="en-US" sz="1800" b="1" dirty="0">
                <a:solidFill>
                  <a:schemeClr val="tx1"/>
                </a:solidFill>
                <a:latin typeface="+mn-lt"/>
                <a:ea typeface="+mn-ea"/>
                <a:cs typeface="+mn-cs"/>
              </a:rPr>
              <a:t>TIB</a:t>
            </a:r>
            <a:r>
              <a:rPr lang="sk-SK" sz="1800" b="1" dirty="0">
                <a:solidFill>
                  <a:schemeClr val="tx1"/>
                </a:solidFill>
                <a:latin typeface="+mn-lt"/>
                <a:ea typeface="+mn-ea"/>
                <a:cs typeface="+mn-cs"/>
              </a:rPr>
              <a:t>E</a:t>
            </a:r>
            <a:r>
              <a:rPr lang="en-US" sz="1800" b="1" dirty="0">
                <a:solidFill>
                  <a:schemeClr val="tx1"/>
                </a:solidFill>
                <a:latin typeface="+mn-lt"/>
                <a:ea typeface="+mn-ea"/>
                <a:cs typeface="+mn-cs"/>
              </a:rPr>
              <a:t>R-EU </a:t>
            </a:r>
            <a:r>
              <a:rPr lang="en-US" sz="1800" dirty="0">
                <a:solidFill>
                  <a:schemeClr val="tx1"/>
                </a:solidFill>
                <a:latin typeface="+mn-lt"/>
                <a:ea typeface="+mn-ea"/>
                <a:cs typeface="+mn-cs"/>
              </a:rPr>
              <a:t>framework aims to harmonize and standardize the approach to threat intelligence-based ethical red-teaming across Europe.</a:t>
            </a:r>
            <a:br>
              <a:rPr lang="en-US" sz="1800" dirty="0">
                <a:solidFill>
                  <a:schemeClr val="tx1"/>
                </a:solidFill>
                <a:latin typeface="+mn-lt"/>
                <a:ea typeface="+mn-ea"/>
                <a:cs typeface="+mn-cs"/>
              </a:rPr>
            </a:br>
            <a:br>
              <a:rPr lang="en-US" sz="1800" dirty="0">
                <a:solidFill>
                  <a:schemeClr val="tx1"/>
                </a:solidFill>
                <a:latin typeface="+mn-lt"/>
                <a:ea typeface="+mn-ea"/>
                <a:cs typeface="+mn-cs"/>
              </a:rPr>
            </a:br>
            <a:r>
              <a:rPr lang="en-US" sz="1800" dirty="0">
                <a:solidFill>
                  <a:schemeClr val="tx1"/>
                </a:solidFill>
                <a:latin typeface="+mn-lt"/>
                <a:ea typeface="+mn-ea"/>
                <a:cs typeface="+mn-cs"/>
              </a:rPr>
              <a:t>TIBER-EU framework can also assist competent authorities and financial entities in meeting the requirements for threat-led penetration tests under the Digital Operational Resilience Act (</a:t>
            </a:r>
            <a:r>
              <a:rPr lang="en-US" sz="1800" b="1" dirty="0">
                <a:solidFill>
                  <a:schemeClr val="tx1"/>
                </a:solidFill>
                <a:latin typeface="+mn-lt"/>
                <a:ea typeface="+mn-ea"/>
                <a:cs typeface="+mn-cs"/>
              </a:rPr>
              <a:t>DORA</a:t>
            </a:r>
            <a:r>
              <a:rPr lang="en-US" sz="1800" dirty="0">
                <a:solidFill>
                  <a:schemeClr val="tx1"/>
                </a:solidFill>
                <a:latin typeface="+mn-lt"/>
                <a:ea typeface="+mn-ea"/>
                <a:cs typeface="+mn-cs"/>
              </a:rPr>
              <a:t>).</a:t>
            </a:r>
            <a:br>
              <a:rPr lang="en-US" sz="1800" dirty="0">
                <a:solidFill>
                  <a:schemeClr val="tx1"/>
                </a:solidFill>
                <a:latin typeface="+mn-lt"/>
                <a:ea typeface="+mn-ea"/>
                <a:cs typeface="+mn-cs"/>
              </a:rPr>
            </a:br>
            <a:br>
              <a:rPr lang="en-US" sz="1800" dirty="0">
                <a:solidFill>
                  <a:schemeClr val="tx1"/>
                </a:solidFill>
                <a:latin typeface="+mn-lt"/>
                <a:ea typeface="+mn-ea"/>
                <a:cs typeface="+mn-cs"/>
              </a:rPr>
            </a:br>
            <a:r>
              <a:rPr lang="en-US" sz="1800" dirty="0">
                <a:solidFill>
                  <a:schemeClr val="tx1"/>
                </a:solidFill>
                <a:latin typeface="+mn-lt"/>
                <a:ea typeface="+mn-ea"/>
                <a:cs typeface="+mn-cs"/>
              </a:rPr>
              <a:t>Mutual recognition of </a:t>
            </a:r>
            <a:r>
              <a:rPr lang="en-US" sz="1800" b="1" dirty="0">
                <a:solidFill>
                  <a:schemeClr val="tx1"/>
                </a:solidFill>
                <a:latin typeface="+mn-lt"/>
                <a:ea typeface="+mn-ea"/>
                <a:cs typeface="+mn-cs"/>
              </a:rPr>
              <a:t>TIBER-XX</a:t>
            </a:r>
            <a:r>
              <a:rPr lang="en-US" sz="1800" dirty="0">
                <a:solidFill>
                  <a:schemeClr val="tx1"/>
                </a:solidFill>
                <a:latin typeface="+mn-lt"/>
                <a:ea typeface="+mn-ea"/>
                <a:cs typeface="+mn-cs"/>
              </a:rPr>
              <a:t> and </a:t>
            </a:r>
            <a:r>
              <a:rPr lang="en-US" sz="1800" b="1" dirty="0">
                <a:solidFill>
                  <a:schemeClr val="tx1"/>
                </a:solidFill>
                <a:latin typeface="+mn-lt"/>
                <a:ea typeface="+mn-ea"/>
                <a:cs typeface="+mn-cs"/>
              </a:rPr>
              <a:t>DORA TLPT  </a:t>
            </a:r>
            <a:r>
              <a:rPr lang="en-US" sz="1800" dirty="0">
                <a:solidFill>
                  <a:schemeClr val="tx1"/>
                </a:solidFill>
                <a:latin typeface="+mn-lt"/>
                <a:ea typeface="+mn-ea"/>
                <a:cs typeface="+mn-cs"/>
              </a:rPr>
              <a:t>(only if the same group is using common ICT systems)</a:t>
            </a:r>
          </a:p>
        </p:txBody>
      </p:sp>
      <p:sp>
        <p:nvSpPr>
          <p:cNvPr id="3" name="TextBox 2">
            <a:extLst>
              <a:ext uri="{FF2B5EF4-FFF2-40B4-BE49-F238E27FC236}">
                <a16:creationId xmlns:a16="http://schemas.microsoft.com/office/drawing/2014/main" id="{3C31F201-C44F-D8F6-8CFB-1E68D954224E}"/>
              </a:ext>
            </a:extLst>
          </p:cNvPr>
          <p:cNvSpPr txBox="1"/>
          <p:nvPr/>
        </p:nvSpPr>
        <p:spPr>
          <a:xfrm>
            <a:off x="10287000" y="265869"/>
            <a:ext cx="1348907" cy="276999"/>
          </a:xfrm>
          <a:prstGeom prst="rect">
            <a:avLst/>
          </a:prstGeom>
          <a:noFill/>
        </p:spPr>
        <p:txBody>
          <a:bodyPr wrap="square" rtlCol="0">
            <a:spAutoFit/>
          </a:bodyPr>
          <a:lstStyle/>
          <a:p>
            <a:r>
              <a:rPr lang="en-US" sz="1200" dirty="0">
                <a:solidFill>
                  <a:srgbClr val="112039"/>
                </a:solidFill>
              </a:rPr>
              <a:t>ECB-</a:t>
            </a:r>
            <a:r>
              <a:rPr lang="sk-SK" sz="1200" dirty="0" err="1">
                <a:solidFill>
                  <a:srgbClr val="112039"/>
                </a:solidFill>
              </a:rPr>
              <a:t>Public</a:t>
            </a:r>
            <a:endParaRPr lang="en-GB" sz="1200" dirty="0">
              <a:solidFill>
                <a:srgbClr val="112039"/>
              </a:solidFill>
            </a:endParaRPr>
          </a:p>
        </p:txBody>
      </p:sp>
      <p:sp>
        <p:nvSpPr>
          <p:cNvPr id="7" name="TextBox 6">
            <a:extLst>
              <a:ext uri="{FF2B5EF4-FFF2-40B4-BE49-F238E27FC236}">
                <a16:creationId xmlns:a16="http://schemas.microsoft.com/office/drawing/2014/main" id="{D38C7E3C-E8E5-2D35-282A-F682A2909C4D}"/>
              </a:ext>
            </a:extLst>
          </p:cNvPr>
          <p:cNvSpPr txBox="1"/>
          <p:nvPr/>
        </p:nvSpPr>
        <p:spPr>
          <a:xfrm>
            <a:off x="371475" y="1620728"/>
            <a:ext cx="5780673" cy="3970318"/>
          </a:xfrm>
          <a:prstGeom prst="rect">
            <a:avLst/>
          </a:prstGeom>
          <a:noFill/>
        </p:spPr>
        <p:txBody>
          <a:bodyPr wrap="square">
            <a:spAutoFit/>
          </a:bodyPr>
          <a:lstStyle/>
          <a:p>
            <a:r>
              <a:rPr lang="en-US" sz="1800" b="1" dirty="0"/>
              <a:t>Joint TLPTs.</a:t>
            </a:r>
            <a:r>
              <a:rPr lang="en-US" sz="1800" dirty="0"/>
              <a:t> Another case for cooperation between TLPT authorities is when TLPT authorities decide to </a:t>
            </a:r>
            <a:r>
              <a:rPr lang="en-US" sz="1800" dirty="0" err="1"/>
              <a:t>organise</a:t>
            </a:r>
            <a:r>
              <a:rPr lang="en-US" sz="1800" dirty="0"/>
              <a:t> joint TLPTs on several financial entities established in different Member States but using the same ICT intra-group service provider, or belonging to the same group and </a:t>
            </a:r>
            <a:r>
              <a:rPr lang="en-US" sz="1800" i="1" dirty="0"/>
              <a:t>using common ICT systems</a:t>
            </a:r>
            <a:r>
              <a:rPr lang="en-US" sz="1800" dirty="0"/>
              <a:t>.</a:t>
            </a:r>
          </a:p>
          <a:p>
            <a:endParaRPr lang="en-US" sz="1800" dirty="0"/>
          </a:p>
          <a:p>
            <a:r>
              <a:rPr lang="en-US" sz="1800" b="1" dirty="0"/>
              <a:t>Pooled TLPTs.</a:t>
            </a:r>
            <a:r>
              <a:rPr lang="en-US" sz="1800" dirty="0"/>
              <a:t> In this case the TLPT authorities shall designate which financial entity shall be the designated financial entity according to Article 26(4) DORA and which financial entities only participate in the pool and once again the TLPT authorities of the </a:t>
            </a:r>
            <a:r>
              <a:rPr lang="en-US" sz="1800" dirty="0" err="1"/>
              <a:t>pariticipating</a:t>
            </a:r>
            <a:r>
              <a:rPr lang="en-US" sz="1800" dirty="0"/>
              <a:t> financial entities shall agree amongst themselves as to who shall lead the TLPT.</a:t>
            </a:r>
            <a:endParaRPr lang="de-AT" sz="1800" dirty="0"/>
          </a:p>
        </p:txBody>
      </p:sp>
      <p:sp>
        <p:nvSpPr>
          <p:cNvPr id="8" name="Title 10">
            <a:extLst>
              <a:ext uri="{FF2B5EF4-FFF2-40B4-BE49-F238E27FC236}">
                <a16:creationId xmlns:a16="http://schemas.microsoft.com/office/drawing/2014/main" id="{8FC87815-3FA0-51E0-652D-5577A6312886}"/>
              </a:ext>
            </a:extLst>
          </p:cNvPr>
          <p:cNvSpPr txBox="1">
            <a:spLocks/>
          </p:cNvSpPr>
          <p:nvPr/>
        </p:nvSpPr>
        <p:spPr>
          <a:xfrm>
            <a:off x="246530" y="306522"/>
            <a:ext cx="5905618" cy="1326251"/>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4000" b="0" i="0" kern="1200">
                <a:solidFill>
                  <a:srgbClr val="112039"/>
                </a:solidFill>
                <a:latin typeface="Sitka Banner" pitchFamily="2" charset="0"/>
                <a:ea typeface="+mj-ea"/>
                <a:cs typeface="Arial" panose="020B0604020202020204" pitchFamily="34" charset="0"/>
              </a:defRPr>
            </a:lvl1pPr>
          </a:lstStyle>
          <a:p>
            <a:r>
              <a:rPr lang="sk-SK" dirty="0"/>
              <a:t>International TLPT</a:t>
            </a:r>
            <a:endParaRPr lang="de-AT" dirty="0"/>
          </a:p>
        </p:txBody>
      </p:sp>
      <p:sp>
        <p:nvSpPr>
          <p:cNvPr id="9" name="Title 10">
            <a:extLst>
              <a:ext uri="{FF2B5EF4-FFF2-40B4-BE49-F238E27FC236}">
                <a16:creationId xmlns:a16="http://schemas.microsoft.com/office/drawing/2014/main" id="{F7716B22-CA64-5004-C6D1-7ABAD0AFE1E4}"/>
              </a:ext>
            </a:extLst>
          </p:cNvPr>
          <p:cNvSpPr txBox="1">
            <a:spLocks/>
          </p:cNvSpPr>
          <p:nvPr/>
        </p:nvSpPr>
        <p:spPr>
          <a:xfrm>
            <a:off x="6430761" y="385132"/>
            <a:ext cx="5905618" cy="1326251"/>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4000" b="0" i="0" kern="1200">
                <a:solidFill>
                  <a:srgbClr val="112039"/>
                </a:solidFill>
                <a:latin typeface="Sitka Banner" pitchFamily="2" charset="0"/>
                <a:ea typeface="+mj-ea"/>
                <a:cs typeface="Arial" panose="020B0604020202020204" pitchFamily="34" charset="0"/>
              </a:defRPr>
            </a:lvl1pPr>
          </a:lstStyle>
          <a:p>
            <a:r>
              <a:rPr lang="sk-SK" dirty="0"/>
              <a:t>TIBER-EU</a:t>
            </a:r>
            <a:endParaRPr lang="de-AT" dirty="0"/>
          </a:p>
        </p:txBody>
      </p:sp>
    </p:spTree>
    <p:extLst>
      <p:ext uri="{BB962C8B-B14F-4D97-AF65-F5344CB8AC3E}">
        <p14:creationId xmlns:p14="http://schemas.microsoft.com/office/powerpoint/2010/main" val="1940377536"/>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BS_Interna_Prezentacia_v03(2).potx" id="{DF5C82FF-63A2-436A-B770-8194197DD77A}" vid="{665733BA-9955-42C8-A479-5526D2B51425}"/>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6E8E28990F97E45B854A86C3BB8E492" ma:contentTypeVersion="3" ma:contentTypeDescription="Umožňuje vytvoriť nový dokument." ma:contentTypeScope="" ma:versionID="31b699f23cf37fed0f47a23dd61e164e">
  <xsd:schema xmlns:xsd="http://www.w3.org/2001/XMLSchema" xmlns:xs="http://www.w3.org/2001/XMLSchema" xmlns:p="http://schemas.microsoft.com/office/2006/metadata/properties" xmlns:ns2="1260e0d8-60a5-4c2b-8835-793632c5b063" xmlns:ns3="fa28ac14-61ce-49d0-b6e9-e53fb586ffd9" targetNamespace="http://schemas.microsoft.com/office/2006/metadata/properties" ma:root="true" ma:fieldsID="685aa935ccbaae4a7380d24fbbe00a66" ns2:_="" ns3:_="">
    <xsd:import namespace="1260e0d8-60a5-4c2b-8835-793632c5b063"/>
    <xsd:import namespace="fa28ac14-61ce-49d0-b6e9-e53fb586ffd9"/>
    <xsd:element name="properties">
      <xsd:complexType>
        <xsd:sequence>
          <xsd:element name="documentManagement">
            <xsd:complexType>
              <xsd:all>
                <xsd:element ref="ns2:SharedWithUsers" minOccurs="0"/>
                <xsd:element ref="ns2:SharedWithDetails" minOccurs="0"/>
                <xsd:element ref="ns3: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60e0d8-60a5-4c2b-8835-793632c5b063" elementFormDefault="qualified">
    <xsd:import namespace="http://schemas.microsoft.com/office/2006/documentManagement/types"/>
    <xsd:import namespace="http://schemas.microsoft.com/office/infopath/2007/PartnerControls"/>
    <xsd:element name="SharedWithUsers" ma:index="8" nillable="true" ma:displayName="Zdieľa sa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Zdieľané s podrobnosťami"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28ac14-61ce-49d0-b6e9-e53fb586ffd9" elementFormDefault="qualified">
    <xsd:import namespace="http://schemas.microsoft.com/office/2006/documentManagement/types"/>
    <xsd:import namespace="http://schemas.microsoft.com/office/infopath/2007/PartnerControls"/>
    <xsd:element name="Link" ma:index="10"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nk xmlns="fa28ac14-61ce-49d0-b6e9-e53fb586ffd9">
      <Url xsi:nil="true"/>
      <Description xsi:nil="true"/>
    </Link>
  </documentManagement>
</p:properties>
</file>

<file path=customXml/itemProps1.xml><?xml version="1.0" encoding="utf-8"?>
<ds:datastoreItem xmlns:ds="http://schemas.openxmlformats.org/officeDocument/2006/customXml" ds:itemID="{37060557-AD10-462A-AC2F-C2A458CADB6B}"/>
</file>

<file path=customXml/itemProps2.xml><?xml version="1.0" encoding="utf-8"?>
<ds:datastoreItem xmlns:ds="http://schemas.openxmlformats.org/officeDocument/2006/customXml" ds:itemID="{5674C348-AF23-41EC-AF00-98A4C1C70391}"/>
</file>

<file path=customXml/itemProps3.xml><?xml version="1.0" encoding="utf-8"?>
<ds:datastoreItem xmlns:ds="http://schemas.openxmlformats.org/officeDocument/2006/customXml" ds:itemID="{B1BFA283-C10F-4507-AB43-96BB79C1D59D}"/>
</file>

<file path=docProps/app.xml><?xml version="1.0" encoding="utf-8"?>
<Properties xmlns="http://schemas.openxmlformats.org/officeDocument/2006/extended-properties" xmlns:vt="http://schemas.openxmlformats.org/officeDocument/2006/docPropsVTypes">
  <Template>DSSR 2026 preparation meeting v.4</Template>
  <TotalTime>526</TotalTime>
  <Words>594</Words>
  <Application>Microsoft Office PowerPoint</Application>
  <PresentationFormat>Widescreen</PresentationFormat>
  <Paragraphs>76</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Sitka Banner</vt:lpstr>
      <vt:lpstr>Verdana</vt:lpstr>
      <vt:lpstr>Wingdings</vt:lpstr>
      <vt:lpstr>Motív Office</vt:lpstr>
      <vt:lpstr>RTS: Threat led penetration tests</vt:lpstr>
      <vt:lpstr>Current state of the RTS</vt:lpstr>
      <vt:lpstr>Quantitative criteria</vt:lpstr>
      <vt:lpstr>TLPT Authority in Slovak Republic</vt:lpstr>
      <vt:lpstr>TLPT Participants</vt:lpstr>
      <vt:lpstr>TLPT Phases</vt:lpstr>
      <vt:lpstr>TLPT Phases</vt:lpstr>
      <vt:lpstr>TLPT Phases</vt:lpstr>
      <vt:lpstr>The TIBER-EU framework aims to harmonize and standardize the approach to threat intelligence-based ethical red-teaming across Europe.  TIBER-EU framework can also assist competent authorities and financial entities in meeting the requirements for threat-led penetration tests under the Digital Operational Resilience Act (DORA).  Mutual recognition of TIBER-XX and DORA TLPT  (only if the same group is using common ICT systems)</vt:lpstr>
      <vt:lpstr>CTLPT Q&amp;A?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Mihaľková Viera</dc:creator>
  <cp:lastModifiedBy>Sýkora Tomáš</cp:lastModifiedBy>
  <cp:revision>20</cp:revision>
  <dcterms:created xsi:type="dcterms:W3CDTF">2025-06-06T07:13:07Z</dcterms:created>
  <dcterms:modified xsi:type="dcterms:W3CDTF">2025-06-19T06:36:04Z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0x01010056E8E28990F97E45B854A86C3BB8E492</vt:lpwstr>
  </property>
</Properties>
</file>