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6" r:id="rId6"/>
    <p:sldId id="280" r:id="rId7"/>
    <p:sldId id="281" r:id="rId8"/>
    <p:sldId id="287" r:id="rId9"/>
    <p:sldId id="294" r:id="rId10"/>
    <p:sldId id="293" r:id="rId11"/>
    <p:sldId id="288" r:id="rId12"/>
    <p:sldId id="289" r:id="rId13"/>
    <p:sldId id="290" r:id="rId14"/>
    <p:sldId id="291" r:id="rId15"/>
    <p:sldId id="292" r:id="rId16"/>
    <p:sldId id="285" r:id="rId17"/>
    <p:sldId id="282" r:id="rId18"/>
    <p:sldId id="263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45E"/>
    <a:srgbClr val="1F2C49"/>
    <a:srgbClr val="2B5291"/>
    <a:srgbClr val="008C7A"/>
    <a:srgbClr val="D2DBE0"/>
    <a:srgbClr val="D9AB76"/>
    <a:srgbClr val="91CEFF"/>
    <a:srgbClr val="112039"/>
    <a:srgbClr val="FAB937"/>
    <a:srgbClr val="FF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E0F47-8457-4927-8C35-D0C40A133C87}" v="1" dt="2025-10-09T05:47:22.320"/>
    <p1510:client id="{9B571EBF-D22C-CB06-10B2-70271FF62A6D}" v="3" dt="2025-10-08T09:28:06.159"/>
    <p1510:client id="{CA669D36-46B7-DD35-47DD-3DBA3BADC1A0}" v="306" dt="2025-10-08T07:51:25.886"/>
    <p1510:client id="{CB3518FA-7705-BAC6-B3A2-BDB3C541B5F2}" v="4" dt="2025-10-08T09:35:18.993"/>
    <p1510:client id="{EC5A7C5E-DB74-62E8-5B00-F0A49D9FFC3E}" v="49" dt="2025-10-09T06:34:31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pová Patrícia" userId="S::krupovap@nbs.sk::cb1410b6-b3b1-49af-8e94-dc796a9ecc07" providerId="AD" clId="Web-{CA669D36-46B7-DD35-47DD-3DBA3BADC1A0}"/>
    <pc:docChg chg="modSld">
      <pc:chgData name="Krupová Patrícia" userId="S::krupovap@nbs.sk::cb1410b6-b3b1-49af-8e94-dc796a9ecc07" providerId="AD" clId="Web-{CA669D36-46B7-DD35-47DD-3DBA3BADC1A0}" dt="2025-10-08T07:51:24.042" v="167" actId="20577"/>
      <pc:docMkLst>
        <pc:docMk/>
      </pc:docMkLst>
      <pc:sldChg chg="modSp">
        <pc:chgData name="Krupová Patrícia" userId="S::krupovap@nbs.sk::cb1410b6-b3b1-49af-8e94-dc796a9ecc07" providerId="AD" clId="Web-{CA669D36-46B7-DD35-47DD-3DBA3BADC1A0}" dt="2025-10-08T07:15:21.144" v="141" actId="20577"/>
        <pc:sldMkLst>
          <pc:docMk/>
          <pc:sldMk cId="2823255895" sldId="282"/>
        </pc:sldMkLst>
        <pc:spChg chg="mod">
          <ac:chgData name="Krupová Patrícia" userId="S::krupovap@nbs.sk::cb1410b6-b3b1-49af-8e94-dc796a9ecc07" providerId="AD" clId="Web-{CA669D36-46B7-DD35-47DD-3DBA3BADC1A0}" dt="2025-10-08T07:15:21.144" v="141" actId="20577"/>
          <ac:spMkLst>
            <pc:docMk/>
            <pc:sldMk cId="2823255895" sldId="282"/>
            <ac:spMk id="9" creationId="{3724F8FC-E67E-20CF-BAEA-4656E77C5C4D}"/>
          </ac:spMkLst>
        </pc:spChg>
      </pc:sldChg>
      <pc:sldChg chg="modSp">
        <pc:chgData name="Krupová Patrícia" userId="S::krupovap@nbs.sk::cb1410b6-b3b1-49af-8e94-dc796a9ecc07" providerId="AD" clId="Web-{CA669D36-46B7-DD35-47DD-3DBA3BADC1A0}" dt="2025-10-08T07:11:56.788" v="98" actId="20577"/>
        <pc:sldMkLst>
          <pc:docMk/>
          <pc:sldMk cId="635420897" sldId="285"/>
        </pc:sldMkLst>
        <pc:spChg chg="mod">
          <ac:chgData name="Krupová Patrícia" userId="S::krupovap@nbs.sk::cb1410b6-b3b1-49af-8e94-dc796a9ecc07" providerId="AD" clId="Web-{CA669D36-46B7-DD35-47DD-3DBA3BADC1A0}" dt="2025-10-08T07:11:56.788" v="98" actId="20577"/>
          <ac:spMkLst>
            <pc:docMk/>
            <pc:sldMk cId="635420897" sldId="285"/>
            <ac:spMk id="3" creationId="{BF0B3A7D-18F3-CF58-F373-4FB9CB73F39F}"/>
          </ac:spMkLst>
        </pc:spChg>
      </pc:sldChg>
      <pc:sldChg chg="modSp">
        <pc:chgData name="Krupová Patrícia" userId="S::krupovap@nbs.sk::cb1410b6-b3b1-49af-8e94-dc796a9ecc07" providerId="AD" clId="Web-{CA669D36-46B7-DD35-47DD-3DBA3BADC1A0}" dt="2025-10-08T07:51:24.042" v="167" actId="20577"/>
        <pc:sldMkLst>
          <pc:docMk/>
          <pc:sldMk cId="1820543415" sldId="292"/>
        </pc:sldMkLst>
        <pc:spChg chg="mod">
          <ac:chgData name="Krupová Patrícia" userId="S::krupovap@nbs.sk::cb1410b6-b3b1-49af-8e94-dc796a9ecc07" providerId="AD" clId="Web-{CA669D36-46B7-DD35-47DD-3DBA3BADC1A0}" dt="2025-10-08T07:51:24.042" v="167" actId="20577"/>
          <ac:spMkLst>
            <pc:docMk/>
            <pc:sldMk cId="1820543415" sldId="292"/>
            <ac:spMk id="3" creationId="{E3F4D65C-BEBF-1AC6-871E-A55483EDE568}"/>
          </ac:spMkLst>
        </pc:spChg>
      </pc:sldChg>
    </pc:docChg>
  </pc:docChgLst>
  <pc:docChgLst>
    <pc:chgData name="Latta Pavol" userId="5eef83d6-6af9-473d-913e-2675fa0f9cc2" providerId="ADAL" clId="{0EBE0F47-8457-4927-8C35-D0C40A133C87}"/>
    <pc:docChg chg="modSld">
      <pc:chgData name="Latta Pavol" userId="5eef83d6-6af9-473d-913e-2675fa0f9cc2" providerId="ADAL" clId="{0EBE0F47-8457-4927-8C35-D0C40A133C87}" dt="2025-10-09T05:47:22.320" v="2" actId="14100"/>
      <pc:docMkLst>
        <pc:docMk/>
      </pc:docMkLst>
      <pc:sldChg chg="modSp mod">
        <pc:chgData name="Latta Pavol" userId="5eef83d6-6af9-473d-913e-2675fa0f9cc2" providerId="ADAL" clId="{0EBE0F47-8457-4927-8C35-D0C40A133C87}" dt="2025-10-09T05:47:22.320" v="2" actId="14100"/>
        <pc:sldMkLst>
          <pc:docMk/>
          <pc:sldMk cId="3132824430" sldId="286"/>
        </pc:sldMkLst>
        <pc:picChg chg="mod">
          <ac:chgData name="Latta Pavol" userId="5eef83d6-6af9-473d-913e-2675fa0f9cc2" providerId="ADAL" clId="{0EBE0F47-8457-4927-8C35-D0C40A133C87}" dt="2025-10-09T05:47:22.320" v="2" actId="14100"/>
          <ac:picMkLst>
            <pc:docMk/>
            <pc:sldMk cId="3132824430" sldId="286"/>
            <ac:picMk id="17" creationId="{5608C13C-0752-DB1C-F500-43387AA07101}"/>
          </ac:picMkLst>
        </pc:picChg>
      </pc:sldChg>
    </pc:docChg>
  </pc:docChgLst>
  <pc:docChgLst>
    <pc:chgData name="Hromadová Adriána" userId="ce296e99-093e-4fad-af03-0c8b3d6f1cf1" providerId="ADAL" clId="{90568059-E57C-46D1-9EC3-CA367039FDC7}"/>
    <pc:docChg chg="undo custSel addSld delSld modSld sldOrd">
      <pc:chgData name="Hromadová Adriána" userId="ce296e99-093e-4fad-af03-0c8b3d6f1cf1" providerId="ADAL" clId="{90568059-E57C-46D1-9EC3-CA367039FDC7}" dt="2025-10-03T11:53:12.150" v="183" actId="1076"/>
      <pc:docMkLst>
        <pc:docMk/>
      </pc:docMkLst>
      <pc:sldChg chg="modSp mod">
        <pc:chgData name="Hromadová Adriána" userId="ce296e99-093e-4fad-af03-0c8b3d6f1cf1" providerId="ADAL" clId="{90568059-E57C-46D1-9EC3-CA367039FDC7}" dt="2025-10-03T11:38:26.214" v="30" actId="20577"/>
        <pc:sldMkLst>
          <pc:docMk/>
          <pc:sldMk cId="1217507172" sldId="256"/>
        </pc:sldMkLst>
        <pc:spChg chg="mod">
          <ac:chgData name="Hromadová Adriána" userId="ce296e99-093e-4fad-af03-0c8b3d6f1cf1" providerId="ADAL" clId="{90568059-E57C-46D1-9EC3-CA367039FDC7}" dt="2025-10-03T11:37:55.914" v="3" actId="20577"/>
          <ac:spMkLst>
            <pc:docMk/>
            <pc:sldMk cId="1217507172" sldId="256"/>
            <ac:spMk id="16" creationId="{C07C5BE8-3641-292B-3C77-52B18052E705}"/>
          </ac:spMkLst>
        </pc:spChg>
        <pc:spChg chg="mod">
          <ac:chgData name="Hromadová Adriána" userId="ce296e99-093e-4fad-af03-0c8b3d6f1cf1" providerId="ADAL" clId="{90568059-E57C-46D1-9EC3-CA367039FDC7}" dt="2025-10-03T11:38:06.089" v="12" actId="27636"/>
          <ac:spMkLst>
            <pc:docMk/>
            <pc:sldMk cId="1217507172" sldId="256"/>
            <ac:spMk id="17" creationId="{ADC83DBF-5CAB-F791-F2DC-CB39B5D7B2E2}"/>
          </ac:spMkLst>
        </pc:spChg>
        <pc:spChg chg="mod">
          <ac:chgData name="Hromadová Adriána" userId="ce296e99-093e-4fad-af03-0c8b3d6f1cf1" providerId="ADAL" clId="{90568059-E57C-46D1-9EC3-CA367039FDC7}" dt="2025-10-03T11:38:19.706" v="18" actId="27636"/>
          <ac:spMkLst>
            <pc:docMk/>
            <pc:sldMk cId="1217507172" sldId="256"/>
            <ac:spMk id="18" creationId="{768C81AF-5BCA-A589-38CE-9C04FC25F71A}"/>
          </ac:spMkLst>
        </pc:spChg>
        <pc:spChg chg="mod">
          <ac:chgData name="Hromadová Adriána" userId="ce296e99-093e-4fad-af03-0c8b3d6f1cf1" providerId="ADAL" clId="{90568059-E57C-46D1-9EC3-CA367039FDC7}" dt="2025-10-03T11:38:26.214" v="30" actId="20577"/>
          <ac:spMkLst>
            <pc:docMk/>
            <pc:sldMk cId="1217507172" sldId="256"/>
            <ac:spMk id="19" creationId="{C27E6A27-E12B-2BC8-48EF-E3CF98670309}"/>
          </ac:spMkLst>
        </pc:spChg>
      </pc:sldChg>
      <pc:sldChg chg="addSp modSp">
        <pc:chgData name="Hromadová Adriána" userId="ce296e99-093e-4fad-af03-0c8b3d6f1cf1" providerId="ADAL" clId="{90568059-E57C-46D1-9EC3-CA367039FDC7}" dt="2025-10-03T11:51:14.433" v="161"/>
        <pc:sldMkLst>
          <pc:docMk/>
          <pc:sldMk cId="1326949624" sldId="263"/>
        </pc:sldMkLst>
        <pc:spChg chg="add mod">
          <ac:chgData name="Hromadová Adriána" userId="ce296e99-093e-4fad-af03-0c8b3d6f1cf1" providerId="ADAL" clId="{90568059-E57C-46D1-9EC3-CA367039FDC7}" dt="2025-10-03T11:51:14.433" v="161"/>
          <ac:spMkLst>
            <pc:docMk/>
            <pc:sldMk cId="1326949624" sldId="263"/>
            <ac:spMk id="2" creationId="{6F336911-1278-957F-5499-3C185AF9E387}"/>
          </ac:spMkLst>
        </pc:spChg>
      </pc:sldChg>
      <pc:sldChg chg="addSp delSp modSp mod ord">
        <pc:chgData name="Hromadová Adriána" userId="ce296e99-093e-4fad-af03-0c8b3d6f1cf1" providerId="ADAL" clId="{90568059-E57C-46D1-9EC3-CA367039FDC7}" dt="2025-10-03T11:43:14.807" v="74" actId="255"/>
        <pc:sldMkLst>
          <pc:docMk/>
          <pc:sldMk cId="176072060" sldId="280"/>
        </pc:sldMkLst>
        <pc:spChg chg="add mod">
          <ac:chgData name="Hromadová Adriána" userId="ce296e99-093e-4fad-af03-0c8b3d6f1cf1" providerId="ADAL" clId="{90568059-E57C-46D1-9EC3-CA367039FDC7}" dt="2025-10-03T11:42:07.932" v="70" actId="1076"/>
          <ac:spMkLst>
            <pc:docMk/>
            <pc:sldMk cId="176072060" sldId="280"/>
            <ac:spMk id="4" creationId="{6780662A-A65C-4BB8-8C26-3B087066114D}"/>
          </ac:spMkLst>
        </pc:spChg>
        <pc:spChg chg="mod">
          <ac:chgData name="Hromadová Adriána" userId="ce296e99-093e-4fad-af03-0c8b3d6f1cf1" providerId="ADAL" clId="{90568059-E57C-46D1-9EC3-CA367039FDC7}" dt="2025-10-03T11:43:14.807" v="74" actId="255"/>
          <ac:spMkLst>
            <pc:docMk/>
            <pc:sldMk cId="176072060" sldId="280"/>
            <ac:spMk id="7" creationId="{E68DEED4-CF44-2DD4-B841-CE47C19627C5}"/>
          </ac:spMkLst>
        </pc:spChg>
      </pc:sldChg>
      <pc:sldChg chg="addSp delSp modSp mod ord">
        <pc:chgData name="Hromadová Adriána" userId="ce296e99-093e-4fad-af03-0c8b3d6f1cf1" providerId="ADAL" clId="{90568059-E57C-46D1-9EC3-CA367039FDC7}" dt="2025-10-03T11:41:59.428" v="69" actId="1076"/>
        <pc:sldMkLst>
          <pc:docMk/>
          <pc:sldMk cId="3039759157" sldId="281"/>
        </pc:sldMkLst>
        <pc:spChg chg="add mod">
          <ac:chgData name="Hromadová Adriána" userId="ce296e99-093e-4fad-af03-0c8b3d6f1cf1" providerId="ADAL" clId="{90568059-E57C-46D1-9EC3-CA367039FDC7}" dt="2025-10-03T11:41:51.468" v="66"/>
          <ac:spMkLst>
            <pc:docMk/>
            <pc:sldMk cId="3039759157" sldId="281"/>
            <ac:spMk id="2" creationId="{26F2BB79-3B10-ECD7-E2A2-48F542189833}"/>
          </ac:spMkLst>
        </pc:spChg>
        <pc:spChg chg="mod">
          <ac:chgData name="Hromadová Adriána" userId="ce296e99-093e-4fad-af03-0c8b3d6f1cf1" providerId="ADAL" clId="{90568059-E57C-46D1-9EC3-CA367039FDC7}" dt="2025-10-03T11:41:59.428" v="69" actId="1076"/>
          <ac:spMkLst>
            <pc:docMk/>
            <pc:sldMk cId="3039759157" sldId="281"/>
            <ac:spMk id="7" creationId="{5AE8C6BC-81E1-AE0C-019C-B8C1BC6433F9}"/>
          </ac:spMkLst>
        </pc:spChg>
      </pc:sldChg>
      <pc:sldChg chg="modSp mod ord">
        <pc:chgData name="Hromadová Adriána" userId="ce296e99-093e-4fad-af03-0c8b3d6f1cf1" providerId="ADAL" clId="{90568059-E57C-46D1-9EC3-CA367039FDC7}" dt="2025-10-03T11:48:58.341" v="160" actId="14100"/>
        <pc:sldMkLst>
          <pc:docMk/>
          <pc:sldMk cId="2823255895" sldId="282"/>
        </pc:sldMkLst>
        <pc:spChg chg="mod">
          <ac:chgData name="Hromadová Adriána" userId="ce296e99-093e-4fad-af03-0c8b3d6f1cf1" providerId="ADAL" clId="{90568059-E57C-46D1-9EC3-CA367039FDC7}" dt="2025-10-03T11:48:51.886" v="158" actId="14100"/>
          <ac:spMkLst>
            <pc:docMk/>
            <pc:sldMk cId="2823255895" sldId="282"/>
            <ac:spMk id="6" creationId="{9388F251-AF02-AAA4-ECC6-0CBA89291261}"/>
          </ac:spMkLst>
        </pc:spChg>
        <pc:spChg chg="mod">
          <ac:chgData name="Hromadová Adriána" userId="ce296e99-093e-4fad-af03-0c8b3d6f1cf1" providerId="ADAL" clId="{90568059-E57C-46D1-9EC3-CA367039FDC7}" dt="2025-10-03T11:48:58.341" v="160" actId="14100"/>
          <ac:spMkLst>
            <pc:docMk/>
            <pc:sldMk cId="2823255895" sldId="282"/>
            <ac:spMk id="9" creationId="{3724F8FC-E67E-20CF-BAEA-4656E77C5C4D}"/>
          </ac:spMkLst>
        </pc:spChg>
      </pc:sldChg>
      <pc:sldChg chg="modSp mod">
        <pc:chgData name="Hromadová Adriána" userId="ce296e99-093e-4fad-af03-0c8b3d6f1cf1" providerId="ADAL" clId="{90568059-E57C-46D1-9EC3-CA367039FDC7}" dt="2025-10-03T11:48:34.582" v="137" actId="255"/>
        <pc:sldMkLst>
          <pc:docMk/>
          <pc:sldMk cId="635420897" sldId="285"/>
        </pc:sldMkLst>
        <pc:spChg chg="mod">
          <ac:chgData name="Hromadová Adriána" userId="ce296e99-093e-4fad-af03-0c8b3d6f1cf1" providerId="ADAL" clId="{90568059-E57C-46D1-9EC3-CA367039FDC7}" dt="2025-10-03T11:48:34.582" v="137" actId="255"/>
          <ac:spMkLst>
            <pc:docMk/>
            <pc:sldMk cId="635420897" sldId="285"/>
            <ac:spMk id="3" creationId="{BF0B3A7D-18F3-CF58-F373-4FB9CB73F39F}"/>
          </ac:spMkLst>
        </pc:spChg>
        <pc:spChg chg="mod">
          <ac:chgData name="Hromadová Adriána" userId="ce296e99-093e-4fad-af03-0c8b3d6f1cf1" providerId="ADAL" clId="{90568059-E57C-46D1-9EC3-CA367039FDC7}" dt="2025-10-03T11:48:11.725" v="131" actId="14100"/>
          <ac:spMkLst>
            <pc:docMk/>
            <pc:sldMk cId="635420897" sldId="285"/>
            <ac:spMk id="5" creationId="{3F239587-8606-7E09-02DC-868FBE372208}"/>
          </ac:spMkLst>
        </pc:spChg>
      </pc:sldChg>
      <pc:sldChg chg="addSp delSp modSp mod">
        <pc:chgData name="Hromadová Adriána" userId="ce296e99-093e-4fad-af03-0c8b3d6f1cf1" providerId="ADAL" clId="{90568059-E57C-46D1-9EC3-CA367039FDC7}" dt="2025-10-03T11:39:46.530" v="45" actId="1076"/>
        <pc:sldMkLst>
          <pc:docMk/>
          <pc:sldMk cId="3132824430" sldId="286"/>
        </pc:sldMkLst>
        <pc:spChg chg="add mod">
          <ac:chgData name="Hromadová Adriána" userId="ce296e99-093e-4fad-af03-0c8b3d6f1cf1" providerId="ADAL" clId="{90568059-E57C-46D1-9EC3-CA367039FDC7}" dt="2025-10-03T11:39:32.274" v="41"/>
          <ac:spMkLst>
            <pc:docMk/>
            <pc:sldMk cId="3132824430" sldId="286"/>
            <ac:spMk id="2" creationId="{FA849DBD-90BC-9355-876C-FCCFBA5E1040}"/>
          </ac:spMkLst>
        </pc:spChg>
        <pc:spChg chg="mod">
          <ac:chgData name="Hromadová Adriána" userId="ce296e99-093e-4fad-af03-0c8b3d6f1cf1" providerId="ADAL" clId="{90568059-E57C-46D1-9EC3-CA367039FDC7}" dt="2025-10-03T11:39:46.530" v="45" actId="1076"/>
          <ac:spMkLst>
            <pc:docMk/>
            <pc:sldMk cId="3132824430" sldId="286"/>
            <ac:spMk id="6" creationId="{B13CA928-4D5F-6F89-53D7-4BC2165F0D1A}"/>
          </ac:spMkLst>
        </pc:spChg>
      </pc:sldChg>
      <pc:sldChg chg="modSp add mod">
        <pc:chgData name="Hromadová Adriána" userId="ce296e99-093e-4fad-af03-0c8b3d6f1cf1" providerId="ADAL" clId="{90568059-E57C-46D1-9EC3-CA367039FDC7}" dt="2025-10-03T11:43:20.625" v="75" actId="255"/>
        <pc:sldMkLst>
          <pc:docMk/>
          <pc:sldMk cId="4013790413" sldId="287"/>
        </pc:sldMkLst>
        <pc:spChg chg="mod">
          <ac:chgData name="Hromadová Adriána" userId="ce296e99-093e-4fad-af03-0c8b3d6f1cf1" providerId="ADAL" clId="{90568059-E57C-46D1-9EC3-CA367039FDC7}" dt="2025-10-03T11:43:20.625" v="75" actId="255"/>
          <ac:spMkLst>
            <pc:docMk/>
            <pc:sldMk cId="4013790413" sldId="287"/>
            <ac:spMk id="2" creationId="{B09EEA96-D5E8-A9AC-A145-6089DDCD3529}"/>
          </ac:spMkLst>
        </pc:spChg>
      </pc:sldChg>
      <pc:sldChg chg="addSp modSp add mod">
        <pc:chgData name="Hromadová Adriána" userId="ce296e99-093e-4fad-af03-0c8b3d6f1cf1" providerId="ADAL" clId="{90568059-E57C-46D1-9EC3-CA367039FDC7}" dt="2025-10-03T11:44:29.884" v="89" actId="1076"/>
        <pc:sldMkLst>
          <pc:docMk/>
          <pc:sldMk cId="3166493894" sldId="288"/>
        </pc:sldMkLst>
        <pc:spChg chg="mod">
          <ac:chgData name="Hromadová Adriána" userId="ce296e99-093e-4fad-af03-0c8b3d6f1cf1" providerId="ADAL" clId="{90568059-E57C-46D1-9EC3-CA367039FDC7}" dt="2025-10-03T11:44:29.884" v="89" actId="1076"/>
          <ac:spMkLst>
            <pc:docMk/>
            <pc:sldMk cId="3166493894" sldId="288"/>
            <ac:spMk id="2" creationId="{0F0713A7-4A45-D53D-A9F9-D8B09A813EF7}"/>
          </ac:spMkLst>
        </pc:spChg>
        <pc:spChg chg="mod">
          <ac:chgData name="Hromadová Adriána" userId="ce296e99-093e-4fad-af03-0c8b3d6f1cf1" providerId="ADAL" clId="{90568059-E57C-46D1-9EC3-CA367039FDC7}" dt="2025-10-03T11:44:26.535" v="88" actId="1076"/>
          <ac:spMkLst>
            <pc:docMk/>
            <pc:sldMk cId="3166493894" sldId="288"/>
            <ac:spMk id="7" creationId="{22EDCA5A-AD5E-56F5-745D-684B7F2D1343}"/>
          </ac:spMkLst>
        </pc:spChg>
        <pc:picChg chg="add mod">
          <ac:chgData name="Hromadová Adriána" userId="ce296e99-093e-4fad-af03-0c8b3d6f1cf1" providerId="ADAL" clId="{90568059-E57C-46D1-9EC3-CA367039FDC7}" dt="2025-10-03T11:44:22.894" v="87" actId="1076"/>
          <ac:picMkLst>
            <pc:docMk/>
            <pc:sldMk cId="3166493894" sldId="288"/>
            <ac:picMk id="3" creationId="{46DAD92A-400E-3078-34D6-BBA58A0ADF54}"/>
          </ac:picMkLst>
        </pc:picChg>
      </pc:sldChg>
      <pc:sldChg chg="addSp delSp modSp add mod">
        <pc:chgData name="Hromadová Adriána" userId="ce296e99-093e-4fad-af03-0c8b3d6f1cf1" providerId="ADAL" clId="{90568059-E57C-46D1-9EC3-CA367039FDC7}" dt="2025-10-03T11:45:33.559" v="100" actId="14100"/>
        <pc:sldMkLst>
          <pc:docMk/>
          <pc:sldMk cId="3368561290" sldId="289"/>
        </pc:sldMkLst>
        <pc:spChg chg="mod">
          <ac:chgData name="Hromadová Adriána" userId="ce296e99-093e-4fad-af03-0c8b3d6f1cf1" providerId="ADAL" clId="{90568059-E57C-46D1-9EC3-CA367039FDC7}" dt="2025-10-03T11:45:09.751" v="94" actId="5793"/>
          <ac:spMkLst>
            <pc:docMk/>
            <pc:sldMk cId="3368561290" sldId="289"/>
            <ac:spMk id="2" creationId="{8466052A-9B2B-3987-DB93-3BF766722896}"/>
          </ac:spMkLst>
        </pc:spChg>
        <pc:picChg chg="add mod">
          <ac:chgData name="Hromadová Adriána" userId="ce296e99-093e-4fad-af03-0c8b3d6f1cf1" providerId="ADAL" clId="{90568059-E57C-46D1-9EC3-CA367039FDC7}" dt="2025-10-03T11:45:33.559" v="100" actId="14100"/>
          <ac:picMkLst>
            <pc:docMk/>
            <pc:sldMk cId="3368561290" sldId="289"/>
            <ac:picMk id="5" creationId="{99B1FEEA-E0E5-26BA-2B36-14F97CB896BB}"/>
          </ac:picMkLst>
        </pc:picChg>
      </pc:sldChg>
      <pc:sldChg chg="addSp delSp modSp add mod">
        <pc:chgData name="Hromadová Adriána" userId="ce296e99-093e-4fad-af03-0c8b3d6f1cf1" providerId="ADAL" clId="{90568059-E57C-46D1-9EC3-CA367039FDC7}" dt="2025-10-03T11:46:02.003" v="106"/>
        <pc:sldMkLst>
          <pc:docMk/>
          <pc:sldMk cId="3460025125" sldId="290"/>
        </pc:sldMkLst>
        <pc:spChg chg="mod">
          <ac:chgData name="Hromadová Adriána" userId="ce296e99-093e-4fad-af03-0c8b3d6f1cf1" providerId="ADAL" clId="{90568059-E57C-46D1-9EC3-CA367039FDC7}" dt="2025-10-03T11:45:51.971" v="103" actId="5793"/>
          <ac:spMkLst>
            <pc:docMk/>
            <pc:sldMk cId="3460025125" sldId="290"/>
            <ac:spMk id="2" creationId="{36885A1B-201E-CCD5-DE57-EA7A19A67D1B}"/>
          </ac:spMkLst>
        </pc:spChg>
        <pc:picChg chg="add mod">
          <ac:chgData name="Hromadová Adriána" userId="ce296e99-093e-4fad-af03-0c8b3d6f1cf1" providerId="ADAL" clId="{90568059-E57C-46D1-9EC3-CA367039FDC7}" dt="2025-10-03T11:45:58.087" v="105"/>
          <ac:picMkLst>
            <pc:docMk/>
            <pc:sldMk cId="3460025125" sldId="290"/>
            <ac:picMk id="3" creationId="{6A1D62A7-7E67-0088-B1D8-FB49959E8AB5}"/>
          </ac:picMkLst>
        </pc:picChg>
        <pc:picChg chg="add mod">
          <ac:chgData name="Hromadová Adriána" userId="ce296e99-093e-4fad-af03-0c8b3d6f1cf1" providerId="ADAL" clId="{90568059-E57C-46D1-9EC3-CA367039FDC7}" dt="2025-10-03T11:46:02.003" v="106"/>
          <ac:picMkLst>
            <pc:docMk/>
            <pc:sldMk cId="3460025125" sldId="290"/>
            <ac:picMk id="6" creationId="{424889B6-3A2C-BF0C-9959-0FF51F9BE3B4}"/>
          </ac:picMkLst>
        </pc:picChg>
      </pc:sldChg>
      <pc:sldChg chg="addSp delSp modSp add mod">
        <pc:chgData name="Hromadová Adriána" userId="ce296e99-093e-4fad-af03-0c8b3d6f1cf1" providerId="ADAL" clId="{90568059-E57C-46D1-9EC3-CA367039FDC7}" dt="2025-10-03T11:46:53.429" v="118" actId="1076"/>
        <pc:sldMkLst>
          <pc:docMk/>
          <pc:sldMk cId="3322578905" sldId="291"/>
        </pc:sldMkLst>
        <pc:spChg chg="mod">
          <ac:chgData name="Hromadová Adriána" userId="ce296e99-093e-4fad-af03-0c8b3d6f1cf1" providerId="ADAL" clId="{90568059-E57C-46D1-9EC3-CA367039FDC7}" dt="2025-10-03T11:46:23.809" v="109" actId="5793"/>
          <ac:spMkLst>
            <pc:docMk/>
            <pc:sldMk cId="3322578905" sldId="291"/>
            <ac:spMk id="2" creationId="{5155E450-CEAD-FF45-67C6-4DA1F05C1565}"/>
          </ac:spMkLst>
        </pc:spChg>
        <pc:spChg chg="add mod">
          <ac:chgData name="Hromadová Adriána" userId="ce296e99-093e-4fad-af03-0c8b3d6f1cf1" providerId="ADAL" clId="{90568059-E57C-46D1-9EC3-CA367039FDC7}" dt="2025-10-03T11:46:53.429" v="118" actId="1076"/>
          <ac:spMkLst>
            <pc:docMk/>
            <pc:sldMk cId="3322578905" sldId="291"/>
            <ac:spMk id="9" creationId="{0A8E6BE5-B6E7-2726-F9F3-3ACC9862992A}"/>
          </ac:spMkLst>
        </pc:spChg>
      </pc:sldChg>
      <pc:sldChg chg="addSp delSp modSp add mod">
        <pc:chgData name="Hromadová Adriána" userId="ce296e99-093e-4fad-af03-0c8b3d6f1cf1" providerId="ADAL" clId="{90568059-E57C-46D1-9EC3-CA367039FDC7}" dt="2025-10-03T11:47:33.547" v="127" actId="20577"/>
        <pc:sldMkLst>
          <pc:docMk/>
          <pc:sldMk cId="1820543415" sldId="292"/>
        </pc:sldMkLst>
        <pc:spChg chg="add mod">
          <ac:chgData name="Hromadová Adriána" userId="ce296e99-093e-4fad-af03-0c8b3d6f1cf1" providerId="ADAL" clId="{90568059-E57C-46D1-9EC3-CA367039FDC7}" dt="2025-10-03T11:47:33.547" v="127" actId="20577"/>
          <ac:spMkLst>
            <pc:docMk/>
            <pc:sldMk cId="1820543415" sldId="292"/>
            <ac:spMk id="3" creationId="{E3F4D65C-BEBF-1AC6-871E-A55483EDE568}"/>
          </ac:spMkLst>
        </pc:spChg>
        <pc:spChg chg="mod">
          <ac:chgData name="Hromadová Adriána" userId="ce296e99-093e-4fad-af03-0c8b3d6f1cf1" providerId="ADAL" clId="{90568059-E57C-46D1-9EC3-CA367039FDC7}" dt="2025-10-03T11:47:07.169" v="120"/>
          <ac:spMkLst>
            <pc:docMk/>
            <pc:sldMk cId="1820543415" sldId="292"/>
            <ac:spMk id="7" creationId="{3A64F940-44B5-FE58-2311-4886F4EC0869}"/>
          </ac:spMkLst>
        </pc:spChg>
      </pc:sldChg>
      <pc:sldChg chg="addSp delSp modSp new mod ord">
        <pc:chgData name="Hromadová Adriána" userId="ce296e99-093e-4fad-af03-0c8b3d6f1cf1" providerId="ADAL" clId="{90568059-E57C-46D1-9EC3-CA367039FDC7}" dt="2025-10-03T11:53:12.150" v="183" actId="1076"/>
        <pc:sldMkLst>
          <pc:docMk/>
          <pc:sldMk cId="731575610" sldId="293"/>
        </pc:sldMkLst>
        <pc:spChg chg="mod">
          <ac:chgData name="Hromadová Adriána" userId="ce296e99-093e-4fad-af03-0c8b3d6f1cf1" providerId="ADAL" clId="{90568059-E57C-46D1-9EC3-CA367039FDC7}" dt="2025-10-03T11:53:01.239" v="179" actId="14100"/>
          <ac:spMkLst>
            <pc:docMk/>
            <pc:sldMk cId="731575610" sldId="293"/>
            <ac:spMk id="4" creationId="{C2631D66-EC5F-C446-22EC-FDEB90133602}"/>
          </ac:spMkLst>
        </pc:spChg>
        <pc:spChg chg="add mod">
          <ac:chgData name="Hromadová Adriána" userId="ce296e99-093e-4fad-af03-0c8b3d6f1cf1" providerId="ADAL" clId="{90568059-E57C-46D1-9EC3-CA367039FDC7}" dt="2025-10-03T11:53:12.150" v="183" actId="1076"/>
          <ac:spMkLst>
            <pc:docMk/>
            <pc:sldMk cId="731575610" sldId="293"/>
            <ac:spMk id="6" creationId="{C6982331-0070-3728-64B2-77C7F065B9EB}"/>
          </ac:spMkLst>
        </pc:spChg>
      </pc:sldChg>
      <pc:sldChg chg="addSp delSp modSp new mod">
        <pc:chgData name="Hromadová Adriána" userId="ce296e99-093e-4fad-af03-0c8b3d6f1cf1" providerId="ADAL" clId="{90568059-E57C-46D1-9EC3-CA367039FDC7}" dt="2025-10-03T11:52:43.885" v="175" actId="1076"/>
        <pc:sldMkLst>
          <pc:docMk/>
          <pc:sldMk cId="4277447300" sldId="294"/>
        </pc:sldMkLst>
        <pc:spChg chg="mod">
          <ac:chgData name="Hromadová Adriána" userId="ce296e99-093e-4fad-af03-0c8b3d6f1cf1" providerId="ADAL" clId="{90568059-E57C-46D1-9EC3-CA367039FDC7}" dt="2025-10-03T11:52:10.484" v="166" actId="14100"/>
          <ac:spMkLst>
            <pc:docMk/>
            <pc:sldMk cId="4277447300" sldId="294"/>
            <ac:spMk id="4" creationId="{5CFEA9C1-3D65-640B-E5D6-C59BADBF5FFE}"/>
          </ac:spMkLst>
        </pc:spChg>
        <pc:spChg chg="add del mod">
          <ac:chgData name="Hromadová Adriána" userId="ce296e99-093e-4fad-af03-0c8b3d6f1cf1" providerId="ADAL" clId="{90568059-E57C-46D1-9EC3-CA367039FDC7}" dt="2025-10-03T11:52:43.885" v="175" actId="1076"/>
          <ac:spMkLst>
            <pc:docMk/>
            <pc:sldMk cId="4277447300" sldId="294"/>
            <ac:spMk id="6" creationId="{C561562D-F2F0-1D99-41CD-65EBD7DDBB58}"/>
          </ac:spMkLst>
        </pc:spChg>
      </pc:sldChg>
    </pc:docChg>
  </pc:docChgLst>
  <pc:docChgLst>
    <pc:chgData name="Vrábelová Veronika" userId="S::vrabelovav@nbs.sk::95c8a942-f627-498b-ade4-70810302d7f1" providerId="AD" clId="Web-{92CD6F65-DE5F-70F3-BFD2-BBABD7B17B15}"/>
    <pc:docChg chg="modSld">
      <pc:chgData name="Vrábelová Veronika" userId="S::vrabelovav@nbs.sk::95c8a942-f627-498b-ade4-70810302d7f1" providerId="AD" clId="Web-{92CD6F65-DE5F-70F3-BFD2-BBABD7B17B15}" dt="2025-10-03T11:58:06.081" v="40" actId="20577"/>
      <pc:docMkLst>
        <pc:docMk/>
      </pc:docMkLst>
      <pc:sldChg chg="modSp">
        <pc:chgData name="Vrábelová Veronika" userId="S::vrabelovav@nbs.sk::95c8a942-f627-498b-ade4-70810302d7f1" providerId="AD" clId="Web-{92CD6F65-DE5F-70F3-BFD2-BBABD7B17B15}" dt="2025-10-03T11:58:06.081" v="40" actId="20577"/>
        <pc:sldMkLst>
          <pc:docMk/>
          <pc:sldMk cId="1820543415" sldId="292"/>
        </pc:sldMkLst>
        <pc:spChg chg="mod">
          <ac:chgData name="Vrábelová Veronika" userId="S::vrabelovav@nbs.sk::95c8a942-f627-498b-ade4-70810302d7f1" providerId="AD" clId="Web-{92CD6F65-DE5F-70F3-BFD2-BBABD7B17B15}" dt="2025-10-03T11:58:06.081" v="40" actId="20577"/>
          <ac:spMkLst>
            <pc:docMk/>
            <pc:sldMk cId="1820543415" sldId="292"/>
            <ac:spMk id="3" creationId="{E3F4D65C-BEBF-1AC6-871E-A55483EDE568}"/>
          </ac:spMkLst>
        </pc:spChg>
      </pc:sldChg>
    </pc:docChg>
  </pc:docChgLst>
  <pc:docChgLst>
    <pc:chgData name="Vrábelová Veronika" userId="S::vrabelovav@nbs.sk::95c8a942-f627-498b-ade4-70810302d7f1" providerId="AD" clId="Web-{CB3518FA-7705-BAC6-B3A2-BDB3C541B5F2}"/>
    <pc:docChg chg="modSld">
      <pc:chgData name="Vrábelová Veronika" userId="S::vrabelovav@nbs.sk::95c8a942-f627-498b-ade4-70810302d7f1" providerId="AD" clId="Web-{CB3518FA-7705-BAC6-B3A2-BDB3C541B5F2}" dt="2025-10-08T09:35:16.790" v="1" actId="20577"/>
      <pc:docMkLst>
        <pc:docMk/>
      </pc:docMkLst>
      <pc:sldChg chg="modSp">
        <pc:chgData name="Vrábelová Veronika" userId="S::vrabelovav@nbs.sk::95c8a942-f627-498b-ade4-70810302d7f1" providerId="AD" clId="Web-{CB3518FA-7705-BAC6-B3A2-BDB3C541B5F2}" dt="2025-10-08T09:35:16.790" v="1" actId="20577"/>
        <pc:sldMkLst>
          <pc:docMk/>
          <pc:sldMk cId="1820543415" sldId="292"/>
        </pc:sldMkLst>
        <pc:spChg chg="mod">
          <ac:chgData name="Vrábelová Veronika" userId="S::vrabelovav@nbs.sk::95c8a942-f627-498b-ade4-70810302d7f1" providerId="AD" clId="Web-{CB3518FA-7705-BAC6-B3A2-BDB3C541B5F2}" dt="2025-10-08T09:35:16.790" v="1" actId="20577"/>
          <ac:spMkLst>
            <pc:docMk/>
            <pc:sldMk cId="1820543415" sldId="292"/>
            <ac:spMk id="3" creationId="{E3F4D65C-BEBF-1AC6-871E-A55483EDE568}"/>
          </ac:spMkLst>
        </pc:spChg>
      </pc:sldChg>
    </pc:docChg>
  </pc:docChgLst>
  <pc:docChgLst>
    <pc:chgData name="Vrábelová Veronika" userId="S::vrabelovav@nbs.sk::95c8a942-f627-498b-ade4-70810302d7f1" providerId="AD" clId="Web-{9B571EBF-D22C-CB06-10B2-70271FF62A6D}"/>
    <pc:docChg chg="modSld">
      <pc:chgData name="Vrábelová Veronika" userId="S::vrabelovav@nbs.sk::95c8a942-f627-498b-ade4-70810302d7f1" providerId="AD" clId="Web-{9B571EBF-D22C-CB06-10B2-70271FF62A6D}" dt="2025-10-08T09:28:06.159" v="2" actId="14100"/>
      <pc:docMkLst>
        <pc:docMk/>
      </pc:docMkLst>
      <pc:sldChg chg="modSp">
        <pc:chgData name="Vrábelová Veronika" userId="S::vrabelovav@nbs.sk::95c8a942-f627-498b-ade4-70810302d7f1" providerId="AD" clId="Web-{9B571EBF-D22C-CB06-10B2-70271FF62A6D}" dt="2025-10-08T09:28:06.159" v="2" actId="14100"/>
        <pc:sldMkLst>
          <pc:docMk/>
          <pc:sldMk cId="3460025125" sldId="290"/>
        </pc:sldMkLst>
        <pc:picChg chg="mod">
          <ac:chgData name="Vrábelová Veronika" userId="S::vrabelovav@nbs.sk::95c8a942-f627-498b-ade4-70810302d7f1" providerId="AD" clId="Web-{9B571EBF-D22C-CB06-10B2-70271FF62A6D}" dt="2025-10-08T09:28:06.159" v="2" actId="14100"/>
          <ac:picMkLst>
            <pc:docMk/>
            <pc:sldMk cId="3460025125" sldId="290"/>
            <ac:picMk id="3" creationId="{6A1D62A7-7E67-0088-B1D8-FB49959E8AB5}"/>
          </ac:picMkLst>
        </pc:picChg>
      </pc:sldChg>
      <pc:sldChg chg="modSp">
        <pc:chgData name="Vrábelová Veronika" userId="S::vrabelovav@nbs.sk::95c8a942-f627-498b-ade4-70810302d7f1" providerId="AD" clId="Web-{9B571EBF-D22C-CB06-10B2-70271FF62A6D}" dt="2025-10-08T09:27:15.440" v="1" actId="14100"/>
        <pc:sldMkLst>
          <pc:docMk/>
          <pc:sldMk cId="731575610" sldId="293"/>
        </pc:sldMkLst>
        <pc:spChg chg="mod">
          <ac:chgData name="Vrábelová Veronika" userId="S::vrabelovav@nbs.sk::95c8a942-f627-498b-ade4-70810302d7f1" providerId="AD" clId="Web-{9B571EBF-D22C-CB06-10B2-70271FF62A6D}" dt="2025-10-08T09:27:15.440" v="1" actId="14100"/>
          <ac:spMkLst>
            <pc:docMk/>
            <pc:sldMk cId="731575610" sldId="293"/>
            <ac:spMk id="6" creationId="{C6982331-0070-3728-64B2-77C7F065B9EB}"/>
          </ac:spMkLst>
        </pc:spChg>
      </pc:sldChg>
    </pc:docChg>
  </pc:docChgLst>
  <pc:docChgLst>
    <pc:chgData name="Vrábelová Veronika" userId="S::vrabelovav@nbs.sk::95c8a942-f627-498b-ade4-70810302d7f1" providerId="AD" clId="Web-{EC5A7C5E-DB74-62E8-5B00-F0A49D9FFC3E}"/>
    <pc:docChg chg="modSld">
      <pc:chgData name="Vrábelová Veronika" userId="S::vrabelovav@nbs.sk::95c8a942-f627-498b-ade4-70810302d7f1" providerId="AD" clId="Web-{EC5A7C5E-DB74-62E8-5B00-F0A49D9FFC3E}" dt="2025-10-09T06:34:31.043" v="48" actId="20577"/>
      <pc:docMkLst>
        <pc:docMk/>
      </pc:docMkLst>
      <pc:sldChg chg="modSp">
        <pc:chgData name="Vrábelová Veronika" userId="S::vrabelovav@nbs.sk::95c8a942-f627-498b-ade4-70810302d7f1" providerId="AD" clId="Web-{EC5A7C5E-DB74-62E8-5B00-F0A49D9FFC3E}" dt="2025-10-09T06:34:31.043" v="48" actId="20577"/>
        <pc:sldMkLst>
          <pc:docMk/>
          <pc:sldMk cId="176072060" sldId="280"/>
        </pc:sldMkLst>
        <pc:spChg chg="mod">
          <ac:chgData name="Vrábelová Veronika" userId="S::vrabelovav@nbs.sk::95c8a942-f627-498b-ade4-70810302d7f1" providerId="AD" clId="Web-{EC5A7C5E-DB74-62E8-5B00-F0A49D9FFC3E}" dt="2025-10-09T06:34:31.043" v="48" actId="20577"/>
          <ac:spMkLst>
            <pc:docMk/>
            <pc:sldMk cId="176072060" sldId="280"/>
            <ac:spMk id="7" creationId="{E68DEED4-CF44-2DD4-B841-CE47C19627C5}"/>
          </ac:spMkLst>
        </pc:spChg>
      </pc:sldChg>
    </pc:docChg>
  </pc:docChgLst>
  <pc:docChgLst>
    <pc:chgData name="Krupová Patrícia" userId="S::krupovap@nbs.sk::cb1410b6-b3b1-49af-8e94-dc796a9ecc07" providerId="AD" clId="Web-{079F815A-1D9E-026F-7E92-E0438B3C8A9E}"/>
    <pc:docChg chg="modSld">
      <pc:chgData name="Krupová Patrícia" userId="S::krupovap@nbs.sk::cb1410b6-b3b1-49af-8e94-dc796a9ecc07" providerId="AD" clId="Web-{079F815A-1D9E-026F-7E92-E0438B3C8A9E}" dt="2025-10-07T14:58:22.633" v="38" actId="20577"/>
      <pc:docMkLst>
        <pc:docMk/>
      </pc:docMkLst>
      <pc:sldChg chg="modSp">
        <pc:chgData name="Krupová Patrícia" userId="S::krupovap@nbs.sk::cb1410b6-b3b1-49af-8e94-dc796a9ecc07" providerId="AD" clId="Web-{079F815A-1D9E-026F-7E92-E0438B3C8A9E}" dt="2025-10-07T14:49:32.555" v="6" actId="20577"/>
        <pc:sldMkLst>
          <pc:docMk/>
          <pc:sldMk cId="2823255895" sldId="282"/>
        </pc:sldMkLst>
        <pc:spChg chg="mod">
          <ac:chgData name="Krupová Patrícia" userId="S::krupovap@nbs.sk::cb1410b6-b3b1-49af-8e94-dc796a9ecc07" providerId="AD" clId="Web-{079F815A-1D9E-026F-7E92-E0438B3C8A9E}" dt="2025-10-07T14:49:32.555" v="6" actId="20577"/>
          <ac:spMkLst>
            <pc:docMk/>
            <pc:sldMk cId="2823255895" sldId="282"/>
            <ac:spMk id="9" creationId="{3724F8FC-E67E-20CF-BAEA-4656E77C5C4D}"/>
          </ac:spMkLst>
        </pc:spChg>
      </pc:sldChg>
      <pc:sldChg chg="modSp">
        <pc:chgData name="Krupová Patrícia" userId="S::krupovap@nbs.sk::cb1410b6-b3b1-49af-8e94-dc796a9ecc07" providerId="AD" clId="Web-{079F815A-1D9E-026F-7E92-E0438B3C8A9E}" dt="2025-10-07T14:58:22.633" v="38" actId="20577"/>
        <pc:sldMkLst>
          <pc:docMk/>
          <pc:sldMk cId="635420897" sldId="285"/>
        </pc:sldMkLst>
        <pc:spChg chg="mod">
          <ac:chgData name="Krupová Patrícia" userId="S::krupovap@nbs.sk::cb1410b6-b3b1-49af-8e94-dc796a9ecc07" providerId="AD" clId="Web-{079F815A-1D9E-026F-7E92-E0438B3C8A9E}" dt="2025-10-07T14:58:22.633" v="38" actId="20577"/>
          <ac:spMkLst>
            <pc:docMk/>
            <pc:sldMk cId="635420897" sldId="285"/>
            <ac:spMk id="3" creationId="{BF0B3A7D-18F3-CF58-F373-4FB9CB73F39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11_BE79B76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0964909968657E-2"/>
          <c:y val="0.9219193663450832"/>
          <c:w val="0.39606130243528892"/>
          <c:h val="5.7758872435611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11203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6B405AE8-3D5D-E2EE-A307-651381D6B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5893545-2FD8-9680-7CD7-A6C3B77CBF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D87F2-3FC1-224E-86D6-DA93619B3E30}" type="datetimeFigureOut">
              <a:rPr lang="sk-SK" smtClean="0"/>
              <a:t>8. 10. 2025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59C33F6-FFDC-417B-CE58-E5B10EB8C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562B0C8-FB82-4854-45F4-2FC20F28DE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D05D-A8F8-F34C-B612-549E205840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3576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9081-B4C6-614F-9A2A-C826293048F0}" type="datetimeFigureOut">
              <a:rPr lang="sk-SK" smtClean="0"/>
              <a:t>8. 10. 2025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2D081-57DF-FE43-B273-95DEA1AF8E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5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2D081-57DF-FE43-B273-95DEA1AF8EF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631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ibv-nbs.sk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nadacianbs.sk" TargetMode="External"/><Relationship Id="rId5" Type="http://schemas.openxmlformats.org/officeDocument/2006/relationships/hyperlink" Target="5penazi.sk" TargetMode="External"/><Relationship Id="rId4" Type="http://schemas.openxmlformats.org/officeDocument/2006/relationships/hyperlink" Target="https://www.muzeumkremnica.sk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hyperlink" Target="https://ibv-nbs.sk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hyperlink" Target="nadacianbs.sk" TargetMode="External"/><Relationship Id="rId5" Type="http://schemas.openxmlformats.org/officeDocument/2006/relationships/hyperlink" Target="5penazi.sk" TargetMode="External"/><Relationship Id="rId4" Type="http://schemas.openxmlformats.org/officeDocument/2006/relationships/hyperlink" Target="https://www.muzeumkremnica.s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fabric with a white border&#10;&#10;AI-generated content may be incorrect.">
            <a:extLst>
              <a:ext uri="{FF2B5EF4-FFF2-40B4-BE49-F238E27FC236}">
                <a16:creationId xmlns:a16="http://schemas.microsoft.com/office/drawing/2014/main" id="{C33E3A50-0D64-C415-4061-872438A5C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83" t="1171" r="4272" b="4317"/>
          <a:stretch>
            <a:fillRect/>
          </a:stretch>
        </p:blipFill>
        <p:spPr>
          <a:xfrm>
            <a:off x="1" y="-28033"/>
            <a:ext cx="12197640" cy="68860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B397B7-B9C3-62D9-D318-F4409AB8BC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192" y="3939094"/>
            <a:ext cx="8050925" cy="2653971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názov</a:t>
            </a:r>
            <a:r>
              <a:rPr lang="en-GB"/>
              <a:t> </a:t>
            </a:r>
            <a:r>
              <a:rPr lang="en-GB" err="1"/>
              <a:t>prezentácie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F74BAE-099E-1843-3432-2F1E0DDE20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192" y="465173"/>
            <a:ext cx="8050925" cy="36512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pridajte podnadpis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EECFFBE-9767-8189-1835-15B02FB1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08595" y="46517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9C6C84-D458-604B-9F6B-8ECE28B07BB6}" type="datetime1">
              <a:rPr lang="sk-SK" smtClean="0"/>
              <a:t>8. 10. 2025</a:t>
            </a:fld>
            <a:endParaRPr lang="sk-SK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17242F-4B4A-0238-0602-88FB5322D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2624" y="5728727"/>
            <a:ext cx="2342184" cy="48919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Meno </a:t>
            </a:r>
            <a:r>
              <a:rPr lang="en-GB" err="1"/>
              <a:t>prednášajúceho</a:t>
            </a:r>
            <a:endParaRPr lang="en-GB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B643AC1-1735-DC7D-D463-BDD1E4943E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2624" y="6226161"/>
            <a:ext cx="2342184" cy="48919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Čas / </a:t>
            </a:r>
            <a:r>
              <a:rPr lang="en-GB" err="1"/>
              <a:t>Miesto</a:t>
            </a:r>
            <a:r>
              <a:rPr lang="en-GB"/>
              <a:t> </a:t>
            </a:r>
            <a:r>
              <a:rPr lang="en-GB" err="1"/>
              <a:t>konania</a:t>
            </a:r>
            <a:endParaRPr lang="en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8069D-0AC2-4F08-0BF9-EB5631159940}"/>
              </a:ext>
            </a:extLst>
          </p:cNvPr>
          <p:cNvSpPr/>
          <p:nvPr userDrawn="1"/>
        </p:nvSpPr>
        <p:spPr>
          <a:xfrm>
            <a:off x="2466" y="-28032"/>
            <a:ext cx="12195175" cy="31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27964C-72AA-5DA8-0E49-BF7829FA2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173" y="26880"/>
            <a:ext cx="2781150" cy="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4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AB9F3B33-EA9B-66C6-73EF-9979699417A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27983" y="6088632"/>
            <a:ext cx="5712254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4C0F96FD-A8A4-828C-6980-C2F6371F3EA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227983" y="3659841"/>
            <a:ext cx="5712254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560E5212-6FD8-B5E8-6BC6-F57C952E3CB7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6227983" y="4168588"/>
            <a:ext cx="5712254" cy="1759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27" name="Zástupný text 2">
            <a:extLst>
              <a:ext uri="{FF2B5EF4-FFF2-40B4-BE49-F238E27FC236}">
                <a16:creationId xmlns:a16="http://schemas.microsoft.com/office/drawing/2014/main" id="{A6F9411D-78E8-E17D-6D6C-A0296FC51D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28597" y="6088632"/>
            <a:ext cx="573981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28" name="Chart Placeholder 13">
            <a:extLst>
              <a:ext uri="{FF2B5EF4-FFF2-40B4-BE49-F238E27FC236}">
                <a16:creationId xmlns:a16="http://schemas.microsoft.com/office/drawing/2014/main" id="{4B7119CB-C247-0F1E-324D-C9B1128635D3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246530" y="4168588"/>
            <a:ext cx="5723206" cy="1759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30" name="Zástupný text 2">
            <a:extLst>
              <a:ext uri="{FF2B5EF4-FFF2-40B4-BE49-F238E27FC236}">
                <a16:creationId xmlns:a16="http://schemas.microsoft.com/office/drawing/2014/main" id="{D38827D5-84E4-619D-7814-942EC41EC32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46530" y="3659841"/>
            <a:ext cx="571324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1063675-F9CA-4EF9-6F80-6FA097F65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2F2104A5-11DF-CE6C-24A6-CF72B50AC5BF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242819" y="1603082"/>
            <a:ext cx="5712254" cy="19256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12" name="Zástupný objekt pre číslo snímky 5">
            <a:extLst>
              <a:ext uri="{FF2B5EF4-FFF2-40B4-BE49-F238E27FC236}">
                <a16:creationId xmlns:a16="http://schemas.microsoft.com/office/drawing/2014/main" id="{B95FEA4B-399E-F535-7C62-AC658D7E3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966E753D-4723-FD49-C53C-E7202033D03B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6227984" y="1603082"/>
            <a:ext cx="5712254" cy="192004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58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fabric with a white border&#10;&#10;AI-generated content may be incorrect.">
            <a:extLst>
              <a:ext uri="{FF2B5EF4-FFF2-40B4-BE49-F238E27FC236}">
                <a16:creationId xmlns:a16="http://schemas.microsoft.com/office/drawing/2014/main" id="{83E3B236-1B82-C039-B7DA-E0F5801AF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83" t="1171" r="4272" b="4317"/>
          <a:stretch>
            <a:fillRect/>
          </a:stretch>
        </p:blipFill>
        <p:spPr>
          <a:xfrm>
            <a:off x="1" y="-28033"/>
            <a:ext cx="12197640" cy="6886033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35344A47-FECD-BB0B-7DC7-DF3A7B13D157}"/>
              </a:ext>
            </a:extLst>
          </p:cNvPr>
          <p:cNvSpPr txBox="1"/>
          <p:nvPr userDrawn="1"/>
        </p:nvSpPr>
        <p:spPr>
          <a:xfrm>
            <a:off x="9888688" y="667519"/>
            <a:ext cx="180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>
                <a:solidFill>
                  <a:schemeClr val="bg1"/>
                </a:solidFill>
                <a:effectLst/>
              </a:rPr>
              <a:t>© 2025</a:t>
            </a:r>
            <a:endParaRPr lang="sk-SK" sz="1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8025A-5A3D-2EE3-4006-3813ACCE1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523" y="5557215"/>
            <a:ext cx="1849122" cy="720684"/>
          </a:xfrm>
          <a:prstGeom prst="rect">
            <a:avLst/>
          </a:prstGeom>
        </p:spPr>
      </p:pic>
      <p:sp>
        <p:nvSpPr>
          <p:cNvPr id="11" name="BlokTextu 13">
            <a:extLst>
              <a:ext uri="{FF2B5EF4-FFF2-40B4-BE49-F238E27FC236}">
                <a16:creationId xmlns:a16="http://schemas.microsoft.com/office/drawing/2014/main" id="{86D14CCB-7599-1779-0AE9-669BEF8D29C1}"/>
              </a:ext>
            </a:extLst>
          </p:cNvPr>
          <p:cNvSpPr txBox="1"/>
          <p:nvPr userDrawn="1"/>
        </p:nvSpPr>
        <p:spPr>
          <a:xfrm>
            <a:off x="9422731" y="5045484"/>
            <a:ext cx="2200746" cy="12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sk-SK" sz="1000">
                <a:solidFill>
                  <a:schemeClr val="bg1"/>
                </a:solidFill>
                <a:effectLst/>
              </a:rPr>
              <a:t>NBS je aj</a:t>
            </a:r>
          </a:p>
          <a:p>
            <a:pPr lvl="0">
              <a:lnSpc>
                <a:spcPct val="120000"/>
              </a:lnSpc>
            </a:pPr>
            <a:endParaRPr lang="sk-SK" sz="100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Múzeum mincí a medailí v Kremnici</a:t>
            </a:r>
            <a:b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5peňazí</a:t>
            </a:r>
            <a:b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Nadácia NBS</a:t>
            </a:r>
            <a:b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Inštitút bankového vzdelávania</a:t>
            </a:r>
            <a:endParaRPr lang="sk-SK" sz="900" b="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sk-SK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á snímka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fabric with a white border&#10;&#10;AI-generated content may be incorrect.">
            <a:extLst>
              <a:ext uri="{FF2B5EF4-FFF2-40B4-BE49-F238E27FC236}">
                <a16:creationId xmlns:a16="http://schemas.microsoft.com/office/drawing/2014/main" id="{37E6D640-C0FD-C0D3-7879-A5A49A384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83" t="1171" r="4272" b="4317"/>
          <a:stretch>
            <a:fillRect/>
          </a:stretch>
        </p:blipFill>
        <p:spPr>
          <a:xfrm>
            <a:off x="1" y="-28033"/>
            <a:ext cx="12197640" cy="688603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B1E600A-B1A1-64CC-389F-B62341E3EA15}"/>
              </a:ext>
            </a:extLst>
          </p:cNvPr>
          <p:cNvSpPr txBox="1"/>
          <p:nvPr userDrawn="1"/>
        </p:nvSpPr>
        <p:spPr>
          <a:xfrm>
            <a:off x="9888688" y="667519"/>
            <a:ext cx="180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200">
                <a:solidFill>
                  <a:schemeClr val="bg1"/>
                </a:solidFill>
                <a:effectLst/>
              </a:rPr>
              <a:t>© 2025</a:t>
            </a:r>
            <a:endParaRPr lang="sk-SK" sz="12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D18E82-8773-D66D-39DD-BDFD49AD96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658" y="5552660"/>
            <a:ext cx="1732098" cy="720684"/>
          </a:xfrm>
          <a:prstGeom prst="rect">
            <a:avLst/>
          </a:prstGeom>
        </p:spPr>
      </p:pic>
      <p:sp>
        <p:nvSpPr>
          <p:cNvPr id="21" name="BlokTextu 13">
            <a:extLst>
              <a:ext uri="{FF2B5EF4-FFF2-40B4-BE49-F238E27FC236}">
                <a16:creationId xmlns:a16="http://schemas.microsoft.com/office/drawing/2014/main" id="{D3BDEED9-0F44-9AF0-5DA9-B613B7995689}"/>
              </a:ext>
            </a:extLst>
          </p:cNvPr>
          <p:cNvSpPr txBox="1"/>
          <p:nvPr userDrawn="1"/>
        </p:nvSpPr>
        <p:spPr>
          <a:xfrm>
            <a:off x="9422731" y="5045484"/>
            <a:ext cx="2200746" cy="126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sk-SK" sz="1000">
                <a:solidFill>
                  <a:schemeClr val="bg1"/>
                </a:solidFill>
                <a:effectLst/>
              </a:rPr>
              <a:t>NBS je aj</a:t>
            </a:r>
          </a:p>
          <a:p>
            <a:pPr lvl="0">
              <a:lnSpc>
                <a:spcPct val="120000"/>
              </a:lnSpc>
            </a:pPr>
            <a:endParaRPr lang="sk-SK" sz="100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Múzeum mincí a medailí v Kremnici</a:t>
            </a:r>
            <a:b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5peňazí</a:t>
            </a:r>
            <a:b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Nadácia NBS</a:t>
            </a:r>
            <a:br>
              <a:rPr lang="en-GB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Inštitút bankového vzdelávania</a:t>
            </a:r>
            <a:endParaRPr lang="sk-SK" sz="900" b="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sk-SK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a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5">
            <a:extLst>
              <a:ext uri="{FF2B5EF4-FFF2-40B4-BE49-F238E27FC236}">
                <a16:creationId xmlns:a16="http://schemas.microsoft.com/office/drawing/2014/main" id="{B4690581-8CFB-C469-CDF0-902738EA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303B13B-CE78-C39E-60E5-5110C6F58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chemeClr val="tx2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</p:spTree>
    <p:extLst>
      <p:ext uri="{BB962C8B-B14F-4D97-AF65-F5344CB8AC3E}">
        <p14:creationId xmlns:p14="http://schemas.microsoft.com/office/powerpoint/2010/main" val="30821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ový 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A78E8581-C019-7D6D-2F7D-3EAE48862C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257" y="2489947"/>
            <a:ext cx="11660530" cy="404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A6DE6D-7E7B-65C7-1A1D-DDC7C9FE2A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0303BFF9-1A87-2C26-E06C-775309A16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4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ové bl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A78E8581-C019-7D6D-2F7D-3EAE48862C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575" y="2489948"/>
            <a:ext cx="5711839" cy="40737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lnSpc>
                <a:spcPct val="110000"/>
              </a:lnSpc>
              <a:defRPr sz="1800"/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0220CA55-ABCC-2C68-CF5C-C4F5EDB87B0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14946" y="2489948"/>
            <a:ext cx="5711840" cy="40737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lnSpc>
                <a:spcPct val="110000"/>
              </a:lnSpc>
              <a:defRPr sz="1800"/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2766F-887C-C344-F583-6E92FAD0E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541A72F6-D9E8-D612-F78F-F1E5E0F17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912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ex + textove blo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173DE5-C10A-3D94-DD0B-67800DE04F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529" y="2467874"/>
            <a:ext cx="5725769" cy="82391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solidFill>
                  <a:srgbClr val="112039"/>
                </a:solidFill>
                <a:latin typeface="Sitka Banner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01DFC7D-7C08-1721-36B5-5C74196558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5216" y="3429000"/>
            <a:ext cx="5707082" cy="3105337"/>
          </a:xfrm>
        </p:spPr>
        <p:txBody>
          <a:bodyPr/>
          <a:lstStyle>
            <a:lvl1pPr>
              <a:defRPr>
                <a:solidFill>
                  <a:srgbClr val="112039"/>
                </a:solidFill>
              </a:defRPr>
            </a:lvl1pPr>
            <a:lvl2pPr>
              <a:defRPr>
                <a:solidFill>
                  <a:srgbClr val="112039"/>
                </a:solidFill>
              </a:defRPr>
            </a:lvl2pPr>
            <a:lvl3pPr>
              <a:defRPr>
                <a:solidFill>
                  <a:srgbClr val="112039"/>
                </a:solidFill>
              </a:defRPr>
            </a:lvl3pPr>
            <a:lvl4pPr>
              <a:defRPr>
                <a:solidFill>
                  <a:srgbClr val="112039"/>
                </a:solidFill>
              </a:defRPr>
            </a:lvl4pPr>
            <a:lvl5pPr>
              <a:defRPr>
                <a:solidFill>
                  <a:srgbClr val="112039"/>
                </a:solidFill>
              </a:defRPr>
            </a:lvl5pPr>
          </a:lstStyle>
          <a:p>
            <a:pPr lvl="0"/>
            <a:r>
              <a:rPr lang="sk-SK"/>
              <a:t>Kliknite a pridajte obsah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BC61E06-4210-10E0-3E60-9E869B6AF82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33629" y="3429002"/>
            <a:ext cx="5693155" cy="3105336"/>
          </a:xfrm>
        </p:spPr>
        <p:txBody>
          <a:bodyPr/>
          <a:lstStyle>
            <a:lvl1pPr>
              <a:defRPr>
                <a:solidFill>
                  <a:srgbClr val="112039"/>
                </a:solidFill>
              </a:defRPr>
            </a:lvl1pPr>
            <a:lvl2pPr>
              <a:defRPr>
                <a:solidFill>
                  <a:srgbClr val="112039"/>
                </a:solidFill>
              </a:defRPr>
            </a:lvl2pPr>
            <a:lvl3pPr>
              <a:defRPr>
                <a:solidFill>
                  <a:srgbClr val="112039"/>
                </a:solidFill>
              </a:defRPr>
            </a:lvl3pPr>
            <a:lvl4pPr>
              <a:defRPr>
                <a:solidFill>
                  <a:srgbClr val="112039"/>
                </a:solidFill>
              </a:defRPr>
            </a:lvl4pPr>
            <a:lvl5pPr>
              <a:defRPr>
                <a:solidFill>
                  <a:srgbClr val="112039"/>
                </a:solidFill>
              </a:defRPr>
            </a:lvl5pPr>
          </a:lstStyle>
          <a:p>
            <a:pPr lvl="0"/>
            <a:r>
              <a:rPr lang="sk-SK"/>
              <a:t>Kliknite a pridajte obsah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0733A896-04C3-45C6-C377-9B1A61C1F17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14946" y="2467874"/>
            <a:ext cx="5711840" cy="823912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0">
                <a:solidFill>
                  <a:srgbClr val="112039"/>
                </a:solidFill>
                <a:latin typeface="Sitka Banner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CBAF6D-23A7-69F1-ABD2-65DFE9C54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3A352629-14DA-0103-1852-DC562C5F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73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CBC021AF-928C-85B6-DE93-623C943EC1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3125" y="2562179"/>
            <a:ext cx="5721884" cy="397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11" name="Zástupný objekt pre obrázok 2">
            <a:extLst>
              <a:ext uri="{FF2B5EF4-FFF2-40B4-BE49-F238E27FC236}">
                <a16:creationId xmlns:a16="http://schemas.microsoft.com/office/drawing/2014/main" id="{C5C5D2EC-6BB3-D1AB-E44F-BEFA2DC8770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893858" y="273703"/>
            <a:ext cx="5298141" cy="6583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fotografiu</a:t>
            </a:r>
            <a:endParaRPr lang="sk-SK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B4B2F5C-45B6-F546-C78D-0B3AAF0DA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BA9CF816-78EF-3B84-C0EC-514BABEB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04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80E952-A22D-25C1-11A5-4FE1C3265B0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3124" y="2562179"/>
            <a:ext cx="5721888" cy="397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EDFB20-AC7D-2898-7E6F-94012F577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9" name="Chart Placeholder 13">
            <a:extLst>
              <a:ext uri="{FF2B5EF4-FFF2-40B4-BE49-F238E27FC236}">
                <a16:creationId xmlns:a16="http://schemas.microsoft.com/office/drawing/2014/main" id="{B8069645-7FD1-4B4C-2A82-CC1D3F6019A4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893862" y="291688"/>
            <a:ext cx="5298140" cy="658368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547F4FE2-45D0-57A8-C07F-55DFA85B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472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3">
            <a:extLst>
              <a:ext uri="{FF2B5EF4-FFF2-40B4-BE49-F238E27FC236}">
                <a16:creationId xmlns:a16="http://schemas.microsoft.com/office/drawing/2014/main" id="{3BC4CB43-6E36-CDCA-1A51-284622CF4341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232880" y="1603082"/>
            <a:ext cx="5715994" cy="4270717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13" name="Chart Placeholder 13">
            <a:extLst>
              <a:ext uri="{FF2B5EF4-FFF2-40B4-BE49-F238E27FC236}">
                <a16:creationId xmlns:a16="http://schemas.microsoft.com/office/drawing/2014/main" id="{EF1704A4-C1EB-0F69-FBA9-4A689F76F278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246530" y="1603082"/>
            <a:ext cx="5703951" cy="4270717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3BF4019-4237-B969-CDA6-A8B23C13D8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6530" y="6088632"/>
            <a:ext cx="5703951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BD7A6DCB-AE08-1FA1-E10F-25C98440B65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14947" y="6088632"/>
            <a:ext cx="5730524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244BC-3163-A4B7-FDB3-518CCB392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CE978E40-8D4C-10C4-C6FA-49259A875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  <p:graphicFrame>
        <p:nvGraphicFramePr>
          <p:cNvPr id="7" name="Zástupný objekt pre graf 9">
            <a:extLst>
              <a:ext uri="{FF2B5EF4-FFF2-40B4-BE49-F238E27FC236}">
                <a16:creationId xmlns:a16="http://schemas.microsoft.com/office/drawing/2014/main" id="{5121B58B-B447-9992-7290-05322E78594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53511510"/>
              </p:ext>
            </p:extLst>
          </p:nvPr>
        </p:nvGraphicFramePr>
        <p:xfrm>
          <a:off x="3076667" y="1603083"/>
          <a:ext cx="5653087" cy="427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64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F3BF4019-4237-B969-CDA6-A8B23C13D83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28597" y="6088632"/>
            <a:ext cx="573981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  <p:sp>
        <p:nvSpPr>
          <p:cNvPr id="19" name="Chart Placeholder 13">
            <a:extLst>
              <a:ext uri="{FF2B5EF4-FFF2-40B4-BE49-F238E27FC236}">
                <a16:creationId xmlns:a16="http://schemas.microsoft.com/office/drawing/2014/main" id="{696A4A3A-16C8-7732-01C0-8E962D236919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246530" y="4168588"/>
            <a:ext cx="5723206" cy="1759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23" name="Chart Placeholder 13">
            <a:extLst>
              <a:ext uri="{FF2B5EF4-FFF2-40B4-BE49-F238E27FC236}">
                <a16:creationId xmlns:a16="http://schemas.microsoft.com/office/drawing/2014/main" id="{5F718CFF-EEE1-7B42-323D-7FC8E7850440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6227984" y="1603082"/>
            <a:ext cx="5712254" cy="432450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881F60-208B-3711-0001-9C1AD4144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530" y="213721"/>
            <a:ext cx="5711839" cy="132625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4000" b="0">
                <a:solidFill>
                  <a:srgbClr val="112039"/>
                </a:solidFill>
                <a:latin typeface="Sitka Banner" pitchFamily="2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Kliknite a pridajte nadpis</a:t>
            </a:r>
          </a:p>
        </p:txBody>
      </p:sp>
      <p:sp>
        <p:nvSpPr>
          <p:cNvPr id="3" name="Chart Placeholder 13">
            <a:extLst>
              <a:ext uri="{FF2B5EF4-FFF2-40B4-BE49-F238E27FC236}">
                <a16:creationId xmlns:a16="http://schemas.microsoft.com/office/drawing/2014/main" id="{67A7D2B5-DC83-A2F2-8FE0-B4C8DEE44F54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253387" y="1603082"/>
            <a:ext cx="5712254" cy="19312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Kliknite</a:t>
            </a:r>
            <a:r>
              <a:rPr lang="en-GB"/>
              <a:t> a </a:t>
            </a:r>
            <a:r>
              <a:rPr lang="en-GB" err="1"/>
              <a:t>pridajte</a:t>
            </a:r>
            <a:r>
              <a:rPr lang="en-GB"/>
              <a:t> </a:t>
            </a:r>
            <a:r>
              <a:rPr lang="en-GB" err="1"/>
              <a:t>graf</a:t>
            </a:r>
            <a:r>
              <a:rPr lang="en-GB"/>
              <a:t> </a:t>
            </a:r>
            <a:r>
              <a:rPr lang="en-GB" err="1"/>
              <a:t>alebo</a:t>
            </a:r>
            <a:r>
              <a:rPr lang="en-GB"/>
              <a:t> </a:t>
            </a:r>
            <a:r>
              <a:rPr lang="en-GB" err="1"/>
              <a:t>infografiku</a:t>
            </a:r>
            <a:endParaRPr lang="sk-SK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4940439F-C3CA-5473-259F-C84FA20F9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-27065"/>
            <a:ext cx="2743200" cy="30138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EE6F9F-8393-0046-8936-9662569AF5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CE968826-4046-E388-23D0-360B4D51B9BA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246530" y="3659841"/>
            <a:ext cx="5713247" cy="3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200">
                <a:solidFill>
                  <a:srgbClr val="11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Kliknite a pridajte obsah</a:t>
            </a:r>
          </a:p>
        </p:txBody>
      </p:sp>
    </p:spTree>
    <p:extLst>
      <p:ext uri="{BB962C8B-B14F-4D97-AF65-F5344CB8AC3E}">
        <p14:creationId xmlns:p14="http://schemas.microsoft.com/office/powerpoint/2010/main" val="12525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63F3514-F961-CCE3-D9BB-E46D2828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66" y="261393"/>
            <a:ext cx="5689614" cy="1233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Kliknite a pridajte 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85771F-488A-8C51-C17C-33D199D32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56" y="2022399"/>
            <a:ext cx="11823226" cy="384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B6537CA3-477E-60CD-39C3-F8C6CC3B3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69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4EA7E-8B62-3448-B441-00EC95062BBA}" type="datetime1">
              <a:rPr lang="sk-SK" smtClean="0"/>
              <a:t>8. 10. 2025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94A41173-EB12-568C-E665-ADBD093AB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27DB99DC-A059-3228-C207-9C430E9D1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E6F9F-8393-0046-8936-9662569AF59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AFBAA-9E7A-7CDE-B219-043B08C3B305}"/>
              </a:ext>
            </a:extLst>
          </p:cNvPr>
          <p:cNvSpPr/>
          <p:nvPr userDrawn="1"/>
        </p:nvSpPr>
        <p:spPr>
          <a:xfrm>
            <a:off x="0" y="0"/>
            <a:ext cx="12192000" cy="282181"/>
          </a:xfrm>
          <a:prstGeom prst="rect">
            <a:avLst/>
          </a:prstGeom>
          <a:solidFill>
            <a:srgbClr val="1C34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SK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CA85DD-59F7-A992-F6FE-1243D965A0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100000" contrast="100000"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5173" y="26880"/>
            <a:ext cx="2781150" cy="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4" r:id="rId3"/>
    <p:sldLayoutId id="2147483660" r:id="rId4"/>
    <p:sldLayoutId id="2147483653" r:id="rId5"/>
    <p:sldLayoutId id="2147483650" r:id="rId6"/>
    <p:sldLayoutId id="2147483663" r:id="rId7"/>
    <p:sldLayoutId id="2147483665" r:id="rId8"/>
    <p:sldLayoutId id="2147483661" r:id="rId9"/>
    <p:sldLayoutId id="2147483666" r:id="rId10"/>
    <p:sldLayoutId id="2147483662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12039"/>
          </a:solidFill>
          <a:latin typeface="Sitka Banner" panose="02000505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11203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zp-t.nbs.sk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bssk.sharepoint.com/:x:/r/sites/PracovnskupinaUFO-Metodikaavkazy/_layouts/15/Doc2.aspx?action=edit&amp;sourcedoc=%7B4814a8bb-de08-4813-b188-ecb0645a62a6%7D&amp;wdOrigin=TEAMS-MAGLEV.teamsSdk_ns.rwc&amp;wdExp=TEAMS-TREATMENT&amp;wdhostclicktime=1758873868566&amp;web=1" TargetMode="External"/><Relationship Id="rId2" Type="http://schemas.openxmlformats.org/officeDocument/2006/relationships/hyperlink" Target="https://nbssk.sharepoint.com/:x:/r/sites/PracovnskupinaUFO-Metodikaavkazy/_layouts/15/Doc2.aspx?action=edit&amp;sourcedoc=%7B401ee948-9e6b-40b5-ac6e-a56e98bc09f4%7D&amp;wdOrigin=TEAMS-MAGLEV.teamsSdk_ns.rwc&amp;wdExp=TEAMS-TREATMENT&amp;wdhostclicktime=1758873845654&amp;web=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fo@nbs.sk" TargetMode="External"/><Relationship Id="rId2" Type="http://schemas.openxmlformats.org/officeDocument/2006/relationships/hyperlink" Target="https://nbs.sk/dokument/a492df8a-fcef-466e-99f6-3ae3a8d2d53c/stiahnut/?force=tru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bs.sk/statisticke-udaje/informacie-pre-vykazujuce-subjekty/statisticky-zberovy-portal/vykazy-xml-schemy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07C5BE8-3641-292B-3C77-52B18052E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>
                <a:latin typeface="Verdana"/>
                <a:ea typeface="Verdana"/>
              </a:rPr>
              <a:t>Úvery poskytnuté spotrebiteľom</a:t>
            </a:r>
            <a:endParaRPr lang="en-SK"/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ADC83DBF-5CAB-F791-F2DC-CB39B5D7B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>
                <a:latin typeface="Cambria"/>
                <a:ea typeface="Cambria"/>
              </a:rPr>
              <a:t>Individuálny zber – technická stránka</a:t>
            </a:r>
            <a:endParaRPr lang="en-SK" sz="20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8C81AF-5BCA-A589-38CE-9C04FC25F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2624" y="4980562"/>
            <a:ext cx="2342184" cy="12373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sk-SK">
                <a:latin typeface="Arial"/>
                <a:cs typeface="Arial"/>
              </a:rPr>
              <a:t>Milan Florián</a:t>
            </a:r>
            <a:endParaRPr lang="sk-SK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sk-SK">
                <a:latin typeface="Arial"/>
                <a:cs typeface="Arial"/>
              </a:rPr>
              <a:t>Tatiana Jurkivová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sk-SK">
                <a:latin typeface="Arial"/>
                <a:cs typeface="Arial"/>
              </a:rPr>
              <a:t>Patrícia Krupová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sk-SK">
                <a:latin typeface="Arial"/>
                <a:cs typeface="Arial"/>
              </a:rPr>
              <a:t>Pavol Latta</a:t>
            </a:r>
            <a:endParaRPr lang="sk-SK"/>
          </a:p>
          <a:p>
            <a:endParaRPr lang="en-S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7E6A27-E12B-2BC8-48EF-E3CF986703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/>
              <a:t>Október 2025</a:t>
            </a:r>
            <a:endParaRPr lang="en-SK"/>
          </a:p>
        </p:txBody>
      </p:sp>
      <p:pic>
        <p:nvPicPr>
          <p:cNvPr id="4" name="Obrázok 16" descr="Obrázok, na ktorom je symbol, písmo, symetria, grafika&#10;&#10;Automaticky generovaný popis">
            <a:extLst>
              <a:ext uri="{FF2B5EF4-FFF2-40B4-BE49-F238E27FC236}">
                <a16:creationId xmlns:a16="http://schemas.microsoft.com/office/drawing/2014/main" id="{5FD10BC0-81DB-0430-538C-70F4E33E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595" y="5834939"/>
            <a:ext cx="240205" cy="258564"/>
          </a:xfrm>
          <a:prstGeom prst="rect">
            <a:avLst/>
          </a:prstGeom>
        </p:spPr>
      </p:pic>
      <p:pic>
        <p:nvPicPr>
          <p:cNvPr id="5" name="Obrázok 18" descr="Obrázok, na ktorom je symbol, grafika, kruh, písmo&#10;&#10;Automaticky generovaný popis">
            <a:extLst>
              <a:ext uri="{FF2B5EF4-FFF2-40B4-BE49-F238E27FC236}">
                <a16:creationId xmlns:a16="http://schemas.microsoft.com/office/drawing/2014/main" id="{65467BF0-63ED-5B1D-F0AD-824C8CBEE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595" y="6279422"/>
            <a:ext cx="275394" cy="3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0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EEA4-2395-3C99-B4E6-A8B580DD9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9B4D6C-BAE2-4DD9-7019-6DE46807C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06A005-6314-4E33-2E44-F3A4CCD0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3" y="516433"/>
            <a:ext cx="5711839" cy="1326251"/>
          </a:xfrm>
        </p:spPr>
        <p:txBody>
          <a:bodyPr/>
          <a:lstStyle/>
          <a:p>
            <a:r>
              <a:rPr lang="sk-SK"/>
              <a:t>Import súborov</a:t>
            </a:r>
            <a:endParaRPr lang="en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85A1B-201E-CCD5-DE57-EA7A19A67D1B}"/>
              </a:ext>
            </a:extLst>
          </p:cNvPr>
          <p:cNvSpPr txBox="1"/>
          <p:nvPr/>
        </p:nvSpPr>
        <p:spPr>
          <a:xfrm>
            <a:off x="590553" y="1221432"/>
            <a:ext cx="1075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latin typeface="Arial"/>
                <a:cs typeface="Arial"/>
              </a:rPr>
              <a:t>Výsledok spracovania </a:t>
            </a:r>
            <a:r>
              <a:rPr lang="sk-SK" sz="2000" err="1">
                <a:latin typeface="Arial"/>
                <a:cs typeface="Arial"/>
              </a:rPr>
              <a:t>xml</a:t>
            </a:r>
            <a:r>
              <a:rPr lang="sk-SK" sz="2000">
                <a:latin typeface="Arial"/>
                <a:cs typeface="Arial"/>
              </a:rPr>
              <a:t> v module Import súborov – logovanie</a:t>
            </a:r>
            <a:endParaRPr lang="sk-SK" sz="2000"/>
          </a:p>
        </p:txBody>
      </p:sp>
      <p:pic>
        <p:nvPicPr>
          <p:cNvPr id="3" name="Obrázok 1" descr="Obrázok, na ktorom je text, snímka obrazovky, číslo, písmo&#10;&#10;Obsah vygenerovaný pomocou AI môže byť nesprávny.">
            <a:extLst>
              <a:ext uri="{FF2B5EF4-FFF2-40B4-BE49-F238E27FC236}">
                <a16:creationId xmlns:a16="http://schemas.microsoft.com/office/drawing/2014/main" id="{6A1D62A7-7E67-0088-B1D8-FB49959E8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42" y="2470707"/>
            <a:ext cx="10900635" cy="1887831"/>
          </a:xfrm>
          <a:prstGeom prst="rect">
            <a:avLst/>
          </a:prstGeom>
        </p:spPr>
      </p:pic>
      <p:pic>
        <p:nvPicPr>
          <p:cNvPr id="6" name="Obrázok 5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424889B6-3A2C-BF0C-9959-0FF51F9B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49" y="4809065"/>
            <a:ext cx="3333751" cy="8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2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A87BC-AB4D-6189-0920-7331CED8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3ACE77D-30A3-9BA7-EEBF-3F8C0C64F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1645C7-F2EF-459F-B202-044FA33C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3" y="516433"/>
            <a:ext cx="5711839" cy="1326251"/>
          </a:xfrm>
        </p:spPr>
        <p:txBody>
          <a:bodyPr/>
          <a:lstStyle/>
          <a:p>
            <a:r>
              <a:rPr lang="sk-SK"/>
              <a:t>Import súborov</a:t>
            </a:r>
            <a:endParaRPr lang="en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5E450-CEAD-FF45-67C6-4DA1F05C1565}"/>
              </a:ext>
            </a:extLst>
          </p:cNvPr>
          <p:cNvSpPr txBox="1"/>
          <p:nvPr/>
        </p:nvSpPr>
        <p:spPr>
          <a:xfrm>
            <a:off x="590553" y="1221432"/>
            <a:ext cx="1075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latin typeface="Arial"/>
                <a:cs typeface="Arial"/>
              </a:rPr>
              <a:t>Výsledok spracovania </a:t>
            </a:r>
            <a:r>
              <a:rPr lang="sk-SK" sz="2000" err="1">
                <a:latin typeface="Arial"/>
                <a:cs typeface="Arial"/>
              </a:rPr>
              <a:t>xml</a:t>
            </a:r>
            <a:r>
              <a:rPr lang="sk-SK" sz="2000">
                <a:latin typeface="Arial"/>
                <a:cs typeface="Arial"/>
              </a:rPr>
              <a:t> v module Import súborov – logovanie</a:t>
            </a:r>
            <a:endParaRPr lang="sk-SK" sz="2000"/>
          </a:p>
        </p:txBody>
      </p:sp>
      <p:sp>
        <p:nvSpPr>
          <p:cNvPr id="9" name="BlokTextu 5">
            <a:extLst>
              <a:ext uri="{FF2B5EF4-FFF2-40B4-BE49-F238E27FC236}">
                <a16:creationId xmlns:a16="http://schemas.microsoft.com/office/drawing/2014/main" id="{0A8E6BE5-B6E7-2726-F9F3-3ACC9862992A}"/>
              </a:ext>
            </a:extLst>
          </p:cNvPr>
          <p:cNvSpPr txBox="1"/>
          <p:nvPr/>
        </p:nvSpPr>
        <p:spPr>
          <a:xfrm>
            <a:off x="638912" y="1621542"/>
            <a:ext cx="10914175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200">
                <a:ea typeface="+mn-lt"/>
                <a:cs typeface="+mn-lt"/>
              </a:rPr>
              <a:t>1. Import súboru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 Token: 6b4a9180-36d8-4f81-9028-bf7de8c44e16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 Názov vstupného súboru: bd_76_20250930_T0000000001_CUBX.xml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 Kód používateľa: Testovacia Osoba01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 Čas zahájenia: 09. 09. 2025 13:30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 Výsledok behu: Spracovaný</a:t>
            </a:r>
          </a:p>
          <a:p>
            <a:endParaRPr lang="sk-SK" sz="1200">
              <a:ea typeface="+mn-lt"/>
              <a:cs typeface="+mn-lt"/>
            </a:endParaRPr>
          </a:p>
          <a:p>
            <a:r>
              <a:rPr lang="sk-SK" sz="1200">
                <a:ea typeface="+mn-lt"/>
                <a:cs typeface="+mn-lt"/>
              </a:rPr>
              <a:t>2. Zoznam výkazov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 Subjekt: T0000000001, Obdobie: 30. 09. 2025, Kód vzoru výkazu: bd_76, 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Stav spracovania: S chybami</a:t>
            </a:r>
            <a:endParaRPr lang="sk-SK" sz="1200" b="1">
              <a:highlight>
                <a:srgbClr val="FFFF00"/>
              </a:highlight>
            </a:endParaRPr>
          </a:p>
          <a:p>
            <a:endParaRPr lang="sk-SK" sz="1200">
              <a:ea typeface="+mn-lt"/>
              <a:cs typeface="+mn-lt"/>
            </a:endParaRPr>
          </a:p>
          <a:p>
            <a:r>
              <a:rPr lang="sk-SK" sz="1200">
                <a:ea typeface="+mn-lt"/>
                <a:cs typeface="+mn-lt"/>
              </a:rPr>
              <a:t>3. Chybové hlásenia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 Za výkaz pre: subjekt: T0000000001, Obdobie: 30. 09. 2025, Kód vzoru výkazu: bd_76: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 Vlastnosti (počet alebo poradie) individuálnej triedy pre časť výkazu s kódom UVER nie sú korektne zadané</a:t>
            </a:r>
            <a:endParaRPr lang="sk-SK" sz="1200" b="1">
              <a:highlight>
                <a:srgbClr val="FFFF00"/>
              </a:highlight>
            </a:endParaRPr>
          </a:p>
          <a:p>
            <a:endParaRPr lang="sk-SK" sz="1200">
              <a:ea typeface="+mn-lt"/>
              <a:cs typeface="+mn-lt"/>
            </a:endParaRPr>
          </a:p>
          <a:p>
            <a:r>
              <a:rPr lang="sk-SK" sz="1200">
                <a:ea typeface="+mn-lt"/>
                <a:cs typeface="+mn-lt"/>
              </a:rPr>
              <a:t>4.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 Detaily</a:t>
            </a:r>
            <a:endParaRPr lang="sk-SK" sz="1200" b="1">
              <a:highlight>
                <a:srgbClr val="FFFF00"/>
              </a:highlight>
            </a:endParaRPr>
          </a:p>
          <a:p>
            <a:r>
              <a:rPr lang="sk-SK" sz="1200">
                <a:ea typeface="+mn-lt"/>
                <a:cs typeface="+mn-lt"/>
              </a:rPr>
              <a:t>  Za výkaz pre: subjekt: T0000000001, Obdobie: 30. 09. 2025, Kód vzoru výkazu: bd_76: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SPOTR, celkový počet chýb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SPOTR, vložené záznamy (položky - nie všetky stĺpce primárneho kľúča sú vyplnené) počet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SPOTR, vložené/aktualizované záznamy (položky) počet 7.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SPOTR, vložené komentáre počet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NEH, celkový počet chýb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NEH, vložené záznamy (položky - nie všetky stĺpce primárneho kľúča sú vyplnené) počet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NEH, vložené/aktualizované záznamy (položky) počet 3.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NEH, vložené komentáre počet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IDEN, celkový počet chýb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IDEN, vložené záznamy (položky - nie všetky stĺpce primárneho kľúča sú vyplnené) počet 0.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IDEN, vložené/aktualizované záznamy (položky) počet 1.</a:t>
            </a:r>
            <a:endParaRPr lang="sk-SK" sz="1200"/>
          </a:p>
          <a:p>
            <a:r>
              <a:rPr lang="sk-SK" sz="1200">
                <a:ea typeface="+mn-lt"/>
                <a:cs typeface="+mn-lt"/>
              </a:rPr>
              <a:t>    Časť reportu IDEN, vložené komentáre počet 0.</a:t>
            </a:r>
            <a:endParaRPr lang="sk-SK" sz="1200"/>
          </a:p>
          <a:p>
            <a:pPr algn="l"/>
            <a:endParaRPr lang="sk-SK" sz="1000"/>
          </a:p>
        </p:txBody>
      </p:sp>
    </p:spTree>
    <p:extLst>
      <p:ext uri="{BB962C8B-B14F-4D97-AF65-F5344CB8AC3E}">
        <p14:creationId xmlns:p14="http://schemas.microsoft.com/office/powerpoint/2010/main" val="332257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7C9F7-01D6-E642-1BCC-53AF6608A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3A90014-1534-8E7A-6B00-745031EBB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4F940-44B5-FE58-2311-4886F4EC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3" y="516433"/>
            <a:ext cx="5711839" cy="1326251"/>
          </a:xfrm>
        </p:spPr>
        <p:txBody>
          <a:bodyPr/>
          <a:lstStyle/>
          <a:p>
            <a:r>
              <a:rPr lang="sk-SK"/>
              <a:t>Testovanie vykazovania</a:t>
            </a:r>
            <a:endParaRPr lang="en-S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4D65C-BEBF-1AC6-871E-A55483EDE568}"/>
              </a:ext>
            </a:extLst>
          </p:cNvPr>
          <p:cNvSpPr txBox="1"/>
          <p:nvPr/>
        </p:nvSpPr>
        <p:spPr>
          <a:xfrm>
            <a:off x="807396" y="1624519"/>
            <a:ext cx="10214042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>
                <a:latin typeface="Arial"/>
                <a:cs typeface="Arial"/>
              </a:rPr>
              <a:t>obdobie – december 2025</a:t>
            </a:r>
            <a:endParaRPr lang="sk-SK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>
                <a:latin typeface="Arial"/>
                <a:cs typeface="Arial"/>
              </a:rPr>
              <a:t>len cvičné (testovacie) dáta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>
                <a:latin typeface="Arial"/>
                <a:cs typeface="Arial"/>
              </a:rPr>
              <a:t>v testovacom prostredí - </a:t>
            </a:r>
            <a:r>
              <a:rPr lang="sk-SK" sz="240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https://szp-t.nbs.sk</a:t>
            </a:r>
            <a:r>
              <a:rPr lang="sk-SK" sz="2400">
                <a:latin typeface="Arial"/>
                <a:cs typeface="Arial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>
                <a:latin typeface="Arial"/>
                <a:cs typeface="Arial"/>
              </a:rPr>
              <a:t>detaily poskytneme včas emailom</a:t>
            </a:r>
            <a:endParaRPr lang="sk-SK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54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478C-14D9-6E0D-079A-823E6B7A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3A7D-18F3-CF58-F373-4FB9CB73F3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6654" y="1293779"/>
            <a:ext cx="10428051" cy="5240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2 druhy </a:t>
            </a:r>
            <a:r>
              <a:rPr lang="sk-SK" sz="2000" err="1">
                <a:latin typeface="Arial"/>
                <a:cs typeface="Arial"/>
              </a:rPr>
              <a:t>vnútrovýkazových</a:t>
            </a:r>
            <a:r>
              <a:rPr lang="sk-SK" sz="2000">
                <a:latin typeface="Arial"/>
                <a:cs typeface="Arial"/>
              </a:rPr>
              <a:t> kontrol: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sk-SK" sz="2000">
                <a:latin typeface="Arial"/>
                <a:cs typeface="Arial"/>
              </a:rPr>
              <a:t>validačné a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sk-SK" sz="2000" err="1">
                <a:latin typeface="Arial"/>
                <a:cs typeface="Arial"/>
              </a:rPr>
              <a:t>vnútroriadkové</a:t>
            </a:r>
            <a:r>
              <a:rPr lang="sk-SK" sz="2000">
                <a:latin typeface="Arial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VALIDAČNÉ = kontrola vyplnených buniek podľa </a:t>
            </a:r>
            <a:r>
              <a:rPr lang="sk-SK" sz="2000">
                <a:latin typeface="Arial"/>
                <a:cs typeface="Arial"/>
                <a:hlinkClick r:id="rId2"/>
              </a:rPr>
              <a:t>prípustných hodnôt</a:t>
            </a:r>
            <a:r>
              <a:rPr lang="sk-SK" sz="2000">
                <a:latin typeface="Arial"/>
                <a:cs typeface="Arial"/>
              </a:rPr>
              <a:t>, resp. </a:t>
            </a:r>
            <a:r>
              <a:rPr lang="sk-SK" sz="2000">
                <a:latin typeface="Arial"/>
                <a:cs typeface="Arial"/>
                <a:hlinkClick r:id="rId3"/>
              </a:rPr>
              <a:t>zoznamu prvkov zoskupení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VNÚTRORIADKOVÉ = kontrola vyplnenia logických hodnôt v bunke (vo vopred definovanom intervale), resp. logických vzťahov medzi bunkami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bez úspešných validačných kontrol </a:t>
            </a:r>
            <a:r>
              <a:rPr lang="sk-SK" sz="2000" b="1">
                <a:latin typeface="Arial"/>
                <a:cs typeface="Arial"/>
              </a:rPr>
              <a:t>nie je možné spustiť</a:t>
            </a:r>
            <a:r>
              <a:rPr lang="sk-SK" sz="2000">
                <a:latin typeface="Arial"/>
                <a:cs typeface="Arial"/>
              </a:rPr>
              <a:t> </a:t>
            </a:r>
            <a:r>
              <a:rPr lang="sk-SK" sz="2000" err="1">
                <a:latin typeface="Arial"/>
                <a:cs typeface="Arial"/>
              </a:rPr>
              <a:t>vnútroriadkové</a:t>
            </a:r>
            <a:r>
              <a:rPr lang="sk-SK" sz="2000">
                <a:latin typeface="Arial"/>
                <a:cs typeface="Arial"/>
              </a:rPr>
              <a:t> kontroly </a:t>
            </a:r>
            <a:endParaRPr lang="sk-SK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err="1">
                <a:latin typeface="Arial"/>
                <a:cs typeface="Arial"/>
              </a:rPr>
              <a:t>medzivýkazové</a:t>
            </a:r>
            <a:r>
              <a:rPr lang="sk-SK" sz="2000">
                <a:latin typeface="Arial"/>
                <a:cs typeface="Arial"/>
              </a:rPr>
              <a:t> kontroly pri individuálnom výkaze nie sú definované</a:t>
            </a:r>
            <a:endParaRPr lang="sk-SK" sz="2000"/>
          </a:p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62B59AD-207C-91D4-6BD0-0DB3FB6D1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13</a:t>
            </a:fld>
            <a:endParaRPr lang="sk-SK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F239587-8606-7E09-02DC-868FBE37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323663"/>
            <a:ext cx="5707081" cy="1205158"/>
          </a:xfrm>
        </p:spPr>
        <p:txBody>
          <a:bodyPr/>
          <a:lstStyle/>
          <a:p>
            <a:r>
              <a:rPr lang="sk-SK"/>
              <a:t>Kontroly</a:t>
            </a:r>
          </a:p>
        </p:txBody>
      </p:sp>
    </p:spTree>
    <p:extLst>
      <p:ext uri="{BB962C8B-B14F-4D97-AF65-F5344CB8AC3E}">
        <p14:creationId xmlns:p14="http://schemas.microsoft.com/office/powerpoint/2010/main" val="63542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6181ADE-7DC2-CF19-E7FE-9AABD0E86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24F8FC-E67E-20CF-BAEA-4656E77C5C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3125" y="1673157"/>
            <a:ext cx="5721884" cy="4861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>
                <a:latin typeface="Arial"/>
                <a:cs typeface="Arial"/>
              </a:rPr>
              <a:t>Metodické otázky – ufo@nbs.sk</a:t>
            </a:r>
            <a:endParaRPr lang="en-US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>
                <a:latin typeface="Arial"/>
                <a:cs typeface="Arial"/>
              </a:rPr>
              <a:t>Technické otázky: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>
                <a:latin typeface="Arial"/>
                <a:cs typeface="Arial"/>
              </a:rPr>
              <a:t>tatiana.jurkivova@nbs.sk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>
                <a:latin typeface="Arial"/>
                <a:cs typeface="Arial"/>
              </a:rPr>
              <a:t>milan.florian@nbs.sk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>
                <a:latin typeface="Arial"/>
                <a:cs typeface="Arial"/>
              </a:rPr>
              <a:t>szp@nbs.sk</a:t>
            </a:r>
            <a:endParaRPr lang="sk-SK"/>
          </a:p>
          <a:p>
            <a:endParaRPr lang="en-S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88F251-AF02-AAA4-ECC6-0CBA8929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323663"/>
            <a:ext cx="5711839" cy="1205158"/>
          </a:xfrm>
        </p:spPr>
        <p:txBody>
          <a:bodyPr/>
          <a:lstStyle/>
          <a:p>
            <a:r>
              <a:rPr lang="sk-SK"/>
              <a:t>Kontakty</a:t>
            </a:r>
            <a:endParaRPr lang="en-SK"/>
          </a:p>
        </p:txBody>
      </p:sp>
      <p:pic>
        <p:nvPicPr>
          <p:cNvPr id="13" name="Picture Placeholder 7" descr="A silver coin with a person holding a plant&#10;&#10;AI-generated content may be incorrect.">
            <a:extLst>
              <a:ext uri="{FF2B5EF4-FFF2-40B4-BE49-F238E27FC236}">
                <a16:creationId xmlns:a16="http://schemas.microsoft.com/office/drawing/2014/main" id="{02EAE344-08C0-B5C2-CD4C-D8280EFF4369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15" b="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5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36911-1278-957F-5499-3C185AF9E387}"/>
              </a:ext>
            </a:extLst>
          </p:cNvPr>
          <p:cNvSpPr txBox="1"/>
          <p:nvPr/>
        </p:nvSpPr>
        <p:spPr>
          <a:xfrm>
            <a:off x="2400822" y="2505205"/>
            <a:ext cx="75657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"/>
                <a:cs typeface="Arial"/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32694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6181ADE-7DC2-CF19-E7FE-9AABD0E86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CA928-4D5F-6F89-53D7-4BC2165F0D1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8930" y="1959064"/>
            <a:ext cx="5721884" cy="3972158"/>
          </a:xfrm>
        </p:spPr>
        <p:txBody>
          <a:bodyPr/>
          <a:lstStyle/>
          <a:p>
            <a:r>
              <a:rPr lang="sk-SK"/>
              <a:t>Predstavenie novej XSD schémy vykazovania v ŠZP pre vykazovanie individuálnych výkazov a vykazovanie po položkách (XML02).</a:t>
            </a:r>
          </a:p>
          <a:p>
            <a:endParaRPr lang="en-SK"/>
          </a:p>
        </p:txBody>
      </p:sp>
      <p:pic>
        <p:nvPicPr>
          <p:cNvPr id="17" name="Picture Placeholder 4" descr="A tall building with many windows&#10;&#10;AI-generated content may be incorrect.">
            <a:extLst>
              <a:ext uri="{FF2B5EF4-FFF2-40B4-BE49-F238E27FC236}">
                <a16:creationId xmlns:a16="http://schemas.microsoft.com/office/drawing/2014/main" id="{5608C13C-0752-DB1C-F500-43387AA0710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t="2271" b="2271"/>
          <a:stretch>
            <a:fillRect/>
          </a:stretch>
        </p:blipFill>
        <p:spPr>
          <a:xfrm>
            <a:off x="6893859" y="280555"/>
            <a:ext cx="5298141" cy="6577445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FA849DBD-90BC-9355-876C-FCCFBA5E1040}"/>
              </a:ext>
            </a:extLst>
          </p:cNvPr>
          <p:cNvSpPr txBox="1">
            <a:spLocks/>
          </p:cNvSpPr>
          <p:nvPr/>
        </p:nvSpPr>
        <p:spPr>
          <a:xfrm>
            <a:off x="398930" y="354970"/>
            <a:ext cx="5711839" cy="13262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i="0" kern="1200">
                <a:solidFill>
                  <a:srgbClr val="112039"/>
                </a:solidFill>
                <a:latin typeface="Sitka Banner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/>
              <a:t>Cieľ workshopu</a:t>
            </a:r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13282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8DEED4-CF44-2DD4-B841-CE47C1962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68" y="1406805"/>
            <a:ext cx="11660530" cy="4044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Nov</a:t>
            </a:r>
            <a:r>
              <a:rPr lang="sk-SK" sz="2000">
                <a:latin typeface="Arial"/>
                <a:cs typeface="Arial"/>
              </a:rPr>
              <a:t>ý výkaz BD (NBS) 76-04 v ŠZP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u="sng">
                <a:latin typeface="Arial"/>
                <a:cs typeface="Arial"/>
                <a:hlinkClick r:id="rId2"/>
              </a:rPr>
              <a:t>Opatrenie Národnej banky Slovenska z 8. júla 2025 č. 6/2025 o poskytovaní údajov týkajúcich sa úverov poskytnutých spotrebiteľom</a:t>
            </a:r>
            <a:r>
              <a:rPr lang="en-GB" sz="2000">
                <a:latin typeface="Arial"/>
                <a:cs typeface="Arial"/>
              </a:rPr>
              <a:t> </a:t>
            </a:r>
            <a:endParaRPr lang="sk-SK" sz="200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Účinnosť od 1. januára 2026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Vykazovanie štvrťročne T+30, prvé dve vykazovacie obdobia spoločne do 30. júla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Nová schéma vykazovania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Individuálne technické a metodické konzultácie: </a:t>
            </a:r>
            <a:r>
              <a:rPr lang="sk-SK" sz="2000">
                <a:latin typeface="Arial"/>
                <a:cs typeface="Arial"/>
                <a:hlinkClick r:id="rId3"/>
              </a:rPr>
              <a:t>ufo@nbs.sk</a:t>
            </a:r>
            <a:endParaRPr lang="sk-SK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Priebežné dopĺňanie súboru s Vysvetlivkami</a:t>
            </a:r>
            <a:endParaRPr lang="sk-SK" sz="2000"/>
          </a:p>
          <a:p>
            <a:endParaRPr lang="en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21B6D4-05BF-0276-ACAB-906E27903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80662A-A65C-4BB8-8C26-3B087066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385132"/>
            <a:ext cx="5711839" cy="1326251"/>
          </a:xfrm>
        </p:spPr>
        <p:txBody>
          <a:bodyPr/>
          <a:lstStyle/>
          <a:p>
            <a:r>
              <a:rPr lang="sk-SK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17607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2B7CA53-9761-051C-E017-A84689540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4</a:t>
            </a:fld>
            <a:endParaRPr lang="sk-S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E8C6BC-81E1-AE0C-019C-B8C1BC64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44" y="498859"/>
            <a:ext cx="5711839" cy="1326251"/>
          </a:xfrm>
        </p:spPr>
        <p:txBody>
          <a:bodyPr/>
          <a:lstStyle/>
          <a:p>
            <a:r>
              <a:rPr lang="sk-SK">
                <a:latin typeface="Sitka Banner"/>
              </a:rPr>
              <a:t>Predstavenie </a:t>
            </a:r>
            <a:r>
              <a:rPr lang="sk-SK" err="1">
                <a:latin typeface="Sitka Banner"/>
              </a:rPr>
              <a:t>xsd</a:t>
            </a:r>
            <a:r>
              <a:rPr lang="sk-SK">
                <a:latin typeface="Sitka Banner"/>
              </a:rPr>
              <a:t> schémy</a:t>
            </a:r>
            <a:endParaRPr lang="en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2BB79-3B10-ECD7-E2A2-48F542189833}"/>
              </a:ext>
            </a:extLst>
          </p:cNvPr>
          <p:cNvSpPr txBox="1"/>
          <p:nvPr/>
        </p:nvSpPr>
        <p:spPr>
          <a:xfrm>
            <a:off x="593387" y="1828800"/>
            <a:ext cx="10758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>
                <a:latin typeface="Arial"/>
                <a:cs typeface="Arial"/>
              </a:rPr>
              <a:t>Základné informácie o technickom pozadí zberu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Vzor individuálneho výkazu – bez grafickej podoby</a:t>
            </a:r>
            <a:endParaRPr lang="sk-SK" sz="1600">
              <a:latin typeface="Arial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XSD schémy pre vykazovanie v ŠZP - SK:</a:t>
            </a:r>
            <a:endParaRPr lang="sk-SK" sz="2000"/>
          </a:p>
          <a:p>
            <a:pPr marL="1257300" lvl="2" indent="-342900">
              <a:buFont typeface="Wingdings" panose="020B0604020202020204" pitchFamily="34" charset="0"/>
              <a:buChar char="§"/>
            </a:pPr>
            <a:r>
              <a:rPr lang="sk-SK" sz="1600">
                <a:latin typeface="Arial"/>
                <a:cs typeface="Arial"/>
              </a:rPr>
              <a:t>XML01 – pre vykazovanie výkazov s grafickou podobou</a:t>
            </a:r>
            <a:endParaRPr lang="sk-SK" sz="1600"/>
          </a:p>
          <a:p>
            <a:pPr marL="1257300" lvl="2" indent="-342900">
              <a:buFont typeface="Wingdings" panose="020B0604020202020204" pitchFamily="34" charset="0"/>
              <a:buChar char="§"/>
            </a:pPr>
            <a:r>
              <a:rPr lang="sk-SK" sz="1600">
                <a:latin typeface="Arial"/>
                <a:cs typeface="Arial"/>
              </a:rPr>
              <a:t>XML02 – pre vykazovanie individuálnych výkazov a vykazovanie po položkách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975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D8EF1-9764-96F6-E4F0-D68F6EC1B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38BBA4B-13D5-5FB6-6D91-69FB4CFCF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12992D-41F9-27EB-984A-E1C251AD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44" y="498859"/>
            <a:ext cx="5711839" cy="1326251"/>
          </a:xfrm>
        </p:spPr>
        <p:txBody>
          <a:bodyPr/>
          <a:lstStyle/>
          <a:p>
            <a:r>
              <a:rPr lang="sk-SK">
                <a:latin typeface="Sitka Banner"/>
              </a:rPr>
              <a:t>Predstavenie </a:t>
            </a:r>
            <a:r>
              <a:rPr lang="sk-SK" err="1">
                <a:latin typeface="Sitka Banner"/>
              </a:rPr>
              <a:t>xsd</a:t>
            </a:r>
            <a:r>
              <a:rPr lang="sk-SK">
                <a:latin typeface="Sitka Banner"/>
              </a:rPr>
              <a:t> schémy</a:t>
            </a:r>
            <a:endParaRPr lang="en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EEA96-D5E8-A9AC-A145-6089DDCD3529}"/>
              </a:ext>
            </a:extLst>
          </p:cNvPr>
          <p:cNvSpPr txBox="1"/>
          <p:nvPr/>
        </p:nvSpPr>
        <p:spPr>
          <a:xfrm>
            <a:off x="593387" y="1828800"/>
            <a:ext cx="1075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sk-SK" sz="2000">
                <a:latin typeface="Arial"/>
                <a:cs typeface="Arial"/>
              </a:rPr>
              <a:t>XSD schémy pre vykazovanie sú dostupné na stránke NBS:</a:t>
            </a:r>
            <a:endParaRPr lang="sk-SK" sz="2000"/>
          </a:p>
          <a:p>
            <a:pPr algn="just"/>
            <a:r>
              <a:rPr lang="sk-SK" sz="2000">
                <a:latin typeface="Arial"/>
                <a:cs typeface="Arial"/>
                <a:hlinkClick r:id="rId2"/>
              </a:rPr>
              <a:t>https://nbs.sk/statisticke-udaje/informacie-pre-vykazujuce-subjekty/statisticky-zberovy-portal/vykazy-xml-schemy/</a:t>
            </a:r>
          </a:p>
          <a:p>
            <a:endParaRPr lang="sk-SK" sz="2000">
              <a:latin typeface="Arial"/>
              <a:cs typeface="Arial"/>
            </a:endParaRPr>
          </a:p>
          <a:p>
            <a:r>
              <a:rPr lang="sk-SK" sz="2000">
                <a:latin typeface="Arial"/>
                <a:cs typeface="Arial"/>
              </a:rPr>
              <a:t>Základné charakteristiky</a:t>
            </a:r>
            <a:endParaRPr lang="sk-SK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Umožňuje import údajov – "</a:t>
            </a:r>
            <a:r>
              <a:rPr lang="sk-SK" sz="2000" err="1">
                <a:latin typeface="Arial"/>
                <a:cs typeface="Arial"/>
              </a:rPr>
              <a:t>full</a:t>
            </a:r>
            <a:r>
              <a:rPr lang="sk-SK" sz="2000">
                <a:latin typeface="Arial"/>
                <a:cs typeface="Arial"/>
              </a:rPr>
              <a:t>" alebo "</a:t>
            </a:r>
            <a:r>
              <a:rPr lang="sk-SK" sz="2000" err="1">
                <a:latin typeface="Arial"/>
                <a:cs typeface="Arial"/>
              </a:rPr>
              <a:t>partial</a:t>
            </a:r>
            <a:r>
              <a:rPr lang="sk-SK" sz="2000">
                <a:latin typeface="Arial"/>
                <a:cs typeface="Arial"/>
              </a:rPr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Pozičný zápis bol nahradený </a:t>
            </a:r>
            <a:r>
              <a:rPr lang="sk-SK" sz="2000" err="1">
                <a:latin typeface="Arial"/>
                <a:cs typeface="Arial"/>
              </a:rPr>
              <a:t>metapopisovým</a:t>
            </a:r>
            <a:endParaRPr lang="sk-SK" sz="20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>
                <a:latin typeface="Arial"/>
                <a:cs typeface="Arial"/>
              </a:rPr>
              <a:t>Obmedzenie importu v jednom súbore je do 300 MB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79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EA9C1-3D65-640B-E5D6-C59BADBF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496111"/>
            <a:ext cx="5711839" cy="1043861"/>
          </a:xfrm>
        </p:spPr>
        <p:txBody>
          <a:bodyPr/>
          <a:lstStyle/>
          <a:p>
            <a:r>
              <a:rPr lang="sk-SK">
                <a:cs typeface="Arial"/>
              </a:rPr>
              <a:t>Štruktúra </a:t>
            </a:r>
            <a:r>
              <a:rPr lang="sk-SK" err="1">
                <a:cs typeface="Arial"/>
              </a:rPr>
              <a:t>xml</a:t>
            </a:r>
            <a:r>
              <a:rPr lang="sk-SK">
                <a:cs typeface="Arial"/>
              </a:rPr>
              <a:t> súboru</a:t>
            </a:r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2CB9D-2B11-06D8-8C9C-14E9120B5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EE6F9F-8393-0046-8936-9662569AF597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6" name="BlokTextu 6">
            <a:extLst>
              <a:ext uri="{FF2B5EF4-FFF2-40B4-BE49-F238E27FC236}">
                <a16:creationId xmlns:a16="http://schemas.microsoft.com/office/drawing/2014/main" id="{C561562D-F2F0-1D99-41CD-65EBD7DDBB58}"/>
              </a:ext>
            </a:extLst>
          </p:cNvPr>
          <p:cNvSpPr txBox="1"/>
          <p:nvPr/>
        </p:nvSpPr>
        <p:spPr>
          <a:xfrm>
            <a:off x="491196" y="1225689"/>
            <a:ext cx="10934345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200">
                <a:ea typeface="+mn-lt"/>
                <a:cs typeface="+mn-lt"/>
              </a:rPr>
              <a:t>&lt;?</a:t>
            </a:r>
            <a:r>
              <a:rPr lang="sk-SK" sz="1200" err="1">
                <a:ea typeface="+mn-lt"/>
                <a:cs typeface="+mn-lt"/>
              </a:rPr>
              <a:t>xml</a:t>
            </a:r>
            <a:r>
              <a:rPr lang="sk-SK" sz="1200">
                <a:ea typeface="+mn-lt"/>
                <a:cs typeface="+mn-lt"/>
              </a:rPr>
              <a:t> </a:t>
            </a:r>
            <a:r>
              <a:rPr lang="sk-SK" sz="1200" err="1">
                <a:ea typeface="+mn-lt"/>
                <a:cs typeface="+mn-lt"/>
              </a:rPr>
              <a:t>version</a:t>
            </a:r>
            <a:r>
              <a:rPr lang="sk-SK" sz="1200">
                <a:ea typeface="+mn-lt"/>
                <a:cs typeface="+mn-lt"/>
              </a:rPr>
              <a:t>="1.0" </a:t>
            </a:r>
            <a:r>
              <a:rPr lang="sk-SK" sz="1200" err="1">
                <a:ea typeface="+mn-lt"/>
                <a:cs typeface="+mn-lt"/>
              </a:rPr>
              <a:t>encoding</a:t>
            </a:r>
            <a:r>
              <a:rPr lang="sk-SK" sz="1200">
                <a:ea typeface="+mn-lt"/>
                <a:cs typeface="+mn-lt"/>
              </a:rPr>
              <a:t>="UTF-8"?&gt;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&lt;</a:t>
            </a:r>
            <a:r>
              <a:rPr lang="sk-SK" sz="1200" err="1">
                <a:ea typeface="+mn-lt"/>
                <a:cs typeface="+mn-lt"/>
              </a:rPr>
              <a:t>SZPItemsReports</a:t>
            </a:r>
            <a:r>
              <a:rPr lang="sk-SK" sz="1200">
                <a:ea typeface="+mn-lt"/>
                <a:cs typeface="+mn-lt"/>
              </a:rPr>
              <a:t> </a:t>
            </a:r>
            <a:r>
              <a:rPr lang="sk-SK" sz="1200" err="1">
                <a:ea typeface="+mn-lt"/>
                <a:cs typeface="+mn-lt"/>
              </a:rPr>
              <a:t>xmlns</a:t>
            </a:r>
            <a:r>
              <a:rPr lang="sk-SK" sz="1200">
                <a:ea typeface="+mn-lt"/>
                <a:cs typeface="+mn-lt"/>
              </a:rPr>
              <a:t>="</a:t>
            </a:r>
            <a:r>
              <a:rPr lang="sk-SK" sz="1200" err="1">
                <a:ea typeface="+mn-lt"/>
                <a:cs typeface="+mn-lt"/>
              </a:rPr>
              <a:t>sk:nbs:szp:data:items:in</a:t>
            </a:r>
            <a:r>
              <a:rPr lang="sk-SK" sz="1200">
                <a:ea typeface="+mn-lt"/>
                <a:cs typeface="+mn-lt"/>
              </a:rPr>
              <a:t>"&gt;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 &lt;</a:t>
            </a:r>
            <a:r>
              <a:rPr lang="sk-SK" sz="1200" err="1">
                <a:ea typeface="+mn-lt"/>
                <a:cs typeface="+mn-lt"/>
              </a:rPr>
              <a:t>SZPIndividualReport</a:t>
            </a:r>
            <a:r>
              <a:rPr lang="sk-SK" sz="1200">
                <a:ea typeface="+mn-lt"/>
                <a:cs typeface="+mn-lt"/>
              </a:rPr>
              <a:t> </a:t>
            </a:r>
            <a:r>
              <a:rPr lang="sk-SK" sz="1200" err="1">
                <a:ea typeface="+mn-lt"/>
                <a:cs typeface="+mn-lt"/>
              </a:rPr>
              <a:t>reportVersion</a:t>
            </a:r>
            <a:r>
              <a:rPr lang="sk-SK" sz="1200">
                <a:ea typeface="+mn-lt"/>
                <a:cs typeface="+mn-lt"/>
              </a:rPr>
              <a:t>="1"&gt;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 &lt;</a:t>
            </a:r>
            <a:r>
              <a:rPr lang="sk-SK" sz="1200" err="1">
                <a:ea typeface="+mn-lt"/>
                <a:cs typeface="+mn-lt"/>
              </a:rPr>
              <a:t>header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 &lt;</a:t>
            </a:r>
            <a:r>
              <a:rPr lang="sk-SK" sz="1200" err="1">
                <a:ea typeface="+mn-lt"/>
                <a:cs typeface="+mn-lt"/>
              </a:rPr>
              <a:t>template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code</a:t>
            </a:r>
            <a:r>
              <a:rPr lang="sk-SK" sz="1200">
                <a:ea typeface="+mn-lt"/>
                <a:cs typeface="+mn-lt"/>
              </a:rPr>
              <a:t>&gt;bd_76&lt;/</a:t>
            </a:r>
            <a:r>
              <a:rPr lang="sk-SK" sz="1200" err="1">
                <a:ea typeface="+mn-lt"/>
                <a:cs typeface="+mn-lt"/>
              </a:rPr>
              <a:t>code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templateValidFrom</a:t>
            </a:r>
            <a:r>
              <a:rPr lang="sk-SK" sz="1200">
                <a:ea typeface="+mn-lt"/>
                <a:cs typeface="+mn-lt"/>
              </a:rPr>
              <a:t>&gt;2025-01-01Z&lt;/</a:t>
            </a:r>
            <a:r>
              <a:rPr lang="sk-SK" sz="1200" err="1">
                <a:ea typeface="+mn-lt"/>
                <a:cs typeface="+mn-lt"/>
              </a:rPr>
              <a:t>templateValidFrom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 &lt;/</a:t>
            </a:r>
            <a:r>
              <a:rPr lang="sk-SK" sz="1200" err="1">
                <a:ea typeface="+mn-lt"/>
                <a:cs typeface="+mn-lt"/>
              </a:rPr>
              <a:t>template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 &lt;</a:t>
            </a:r>
            <a:r>
              <a:rPr lang="sk-SK" sz="1200" err="1">
                <a:ea typeface="+mn-lt"/>
                <a:cs typeface="+mn-lt"/>
              </a:rPr>
              <a:t>subject</a:t>
            </a:r>
            <a:r>
              <a:rPr lang="sk-SK" sz="1200">
                <a:ea typeface="+mn-lt"/>
                <a:cs typeface="+mn-lt"/>
              </a:rPr>
              <a:t>&gt;T0000000001&lt;/</a:t>
            </a:r>
            <a:r>
              <a:rPr lang="sk-SK" sz="1200" err="1">
                <a:ea typeface="+mn-lt"/>
                <a:cs typeface="+mn-lt"/>
              </a:rPr>
              <a:t>subject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 &lt;</a:t>
            </a:r>
            <a:r>
              <a:rPr lang="sk-SK" sz="1200" err="1">
                <a:ea typeface="+mn-lt"/>
                <a:cs typeface="+mn-lt"/>
              </a:rPr>
              <a:t>period</a:t>
            </a:r>
            <a:r>
              <a:rPr lang="sk-SK" sz="1200">
                <a:ea typeface="+mn-lt"/>
                <a:cs typeface="+mn-lt"/>
              </a:rPr>
              <a:t>&gt;2025-06-30Z&lt;/</a:t>
            </a:r>
            <a:r>
              <a:rPr lang="sk-SK" sz="1200" err="1">
                <a:ea typeface="+mn-lt"/>
                <a:cs typeface="+mn-lt"/>
              </a:rPr>
              <a:t>period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 &lt;type&gt;</a:t>
            </a:r>
            <a:r>
              <a:rPr lang="sk-SK" sz="1200" err="1">
                <a:ea typeface="+mn-lt"/>
                <a:cs typeface="+mn-lt"/>
              </a:rPr>
              <a:t>data</a:t>
            </a:r>
            <a:r>
              <a:rPr lang="sk-SK" sz="1200">
                <a:ea typeface="+mn-lt"/>
                <a:cs typeface="+mn-lt"/>
              </a:rPr>
              <a:t>&lt;/type&gt;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 &lt;/</a:t>
            </a:r>
            <a:r>
              <a:rPr lang="sk-SK" sz="1200" err="1">
                <a:ea typeface="+mn-lt"/>
                <a:cs typeface="+mn-lt"/>
              </a:rPr>
              <a:t>header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 &lt;part </a:t>
            </a:r>
            <a:r>
              <a:rPr lang="sk-SK" sz="1200" err="1">
                <a:ea typeface="+mn-lt"/>
                <a:cs typeface="+mn-lt"/>
              </a:rPr>
              <a:t>code</a:t>
            </a:r>
            <a:r>
              <a:rPr lang="sk-SK" sz="1200">
                <a:ea typeface="+mn-lt"/>
                <a:cs typeface="+mn-lt"/>
              </a:rPr>
              <a:t>="SPOTR"&gt;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 &lt;</a:t>
            </a:r>
            <a:r>
              <a:rPr lang="sk-SK" sz="1200" err="1">
                <a:ea typeface="+mn-lt"/>
                <a:cs typeface="+mn-lt"/>
              </a:rPr>
              <a:t>fields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 </a:t>
            </a:r>
            <a:r>
              <a:rPr lang="sk-SK" sz="1200" err="1">
                <a:ea typeface="+mn-lt"/>
                <a:cs typeface="+mn-lt"/>
              </a:rPr>
              <a:t>key</a:t>
            </a:r>
            <a:r>
              <a:rPr lang="sk-SK" sz="1200">
                <a:ea typeface="+mn-lt"/>
                <a:cs typeface="+mn-lt"/>
              </a:rPr>
              <a:t>="</a:t>
            </a:r>
            <a:r>
              <a:rPr lang="sk-SK" sz="1200" err="1">
                <a:ea typeface="+mn-lt"/>
                <a:cs typeface="+mn-lt"/>
              </a:rPr>
              <a:t>true</a:t>
            </a:r>
            <a:r>
              <a:rPr lang="sk-SK" sz="1200">
                <a:ea typeface="+mn-lt"/>
                <a:cs typeface="+mn-lt"/>
              </a:rPr>
              <a:t>"&gt;IDS&lt;/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&gt;TYPIK&lt;/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 </a:t>
            </a:r>
            <a:r>
              <a:rPr lang="sk-SK" sz="1200" err="1">
                <a:ea typeface="+mn-lt"/>
                <a:cs typeface="+mn-lt"/>
              </a:rPr>
              <a:t>key</a:t>
            </a:r>
            <a:r>
              <a:rPr lang="sk-SK" sz="1200">
                <a:ea typeface="+mn-lt"/>
                <a:cs typeface="+mn-lt"/>
              </a:rPr>
              <a:t>="</a:t>
            </a:r>
            <a:r>
              <a:rPr lang="sk-SK" sz="1200" err="1">
                <a:ea typeface="+mn-lt"/>
                <a:cs typeface="+mn-lt"/>
              </a:rPr>
              <a:t>true</a:t>
            </a:r>
            <a:r>
              <a:rPr lang="sk-SK" sz="1200">
                <a:ea typeface="+mn-lt"/>
                <a:cs typeface="+mn-lt"/>
              </a:rPr>
              <a:t>"&gt;UVID&lt;/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&gt;KSPO&lt;/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&gt;VZD&lt;/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&gt;PRJM&lt;/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&gt;ZPRJM&lt;/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&gt;AOFA&lt;/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&gt;DNR&lt;/</a:t>
            </a:r>
            <a:r>
              <a:rPr lang="sk-SK" sz="1200" err="1">
                <a:ea typeface="+mn-lt"/>
                <a:cs typeface="+mn-lt"/>
              </a:rPr>
              <a:t>field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 &lt;/</a:t>
            </a:r>
            <a:r>
              <a:rPr lang="sk-SK" sz="1200" err="1">
                <a:ea typeface="+mn-lt"/>
                <a:cs typeface="+mn-lt"/>
              </a:rPr>
              <a:t>fields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   &lt;</a:t>
            </a:r>
            <a:r>
              <a:rPr lang="sk-SK" sz="1200" b="1" err="1">
                <a:highlight>
                  <a:srgbClr val="FFFF00"/>
                </a:highlight>
                <a:ea typeface="+mn-lt"/>
                <a:cs typeface="+mn-lt"/>
              </a:rPr>
              <a:t>full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&gt;</a:t>
            </a:r>
            <a:endParaRPr lang="sk-SK" b="1">
              <a:highlight>
                <a:srgbClr val="FFFF00"/>
              </a:highlight>
            </a:endParaRPr>
          </a:p>
          <a:p>
            <a:r>
              <a:rPr lang="sk-SK" sz="1200">
                <a:ea typeface="+mn-lt"/>
                <a:cs typeface="+mn-lt"/>
              </a:rPr>
              <a:t>                &lt;</a:t>
            </a:r>
            <a:r>
              <a:rPr lang="sk-SK" sz="1200" err="1">
                <a:ea typeface="+mn-lt"/>
                <a:cs typeface="+mn-lt"/>
              </a:rPr>
              <a:t>updInsObject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     &lt;</a:t>
            </a:r>
            <a:r>
              <a:rPr lang="sk-SK" sz="1200" err="1">
                <a:ea typeface="+mn-lt"/>
                <a:cs typeface="+mn-lt"/>
              </a:rPr>
              <a:t>row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</a:t>
            </a:r>
            <a:r>
              <a:rPr lang="sk-SK" sz="1200" b="1">
                <a:ea typeface="+mn-lt"/>
                <a:cs typeface="+mn-lt"/>
              </a:rPr>
              <a:t>                 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 &lt;</a:t>
            </a:r>
            <a:r>
              <a:rPr lang="sk-SK" sz="1200" b="1" err="1">
                <a:highlight>
                  <a:srgbClr val="FFFF00"/>
                </a:highlight>
                <a:ea typeface="+mn-lt"/>
                <a:cs typeface="+mn-lt"/>
              </a:rPr>
              <a:t>data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&gt;750101/1111;RC;ID_PK_1;SK;VS;4020;INY;25000;&lt;/</a:t>
            </a:r>
            <a:r>
              <a:rPr lang="sk-SK" sz="1200" b="1" err="1">
                <a:highlight>
                  <a:srgbClr val="FFFF00"/>
                </a:highlight>
                <a:ea typeface="+mn-lt"/>
                <a:cs typeface="+mn-lt"/>
              </a:rPr>
              <a:t>data</a:t>
            </a:r>
            <a:r>
              <a:rPr lang="sk-SK" sz="1200" b="1">
                <a:highlight>
                  <a:srgbClr val="FFFF00"/>
                </a:highlight>
                <a:ea typeface="+mn-lt"/>
                <a:cs typeface="+mn-lt"/>
              </a:rPr>
              <a:t>&gt;</a:t>
            </a:r>
            <a:endParaRPr lang="sk-SK" b="1">
              <a:highlight>
                <a:srgbClr val="FFFF00"/>
              </a:highlight>
            </a:endParaRPr>
          </a:p>
          <a:p>
            <a:r>
              <a:rPr lang="sk-SK" sz="1200">
                <a:ea typeface="+mn-lt"/>
                <a:cs typeface="+mn-lt"/>
              </a:rPr>
              <a:t>                    &lt;/</a:t>
            </a:r>
            <a:r>
              <a:rPr lang="sk-SK" sz="1200" err="1">
                <a:ea typeface="+mn-lt"/>
                <a:cs typeface="+mn-lt"/>
              </a:rPr>
              <a:t>row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200">
                <a:ea typeface="+mn-lt"/>
                <a:cs typeface="+mn-lt"/>
              </a:rPr>
              <a:t>                &lt;/</a:t>
            </a:r>
            <a:r>
              <a:rPr lang="sk-SK" sz="1200" err="1">
                <a:ea typeface="+mn-lt"/>
                <a:cs typeface="+mn-lt"/>
              </a:rPr>
              <a:t>updInsObject</a:t>
            </a:r>
            <a:r>
              <a:rPr lang="sk-SK" sz="1200">
                <a:ea typeface="+mn-lt"/>
                <a:cs typeface="+mn-lt"/>
              </a:rPr>
              <a:t>&gt;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744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631D66-EC5F-C446-22EC-FDEB9013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476655"/>
            <a:ext cx="5711839" cy="1063317"/>
          </a:xfrm>
        </p:spPr>
        <p:txBody>
          <a:bodyPr/>
          <a:lstStyle/>
          <a:p>
            <a:r>
              <a:rPr lang="sk-SK">
                <a:cs typeface="Arial"/>
              </a:rPr>
              <a:t>Štruktúra </a:t>
            </a:r>
            <a:r>
              <a:rPr lang="sk-SK" err="1">
                <a:cs typeface="Arial"/>
              </a:rPr>
              <a:t>xml</a:t>
            </a:r>
            <a:r>
              <a:rPr lang="sk-SK">
                <a:cs typeface="Arial"/>
              </a:rPr>
              <a:t> súboru</a:t>
            </a:r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FB13E-C638-B8CB-182F-EA54748AD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EE6F9F-8393-0046-8936-9662569AF597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6" name="BlokTextu 1">
            <a:extLst>
              <a:ext uri="{FF2B5EF4-FFF2-40B4-BE49-F238E27FC236}">
                <a16:creationId xmlns:a16="http://schemas.microsoft.com/office/drawing/2014/main" id="{C6982331-0070-3728-64B2-77C7F065B9EB}"/>
              </a:ext>
            </a:extLst>
          </p:cNvPr>
          <p:cNvSpPr txBox="1"/>
          <p:nvPr/>
        </p:nvSpPr>
        <p:spPr>
          <a:xfrm>
            <a:off x="254444" y="1252425"/>
            <a:ext cx="11683110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000">
                <a:ea typeface="+mn-lt"/>
                <a:cs typeface="+mn-lt"/>
              </a:rPr>
              <a:t>&lt;?</a:t>
            </a:r>
            <a:r>
              <a:rPr lang="sk-SK" sz="1000" err="1">
                <a:ea typeface="+mn-lt"/>
                <a:cs typeface="+mn-lt"/>
              </a:rPr>
              <a:t>xml</a:t>
            </a:r>
            <a:r>
              <a:rPr lang="sk-SK" sz="1000">
                <a:ea typeface="+mn-lt"/>
                <a:cs typeface="+mn-lt"/>
              </a:rPr>
              <a:t> </a:t>
            </a:r>
            <a:r>
              <a:rPr lang="sk-SK" sz="1000" err="1">
                <a:ea typeface="+mn-lt"/>
                <a:cs typeface="+mn-lt"/>
              </a:rPr>
              <a:t>version</a:t>
            </a:r>
            <a:r>
              <a:rPr lang="sk-SK" sz="1000">
                <a:ea typeface="+mn-lt"/>
                <a:cs typeface="+mn-lt"/>
              </a:rPr>
              <a:t>="1.0" </a:t>
            </a:r>
            <a:r>
              <a:rPr lang="sk-SK" sz="1000" err="1">
                <a:ea typeface="+mn-lt"/>
                <a:cs typeface="+mn-lt"/>
              </a:rPr>
              <a:t>encoding</a:t>
            </a:r>
            <a:r>
              <a:rPr lang="sk-SK" sz="1000">
                <a:ea typeface="+mn-lt"/>
                <a:cs typeface="+mn-lt"/>
              </a:rPr>
              <a:t>="UTF-8"?&gt;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&lt;</a:t>
            </a:r>
            <a:r>
              <a:rPr lang="sk-SK" sz="1000" err="1">
                <a:ea typeface="+mn-lt"/>
                <a:cs typeface="+mn-lt"/>
              </a:rPr>
              <a:t>SZPItemsReports</a:t>
            </a:r>
            <a:r>
              <a:rPr lang="sk-SK" sz="1000">
                <a:ea typeface="+mn-lt"/>
                <a:cs typeface="+mn-lt"/>
              </a:rPr>
              <a:t> </a:t>
            </a:r>
            <a:r>
              <a:rPr lang="sk-SK" sz="1000" err="1">
                <a:ea typeface="+mn-lt"/>
                <a:cs typeface="+mn-lt"/>
              </a:rPr>
              <a:t>xmlns</a:t>
            </a:r>
            <a:r>
              <a:rPr lang="sk-SK" sz="1000">
                <a:ea typeface="+mn-lt"/>
                <a:cs typeface="+mn-lt"/>
              </a:rPr>
              <a:t>="</a:t>
            </a:r>
            <a:r>
              <a:rPr lang="sk-SK" sz="1000" err="1">
                <a:ea typeface="+mn-lt"/>
                <a:cs typeface="+mn-lt"/>
              </a:rPr>
              <a:t>sk:nbs:szp:data:items:in</a:t>
            </a:r>
            <a:r>
              <a:rPr lang="sk-SK" sz="1000">
                <a:ea typeface="+mn-lt"/>
                <a:cs typeface="+mn-lt"/>
              </a:rPr>
              <a:t>"&gt;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 &lt;</a:t>
            </a:r>
            <a:r>
              <a:rPr lang="sk-SK" sz="1000" err="1">
                <a:ea typeface="+mn-lt"/>
                <a:cs typeface="+mn-lt"/>
              </a:rPr>
              <a:t>SZPIndividualReport</a:t>
            </a:r>
            <a:r>
              <a:rPr lang="sk-SK" sz="1000">
                <a:ea typeface="+mn-lt"/>
                <a:cs typeface="+mn-lt"/>
              </a:rPr>
              <a:t> </a:t>
            </a:r>
            <a:r>
              <a:rPr lang="sk-SK" sz="1000" err="1">
                <a:ea typeface="+mn-lt"/>
                <a:cs typeface="+mn-lt"/>
              </a:rPr>
              <a:t>reportVersion</a:t>
            </a:r>
            <a:r>
              <a:rPr lang="sk-SK" sz="1000">
                <a:ea typeface="+mn-lt"/>
                <a:cs typeface="+mn-lt"/>
              </a:rPr>
              <a:t>="1"&gt;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 &lt;</a:t>
            </a:r>
            <a:r>
              <a:rPr lang="sk-SK" sz="1000" err="1">
                <a:ea typeface="+mn-lt"/>
                <a:cs typeface="+mn-lt"/>
              </a:rPr>
              <a:t>header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 &lt;</a:t>
            </a:r>
            <a:r>
              <a:rPr lang="sk-SK" sz="1000" err="1">
                <a:ea typeface="+mn-lt"/>
                <a:cs typeface="+mn-lt"/>
              </a:rPr>
              <a:t>template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 &lt;</a:t>
            </a:r>
            <a:r>
              <a:rPr lang="sk-SK" sz="1000" err="1">
                <a:ea typeface="+mn-lt"/>
                <a:cs typeface="+mn-lt"/>
              </a:rPr>
              <a:t>code</a:t>
            </a:r>
            <a:r>
              <a:rPr lang="sk-SK" sz="1000">
                <a:ea typeface="+mn-lt"/>
                <a:cs typeface="+mn-lt"/>
              </a:rPr>
              <a:t>&gt;bd_76&lt;/</a:t>
            </a:r>
            <a:r>
              <a:rPr lang="sk-SK" sz="1000" err="1">
                <a:ea typeface="+mn-lt"/>
                <a:cs typeface="+mn-lt"/>
              </a:rPr>
              <a:t>code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 &lt;</a:t>
            </a:r>
            <a:r>
              <a:rPr lang="sk-SK" sz="1000" err="1">
                <a:ea typeface="+mn-lt"/>
                <a:cs typeface="+mn-lt"/>
              </a:rPr>
              <a:t>templateValidFrom</a:t>
            </a:r>
            <a:r>
              <a:rPr lang="sk-SK" sz="1000">
                <a:ea typeface="+mn-lt"/>
                <a:cs typeface="+mn-lt"/>
              </a:rPr>
              <a:t>&gt;2025-01-01Z&lt;/</a:t>
            </a:r>
            <a:r>
              <a:rPr lang="sk-SK" sz="1000" err="1">
                <a:ea typeface="+mn-lt"/>
                <a:cs typeface="+mn-lt"/>
              </a:rPr>
              <a:t>templateValidFrom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 &lt;/</a:t>
            </a:r>
            <a:r>
              <a:rPr lang="sk-SK" sz="1000" err="1">
                <a:ea typeface="+mn-lt"/>
                <a:cs typeface="+mn-lt"/>
              </a:rPr>
              <a:t>template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 &lt;</a:t>
            </a:r>
            <a:r>
              <a:rPr lang="sk-SK" sz="1000" err="1">
                <a:ea typeface="+mn-lt"/>
                <a:cs typeface="+mn-lt"/>
              </a:rPr>
              <a:t>subject</a:t>
            </a:r>
            <a:r>
              <a:rPr lang="sk-SK" sz="1000">
                <a:ea typeface="+mn-lt"/>
                <a:cs typeface="+mn-lt"/>
              </a:rPr>
              <a:t>&gt;T0000000001&lt;/</a:t>
            </a:r>
            <a:r>
              <a:rPr lang="sk-SK" sz="1000" err="1">
                <a:ea typeface="+mn-lt"/>
                <a:cs typeface="+mn-lt"/>
              </a:rPr>
              <a:t>subject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 &lt;</a:t>
            </a:r>
            <a:r>
              <a:rPr lang="sk-SK" sz="1000" err="1">
                <a:ea typeface="+mn-lt"/>
                <a:cs typeface="+mn-lt"/>
              </a:rPr>
              <a:t>period</a:t>
            </a:r>
            <a:r>
              <a:rPr lang="sk-SK" sz="1000">
                <a:ea typeface="+mn-lt"/>
                <a:cs typeface="+mn-lt"/>
              </a:rPr>
              <a:t>&gt;2025-09-30Z&lt;/</a:t>
            </a:r>
            <a:r>
              <a:rPr lang="sk-SK" sz="1000" err="1">
                <a:ea typeface="+mn-lt"/>
                <a:cs typeface="+mn-lt"/>
              </a:rPr>
              <a:t>period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 &lt;/</a:t>
            </a:r>
            <a:r>
              <a:rPr lang="sk-SK" sz="1000" err="1">
                <a:ea typeface="+mn-lt"/>
                <a:cs typeface="+mn-lt"/>
              </a:rPr>
              <a:t>header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 &lt;part </a:t>
            </a:r>
            <a:r>
              <a:rPr lang="sk-SK" sz="1000" err="1">
                <a:ea typeface="+mn-lt"/>
                <a:cs typeface="+mn-lt"/>
              </a:rPr>
              <a:t>code</a:t>
            </a:r>
            <a:r>
              <a:rPr lang="sk-SK" sz="1000">
                <a:ea typeface="+mn-lt"/>
                <a:cs typeface="+mn-lt"/>
              </a:rPr>
              <a:t>="UVER"&gt;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 &lt;</a:t>
            </a:r>
            <a:r>
              <a:rPr lang="sk-SK" sz="1000" err="1">
                <a:ea typeface="+mn-lt"/>
                <a:cs typeface="+mn-lt"/>
              </a:rPr>
              <a:t>fields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 &lt;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 </a:t>
            </a:r>
            <a:r>
              <a:rPr lang="sk-SK" sz="1000" err="1">
                <a:ea typeface="+mn-lt"/>
                <a:cs typeface="+mn-lt"/>
              </a:rPr>
              <a:t>key</a:t>
            </a:r>
            <a:r>
              <a:rPr lang="sk-SK" sz="1000">
                <a:ea typeface="+mn-lt"/>
                <a:cs typeface="+mn-lt"/>
              </a:rPr>
              <a:t>="</a:t>
            </a:r>
            <a:r>
              <a:rPr lang="sk-SK" sz="1000" err="1">
                <a:ea typeface="+mn-lt"/>
                <a:cs typeface="+mn-lt"/>
              </a:rPr>
              <a:t>true</a:t>
            </a:r>
            <a:r>
              <a:rPr lang="sk-SK" sz="1000">
                <a:ea typeface="+mn-lt"/>
                <a:cs typeface="+mn-lt"/>
              </a:rPr>
              <a:t>"&gt;UVID&lt;/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 &lt;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&gt;TUV&lt;/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 &lt;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&gt;UCUV&lt;/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 &lt;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&gt;KATUV&lt;/</a:t>
            </a:r>
            <a:r>
              <a:rPr lang="sk-SK" sz="1000" err="1">
                <a:ea typeface="+mn-lt"/>
                <a:cs typeface="+mn-lt"/>
              </a:rPr>
              <a:t>field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                </a:t>
            </a:r>
            <a:r>
              <a:rPr lang="sk-SK" sz="1000" b="1">
                <a:ea typeface="+mn-lt"/>
                <a:cs typeface="+mn-lt"/>
              </a:rPr>
              <a:t>  .</a:t>
            </a:r>
            <a:endParaRPr lang="sk-SK" b="1">
              <a:ea typeface="+mn-lt"/>
              <a:cs typeface="+mn-lt"/>
            </a:endParaRPr>
          </a:p>
          <a:p>
            <a:r>
              <a:rPr lang="sk-SK" sz="1000" b="1">
                <a:ea typeface="+mn-lt"/>
                <a:cs typeface="+mn-lt"/>
              </a:rPr>
              <a:t>                         .</a:t>
            </a:r>
          </a:p>
          <a:p>
            <a:r>
              <a:rPr lang="sk-SK" sz="1000" b="1">
                <a:ea typeface="+mn-lt"/>
                <a:cs typeface="+mn-lt"/>
              </a:rPr>
              <a:t>                                 .</a:t>
            </a:r>
          </a:p>
          <a:p>
            <a:r>
              <a:rPr lang="sk-SK" sz="1000">
                <a:ea typeface="+mn-lt"/>
                <a:cs typeface="+mn-lt"/>
              </a:rPr>
              <a:t>                          &lt;/</a:t>
            </a:r>
            <a:r>
              <a:rPr lang="sk-SK" sz="1000" err="1">
                <a:ea typeface="+mn-lt"/>
                <a:cs typeface="+mn-lt"/>
              </a:rPr>
              <a:t>fields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</a:t>
            </a:r>
            <a:r>
              <a:rPr lang="sk-SK" sz="1000" b="1">
                <a:highlight>
                  <a:srgbClr val="FFFF00"/>
                </a:highlight>
                <a:ea typeface="+mn-lt"/>
                <a:cs typeface="+mn-lt"/>
              </a:rPr>
              <a:t>  &lt;</a:t>
            </a:r>
            <a:r>
              <a:rPr lang="sk-SK" sz="1000" b="1" err="1">
                <a:highlight>
                  <a:srgbClr val="FFFF00"/>
                </a:highlight>
                <a:ea typeface="+mn-lt"/>
                <a:cs typeface="+mn-lt"/>
              </a:rPr>
              <a:t>partial</a:t>
            </a:r>
            <a:r>
              <a:rPr lang="sk-SK" sz="1000" b="1">
                <a:highlight>
                  <a:srgbClr val="FFFF00"/>
                </a:highlight>
                <a:ea typeface="+mn-lt"/>
                <a:cs typeface="+mn-lt"/>
              </a:rPr>
              <a:t>&gt;</a:t>
            </a:r>
            <a:endParaRPr lang="sk-SK" b="1">
              <a:highlight>
                <a:srgbClr val="FFFF00"/>
              </a:highlight>
            </a:endParaRPr>
          </a:p>
          <a:p>
            <a:r>
              <a:rPr lang="sk-SK" sz="1000">
                <a:ea typeface="+mn-lt"/>
                <a:cs typeface="+mn-lt"/>
              </a:rPr>
              <a:t>                &lt;</a:t>
            </a:r>
            <a:r>
              <a:rPr lang="sk-SK" sz="1000" err="1">
                <a:ea typeface="+mn-lt"/>
                <a:cs typeface="+mn-lt"/>
              </a:rPr>
              <a:t>updInsObject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     &lt;</a:t>
            </a:r>
            <a:r>
              <a:rPr lang="sk-SK" sz="1000" err="1">
                <a:ea typeface="+mn-lt"/>
                <a:cs typeface="+mn-lt"/>
              </a:rPr>
              <a:t>row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 b="1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sk-SK" sz="1000">
                <a:ea typeface="+mn-lt"/>
                <a:cs typeface="+mn-lt"/>
              </a:rPr>
              <a:t>                           </a:t>
            </a:r>
            <a:r>
              <a:rPr lang="sk-SK" sz="1000" b="1">
                <a:highlight>
                  <a:srgbClr val="FFFF00"/>
                </a:highlight>
                <a:ea typeface="+mn-lt"/>
                <a:cs typeface="+mn-lt"/>
              </a:rPr>
              <a:t>&lt;</a:t>
            </a:r>
            <a:r>
              <a:rPr lang="sk-SK" sz="1000" b="1" err="1">
                <a:highlight>
                  <a:srgbClr val="FFFF00"/>
                </a:highlight>
                <a:ea typeface="+mn-lt"/>
                <a:cs typeface="+mn-lt"/>
              </a:rPr>
              <a:t>data</a:t>
            </a:r>
            <a:r>
              <a:rPr lang="sk-SK" sz="1000" b="1">
                <a:highlight>
                  <a:srgbClr val="FFFF00"/>
                </a:highlight>
                <a:ea typeface="+mn-lt"/>
                <a:cs typeface="+mn-lt"/>
              </a:rPr>
              <a:t>&gt;ID_UB_10;UB;OSP;N;N;N;EUR;100000;100000;0;31.10.2024;04.11.2024;Z;N;30;0.0339;442.93;560.91;</a:t>
            </a:r>
            <a:endParaRPr lang="sk-SK" b="1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sk-SK" sz="1000" b="1">
                <a:highlight>
                  <a:srgbClr val="FFFF00"/>
                </a:highlight>
                <a:ea typeface="+mn-lt"/>
                <a:cs typeface="+mn-lt"/>
              </a:rPr>
              <a:t>                           0.0008;N;100000;141.3;;04.12.2054;NA;N;0.04;0.0339;442.93;3;04.11.2027;0.0008;0;30.26;NZL;;</a:t>
            </a:r>
            <a:endParaRPr lang="sk-SK" b="1">
              <a:highlight>
                <a:srgbClr val="FFFF00"/>
              </a:highlight>
              <a:ea typeface="+mn-lt"/>
              <a:cs typeface="+mn-lt"/>
            </a:endParaRPr>
          </a:p>
          <a:p>
            <a:r>
              <a:rPr lang="sk-SK" sz="1000" b="1">
                <a:highlight>
                  <a:srgbClr val="FFFF00"/>
                </a:highlight>
                <a:ea typeface="+mn-lt"/>
                <a:cs typeface="+mn-lt"/>
              </a:rPr>
              <a:t>                           U1;273.99;101000;729.56;150;168.65;1;0.3095;ZNMP;90000;0.9;;KNHB;10000;100000;SUFORD;NAV&lt;/</a:t>
            </a:r>
            <a:r>
              <a:rPr lang="sk-SK" sz="1000" b="1" err="1">
                <a:highlight>
                  <a:srgbClr val="FFFF00"/>
                </a:highlight>
                <a:ea typeface="+mn-lt"/>
                <a:cs typeface="+mn-lt"/>
              </a:rPr>
              <a:t>data</a:t>
            </a:r>
            <a:r>
              <a:rPr lang="sk-SK" sz="1000" b="1">
                <a:highlight>
                  <a:srgbClr val="FFFF00"/>
                </a:highlight>
                <a:ea typeface="+mn-lt"/>
                <a:cs typeface="+mn-lt"/>
              </a:rPr>
              <a:t>&gt;</a:t>
            </a:r>
            <a:endParaRPr lang="sk-SK" b="1">
              <a:highlight>
                <a:srgbClr val="FFFF00"/>
              </a:highlight>
            </a:endParaRPr>
          </a:p>
          <a:p>
            <a:r>
              <a:rPr lang="sk-SK" sz="1000">
                <a:ea typeface="+mn-lt"/>
                <a:cs typeface="+mn-lt"/>
              </a:rPr>
              <a:t>                    &lt;/</a:t>
            </a:r>
            <a:r>
              <a:rPr lang="sk-SK" sz="1000" err="1">
                <a:ea typeface="+mn-lt"/>
                <a:cs typeface="+mn-lt"/>
              </a:rPr>
              <a:t>row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     &lt;/</a:t>
            </a:r>
            <a:r>
              <a:rPr lang="sk-SK" sz="1000" err="1">
                <a:ea typeface="+mn-lt"/>
                <a:cs typeface="+mn-lt"/>
              </a:rPr>
              <a:t>updInsObject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      &lt;/</a:t>
            </a:r>
            <a:r>
              <a:rPr lang="sk-SK" sz="1000" err="1">
                <a:ea typeface="+mn-lt"/>
                <a:cs typeface="+mn-lt"/>
              </a:rPr>
              <a:t>partial</a:t>
            </a:r>
            <a:r>
              <a:rPr lang="sk-SK" sz="1000">
                <a:ea typeface="+mn-lt"/>
                <a:cs typeface="+mn-lt"/>
              </a:rPr>
              <a:t>&gt;</a:t>
            </a:r>
            <a:endParaRPr lang="sk-SK"/>
          </a:p>
          <a:p>
            <a:r>
              <a:rPr lang="sk-SK" sz="1000">
                <a:ea typeface="+mn-lt"/>
                <a:cs typeface="+mn-lt"/>
              </a:rPr>
              <a:t>      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157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8F83-B215-08BC-1025-98A0BFAF2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64C6D67-6260-234A-8E11-DF3B48240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EDCA5A-AD5E-56F5-745D-684B7F2D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3" y="516433"/>
            <a:ext cx="5711839" cy="1326251"/>
          </a:xfrm>
        </p:spPr>
        <p:txBody>
          <a:bodyPr/>
          <a:lstStyle/>
          <a:p>
            <a:r>
              <a:rPr lang="sk-SK"/>
              <a:t>Import súborov</a:t>
            </a:r>
            <a:endParaRPr lang="en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713A7-4A45-D53D-A9F9-D8B09A813EF7}"/>
              </a:ext>
            </a:extLst>
          </p:cNvPr>
          <p:cNvSpPr txBox="1"/>
          <p:nvPr/>
        </p:nvSpPr>
        <p:spPr>
          <a:xfrm>
            <a:off x="590553" y="1221432"/>
            <a:ext cx="1075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latin typeface="Arial"/>
                <a:cs typeface="Arial"/>
              </a:rPr>
              <a:t>Príprava </a:t>
            </a:r>
            <a:r>
              <a:rPr lang="sk-SK" sz="2000" err="1">
                <a:latin typeface="Arial"/>
                <a:cs typeface="Arial"/>
              </a:rPr>
              <a:t>xml</a:t>
            </a:r>
            <a:r>
              <a:rPr lang="sk-SK" sz="2000">
                <a:latin typeface="Arial"/>
                <a:cs typeface="Arial"/>
              </a:rPr>
              <a:t> súboru z EXCEL-u</a:t>
            </a:r>
            <a:endParaRPr lang="sk-SK" sz="2000"/>
          </a:p>
        </p:txBody>
      </p:sp>
      <p:pic>
        <p:nvPicPr>
          <p:cNvPr id="3" name="Obrázok 5" descr="Obrázok, na ktorom je text, snímka obrazovky, softvér, číslo&#10;&#10;Obsah vygenerovaný pomocou AI môže byť nesprávny.">
            <a:extLst>
              <a:ext uri="{FF2B5EF4-FFF2-40B4-BE49-F238E27FC236}">
                <a16:creationId xmlns:a16="http://schemas.microsoft.com/office/drawing/2014/main" id="{46DAD92A-400E-3078-34D6-BBA58A0AD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75" y="1579669"/>
            <a:ext cx="7054378" cy="46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8702-1A81-C22E-29E0-9363C577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DAD57AA-2238-008F-9B7A-3B609F5F8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270" y="202570"/>
            <a:ext cx="2743200" cy="365125"/>
          </a:xfrm>
        </p:spPr>
        <p:txBody>
          <a:bodyPr/>
          <a:lstStyle/>
          <a:p>
            <a:fld id="{92EE6F9F-8393-0046-8936-9662569AF597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D69463-5285-50EB-1EB3-70B7944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3" y="516433"/>
            <a:ext cx="5711839" cy="1326251"/>
          </a:xfrm>
        </p:spPr>
        <p:txBody>
          <a:bodyPr/>
          <a:lstStyle/>
          <a:p>
            <a:r>
              <a:rPr lang="sk-SK"/>
              <a:t>Import súborov</a:t>
            </a:r>
            <a:endParaRPr lang="en-S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6052A-9B2B-3987-DB93-3BF766722896}"/>
              </a:ext>
            </a:extLst>
          </p:cNvPr>
          <p:cNvSpPr txBox="1"/>
          <p:nvPr/>
        </p:nvSpPr>
        <p:spPr>
          <a:xfrm>
            <a:off x="590553" y="1221432"/>
            <a:ext cx="1075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>
                <a:latin typeface="Arial"/>
                <a:cs typeface="Arial"/>
              </a:rPr>
              <a:t>Nahrávanie </a:t>
            </a:r>
            <a:r>
              <a:rPr lang="sk-SK" sz="2000" err="1">
                <a:latin typeface="Arial"/>
                <a:cs typeface="Arial"/>
              </a:rPr>
              <a:t>xml</a:t>
            </a:r>
            <a:endParaRPr lang="sk-SK" sz="2000">
              <a:latin typeface="Arial"/>
              <a:cs typeface="Arial"/>
            </a:endParaRPr>
          </a:p>
        </p:txBody>
      </p:sp>
      <p:pic>
        <p:nvPicPr>
          <p:cNvPr id="5" name="Obrázok 1" descr="Obrázok, na ktorom je text, snímka obrazovky, číslo, softvér&#10;&#10;Obsah vygenerovaný pomocou AI môže byť nesprávny.">
            <a:extLst>
              <a:ext uri="{FF2B5EF4-FFF2-40B4-BE49-F238E27FC236}">
                <a16:creationId xmlns:a16="http://schemas.microsoft.com/office/drawing/2014/main" id="{99B1FEEA-E0E5-26BA-2B36-14F97CB8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654" y="472371"/>
            <a:ext cx="6977976" cy="63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1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S_Interna_Prezentacia_v05(2).potx" id="{03FF4ABF-2441-4DB7-AC8A-B8182A8B2A06}" vid="{DEFEF7FE-E780-4598-B9C1-FD435D71819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CCB342519C3E44B22049A3C7192AF0" ma:contentTypeVersion="8" ma:contentTypeDescription="Umožňuje vytvoriť nový dokument." ma:contentTypeScope="" ma:versionID="d5e82231d09e135fa03b5c142d07421e">
  <xsd:schema xmlns:xsd="http://www.w3.org/2001/XMLSchema" xmlns:xs="http://www.w3.org/2001/XMLSchema" xmlns:p="http://schemas.microsoft.com/office/2006/metadata/properties" xmlns:ns2="197bf7de-7d7d-4a88-bd8b-554c459b71f6" targetNamespace="http://schemas.microsoft.com/office/2006/metadata/properties" ma:root="true" ma:fieldsID="be08459f5d00719987f819d95ee9b794" ns2:_="">
    <xsd:import namespace="197bf7de-7d7d-4a88-bd8b-554c459b7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bf7de-7d7d-4a88-bd8b-554c459b7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BDAF05-BDD1-4A78-BA28-6E14E0009EB0}"/>
</file>

<file path=customXml/itemProps2.xml><?xml version="1.0" encoding="utf-8"?>
<ds:datastoreItem xmlns:ds="http://schemas.openxmlformats.org/officeDocument/2006/customXml" ds:itemID="{70AB5937-99A5-4F0A-A02C-D1B6532C29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533E5-E1F0-411E-9E44-49904DFD41C6}">
  <ds:schemaRefs>
    <ds:schemaRef ds:uri="197bf7de-7d7d-4a88-bd8b-554c459b71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NBS_Prezentacia_v05-1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Motív Office</vt:lpstr>
      <vt:lpstr>Úvery poskytnuté spotrebiteľom</vt:lpstr>
      <vt:lpstr>PowerPoint Presentation</vt:lpstr>
      <vt:lpstr>Úvod</vt:lpstr>
      <vt:lpstr>Predstavenie xsd schémy</vt:lpstr>
      <vt:lpstr>Predstavenie xsd schémy</vt:lpstr>
      <vt:lpstr>Štruktúra xml súboru</vt:lpstr>
      <vt:lpstr>Štruktúra xml súboru</vt:lpstr>
      <vt:lpstr>Import súborov</vt:lpstr>
      <vt:lpstr>Import súborov</vt:lpstr>
      <vt:lpstr>Import súborov</vt:lpstr>
      <vt:lpstr>Import súborov</vt:lpstr>
      <vt:lpstr>Testovanie vykazovania</vt:lpstr>
      <vt:lpstr>Kontroly</vt:lpstr>
      <vt:lpstr>Kontakty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Hromadová Adriána</dc:creator>
  <cp:revision>1</cp:revision>
  <dcterms:created xsi:type="dcterms:W3CDTF">2025-09-29T08:10:14Z</dcterms:created>
  <dcterms:modified xsi:type="dcterms:W3CDTF">2025-10-09T06:34:47Z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0x0101007CCCB342519C3E44B22049A3C7192AF0</vt:lpwstr>
  </property>
</Properties>
</file>