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9.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0" r:id="rId2"/>
  </p:sldMasterIdLst>
  <p:notesMasterIdLst>
    <p:notesMasterId r:id="rId14"/>
  </p:notesMasterIdLst>
  <p:handoutMasterIdLst>
    <p:handoutMasterId r:id="rId15"/>
  </p:handoutMasterIdLst>
  <p:sldIdLst>
    <p:sldId id="312" r:id="rId3"/>
    <p:sldId id="309" r:id="rId4"/>
    <p:sldId id="310" r:id="rId5"/>
    <p:sldId id="306" r:id="rId6"/>
    <p:sldId id="274" r:id="rId7"/>
    <p:sldId id="280" r:id="rId8"/>
    <p:sldId id="308" r:id="rId9"/>
    <p:sldId id="289" r:id="rId10"/>
    <p:sldId id="311" r:id="rId11"/>
    <p:sldId id="313" r:id="rId12"/>
    <p:sldId id="263" r:id="rId13"/>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4747"/>
    <a:srgbClr val="222222"/>
    <a:srgbClr val="004C96"/>
    <a:srgbClr val="868C93"/>
    <a:srgbClr val="DBEDFF"/>
    <a:srgbClr val="BEDAFD"/>
    <a:srgbClr val="92D05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94660"/>
  </p:normalViewPr>
  <p:slideViewPr>
    <p:cSldViewPr snapToGrid="0">
      <p:cViewPr varScale="1">
        <p:scale>
          <a:sx n="111" d="100"/>
          <a:sy n="111" d="100"/>
        </p:scale>
        <p:origin x="592" y="56"/>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H_rok_programu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H_rok_programu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H_rok_programu_Microsoft_Excel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H_rok_programu_Microsoft_Excel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H_rok_programu_Microsoft_Excel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_rok_programu_Microsoft_Excel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H_rok_programu_Microsoft_Excel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_rok_programu_Microsoft_Excel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H_rok_programu_Microsoft_Excel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dirty="0">
                <a:solidFill>
                  <a:srgbClr val="222222"/>
                </a:solidFill>
              </a:rPr>
              <a:t>Rada 1</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5.4347285818124313E-2"/>
          <c:y val="0.13334602097016263"/>
          <c:w val="0.91874796503659895"/>
          <c:h val="0.69430989913579899"/>
        </c:manualLayout>
      </c:layout>
      <c:pieChart>
        <c:varyColors val="1"/>
        <c:ser>
          <c:idx val="0"/>
          <c:order val="0"/>
          <c:tx>
            <c:strRef>
              <c:f>Sheet1!$B$1</c:f>
              <c:strCache>
                <c:ptCount val="1"/>
                <c:pt idx="0">
                  <c:v>Rada 1</c:v>
                </c:pt>
              </c:strCache>
            </c:strRef>
          </c:tx>
          <c:dPt>
            <c:idx val="0"/>
            <c:bubble3D val="0"/>
            <c:spPr>
              <a:solidFill>
                <a:schemeClr val="accent3">
                  <a:shade val="58000"/>
                </a:schemeClr>
              </a:solidFill>
              <a:ln>
                <a:noFill/>
              </a:ln>
              <a:effectLst/>
            </c:spPr>
            <c:extLst>
              <c:ext xmlns:c16="http://schemas.microsoft.com/office/drawing/2014/chart" uri="{C3380CC4-5D6E-409C-BE32-E72D297353CC}">
                <c16:uniqueId val="{00000001-61E1-44BB-8ADA-259BC66A60BB}"/>
              </c:ext>
            </c:extLst>
          </c:dPt>
          <c:dPt>
            <c:idx val="1"/>
            <c:bubble3D val="0"/>
            <c:spPr>
              <a:solidFill>
                <a:schemeClr val="accent3">
                  <a:shade val="86000"/>
                </a:schemeClr>
              </a:solidFill>
              <a:ln>
                <a:noFill/>
              </a:ln>
              <a:effectLst/>
            </c:spPr>
            <c:extLst>
              <c:ext xmlns:c16="http://schemas.microsoft.com/office/drawing/2014/chart" uri="{C3380CC4-5D6E-409C-BE32-E72D297353CC}">
                <c16:uniqueId val="{00000003-61E1-44BB-8ADA-259BC66A60BB}"/>
              </c:ext>
            </c:extLst>
          </c:dPt>
          <c:dPt>
            <c:idx val="2"/>
            <c:bubble3D val="0"/>
            <c:spPr>
              <a:solidFill>
                <a:schemeClr val="accent3">
                  <a:tint val="86000"/>
                </a:schemeClr>
              </a:solidFill>
              <a:ln>
                <a:noFill/>
              </a:ln>
              <a:effectLst/>
            </c:spPr>
            <c:extLst>
              <c:ext xmlns:c16="http://schemas.microsoft.com/office/drawing/2014/chart" uri="{C3380CC4-5D6E-409C-BE32-E72D297353CC}">
                <c16:uniqueId val="{00000005-61E1-44BB-8ADA-259BC66A60BB}"/>
              </c:ext>
            </c:extLst>
          </c:dPt>
          <c:dPt>
            <c:idx val="3"/>
            <c:bubble3D val="0"/>
            <c:spPr>
              <a:solidFill>
                <a:schemeClr val="accent3">
                  <a:tint val="58000"/>
                </a:schemeClr>
              </a:solidFill>
              <a:ln>
                <a:noFill/>
              </a:ln>
              <a:effectLst/>
            </c:spPr>
            <c:extLst>
              <c:ext xmlns:c16="http://schemas.microsoft.com/office/drawing/2014/chart" uri="{C3380CC4-5D6E-409C-BE32-E72D297353CC}">
                <c16:uniqueId val="{00000007-61E1-44BB-8ADA-259BC66A60BB}"/>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2"/>
                    </a:solidFill>
                    <a:latin typeface="+mn-lt"/>
                    <a:ea typeface="+mn-ea"/>
                    <a:cs typeface="+mn-cs"/>
                  </a:defRPr>
                </a:pPr>
                <a:endParaRPr lang="sk-SK"/>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Kategoria 1</c:v>
                </c:pt>
                <c:pt idx="1">
                  <c:v>Kategoria 2</c:v>
                </c:pt>
                <c:pt idx="2">
                  <c:v>Kategoria 3</c:v>
                </c:pt>
                <c:pt idx="3">
                  <c:v>Kategoria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862-4C19-A119-A2F918F1744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347285818124313E-2"/>
          <c:y val="0.13334602097016263"/>
          <c:w val="0.91874796503659895"/>
          <c:h val="0.69430989913579899"/>
        </c:manualLayout>
      </c:layout>
      <c:barChart>
        <c:barDir val="col"/>
        <c:grouping val="clustered"/>
        <c:varyColors val="0"/>
        <c:ser>
          <c:idx val="0"/>
          <c:order val="0"/>
          <c:tx>
            <c:strRef>
              <c:f>Sheet1!$B$1</c:f>
              <c:strCache>
                <c:ptCount val="1"/>
                <c:pt idx="0">
                  <c:v>Rada 1</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862-4C19-A119-A2F918F17449}"/>
            </c:ext>
          </c:extLst>
        </c:ser>
        <c:dLbls>
          <c:showLegendKey val="0"/>
          <c:showVal val="0"/>
          <c:showCatName val="0"/>
          <c:showSerName val="0"/>
          <c:showPercent val="0"/>
          <c:showBubbleSize val="0"/>
        </c:dLbls>
        <c:gapWidth val="150"/>
        <c:axId val="866801264"/>
        <c:axId val="866803040"/>
      </c:barChart>
      <c:catAx>
        <c:axId val="866801264"/>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auto val="1"/>
        <c:lblAlgn val="ctr"/>
        <c:lblOffset val="100"/>
        <c:tickMarkSkip val="2"/>
        <c:noMultiLvlLbl val="0"/>
      </c:catAx>
      <c:valAx>
        <c:axId val="866803040"/>
        <c:scaling>
          <c:orientation val="minMax"/>
        </c:scaling>
        <c:delete val="0"/>
        <c:axPos val="l"/>
        <c:majorGridlines>
          <c:spPr>
            <a:ln w="9525" cap="flat" cmpd="sng" algn="ctr">
              <a:solidFill>
                <a:schemeClr val="tx1">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222222"/>
                </a:solidFill>
                <a:latin typeface="+mn-lt"/>
                <a:ea typeface="+mn-ea"/>
                <a:cs typeface="+mn-cs"/>
              </a:defRPr>
            </a:pPr>
            <a:endParaRPr lang="sk-SK"/>
          </a:p>
        </c:txPr>
      </c:legendEntry>
      <c:layout>
        <c:manualLayout>
          <c:xMode val="edge"/>
          <c:yMode val="edge"/>
          <c:x val="0.254455245797505"/>
          <c:y val="2.1243812687281701E-2"/>
          <c:w val="0.44301678781658699"/>
          <c:h val="6.8462969619185104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legend>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347285818124313E-2"/>
          <c:y val="0.13334602097016263"/>
          <c:w val="0.91874796503659895"/>
          <c:h val="0.69430989913579899"/>
        </c:manualLayout>
      </c:layout>
      <c:barChart>
        <c:barDir val="col"/>
        <c:grouping val="clustered"/>
        <c:varyColors val="0"/>
        <c:ser>
          <c:idx val="0"/>
          <c:order val="0"/>
          <c:tx>
            <c:strRef>
              <c:f>Sheet1!$B$1</c:f>
              <c:strCache>
                <c:ptCount val="1"/>
                <c:pt idx="0">
                  <c:v>Rada 1</c:v>
                </c:pt>
              </c:strCache>
            </c:strRef>
          </c:tx>
          <c:spPr>
            <a:solidFill>
              <a:schemeClr val="accent3">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Sheet1!$B$2:$B$5</c:f>
              <c:numCache>
                <c:formatCode>General</c:formatCode>
                <c:ptCount val="4"/>
                <c:pt idx="0">
                  <c:v>4.3</c:v>
                </c:pt>
                <c:pt idx="1">
                  <c:v>2.5</c:v>
                </c:pt>
                <c:pt idx="2">
                  <c:v>2</c:v>
                </c:pt>
                <c:pt idx="3">
                  <c:v>4.5</c:v>
                </c:pt>
              </c:numCache>
            </c:numRef>
          </c:val>
          <c:extLst>
            <c:ext xmlns:c16="http://schemas.microsoft.com/office/drawing/2014/chart" uri="{C3380CC4-5D6E-409C-BE32-E72D297353CC}">
              <c16:uniqueId val="{00000000-C862-4C19-A119-A2F918F17449}"/>
            </c:ext>
          </c:extLst>
        </c:ser>
        <c:ser>
          <c:idx val="1"/>
          <c:order val="1"/>
          <c:tx>
            <c:strRef>
              <c:f>Sheet1!$C$1</c:f>
              <c:strCache>
                <c:ptCount val="1"/>
                <c:pt idx="0">
                  <c:v>Rada 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Sheet1!$C$2:$C$5</c:f>
              <c:numCache>
                <c:formatCode>General</c:formatCode>
                <c:ptCount val="4"/>
                <c:pt idx="0">
                  <c:v>2.8</c:v>
                </c:pt>
                <c:pt idx="1">
                  <c:v>4</c:v>
                </c:pt>
                <c:pt idx="2">
                  <c:v>3.3</c:v>
                </c:pt>
                <c:pt idx="3">
                  <c:v>2.2000000000000002</c:v>
                </c:pt>
              </c:numCache>
            </c:numRef>
          </c:val>
          <c:extLst>
            <c:ext xmlns:c16="http://schemas.microsoft.com/office/drawing/2014/chart" uri="{C3380CC4-5D6E-409C-BE32-E72D297353CC}">
              <c16:uniqueId val="{00000001-D079-4624-AC67-472149CE5F83}"/>
            </c:ext>
          </c:extLst>
        </c:ser>
        <c:ser>
          <c:idx val="2"/>
          <c:order val="2"/>
          <c:tx>
            <c:strRef>
              <c:f>Sheet1!$D$1</c:f>
              <c:strCache>
                <c:ptCount val="1"/>
                <c:pt idx="0">
                  <c:v>Rada 3</c:v>
                </c:pt>
              </c:strCache>
            </c:strRef>
          </c:tx>
          <c:spPr>
            <a:solidFill>
              <a:schemeClr val="accent3">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Sheet1!$D$2:$D$5</c:f>
              <c:numCache>
                <c:formatCode>General</c:formatCode>
                <c:ptCount val="4"/>
                <c:pt idx="0">
                  <c:v>1.3</c:v>
                </c:pt>
                <c:pt idx="1">
                  <c:v>2.2999999999999998</c:v>
                </c:pt>
                <c:pt idx="2">
                  <c:v>2.1</c:v>
                </c:pt>
                <c:pt idx="3">
                  <c:v>4</c:v>
                </c:pt>
              </c:numCache>
            </c:numRef>
          </c:val>
          <c:extLst>
            <c:ext xmlns:c16="http://schemas.microsoft.com/office/drawing/2014/chart" uri="{C3380CC4-5D6E-409C-BE32-E72D297353CC}">
              <c16:uniqueId val="{00000002-D079-4624-AC67-472149CE5F83}"/>
            </c:ext>
          </c:extLst>
        </c:ser>
        <c:dLbls>
          <c:dLblPos val="outEnd"/>
          <c:showLegendKey val="0"/>
          <c:showVal val="1"/>
          <c:showCatName val="0"/>
          <c:showSerName val="0"/>
          <c:showPercent val="0"/>
          <c:showBubbleSize val="0"/>
        </c:dLbls>
        <c:gapWidth val="150"/>
        <c:axId val="866801264"/>
        <c:axId val="866803040"/>
      </c:barChart>
      <c:catAx>
        <c:axId val="866801264"/>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auto val="1"/>
        <c:lblAlgn val="ctr"/>
        <c:lblOffset val="100"/>
        <c:tickMarkSkip val="2"/>
        <c:noMultiLvlLbl val="0"/>
      </c:catAx>
      <c:valAx>
        <c:axId val="866803040"/>
        <c:scaling>
          <c:orientation val="minMax"/>
        </c:scaling>
        <c:delete val="0"/>
        <c:axPos val="l"/>
        <c:majorGridlines>
          <c:spPr>
            <a:ln w="9525" cap="flat" cmpd="sng" algn="ctr">
              <a:solidFill>
                <a:schemeClr val="tx1">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222222"/>
                </a:solidFill>
                <a:latin typeface="+mn-lt"/>
                <a:ea typeface="+mn-ea"/>
                <a:cs typeface="+mn-cs"/>
              </a:defRPr>
            </a:pPr>
            <a:endParaRPr lang="sk-SK"/>
          </a:p>
        </c:txPr>
      </c:legendEntry>
      <c:layout>
        <c:manualLayout>
          <c:xMode val="edge"/>
          <c:yMode val="edge"/>
          <c:x val="0.254455245797505"/>
          <c:y val="2.1243812687281701E-2"/>
          <c:w val="0.52534883946011135"/>
          <c:h val="4.7882477051367139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legend>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347285818124313E-2"/>
          <c:y val="0.13334602097016263"/>
          <c:w val="0.91874796503659895"/>
          <c:h val="0.69430989913579899"/>
        </c:manualLayout>
      </c:layout>
      <c:stockChart>
        <c:ser>
          <c:idx val="0"/>
          <c:order val="0"/>
          <c:tx>
            <c:strRef>
              <c:f>Sheet1!$B$1</c:f>
              <c:strCache>
                <c:ptCount val="1"/>
                <c:pt idx="0">
                  <c:v>Rada 1</c:v>
                </c:pt>
              </c:strCache>
            </c:strRef>
          </c:tx>
          <c:spPr>
            <a:ln w="25400" cap="rnd">
              <a:noFill/>
              <a:round/>
            </a:ln>
            <a:effectLst/>
          </c:spPr>
          <c:marker>
            <c:symbol val="none"/>
          </c:marker>
          <c:dLbls>
            <c:spPr>
              <a:noFill/>
              <a:ln>
                <a:noFill/>
              </a:ln>
              <a:effectLst/>
            </c:spPr>
            <c:txPr>
              <a:bodyPr rot="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Sheet1!$B$2:$B$5</c:f>
              <c:numCache>
                <c:formatCode>General</c:formatCode>
                <c:ptCount val="4"/>
                <c:pt idx="0">
                  <c:v>4.3</c:v>
                </c:pt>
                <c:pt idx="1">
                  <c:v>4.4000000000000004</c:v>
                </c:pt>
                <c:pt idx="2">
                  <c:v>3.5</c:v>
                </c:pt>
                <c:pt idx="3">
                  <c:v>5</c:v>
                </c:pt>
              </c:numCache>
            </c:numRef>
          </c:val>
          <c:smooth val="0"/>
          <c:extLst>
            <c:ext xmlns:c16="http://schemas.microsoft.com/office/drawing/2014/chart" uri="{C3380CC4-5D6E-409C-BE32-E72D297353CC}">
              <c16:uniqueId val="{00000000-C862-4C19-A119-A2F918F17449}"/>
            </c:ext>
          </c:extLst>
        </c:ser>
        <c:ser>
          <c:idx val="1"/>
          <c:order val="1"/>
          <c:tx>
            <c:strRef>
              <c:f>Sheet1!$C$1</c:f>
              <c:strCache>
                <c:ptCount val="1"/>
                <c:pt idx="0">
                  <c:v>Rada 2</c:v>
                </c:pt>
              </c:strCache>
            </c:strRef>
          </c:tx>
          <c:spPr>
            <a:ln w="25400"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Sheet1!$C$2:$C$5</c:f>
              <c:numCache>
                <c:formatCode>General</c:formatCode>
                <c:ptCount val="4"/>
                <c:pt idx="0">
                  <c:v>2.4</c:v>
                </c:pt>
                <c:pt idx="1">
                  <c:v>2.5</c:v>
                </c:pt>
                <c:pt idx="2">
                  <c:v>3</c:v>
                </c:pt>
                <c:pt idx="3">
                  <c:v>4.5</c:v>
                </c:pt>
              </c:numCache>
            </c:numRef>
          </c:val>
          <c:smooth val="0"/>
          <c:extLst>
            <c:ext xmlns:c16="http://schemas.microsoft.com/office/drawing/2014/chart" uri="{C3380CC4-5D6E-409C-BE32-E72D297353CC}">
              <c16:uniqueId val="{00000000-2D28-4AF5-85C2-37697651566E}"/>
            </c:ext>
          </c:extLst>
        </c:ser>
        <c:ser>
          <c:idx val="2"/>
          <c:order val="2"/>
          <c:tx>
            <c:strRef>
              <c:f>Sheet1!$D$1</c:f>
              <c:strCache>
                <c:ptCount val="1"/>
                <c:pt idx="0">
                  <c:v>Rada 3</c:v>
                </c:pt>
              </c:strCache>
            </c:strRef>
          </c:tx>
          <c:spPr>
            <a:ln w="25400" cap="rnd">
              <a:noFill/>
              <a:round/>
            </a:ln>
            <a:effectLst/>
          </c:spPr>
          <c:marker>
            <c:symbol val="dot"/>
            <c:size val="3"/>
            <c:spPr>
              <a:solidFill>
                <a:schemeClr val="accent3">
                  <a:tint val="65000"/>
                </a:schemeClr>
              </a:solidFill>
              <a:ln w="9525">
                <a:solidFill>
                  <a:schemeClr val="accent3">
                    <a:tint val="6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Sheet1!$D$2:$D$5</c:f>
              <c:numCache>
                <c:formatCode>General</c:formatCode>
                <c:ptCount val="4"/>
                <c:pt idx="0">
                  <c:v>2</c:v>
                </c:pt>
                <c:pt idx="1">
                  <c:v>2</c:v>
                </c:pt>
                <c:pt idx="2">
                  <c:v>1.8</c:v>
                </c:pt>
                <c:pt idx="3">
                  <c:v>2.8</c:v>
                </c:pt>
              </c:numCache>
            </c:numRef>
          </c:val>
          <c:smooth val="0"/>
          <c:extLst>
            <c:ext xmlns:c16="http://schemas.microsoft.com/office/drawing/2014/chart" uri="{C3380CC4-5D6E-409C-BE32-E72D297353CC}">
              <c16:uniqueId val="{00000001-2D28-4AF5-85C2-37697651566E}"/>
            </c:ext>
          </c:extLst>
        </c:ser>
        <c:dLbls>
          <c:showLegendKey val="0"/>
          <c:showVal val="1"/>
          <c:showCatName val="0"/>
          <c:showSerName val="0"/>
          <c:showPercent val="0"/>
          <c:showBubbleSize val="0"/>
        </c:dLbls>
        <c:hiLowLines>
          <c:spPr>
            <a:ln w="31750" cap="flat" cmpd="sng" algn="ctr">
              <a:solidFill>
                <a:schemeClr val="accent3"/>
              </a:solidFill>
              <a:round/>
            </a:ln>
            <a:effectLst/>
          </c:spPr>
        </c:hiLowLines>
        <c:axId val="866801264"/>
        <c:axId val="866803040"/>
      </c:stockChart>
      <c:catAx>
        <c:axId val="866801264"/>
        <c:scaling>
          <c:orientation val="minMax"/>
        </c:scaling>
        <c:delete val="0"/>
        <c:axPos val="b"/>
        <c:numFmt formatCode="General" sourceLinked="1"/>
        <c:majorTickMark val="out"/>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auto val="1"/>
        <c:lblAlgn val="ctr"/>
        <c:lblOffset val="100"/>
        <c:noMultiLvlLbl val="0"/>
      </c:catAx>
      <c:valAx>
        <c:axId val="866803040"/>
        <c:scaling>
          <c:orientation val="minMax"/>
          <c:max val="6"/>
          <c:min val="0"/>
        </c:scaling>
        <c:delete val="0"/>
        <c:axPos val="l"/>
        <c:majorGridlines>
          <c:spPr>
            <a:ln w="9525" cap="flat" cmpd="sng" algn="ctr">
              <a:solidFill>
                <a:schemeClr val="tx1">
                  <a:alpha val="20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between"/>
      </c:valAx>
      <c:spPr>
        <a:noFill/>
        <a:ln>
          <a:noFill/>
        </a:ln>
        <a:effectLst/>
      </c:spPr>
    </c:plotArea>
    <c:legend>
      <c:legendPos val="b"/>
      <c:layout>
        <c:manualLayout>
          <c:xMode val="edge"/>
          <c:yMode val="edge"/>
          <c:x val="0.17945524597362958"/>
          <c:y val="2.1243812687281701E-2"/>
          <c:w val="0.67168843039508375"/>
          <c:h val="4.487300606915843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k-SK"/>
        </a:p>
      </c:txPr>
    </c:legend>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347285818124313E-2"/>
          <c:y val="0.13334602097016263"/>
          <c:w val="0.91874796503659895"/>
          <c:h val="0.69430989913579899"/>
        </c:manualLayout>
      </c:layout>
      <c:scatterChart>
        <c:scatterStyle val="smoothMarker"/>
        <c:varyColors val="0"/>
        <c:ser>
          <c:idx val="0"/>
          <c:order val="0"/>
          <c:tx>
            <c:strRef>
              <c:f>Sheet1!$B$1</c:f>
              <c:strCache>
                <c:ptCount val="1"/>
                <c:pt idx="0">
                  <c:v>Rada 1</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xVal>
            <c:strRef>
              <c:f>Sheet1!$A$2:$A$5</c:f>
              <c:strCache>
                <c:ptCount val="4"/>
                <c:pt idx="0">
                  <c:v>Kategoria 1</c:v>
                </c:pt>
                <c:pt idx="1">
                  <c:v>Kategoria 2</c:v>
                </c:pt>
                <c:pt idx="2">
                  <c:v>Kategoria 3</c:v>
                </c:pt>
                <c:pt idx="3">
                  <c:v>Kategoria 4</c:v>
                </c:pt>
              </c:strCache>
            </c:strRef>
          </c:xVal>
          <c:yVal>
            <c:numRef>
              <c:f>Sheet1!$B$2:$B$5</c:f>
              <c:numCache>
                <c:formatCode>General</c:formatCode>
                <c:ptCount val="4"/>
                <c:pt idx="0">
                  <c:v>4.3</c:v>
                </c:pt>
                <c:pt idx="1">
                  <c:v>2.5</c:v>
                </c:pt>
                <c:pt idx="2">
                  <c:v>3.5</c:v>
                </c:pt>
                <c:pt idx="3">
                  <c:v>4.5</c:v>
                </c:pt>
              </c:numCache>
            </c:numRef>
          </c:yVal>
          <c:smooth val="1"/>
          <c:extLst>
            <c:ext xmlns:c16="http://schemas.microsoft.com/office/drawing/2014/chart" uri="{C3380CC4-5D6E-409C-BE32-E72D297353CC}">
              <c16:uniqueId val="{00000000-C862-4C19-A119-A2F918F17449}"/>
            </c:ext>
          </c:extLst>
        </c:ser>
        <c:ser>
          <c:idx val="1"/>
          <c:order val="1"/>
          <c:tx>
            <c:strRef>
              <c:f>Sheet1!$C$1</c:f>
              <c:strCache>
                <c:ptCount val="1"/>
                <c:pt idx="0">
                  <c:v>Rada 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xVal>
            <c:strRef>
              <c:f>Sheet1!$A$2:$A$5</c:f>
              <c:strCache>
                <c:ptCount val="4"/>
                <c:pt idx="0">
                  <c:v>Kategoria 1</c:v>
                </c:pt>
                <c:pt idx="1">
                  <c:v>Kategoria 2</c:v>
                </c:pt>
                <c:pt idx="2">
                  <c:v>Kategoria 3</c:v>
                </c:pt>
                <c:pt idx="3">
                  <c:v>Kategoria 4</c:v>
                </c:pt>
              </c:strCache>
            </c:strRef>
          </c:xVal>
          <c:yVal>
            <c:numRef>
              <c:f>Sheet1!$C$2:$C$5</c:f>
              <c:numCache>
                <c:formatCode>General</c:formatCode>
                <c:ptCount val="4"/>
                <c:pt idx="0">
                  <c:v>5</c:v>
                </c:pt>
                <c:pt idx="1">
                  <c:v>3.4</c:v>
                </c:pt>
                <c:pt idx="2">
                  <c:v>2.1</c:v>
                </c:pt>
                <c:pt idx="3">
                  <c:v>5</c:v>
                </c:pt>
              </c:numCache>
            </c:numRef>
          </c:yVal>
          <c:smooth val="1"/>
          <c:extLst>
            <c:ext xmlns:c16="http://schemas.microsoft.com/office/drawing/2014/chart" uri="{C3380CC4-5D6E-409C-BE32-E72D297353CC}">
              <c16:uniqueId val="{00000000-20CE-43CC-B927-7FC628813869}"/>
            </c:ext>
          </c:extLst>
        </c:ser>
        <c:ser>
          <c:idx val="2"/>
          <c:order val="2"/>
          <c:tx>
            <c:strRef>
              <c:f>Sheet1!$D$1</c:f>
              <c:strCache>
                <c:ptCount val="1"/>
                <c:pt idx="0">
                  <c:v>Rada 3</c:v>
                </c:pt>
              </c:strCache>
            </c:strRef>
          </c:tx>
          <c:spPr>
            <a:ln w="28575" cap="rnd">
              <a:solidFill>
                <a:schemeClr val="accent3">
                  <a:tint val="65000"/>
                </a:schemeClr>
              </a:solidFill>
              <a:round/>
            </a:ln>
            <a:effectLst/>
          </c:spPr>
          <c:marker>
            <c:symbol val="circle"/>
            <c:size val="5"/>
            <c:spPr>
              <a:solidFill>
                <a:schemeClr val="accent3">
                  <a:tint val="65000"/>
                </a:schemeClr>
              </a:solidFill>
              <a:ln w="9525">
                <a:solidFill>
                  <a:schemeClr val="accent3">
                    <a:tint val="65000"/>
                  </a:schemeClr>
                </a:solidFill>
              </a:ln>
              <a:effectLst/>
            </c:spPr>
          </c:marker>
          <c:xVal>
            <c:strRef>
              <c:f>Sheet1!$A$2:$A$5</c:f>
              <c:strCache>
                <c:ptCount val="4"/>
                <c:pt idx="0">
                  <c:v>Kategoria 1</c:v>
                </c:pt>
                <c:pt idx="1">
                  <c:v>Kategoria 2</c:v>
                </c:pt>
                <c:pt idx="2">
                  <c:v>Kategoria 3</c:v>
                </c:pt>
                <c:pt idx="3">
                  <c:v>Kategoria 4</c:v>
                </c:pt>
              </c:strCache>
            </c:strRef>
          </c:xVal>
          <c:yVal>
            <c:numRef>
              <c:f>Sheet1!$D$2:$D$5</c:f>
              <c:numCache>
                <c:formatCode>General</c:formatCode>
                <c:ptCount val="4"/>
                <c:pt idx="0">
                  <c:v>2</c:v>
                </c:pt>
                <c:pt idx="1">
                  <c:v>4.3</c:v>
                </c:pt>
                <c:pt idx="2">
                  <c:v>1</c:v>
                </c:pt>
                <c:pt idx="3">
                  <c:v>2.5</c:v>
                </c:pt>
              </c:numCache>
            </c:numRef>
          </c:yVal>
          <c:smooth val="1"/>
          <c:extLst>
            <c:ext xmlns:c16="http://schemas.microsoft.com/office/drawing/2014/chart" uri="{C3380CC4-5D6E-409C-BE32-E72D297353CC}">
              <c16:uniqueId val="{00000001-20CE-43CC-B927-7FC628813869}"/>
            </c:ext>
          </c:extLst>
        </c:ser>
        <c:dLbls>
          <c:showLegendKey val="0"/>
          <c:showVal val="0"/>
          <c:showCatName val="0"/>
          <c:showSerName val="0"/>
          <c:showPercent val="0"/>
          <c:showBubbleSize val="0"/>
        </c:dLbls>
        <c:axId val="866801264"/>
        <c:axId val="866803040"/>
      </c:scatterChart>
      <c:valAx>
        <c:axId val="866801264"/>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crossBetween val="midCat"/>
      </c:valAx>
      <c:valAx>
        <c:axId val="866803040"/>
        <c:scaling>
          <c:orientation val="minMax"/>
          <c:max val="6"/>
          <c:min val="0"/>
        </c:scaling>
        <c:delete val="0"/>
        <c:axPos val="l"/>
        <c:majorGridlines>
          <c:spPr>
            <a:ln w="9525" cap="flat" cmpd="sng" algn="ctr">
              <a:solidFill>
                <a:schemeClr val="tx1">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midCat"/>
      </c:valAx>
      <c:spPr>
        <a:noFill/>
        <a:ln>
          <a:noFill/>
        </a:ln>
        <a:effectLst/>
      </c:spPr>
    </c:plotArea>
    <c:legend>
      <c:legendPos val="b"/>
      <c:layout>
        <c:manualLayout>
          <c:xMode val="edge"/>
          <c:yMode val="edge"/>
          <c:x val="0.2440385899013435"/>
          <c:y val="2.1243812687281701E-2"/>
          <c:w val="0.63254341085029708"/>
          <c:h val="4.4873006069158436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sk-SK"/>
        </a:p>
      </c:txPr>
    </c:legend>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568253921256927E-2"/>
          <c:y val="0.13334602097016263"/>
          <c:w val="0.88741271180685533"/>
          <c:h val="0.69430989913579899"/>
        </c:manualLayout>
      </c:layout>
      <c:barChart>
        <c:barDir val="bar"/>
        <c:grouping val="stacked"/>
        <c:varyColors val="0"/>
        <c:ser>
          <c:idx val="0"/>
          <c:order val="0"/>
          <c:tx>
            <c:strRef>
              <c:f>Sheet1!$B$1</c:f>
              <c:strCache>
                <c:ptCount val="1"/>
                <c:pt idx="0">
                  <c:v>Rada 1</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Sheet1!$B$2:$B$5</c:f>
              <c:numCache>
                <c:formatCode>General</c:formatCode>
                <c:ptCount val="4"/>
                <c:pt idx="0">
                  <c:v>4.3</c:v>
                </c:pt>
                <c:pt idx="1">
                  <c:v>2.5</c:v>
                </c:pt>
                <c:pt idx="2">
                  <c:v>2</c:v>
                </c:pt>
                <c:pt idx="3">
                  <c:v>4.5</c:v>
                </c:pt>
              </c:numCache>
            </c:numRef>
          </c:val>
          <c:extLst>
            <c:ext xmlns:c16="http://schemas.microsoft.com/office/drawing/2014/chart" uri="{C3380CC4-5D6E-409C-BE32-E72D297353CC}">
              <c16:uniqueId val="{00000000-F5FA-48DC-AC22-7EAE7F37CC44}"/>
            </c:ext>
          </c:extLst>
        </c:ser>
        <c:ser>
          <c:idx val="1"/>
          <c:order val="1"/>
          <c:tx>
            <c:strRef>
              <c:f>Sheet1!$C$1</c:f>
              <c:strCache>
                <c:ptCount val="1"/>
                <c:pt idx="0">
                  <c:v>Rada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Sheet1!$C$2:$C$5</c:f>
              <c:numCache>
                <c:formatCode>General</c:formatCode>
                <c:ptCount val="4"/>
                <c:pt idx="0">
                  <c:v>2.8</c:v>
                </c:pt>
                <c:pt idx="1">
                  <c:v>4</c:v>
                </c:pt>
                <c:pt idx="2">
                  <c:v>3.3</c:v>
                </c:pt>
                <c:pt idx="3">
                  <c:v>2.2000000000000002</c:v>
                </c:pt>
              </c:numCache>
            </c:numRef>
          </c:val>
          <c:extLst>
            <c:ext xmlns:c16="http://schemas.microsoft.com/office/drawing/2014/chart" uri="{C3380CC4-5D6E-409C-BE32-E72D297353CC}">
              <c16:uniqueId val="{00000001-F5FA-48DC-AC22-7EAE7F37CC44}"/>
            </c:ext>
          </c:extLst>
        </c:ser>
        <c:ser>
          <c:idx val="2"/>
          <c:order val="2"/>
          <c:tx>
            <c:strRef>
              <c:f>Sheet1!$D$1</c:f>
              <c:strCache>
                <c:ptCount val="1"/>
                <c:pt idx="0">
                  <c:v>Rada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Sheet1!$D$2:$D$5</c:f>
              <c:numCache>
                <c:formatCode>General</c:formatCode>
                <c:ptCount val="4"/>
                <c:pt idx="0">
                  <c:v>1.3</c:v>
                </c:pt>
                <c:pt idx="1">
                  <c:v>2.2999999999999998</c:v>
                </c:pt>
                <c:pt idx="2">
                  <c:v>2.1</c:v>
                </c:pt>
                <c:pt idx="3">
                  <c:v>4</c:v>
                </c:pt>
              </c:numCache>
            </c:numRef>
          </c:val>
          <c:extLst>
            <c:ext xmlns:c16="http://schemas.microsoft.com/office/drawing/2014/chart" uri="{C3380CC4-5D6E-409C-BE32-E72D297353CC}">
              <c16:uniqueId val="{00000002-F5FA-48DC-AC22-7EAE7F37CC44}"/>
            </c:ext>
          </c:extLst>
        </c:ser>
        <c:dLbls>
          <c:showLegendKey val="0"/>
          <c:showVal val="1"/>
          <c:showCatName val="0"/>
          <c:showSerName val="0"/>
          <c:showPercent val="0"/>
          <c:showBubbleSize val="0"/>
        </c:dLbls>
        <c:gapWidth val="150"/>
        <c:overlap val="100"/>
        <c:axId val="866801264"/>
        <c:axId val="866803040"/>
      </c:barChart>
      <c:catAx>
        <c:axId val="866801264"/>
        <c:scaling>
          <c:orientation val="minMax"/>
        </c:scaling>
        <c:delete val="0"/>
        <c:axPos val="l"/>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auto val="1"/>
        <c:lblAlgn val="ctr"/>
        <c:lblOffset val="100"/>
        <c:noMultiLvlLbl val="0"/>
      </c:catAx>
      <c:valAx>
        <c:axId val="866803040"/>
        <c:scaling>
          <c:orientation val="minMax"/>
        </c:scaling>
        <c:delete val="0"/>
        <c:axPos val="b"/>
        <c:majorGridlines>
          <c:spPr>
            <a:ln w="9525" cap="flat" cmpd="sng" algn="ctr">
              <a:solidFill>
                <a:schemeClr val="tx1">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222222"/>
                </a:solidFill>
                <a:latin typeface="+mn-lt"/>
                <a:ea typeface="+mn-ea"/>
                <a:cs typeface="+mn-cs"/>
              </a:defRPr>
            </a:pPr>
            <a:endParaRPr lang="sk-SK"/>
          </a:p>
        </c:txPr>
      </c:legendEntry>
      <c:layout>
        <c:manualLayout>
          <c:xMode val="edge"/>
          <c:yMode val="edge"/>
          <c:x val="0.25445521186492237"/>
          <c:y val="2.1243900524120736E-2"/>
          <c:w val="0.43469335886963745"/>
          <c:h val="5.8301591871013476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legend>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4347285818124313E-2"/>
          <c:y val="0.13334602097016263"/>
          <c:w val="0.91874796503659895"/>
          <c:h val="0.69430989913579899"/>
        </c:manualLayout>
      </c:layout>
      <c:areaChart>
        <c:grouping val="standard"/>
        <c:varyColors val="0"/>
        <c:ser>
          <c:idx val="0"/>
          <c:order val="0"/>
          <c:tx>
            <c:strRef>
              <c:f>Sheet1!$B$1</c:f>
              <c:strCache>
                <c:ptCount val="1"/>
                <c:pt idx="0">
                  <c:v>Rada 1</c:v>
                </c:pt>
              </c:strCache>
            </c:strRef>
          </c:tx>
          <c:spPr>
            <a:solidFill>
              <a:schemeClr val="accent3">
                <a:shade val="65000"/>
              </a:schemeClr>
            </a:solidFill>
            <a:ln w="25400">
              <a:noFill/>
            </a:ln>
            <a:effectLst/>
          </c:spPr>
          <c:cat>
            <c:numRef>
              <c:f>Sheet1!$A$2:$A$8</c:f>
              <c:numCache>
                <c:formatCode>General</c:formatCode>
                <c:ptCount val="7"/>
                <c:pt idx="0">
                  <c:v>0</c:v>
                </c:pt>
                <c:pt idx="1">
                  <c:v>1</c:v>
                </c:pt>
                <c:pt idx="2">
                  <c:v>2</c:v>
                </c:pt>
                <c:pt idx="3">
                  <c:v>3</c:v>
                </c:pt>
                <c:pt idx="4">
                  <c:v>4</c:v>
                </c:pt>
                <c:pt idx="5">
                  <c:v>5</c:v>
                </c:pt>
                <c:pt idx="6">
                  <c:v>6</c:v>
                </c:pt>
              </c:numCache>
            </c:numRef>
          </c:cat>
          <c:val>
            <c:numRef>
              <c:f>Sheet1!$B$2:$B$8</c:f>
              <c:numCache>
                <c:formatCode>General</c:formatCode>
                <c:ptCount val="7"/>
                <c:pt idx="0">
                  <c:v>1</c:v>
                </c:pt>
                <c:pt idx="1">
                  <c:v>6</c:v>
                </c:pt>
                <c:pt idx="2">
                  <c:v>3</c:v>
                </c:pt>
                <c:pt idx="3">
                  <c:v>2</c:v>
                </c:pt>
                <c:pt idx="4">
                  <c:v>3</c:v>
                </c:pt>
                <c:pt idx="5">
                  <c:v>3</c:v>
                </c:pt>
                <c:pt idx="6">
                  <c:v>4</c:v>
                </c:pt>
              </c:numCache>
            </c:numRef>
          </c:val>
          <c:extLst>
            <c:ext xmlns:c16="http://schemas.microsoft.com/office/drawing/2014/chart" uri="{C3380CC4-5D6E-409C-BE32-E72D297353CC}">
              <c16:uniqueId val="{00000000-C862-4C19-A119-A2F918F17449}"/>
            </c:ext>
          </c:extLst>
        </c:ser>
        <c:ser>
          <c:idx val="1"/>
          <c:order val="1"/>
          <c:tx>
            <c:strRef>
              <c:f>Sheet1!$C$1</c:f>
              <c:strCache>
                <c:ptCount val="1"/>
                <c:pt idx="0">
                  <c:v>Rada 2</c:v>
                </c:pt>
              </c:strCache>
            </c:strRef>
          </c:tx>
          <c:spPr>
            <a:solidFill>
              <a:schemeClr val="accent3"/>
            </a:solidFill>
            <a:ln w="25400">
              <a:noFill/>
            </a:ln>
            <a:effectLst/>
          </c:spPr>
          <c:cat>
            <c:numRef>
              <c:f>Sheet1!$A$2:$A$8</c:f>
              <c:numCache>
                <c:formatCode>General</c:formatCode>
                <c:ptCount val="7"/>
                <c:pt idx="0">
                  <c:v>0</c:v>
                </c:pt>
                <c:pt idx="1">
                  <c:v>1</c:v>
                </c:pt>
                <c:pt idx="2">
                  <c:v>2</c:v>
                </c:pt>
                <c:pt idx="3">
                  <c:v>3</c:v>
                </c:pt>
                <c:pt idx="4">
                  <c:v>4</c:v>
                </c:pt>
                <c:pt idx="5">
                  <c:v>5</c:v>
                </c:pt>
                <c:pt idx="6">
                  <c:v>6</c:v>
                </c:pt>
              </c:numCache>
            </c:numRef>
          </c:cat>
          <c:val>
            <c:numRef>
              <c:f>Sheet1!$C$2:$C$8</c:f>
              <c:numCache>
                <c:formatCode>General</c:formatCode>
                <c:ptCount val="7"/>
                <c:pt idx="0">
                  <c:v>5</c:v>
                </c:pt>
                <c:pt idx="1">
                  <c:v>1</c:v>
                </c:pt>
                <c:pt idx="2">
                  <c:v>2</c:v>
                </c:pt>
                <c:pt idx="3">
                  <c:v>3</c:v>
                </c:pt>
                <c:pt idx="4">
                  <c:v>2</c:v>
                </c:pt>
                <c:pt idx="5">
                  <c:v>5</c:v>
                </c:pt>
                <c:pt idx="6">
                  <c:v>2</c:v>
                </c:pt>
              </c:numCache>
            </c:numRef>
          </c:val>
          <c:extLst>
            <c:ext xmlns:c16="http://schemas.microsoft.com/office/drawing/2014/chart" uri="{C3380CC4-5D6E-409C-BE32-E72D297353CC}">
              <c16:uniqueId val="{00000000-2D28-4AF5-85C2-37697651566E}"/>
            </c:ext>
          </c:extLst>
        </c:ser>
        <c:ser>
          <c:idx val="2"/>
          <c:order val="2"/>
          <c:tx>
            <c:strRef>
              <c:f>Sheet1!$D$1</c:f>
              <c:strCache>
                <c:ptCount val="1"/>
                <c:pt idx="0">
                  <c:v>Rada 3</c:v>
                </c:pt>
              </c:strCache>
            </c:strRef>
          </c:tx>
          <c:spPr>
            <a:solidFill>
              <a:schemeClr val="accent3">
                <a:tint val="65000"/>
              </a:schemeClr>
            </a:solidFill>
            <a:ln w="25400">
              <a:noFill/>
            </a:ln>
            <a:effectLst/>
          </c:spPr>
          <c:cat>
            <c:numRef>
              <c:f>Sheet1!$A$2:$A$8</c:f>
              <c:numCache>
                <c:formatCode>General</c:formatCode>
                <c:ptCount val="7"/>
                <c:pt idx="0">
                  <c:v>0</c:v>
                </c:pt>
                <c:pt idx="1">
                  <c:v>1</c:v>
                </c:pt>
                <c:pt idx="2">
                  <c:v>2</c:v>
                </c:pt>
                <c:pt idx="3">
                  <c:v>3</c:v>
                </c:pt>
                <c:pt idx="4">
                  <c:v>4</c:v>
                </c:pt>
                <c:pt idx="5">
                  <c:v>5</c:v>
                </c:pt>
                <c:pt idx="6">
                  <c:v>6</c:v>
                </c:pt>
              </c:numCache>
            </c:numRef>
          </c:cat>
          <c:val>
            <c:numRef>
              <c:f>Sheet1!$D$2:$D$8</c:f>
              <c:numCache>
                <c:formatCode>General</c:formatCode>
                <c:ptCount val="7"/>
                <c:pt idx="0">
                  <c:v>1</c:v>
                </c:pt>
                <c:pt idx="1">
                  <c:v>2</c:v>
                </c:pt>
                <c:pt idx="2">
                  <c:v>1</c:v>
                </c:pt>
                <c:pt idx="3">
                  <c:v>1</c:v>
                </c:pt>
                <c:pt idx="4">
                  <c:v>2</c:v>
                </c:pt>
                <c:pt idx="5">
                  <c:v>3</c:v>
                </c:pt>
                <c:pt idx="6">
                  <c:v>1</c:v>
                </c:pt>
              </c:numCache>
            </c:numRef>
          </c:val>
          <c:extLst>
            <c:ext xmlns:c16="http://schemas.microsoft.com/office/drawing/2014/chart" uri="{C3380CC4-5D6E-409C-BE32-E72D297353CC}">
              <c16:uniqueId val="{00000001-2D28-4AF5-85C2-37697651566E}"/>
            </c:ext>
          </c:extLst>
        </c:ser>
        <c:dLbls>
          <c:showLegendKey val="0"/>
          <c:showVal val="0"/>
          <c:showCatName val="0"/>
          <c:showSerName val="0"/>
          <c:showPercent val="0"/>
          <c:showBubbleSize val="0"/>
        </c:dLbls>
        <c:axId val="866801264"/>
        <c:axId val="866803040"/>
      </c:areaChart>
      <c:dateAx>
        <c:axId val="866801264"/>
        <c:scaling>
          <c:orientation val="minMax"/>
        </c:scaling>
        <c:delete val="0"/>
        <c:axPos val="b"/>
        <c:numFmt formatCode="General" sourceLinked="1"/>
        <c:majorTickMark val="out"/>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auto val="0"/>
        <c:lblOffset val="100"/>
        <c:baseTimeUnit val="days"/>
        <c:minorUnit val="1"/>
      </c:dateAx>
      <c:valAx>
        <c:axId val="866803040"/>
        <c:scaling>
          <c:orientation val="minMax"/>
          <c:max val="6"/>
          <c:min val="0"/>
        </c:scaling>
        <c:delete val="0"/>
        <c:axPos val="l"/>
        <c:majorGridlines>
          <c:spPr>
            <a:ln w="9525" cap="flat" cmpd="sng" algn="ctr">
              <a:solidFill>
                <a:schemeClr val="tx1">
                  <a:alpha val="20000"/>
                </a:schemeClr>
              </a:solidFill>
              <a:round/>
            </a:ln>
            <a:effectLst/>
          </c:spPr>
        </c:majorGridlines>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midCat"/>
      </c:valAx>
      <c:spPr>
        <a:noFill/>
        <a:ln>
          <a:noFill/>
        </a:ln>
        <a:effectLst/>
      </c:spPr>
    </c:plotArea>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8.568253921256927E-2"/>
          <c:y val="0.13334602097016263"/>
          <c:w val="0.88741271180685533"/>
          <c:h val="0.69430989913579899"/>
        </c:manualLayout>
      </c:layout>
      <c:barChart>
        <c:barDir val="col"/>
        <c:grouping val="stacked"/>
        <c:varyColors val="0"/>
        <c:ser>
          <c:idx val="0"/>
          <c:order val="0"/>
          <c:tx>
            <c:strRef>
              <c:f>Sheet1!$B$1</c:f>
              <c:strCache>
                <c:ptCount val="1"/>
                <c:pt idx="0">
                  <c:v>Rada 1</c:v>
                </c:pt>
              </c:strCache>
            </c:strRef>
          </c:tx>
          <c:spPr>
            <a:solidFill>
              <a:schemeClr val="bg1">
                <a:lumMod val="9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Sheet1!$B$2:$B$5</c:f>
              <c:numCache>
                <c:formatCode>General</c:formatCode>
                <c:ptCount val="4"/>
                <c:pt idx="0">
                  <c:v>4.3</c:v>
                </c:pt>
                <c:pt idx="1">
                  <c:v>2.5</c:v>
                </c:pt>
                <c:pt idx="2">
                  <c:v>2</c:v>
                </c:pt>
                <c:pt idx="3">
                  <c:v>4.5</c:v>
                </c:pt>
              </c:numCache>
            </c:numRef>
          </c:val>
          <c:extLst>
            <c:ext xmlns:c16="http://schemas.microsoft.com/office/drawing/2014/chart" uri="{C3380CC4-5D6E-409C-BE32-E72D297353CC}">
              <c16:uniqueId val="{00000000-F5FA-48DC-AC22-7EAE7F37CC44}"/>
            </c:ext>
          </c:extLst>
        </c:ser>
        <c:ser>
          <c:idx val="1"/>
          <c:order val="1"/>
          <c:tx>
            <c:strRef>
              <c:f>Sheet1!$C$1</c:f>
              <c:strCache>
                <c:ptCount val="1"/>
                <c:pt idx="0">
                  <c:v>Rada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74747"/>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Sheet1!$C$2:$C$5</c:f>
              <c:numCache>
                <c:formatCode>General</c:formatCode>
                <c:ptCount val="4"/>
                <c:pt idx="0">
                  <c:v>2.8</c:v>
                </c:pt>
                <c:pt idx="1">
                  <c:v>4</c:v>
                </c:pt>
                <c:pt idx="2">
                  <c:v>3.3</c:v>
                </c:pt>
                <c:pt idx="3">
                  <c:v>2.2000000000000002</c:v>
                </c:pt>
              </c:numCache>
            </c:numRef>
          </c:val>
          <c:extLst>
            <c:ext xmlns:c16="http://schemas.microsoft.com/office/drawing/2014/chart" uri="{C3380CC4-5D6E-409C-BE32-E72D297353CC}">
              <c16:uniqueId val="{00000001-F5FA-48DC-AC22-7EAE7F37CC44}"/>
            </c:ext>
          </c:extLst>
        </c:ser>
        <c:ser>
          <c:idx val="2"/>
          <c:order val="2"/>
          <c:tx>
            <c:strRef>
              <c:f>Sheet1!$D$1</c:f>
              <c:strCache>
                <c:ptCount val="1"/>
                <c:pt idx="0">
                  <c:v>Rada 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sk-S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Kategoria 1</c:v>
                </c:pt>
                <c:pt idx="1">
                  <c:v>Kategoria 2</c:v>
                </c:pt>
                <c:pt idx="2">
                  <c:v>Kategoria 3</c:v>
                </c:pt>
                <c:pt idx="3">
                  <c:v>Kategoria 4</c:v>
                </c:pt>
              </c:strCache>
            </c:strRef>
          </c:cat>
          <c:val>
            <c:numRef>
              <c:f>Sheet1!$D$2:$D$5</c:f>
              <c:numCache>
                <c:formatCode>General</c:formatCode>
                <c:ptCount val="4"/>
                <c:pt idx="0">
                  <c:v>1.3</c:v>
                </c:pt>
                <c:pt idx="1">
                  <c:v>2.2999999999999998</c:v>
                </c:pt>
                <c:pt idx="2">
                  <c:v>2.1</c:v>
                </c:pt>
                <c:pt idx="3">
                  <c:v>4</c:v>
                </c:pt>
              </c:numCache>
            </c:numRef>
          </c:val>
          <c:extLst>
            <c:ext xmlns:c16="http://schemas.microsoft.com/office/drawing/2014/chart" uri="{C3380CC4-5D6E-409C-BE32-E72D297353CC}">
              <c16:uniqueId val="{00000002-F5FA-48DC-AC22-7EAE7F37CC44}"/>
            </c:ext>
          </c:extLst>
        </c:ser>
        <c:dLbls>
          <c:showLegendKey val="0"/>
          <c:showVal val="1"/>
          <c:showCatName val="0"/>
          <c:showSerName val="0"/>
          <c:showPercent val="0"/>
          <c:showBubbleSize val="0"/>
        </c:dLbls>
        <c:gapWidth val="150"/>
        <c:overlap val="100"/>
        <c:axId val="866801264"/>
        <c:axId val="866803040"/>
      </c:barChart>
      <c:catAx>
        <c:axId val="866801264"/>
        <c:scaling>
          <c:orientation val="minMax"/>
        </c:scaling>
        <c:delete val="0"/>
        <c:axPos val="b"/>
        <c:numFmt formatCode="General" sourceLinked="1"/>
        <c:majorTickMark val="none"/>
        <c:minorTickMark val="none"/>
        <c:tickLblPos val="nextTo"/>
        <c:spPr>
          <a:noFill/>
          <a:ln w="9525" cap="flat" cmpd="sng" algn="ctr">
            <a:solidFill>
              <a:schemeClr val="tx1">
                <a:alpha val="40000"/>
              </a:schemeClr>
            </a:solidFill>
            <a:round/>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3040"/>
        <c:crosses val="autoZero"/>
        <c:auto val="1"/>
        <c:lblAlgn val="ctr"/>
        <c:lblOffset val="100"/>
        <c:noMultiLvlLbl val="0"/>
      </c:catAx>
      <c:valAx>
        <c:axId val="866803040"/>
        <c:scaling>
          <c:orientation val="minMax"/>
        </c:scaling>
        <c:delete val="0"/>
        <c:axPos val="l"/>
        <c:majorGridlines>
          <c:spPr>
            <a:ln w="9525" cap="flat" cmpd="sng" algn="ctr">
              <a:solidFill>
                <a:schemeClr val="tx1">
                  <a:alpha val="20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crossAx val="86680126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rgbClr val="222222"/>
                </a:solidFill>
                <a:latin typeface="+mn-lt"/>
                <a:ea typeface="+mn-ea"/>
                <a:cs typeface="+mn-cs"/>
              </a:defRPr>
            </a:pPr>
            <a:endParaRPr lang="sk-SK"/>
          </a:p>
        </c:txPr>
      </c:legendEntry>
      <c:layout>
        <c:manualLayout>
          <c:xMode val="edge"/>
          <c:yMode val="edge"/>
          <c:x val="0.25445521186492237"/>
          <c:y val="2.1243900524120736E-2"/>
          <c:w val="0.43469335886963745"/>
          <c:h val="5.8301591871013476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222222"/>
              </a:solidFill>
              <a:latin typeface="+mn-lt"/>
              <a:ea typeface="+mn-ea"/>
              <a:cs typeface="+mn-cs"/>
            </a:defRPr>
          </a:pPr>
          <a:endParaRPr lang="sk-SK"/>
        </a:p>
      </c:txPr>
    </c:legend>
    <c:plotVisOnly val="1"/>
    <c:dispBlanksAs val="gap"/>
    <c:showDLblsOverMax val="0"/>
  </c:chart>
  <c:spPr>
    <a:noFill/>
    <a:ln>
      <a:noFill/>
    </a:ln>
    <a:effectLst/>
  </c:spPr>
  <c:txPr>
    <a:bodyPr/>
    <a:lstStyle/>
    <a:p>
      <a:pPr>
        <a:defRPr sz="1000">
          <a:latin typeface="+mn-lt"/>
        </a:defRPr>
      </a:pPr>
      <a:endParaRPr lang="sk-SK"/>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426063795365583"/>
          <c:y val="7.935799433898838E-2"/>
          <c:w val="0.33867447619292013"/>
          <c:h val="0.84007184671110346"/>
        </c:manualLayout>
      </c:layout>
      <c:doughnutChart>
        <c:varyColors val="1"/>
        <c:ser>
          <c:idx val="0"/>
          <c:order val="0"/>
          <c:tx>
            <c:strRef>
              <c:f>Sheet1!$B$1</c:f>
              <c:strCache>
                <c:ptCount val="1"/>
                <c:pt idx="0">
                  <c:v>Stĺpec1</c:v>
                </c:pt>
              </c:strCache>
            </c:strRef>
          </c:tx>
          <c:dPt>
            <c:idx val="0"/>
            <c:bubble3D val="0"/>
            <c:spPr>
              <a:solidFill>
                <a:srgbClr val="FF00FF"/>
              </a:solidFill>
            </c:spPr>
            <c:extLst>
              <c:ext xmlns:c16="http://schemas.microsoft.com/office/drawing/2014/chart" uri="{C3380CC4-5D6E-409C-BE32-E72D297353CC}">
                <c16:uniqueId val="{00000001-0EC3-47C9-A0BD-1F3E553CDAD8}"/>
              </c:ext>
            </c:extLst>
          </c:dPt>
          <c:dPt>
            <c:idx val="1"/>
            <c:bubble3D val="0"/>
            <c:spPr>
              <a:solidFill>
                <a:srgbClr val="FF00FF">
                  <a:alpha val="50000"/>
                </a:srgbClr>
              </a:solidFill>
            </c:spPr>
            <c:extLst>
              <c:ext xmlns:c16="http://schemas.microsoft.com/office/drawing/2014/chart" uri="{C3380CC4-5D6E-409C-BE32-E72D297353CC}">
                <c16:uniqueId val="{00000003-0EC3-47C9-A0BD-1F3E553CDAD8}"/>
              </c:ext>
            </c:extLst>
          </c:dPt>
          <c:dPt>
            <c:idx val="2"/>
            <c:bubble3D val="0"/>
            <c:spPr>
              <a:solidFill>
                <a:srgbClr val="0070C0">
                  <a:alpha val="50000"/>
                </a:srgbClr>
              </a:solidFill>
            </c:spPr>
            <c:extLst>
              <c:ext xmlns:c16="http://schemas.microsoft.com/office/drawing/2014/chart" uri="{C3380CC4-5D6E-409C-BE32-E72D297353CC}">
                <c16:uniqueId val="{00000005-0EC3-47C9-A0BD-1F3E553CDAD8}"/>
              </c:ext>
            </c:extLst>
          </c:dPt>
          <c:dPt>
            <c:idx val="3"/>
            <c:bubble3D val="0"/>
            <c:spPr>
              <a:solidFill>
                <a:srgbClr val="0070C0"/>
              </a:solidFill>
            </c:spPr>
            <c:extLst>
              <c:ext xmlns:c16="http://schemas.microsoft.com/office/drawing/2014/chart" uri="{C3380CC4-5D6E-409C-BE32-E72D297353CC}">
                <c16:uniqueId val="{00000007-0EC3-47C9-A0BD-1F3E553CDAD8}"/>
              </c:ext>
            </c:extLst>
          </c:dPt>
          <c:dPt>
            <c:idx val="4"/>
            <c:bubble3D val="0"/>
            <c:spPr>
              <a:solidFill>
                <a:schemeClr val="bg1">
                  <a:lumMod val="50000"/>
                </a:schemeClr>
              </a:solidFill>
            </c:spPr>
            <c:extLst>
              <c:ext xmlns:c16="http://schemas.microsoft.com/office/drawing/2014/chart" uri="{C3380CC4-5D6E-409C-BE32-E72D297353CC}">
                <c16:uniqueId val="{00000009-0EC3-47C9-A0BD-1F3E553CDAD8}"/>
              </c:ext>
            </c:extLst>
          </c:dPt>
          <c:dPt>
            <c:idx val="5"/>
            <c:bubble3D val="0"/>
            <c:spPr>
              <a:solidFill>
                <a:schemeClr val="bg1">
                  <a:lumMod val="75000"/>
                </a:schemeClr>
              </a:solidFill>
            </c:spPr>
            <c:extLst>
              <c:ext xmlns:c16="http://schemas.microsoft.com/office/drawing/2014/chart" uri="{C3380CC4-5D6E-409C-BE32-E72D297353CC}">
                <c16:uniqueId val="{0000000B-0EC3-47C9-A0BD-1F3E553CDAD8}"/>
              </c:ext>
            </c:extLst>
          </c:dPt>
          <c:dLbls>
            <c:dLbl>
              <c:idx val="1"/>
              <c:numFmt formatCode="#,##0" sourceLinked="0"/>
              <c:spPr>
                <a:noFill/>
                <a:ln>
                  <a:noFill/>
                </a:ln>
                <a:effectLst/>
              </c:spPr>
              <c:txPr>
                <a:bodyPr wrap="square" lIns="38100" tIns="19050" rIns="38100" bIns="19050" anchor="ctr">
                  <a:spAutoFit/>
                </a:bodyPr>
                <a:lstStyle/>
                <a:p>
                  <a:pPr>
                    <a:defRPr sz="1000" b="1">
                      <a:solidFill>
                        <a:schemeClr val="tx1"/>
                      </a:solidFill>
                      <a:latin typeface="Lato" panose="020F0502020204030203" pitchFamily="34" charset="0"/>
                      <a:ea typeface="Lato" panose="020F0502020204030203" pitchFamily="34" charset="0"/>
                      <a:cs typeface="Lato" panose="020F0502020204030203" pitchFamily="34" charset="0"/>
                    </a:defRPr>
                  </a:pPr>
                  <a:endParaRPr lang="sk-SK"/>
                </a:p>
              </c:txPr>
              <c:showLegendKey val="0"/>
              <c:showVal val="1"/>
              <c:showCatName val="0"/>
              <c:showSerName val="0"/>
              <c:showPercent val="0"/>
              <c:showBubbleSize val="0"/>
              <c:extLst>
                <c:ext xmlns:c16="http://schemas.microsoft.com/office/drawing/2014/chart" uri="{C3380CC4-5D6E-409C-BE32-E72D297353CC}">
                  <c16:uniqueId val="{00000003-0EC3-47C9-A0BD-1F3E553CDAD8}"/>
                </c:ext>
              </c:extLst>
            </c:dLbl>
            <c:dLbl>
              <c:idx val="2"/>
              <c:numFmt formatCode="#,##0" sourceLinked="0"/>
              <c:spPr>
                <a:noFill/>
                <a:ln>
                  <a:noFill/>
                </a:ln>
                <a:effectLst/>
              </c:spPr>
              <c:txPr>
                <a:bodyPr wrap="square" lIns="38100" tIns="19050" rIns="38100" bIns="19050" anchor="ctr">
                  <a:spAutoFit/>
                </a:bodyPr>
                <a:lstStyle/>
                <a:p>
                  <a:pPr>
                    <a:defRPr sz="1000" b="1">
                      <a:solidFill>
                        <a:schemeClr val="tx1"/>
                      </a:solidFill>
                      <a:latin typeface="Lato" panose="020F0502020204030203" pitchFamily="34" charset="0"/>
                      <a:ea typeface="Lato" panose="020F0502020204030203" pitchFamily="34" charset="0"/>
                      <a:cs typeface="Lato" panose="020F0502020204030203" pitchFamily="34" charset="0"/>
                    </a:defRPr>
                  </a:pPr>
                  <a:endParaRPr lang="sk-SK"/>
                </a:p>
              </c:txPr>
              <c:showLegendKey val="0"/>
              <c:showVal val="1"/>
              <c:showCatName val="0"/>
              <c:showSerName val="0"/>
              <c:showPercent val="0"/>
              <c:showBubbleSize val="0"/>
              <c:extLst>
                <c:ext xmlns:c16="http://schemas.microsoft.com/office/drawing/2014/chart" uri="{C3380CC4-5D6E-409C-BE32-E72D297353CC}">
                  <c16:uniqueId val="{00000005-0EC3-47C9-A0BD-1F3E553CDAD8}"/>
                </c:ext>
              </c:extLst>
            </c:dLbl>
            <c:dLbl>
              <c:idx val="3"/>
              <c:numFmt formatCode="#,##0" sourceLinked="0"/>
              <c:spPr>
                <a:noFill/>
                <a:ln>
                  <a:noFill/>
                </a:ln>
                <a:effectLst/>
              </c:spPr>
              <c:txPr>
                <a:bodyPr wrap="square" lIns="38100" tIns="19050" rIns="38100" bIns="19050" anchor="ctr">
                  <a:spAutoFit/>
                </a:bodyPr>
                <a:lstStyle/>
                <a:p>
                  <a:pPr>
                    <a:defRPr sz="1000" b="1">
                      <a:solidFill>
                        <a:schemeClr val="bg2"/>
                      </a:solidFill>
                      <a:latin typeface="Lato" panose="020F0502020204030203" pitchFamily="34" charset="0"/>
                      <a:ea typeface="Lato" panose="020F0502020204030203" pitchFamily="34" charset="0"/>
                      <a:cs typeface="Lato" panose="020F0502020204030203" pitchFamily="34" charset="0"/>
                    </a:defRPr>
                  </a:pPr>
                  <a:endParaRPr lang="sk-SK"/>
                </a:p>
              </c:txPr>
              <c:showLegendKey val="0"/>
              <c:showVal val="1"/>
              <c:showCatName val="0"/>
              <c:showSerName val="0"/>
              <c:showPercent val="0"/>
              <c:showBubbleSize val="0"/>
              <c:extLst>
                <c:ext xmlns:c16="http://schemas.microsoft.com/office/drawing/2014/chart" uri="{C3380CC4-5D6E-409C-BE32-E72D297353CC}">
                  <c16:uniqueId val="{00000007-0EC3-47C9-A0BD-1F3E553CDAD8}"/>
                </c:ext>
              </c:extLst>
            </c:dLbl>
            <c:dLbl>
              <c:idx val="5"/>
              <c:numFmt formatCode="#,##0" sourceLinked="0"/>
              <c:spPr>
                <a:noFill/>
                <a:ln>
                  <a:noFill/>
                </a:ln>
                <a:effectLst/>
              </c:spPr>
              <c:txPr>
                <a:bodyPr wrap="square" lIns="38100" tIns="19050" rIns="38100" bIns="19050" anchor="ctr">
                  <a:spAutoFit/>
                </a:bodyPr>
                <a:lstStyle/>
                <a:p>
                  <a:pPr>
                    <a:defRPr sz="1000" b="1">
                      <a:solidFill>
                        <a:schemeClr val="tx2"/>
                      </a:solidFill>
                      <a:latin typeface="Lato" panose="020F0502020204030203" pitchFamily="34" charset="0"/>
                      <a:ea typeface="Lato" panose="020F0502020204030203" pitchFamily="34" charset="0"/>
                      <a:cs typeface="Lato" panose="020F0502020204030203" pitchFamily="34" charset="0"/>
                    </a:defRPr>
                  </a:pPr>
                  <a:endParaRPr lang="sk-SK"/>
                </a:p>
              </c:txPr>
              <c:showLegendKey val="0"/>
              <c:showVal val="1"/>
              <c:showCatName val="0"/>
              <c:showSerName val="0"/>
              <c:showPercent val="0"/>
              <c:showBubbleSize val="0"/>
              <c:extLst>
                <c:ext xmlns:c16="http://schemas.microsoft.com/office/drawing/2014/chart" uri="{C3380CC4-5D6E-409C-BE32-E72D297353CC}">
                  <c16:uniqueId val="{0000000B-0EC3-47C9-A0BD-1F3E553CDAD8}"/>
                </c:ext>
              </c:extLst>
            </c:dLbl>
            <c:numFmt formatCode="#,##0" sourceLinked="0"/>
            <c:spPr>
              <a:noFill/>
              <a:ln>
                <a:noFill/>
              </a:ln>
              <a:effectLst/>
            </c:spPr>
            <c:txPr>
              <a:bodyPr wrap="square" lIns="38100" tIns="19050" rIns="38100" bIns="19050" anchor="ctr">
                <a:spAutoFit/>
              </a:bodyPr>
              <a:lstStyle/>
              <a:p>
                <a:pPr>
                  <a:defRPr sz="1000" b="1">
                    <a:solidFill>
                      <a:schemeClr val="bg1"/>
                    </a:solidFill>
                    <a:latin typeface="Lato" panose="020F0502020204030203" pitchFamily="34" charset="0"/>
                    <a:ea typeface="Lato" panose="020F0502020204030203" pitchFamily="34" charset="0"/>
                    <a:cs typeface="Lato" panose="020F0502020204030203" pitchFamily="34" charset="0"/>
                  </a:defRPr>
                </a:pPr>
                <a:endParaRPr lang="sk-SK"/>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Veľmi atraktívne</c:v>
                </c:pt>
                <c:pt idx="1">
                  <c:v>Skôr atraktívne</c:v>
                </c:pt>
                <c:pt idx="2">
                  <c:v>Skôr neatraktívne</c:v>
                </c:pt>
                <c:pt idx="3">
                  <c:v>Vôbec nie atraktívne</c:v>
                </c:pt>
              </c:strCache>
            </c:strRef>
          </c:cat>
          <c:val>
            <c:numRef>
              <c:f>Sheet1!$B$2:$B$5</c:f>
              <c:numCache>
                <c:formatCode>0</c:formatCode>
                <c:ptCount val="4"/>
                <c:pt idx="0">
                  <c:v>42</c:v>
                </c:pt>
                <c:pt idx="1">
                  <c:v>45</c:v>
                </c:pt>
                <c:pt idx="2">
                  <c:v>8</c:v>
                </c:pt>
                <c:pt idx="3">
                  <c:v>5</c:v>
                </c:pt>
              </c:numCache>
            </c:numRef>
          </c:val>
          <c:extLst>
            <c:ext xmlns:c16="http://schemas.microsoft.com/office/drawing/2014/chart" uri="{C3380CC4-5D6E-409C-BE32-E72D297353CC}">
              <c16:uniqueId val="{0000000C-0EC3-47C9-A0BD-1F3E553CDAD8}"/>
            </c:ext>
          </c:extLst>
        </c:ser>
        <c:dLbls>
          <c:showLegendKey val="0"/>
          <c:showVal val="0"/>
          <c:showCatName val="0"/>
          <c:showSerName val="0"/>
          <c:showPercent val="0"/>
          <c:showBubbleSize val="0"/>
          <c:showLeaderLines val="1"/>
        </c:dLbls>
        <c:firstSliceAng val="0"/>
        <c:holeSize val="80"/>
      </c:doughnutChart>
    </c:plotArea>
    <c:legend>
      <c:legendPos val="r"/>
      <c:overlay val="0"/>
      <c:txPr>
        <a:bodyPr/>
        <a:lstStyle/>
        <a:p>
          <a:pPr>
            <a:defRPr sz="1000"/>
          </a:pPr>
          <a:endParaRPr lang="sk-SK"/>
        </a:p>
      </c:txPr>
    </c:legend>
    <c:plotVisOnly val="1"/>
    <c:dispBlanksAs val="gap"/>
    <c:showDLblsOverMax val="0"/>
  </c:chart>
  <c:txPr>
    <a:bodyPr/>
    <a:lstStyle/>
    <a:p>
      <a:pPr>
        <a:defRPr sz="1800"/>
      </a:pPr>
      <a:endParaRPr lang="sk-SK"/>
    </a:p>
  </c:txPr>
  <c:externalData r:id="rId2">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6">
  <a:schemeClr val="accent3"/>
</cs:colorStyle>
</file>

<file path=ppt/charts/colors8.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B9347E50-12C7-41A7-8B3C-3AF23F049C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pro datum 2">
            <a:extLst>
              <a:ext uri="{FF2B5EF4-FFF2-40B4-BE49-F238E27FC236}">
                <a16:creationId xmlns:a16="http://schemas.microsoft.com/office/drawing/2014/main" id="{0F1F36B4-4590-4203-BC89-C6755FB0A79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F71047-66FE-44DC-8795-20B9D72F6D91}" type="datetimeFigureOut">
              <a:rPr lang="sk-SK" smtClean="0"/>
              <a:t>5. 10. 2022</a:t>
            </a:fld>
            <a:endParaRPr lang="sk-SK"/>
          </a:p>
        </p:txBody>
      </p:sp>
      <p:sp>
        <p:nvSpPr>
          <p:cNvPr id="4" name="Zástupný symbol pro zápatí 3">
            <a:extLst>
              <a:ext uri="{FF2B5EF4-FFF2-40B4-BE49-F238E27FC236}">
                <a16:creationId xmlns:a16="http://schemas.microsoft.com/office/drawing/2014/main" id="{08B77F3A-97D1-4622-853B-D0F2804557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5" name="Zástupný symbol pro číslo snímku 4">
            <a:extLst>
              <a:ext uri="{FF2B5EF4-FFF2-40B4-BE49-F238E27FC236}">
                <a16:creationId xmlns:a16="http://schemas.microsoft.com/office/drawing/2014/main" id="{B18A8185-CC07-420F-B52F-FD31F7366F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C98DED-C819-4B82-8211-2BCB6DC4F713}" type="slidenum">
              <a:rPr lang="sk-SK" smtClean="0"/>
              <a:t>‹#›</a:t>
            </a:fld>
            <a:endParaRPr lang="sk-SK"/>
          </a:p>
        </p:txBody>
      </p:sp>
    </p:spTree>
    <p:extLst>
      <p:ext uri="{BB962C8B-B14F-4D97-AF65-F5344CB8AC3E}">
        <p14:creationId xmlns:p14="http://schemas.microsoft.com/office/powerpoint/2010/main" val="14576765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72A32E-CE71-41C5-BEA3-847312EC56EB}" type="datetimeFigureOut">
              <a:rPr lang="sk-SK" smtClean="0"/>
              <a:t>5. 10. 2022</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03818-8E86-4F17-B86C-EF8E89527E7F}" type="slidenum">
              <a:rPr lang="sk-SK" smtClean="0"/>
              <a:t>‹#›</a:t>
            </a:fld>
            <a:endParaRPr lang="sk-SK"/>
          </a:p>
        </p:txBody>
      </p:sp>
    </p:spTree>
    <p:extLst>
      <p:ext uri="{BB962C8B-B14F-4D97-AF65-F5344CB8AC3E}">
        <p14:creationId xmlns:p14="http://schemas.microsoft.com/office/powerpoint/2010/main" val="283608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BF803818-8E86-4F17-B86C-EF8E89527E7F}" type="slidenum">
              <a:rPr lang="sk-SK" smtClean="0"/>
              <a:t>1</a:t>
            </a:fld>
            <a:endParaRPr lang="sk-SK"/>
          </a:p>
        </p:txBody>
      </p:sp>
    </p:spTree>
    <p:extLst>
      <p:ext uri="{BB962C8B-B14F-4D97-AF65-F5344CB8AC3E}">
        <p14:creationId xmlns:p14="http://schemas.microsoft.com/office/powerpoint/2010/main" val="2089402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k-SK"/>
              <a:t>V júni 2021 skončila platnosť certifikácie dokladov s čipom pre vzdialené vydávanie kvalifikovaných certifikátov pre kvalifikovaný elektronický podpis. Dňa 31.12.2022 končí platnosť certifikácie slovenských dokladov s čipom vydaných do 25. júna 2021 ako kvalifikovaných zariadení na vyhotovenie elektronického podpisu. V dôsledku toho budú dňa 31.12.2022 všetky certifikáty na dokladoch s čipom hromadne zrušené a nebude nimi možné vytvárať platné autorizácie v zmysle zákona o e-</a:t>
            </a:r>
            <a:r>
              <a:rPr lang="sk-SK" err="1"/>
              <a:t>Governmente</a:t>
            </a:r>
            <a:r>
              <a:rPr lang="sk-SK"/>
              <a:t>. V súčasnosti ide približne o 490 000 stále platných kvalifikovaných certifikátov. Očakáva sa, že do konca roka 2022 bude týchto certifikátov nad 400 tisíc. </a:t>
            </a:r>
            <a:endParaRPr lang="en-SK"/>
          </a:p>
        </p:txBody>
      </p:sp>
      <p:sp>
        <p:nvSpPr>
          <p:cNvPr id="4" name="Slide Number Placeholder 3"/>
          <p:cNvSpPr>
            <a:spLocks noGrp="1"/>
          </p:cNvSpPr>
          <p:nvPr>
            <p:ph type="sldNum" sz="quarter" idx="5"/>
          </p:nvPr>
        </p:nvSpPr>
        <p:spPr/>
        <p:txBody>
          <a:bodyPr/>
          <a:lstStyle/>
          <a:p>
            <a:fld id="{662EE0EF-59A9-5E46-AF37-71622A1E9D8F}" type="slidenum">
              <a:rPr lang="en-SK" smtClean="0"/>
              <a:t>2</a:t>
            </a:fld>
            <a:endParaRPr lang="en-SK"/>
          </a:p>
        </p:txBody>
      </p:sp>
    </p:spTree>
    <p:extLst>
      <p:ext uri="{BB962C8B-B14F-4D97-AF65-F5344CB8AC3E}">
        <p14:creationId xmlns:p14="http://schemas.microsoft.com/office/powerpoint/2010/main" val="236649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BF803818-8E86-4F17-B86C-EF8E89527E7F}" type="slidenum">
              <a:rPr lang="sk-SK" smtClean="0"/>
              <a:t>8</a:t>
            </a:fld>
            <a:endParaRPr lang="sk-SK"/>
          </a:p>
        </p:txBody>
      </p:sp>
    </p:spTree>
    <p:extLst>
      <p:ext uri="{BB962C8B-B14F-4D97-AF65-F5344CB8AC3E}">
        <p14:creationId xmlns:p14="http://schemas.microsoft.com/office/powerpoint/2010/main" val="3263095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18" Type="http://schemas.openxmlformats.org/officeDocument/2006/relationships/image" Target="../media/image9.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16.png"/><Relationship Id="rId17" Type="http://schemas.openxmlformats.org/officeDocument/2006/relationships/image" Target="../media/image27.svg"/><Relationship Id="rId2" Type="http://schemas.openxmlformats.org/officeDocument/2006/relationships/image" Target="../media/image11.png"/><Relationship Id="rId16"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3.png"/><Relationship Id="rId11" Type="http://schemas.openxmlformats.org/officeDocument/2006/relationships/image" Target="../media/image21.svg"/><Relationship Id="rId5" Type="http://schemas.openxmlformats.org/officeDocument/2006/relationships/image" Target="../media/image15.svg"/><Relationship Id="rId15" Type="http://schemas.openxmlformats.org/officeDocument/2006/relationships/image" Target="../media/image25.svg"/><Relationship Id="rId10" Type="http://schemas.openxmlformats.org/officeDocument/2006/relationships/image" Target="../media/image15.png"/><Relationship Id="rId19" Type="http://schemas.openxmlformats.org/officeDocument/2006/relationships/image" Target="../media/image4.svg"/><Relationship Id="rId4" Type="http://schemas.openxmlformats.org/officeDocument/2006/relationships/image" Target="../media/image12.png"/><Relationship Id="rId9" Type="http://schemas.openxmlformats.org/officeDocument/2006/relationships/image" Target="../media/image19.sv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19.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6.svg"/><Relationship Id="rId7"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6.sv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6.sv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5.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22.jp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3.png"/><Relationship Id="rId4" Type="http://schemas.openxmlformats.org/officeDocument/2006/relationships/image" Target="../media/image6.jp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6.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8.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6.svg"/><Relationship Id="rId4" Type="http://schemas.openxmlformats.org/officeDocument/2006/relationships/image" Target="../media/image2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0.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4.sv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svg"/><Relationship Id="rId7" Type="http://schemas.openxmlformats.org/officeDocument/2006/relationships/image" Target="../media/image4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42.svg"/><Relationship Id="rId4" Type="http://schemas.openxmlformats.org/officeDocument/2006/relationships/image" Target="../media/image30.png"/><Relationship Id="rId9" Type="http://schemas.openxmlformats.org/officeDocument/2006/relationships/image" Target="../media/image46.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8.svg"/><Relationship Id="rId7" Type="http://schemas.openxmlformats.org/officeDocument/2006/relationships/image" Target="../media/image52.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50.svg"/><Relationship Id="rId4" Type="http://schemas.openxmlformats.org/officeDocument/2006/relationships/image" Target="../media/image34.png"/><Relationship Id="rId9" Type="http://schemas.openxmlformats.org/officeDocument/2006/relationships/image" Target="../media/image4.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svg"/><Relationship Id="rId18" Type="http://schemas.openxmlformats.org/officeDocument/2006/relationships/image" Target="../media/image18.png"/><Relationship Id="rId3" Type="http://schemas.openxmlformats.org/officeDocument/2006/relationships/image" Target="../media/image4.svg"/><Relationship Id="rId7" Type="http://schemas.openxmlformats.org/officeDocument/2006/relationships/image" Target="../media/image54.svg"/><Relationship Id="rId12" Type="http://schemas.openxmlformats.org/officeDocument/2006/relationships/image" Target="../media/image15.png"/><Relationship Id="rId17" Type="http://schemas.openxmlformats.org/officeDocument/2006/relationships/image" Target="../media/image58.svg"/><Relationship Id="rId2" Type="http://schemas.openxmlformats.org/officeDocument/2006/relationships/image" Target="../media/image9.png"/><Relationship Id="rId16"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9.svg"/><Relationship Id="rId5" Type="http://schemas.openxmlformats.org/officeDocument/2006/relationships/image" Target="../media/image53.svg"/><Relationship Id="rId15" Type="http://schemas.openxmlformats.org/officeDocument/2006/relationships/image" Target="../media/image56.svg"/><Relationship Id="rId10" Type="http://schemas.openxmlformats.org/officeDocument/2006/relationships/image" Target="../media/image14.png"/><Relationship Id="rId19" Type="http://schemas.openxmlformats.org/officeDocument/2006/relationships/image" Target="../media/image27.svg"/><Relationship Id="rId4" Type="http://schemas.openxmlformats.org/officeDocument/2006/relationships/image" Target="../media/image11.png"/><Relationship Id="rId9" Type="http://schemas.openxmlformats.org/officeDocument/2006/relationships/image" Target="../media/image17.svg"/><Relationship Id="rId14" Type="http://schemas.openxmlformats.org/officeDocument/2006/relationships/image" Target="../media/image36.pn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68.svg"/><Relationship Id="rId18" Type="http://schemas.openxmlformats.org/officeDocument/2006/relationships/image" Target="../media/image45.png"/><Relationship Id="rId3" Type="http://schemas.openxmlformats.org/officeDocument/2006/relationships/image" Target="../media/image4.svg"/><Relationship Id="rId7" Type="http://schemas.openxmlformats.org/officeDocument/2006/relationships/image" Target="../media/image62.svg"/><Relationship Id="rId12" Type="http://schemas.openxmlformats.org/officeDocument/2006/relationships/image" Target="../media/image42.png"/><Relationship Id="rId17" Type="http://schemas.openxmlformats.org/officeDocument/2006/relationships/image" Target="../media/image72.svg"/><Relationship Id="rId2" Type="http://schemas.openxmlformats.org/officeDocument/2006/relationships/image" Target="../media/image9.png"/><Relationship Id="rId16"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39.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41.png"/><Relationship Id="rId19" Type="http://schemas.openxmlformats.org/officeDocument/2006/relationships/image" Target="../media/image74.svg"/><Relationship Id="rId4" Type="http://schemas.openxmlformats.org/officeDocument/2006/relationships/image" Target="../media/image38.png"/><Relationship Id="rId9" Type="http://schemas.openxmlformats.org/officeDocument/2006/relationships/image" Target="../media/image64.svg"/><Relationship Id="rId14" Type="http://schemas.openxmlformats.org/officeDocument/2006/relationships/image" Target="../media/image43.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0_Predvoleny Slide - MIRRI">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D22174B4-2DC4-4FCE-BAB8-29FC846DCD47}"/>
              </a:ext>
            </a:extLst>
          </p:cNvPr>
          <p:cNvSpPr>
            <a:spLocks noGrp="1"/>
          </p:cNvSpPr>
          <p:nvPr>
            <p:ph type="title"/>
          </p:nvPr>
        </p:nvSpPr>
        <p:spPr>
          <a:xfrm>
            <a:off x="1524001" y="1253008"/>
            <a:ext cx="9144000" cy="748788"/>
          </a:xfrm>
          <a:prstGeom prst="rect">
            <a:avLst/>
          </a:prstGeom>
        </p:spPr>
        <p:txBody>
          <a:bodyPr vert="horz" lIns="0" tIns="0" rIns="0" bIns="0" rtlCol="0" anchor="t">
            <a:normAutofit/>
          </a:bodyPr>
          <a:lstStyle>
            <a:lvl1pPr>
              <a:defRPr sz="2800">
                <a:latin typeface="+mn-lt"/>
              </a:defRPr>
            </a:lvl1pPr>
          </a:lstStyle>
          <a:p>
            <a:r>
              <a:rPr lang="en-US" dirty="0"/>
              <a:t>Click to edit Master title style</a:t>
            </a:r>
          </a:p>
        </p:txBody>
      </p:sp>
      <p:sp>
        <p:nvSpPr>
          <p:cNvPr id="9" name="Text Placeholder 22">
            <a:extLst>
              <a:ext uri="{FF2B5EF4-FFF2-40B4-BE49-F238E27FC236}">
                <a16:creationId xmlns:a16="http://schemas.microsoft.com/office/drawing/2014/main" id="{DE194E43-B19E-4E13-9FF9-6580522981B0}"/>
              </a:ext>
            </a:extLst>
          </p:cNvPr>
          <p:cNvSpPr>
            <a:spLocks noGrp="1"/>
          </p:cNvSpPr>
          <p:nvPr>
            <p:ph idx="1" hasCustomPrompt="1"/>
          </p:nvPr>
        </p:nvSpPr>
        <p:spPr>
          <a:xfrm>
            <a:off x="1524000" y="2276475"/>
            <a:ext cx="9144000" cy="3328517"/>
          </a:xfrm>
          <a:prstGeom prst="rect">
            <a:avLst/>
          </a:prstGeom>
        </p:spPr>
        <p:txBody>
          <a:bodyPr vert="horz" lIns="0" tIns="0" rIns="0" bIns="0" rtlCol="0">
            <a:normAutofit/>
          </a:bodyPr>
          <a:lstStyle>
            <a:lvl1pPr marL="0" indent="0">
              <a:buFontTx/>
              <a:buNone/>
              <a:defRPr sz="2400">
                <a:solidFill>
                  <a:srgbClr val="222222"/>
                </a:solidFill>
              </a:defRPr>
            </a:lvl1pPr>
            <a:lvl2pPr marL="0" indent="0">
              <a:buFontTx/>
              <a:buNone/>
              <a:defRPr sz="2000">
                <a:solidFill>
                  <a:srgbClr val="222222"/>
                </a:solidFill>
              </a:defRPr>
            </a:lvl2pPr>
            <a:lvl3pPr marL="0" indent="0">
              <a:buFontTx/>
              <a:buNone/>
              <a:defRPr sz="1800">
                <a:solidFill>
                  <a:srgbClr val="222222"/>
                </a:solidFill>
              </a:defRPr>
            </a:lvl3pPr>
            <a:lvl4pPr marL="0" indent="0">
              <a:buFontTx/>
              <a:buNone/>
              <a:defRPr sz="1400">
                <a:solidFill>
                  <a:srgbClr val="222222"/>
                </a:solidFill>
              </a:defRPr>
            </a:lvl4pPr>
            <a:lvl5pPr marL="0" indent="0">
              <a:buFontTx/>
              <a:buNone/>
              <a:defRPr sz="1200">
                <a:solidFill>
                  <a:srgbClr val="22222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22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225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1000"/>
                                        <p:tgtEl>
                                          <p:spTgt spid="9">
                                            <p:txEl>
                                              <p:pRg st="0" end="0"/>
                                            </p:txEl>
                                          </p:spTgt>
                                        </p:tgtEl>
                                      </p:cBhvr>
                                    </p:animEffect>
                                    <p:anim calcmode="lin" valueType="num">
                                      <p:cBhvr>
                                        <p:cTn id="1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25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0"/>
                                        <p:tgtEl>
                                          <p:spTgt spid="9">
                                            <p:txEl>
                                              <p:pRg st="1" end="1"/>
                                            </p:txEl>
                                          </p:spTgt>
                                        </p:tgtEl>
                                      </p:cBhvr>
                                    </p:animEffect>
                                    <p:anim calcmode="lin" valueType="num">
                                      <p:cBhvr>
                                        <p:cTn id="1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1" end="1"/>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225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225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1000"/>
                                        <p:tgtEl>
                                          <p:spTgt spid="9">
                                            <p:txEl>
                                              <p:pRg st="3" end="3"/>
                                            </p:txEl>
                                          </p:spTgt>
                                        </p:tgtEl>
                                      </p:cBhvr>
                                    </p:animEffect>
                                    <p:anim calcmode="lin" valueType="num">
                                      <p:cBhvr>
                                        <p:cTn id="2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25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allAtOnce">
        <p:tmplLst>
          <p:tmpl lvl="1">
            <p:tnLst>
              <p:par>
                <p:cTn presetID="42" presetClass="entr" presetSubtype="0" fill="hold" nodeType="withEffect">
                  <p:stCondLst>
                    <p:cond delay="225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225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225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225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225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0_Styl burzoveho grafu">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1253006"/>
            <a:ext cx="3082910" cy="1204429"/>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burzového</a:t>
            </a:r>
            <a:r>
              <a:rPr lang="en-US" dirty="0"/>
              <a:t> </a:t>
            </a:r>
            <a:r>
              <a:rPr lang="en-US" dirty="0" err="1"/>
              <a:t>grafu</a:t>
            </a:r>
            <a:endParaRPr lang="en-US" dirty="0"/>
          </a:p>
        </p:txBody>
      </p:sp>
      <p:graphicFrame>
        <p:nvGraphicFramePr>
          <p:cNvPr id="37" name="Chart 5">
            <a:extLst>
              <a:ext uri="{FF2B5EF4-FFF2-40B4-BE49-F238E27FC236}">
                <a16:creationId xmlns:a16="http://schemas.microsoft.com/office/drawing/2014/main" id="{D05C5C8E-F625-496B-A446-FFF93EE1D32D}"/>
              </a:ext>
            </a:extLst>
          </p:cNvPr>
          <p:cNvGraphicFramePr/>
          <p:nvPr userDrawn="1">
            <p:extLst>
              <p:ext uri="{D42A27DB-BD31-4B8C-83A1-F6EECF244321}">
                <p14:modId xmlns:p14="http://schemas.microsoft.com/office/powerpoint/2010/main" val="3239817942"/>
              </p:ext>
            </p:extLst>
          </p:nvPr>
        </p:nvGraphicFramePr>
        <p:xfrm>
          <a:off x="5611420" y="1487596"/>
          <a:ext cx="6095999" cy="41985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277841E7-5439-4240-A9E3-685092D2AFAD}"/>
              </a:ext>
            </a:extLst>
          </p:cNvPr>
          <p:cNvSpPr>
            <a:spLocks noGrp="1"/>
          </p:cNvSpPr>
          <p:nvPr>
            <p:ph type="body" sz="quarter" idx="19" hasCustomPrompt="1"/>
          </p:nvPr>
        </p:nvSpPr>
        <p:spPr>
          <a:xfrm>
            <a:off x="1531620" y="3586871"/>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3179223"/>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164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225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2750"/>
                            </p:stCondLst>
                            <p:childTnLst>
                              <p:par>
                                <p:cTn id="16" presetID="22" presetClass="entr" presetSubtype="4" fill="hold" grpId="0" nodeType="afterEffect">
                                  <p:stCondLst>
                                    <p:cond delay="0"/>
                                  </p:stCondLst>
                                  <p:childTnLst>
                                    <p:set>
                                      <p:cBhvr>
                                        <p:cTn id="17" dur="1" fill="hold">
                                          <p:stCondLst>
                                            <p:cond delay="0"/>
                                          </p:stCondLst>
                                        </p:cTn>
                                        <p:tgtEl>
                                          <p:spTgt spid="37">
                                            <p:graphicEl>
                                              <a:chart seriesIdx="-3" categoryIdx="-3" bldStep="gridLegend"/>
                                            </p:graphicEl>
                                          </p:spTgt>
                                        </p:tgtEl>
                                        <p:attrNameLst>
                                          <p:attrName>style.visibility</p:attrName>
                                        </p:attrNameLst>
                                      </p:cBhvr>
                                      <p:to>
                                        <p:strVal val="visible"/>
                                      </p:to>
                                    </p:set>
                                    <p:animEffect transition="in" filter="wipe(down)">
                                      <p:cBhvr>
                                        <p:cTn id="18" dur="500"/>
                                        <p:tgtEl>
                                          <p:spTgt spid="37">
                                            <p:graphicEl>
                                              <a:chart seriesIdx="-3" categoryIdx="-3" bldStep="gridLegend"/>
                                            </p:graphicEl>
                                          </p:spTgt>
                                        </p:tgtEl>
                                      </p:cBhvr>
                                    </p:animEffect>
                                  </p:childTnLst>
                                </p:cTn>
                              </p:par>
                            </p:childTnLst>
                          </p:cTn>
                        </p:par>
                        <p:par>
                          <p:cTn id="19" fill="hold">
                            <p:stCondLst>
                              <p:cond delay="3250"/>
                            </p:stCondLst>
                            <p:childTnLst>
                              <p:par>
                                <p:cTn id="20" presetID="22" presetClass="entr" presetSubtype="4" fill="hold" grpId="0" nodeType="afterEffect">
                                  <p:stCondLst>
                                    <p:cond delay="0"/>
                                  </p:stCondLst>
                                  <p:childTnLst>
                                    <p:set>
                                      <p:cBhvr>
                                        <p:cTn id="21" dur="1" fill="hold">
                                          <p:stCondLst>
                                            <p:cond delay="0"/>
                                          </p:stCondLst>
                                        </p:cTn>
                                        <p:tgtEl>
                                          <p:spTgt spid="37">
                                            <p:graphicEl>
                                              <a:chart seriesIdx="-4" categoryIdx="0" bldStep="category"/>
                                            </p:graphicEl>
                                          </p:spTgt>
                                        </p:tgtEl>
                                        <p:attrNameLst>
                                          <p:attrName>style.visibility</p:attrName>
                                        </p:attrNameLst>
                                      </p:cBhvr>
                                      <p:to>
                                        <p:strVal val="visible"/>
                                      </p:to>
                                    </p:set>
                                    <p:animEffect transition="in" filter="wipe(down)">
                                      <p:cBhvr>
                                        <p:cTn id="22" dur="500"/>
                                        <p:tgtEl>
                                          <p:spTgt spid="37">
                                            <p:graphicEl>
                                              <a:chart seriesIdx="-4" categoryIdx="0" bldStep="category"/>
                                            </p:graphicEl>
                                          </p:spTgt>
                                        </p:tgtEl>
                                      </p:cBhvr>
                                    </p:animEffect>
                                  </p:childTnLst>
                                </p:cTn>
                              </p:par>
                            </p:childTnLst>
                          </p:cTn>
                        </p:par>
                        <p:par>
                          <p:cTn id="23" fill="hold">
                            <p:stCondLst>
                              <p:cond delay="3750"/>
                            </p:stCondLst>
                            <p:childTnLst>
                              <p:par>
                                <p:cTn id="24" presetID="22" presetClass="entr" presetSubtype="4" fill="hold" grpId="0" nodeType="afterEffect">
                                  <p:stCondLst>
                                    <p:cond delay="0"/>
                                  </p:stCondLst>
                                  <p:childTnLst>
                                    <p:set>
                                      <p:cBhvr>
                                        <p:cTn id="25" dur="1" fill="hold">
                                          <p:stCondLst>
                                            <p:cond delay="0"/>
                                          </p:stCondLst>
                                        </p:cTn>
                                        <p:tgtEl>
                                          <p:spTgt spid="37">
                                            <p:graphicEl>
                                              <a:chart seriesIdx="-4" categoryIdx="1" bldStep="category"/>
                                            </p:graphicEl>
                                          </p:spTgt>
                                        </p:tgtEl>
                                        <p:attrNameLst>
                                          <p:attrName>style.visibility</p:attrName>
                                        </p:attrNameLst>
                                      </p:cBhvr>
                                      <p:to>
                                        <p:strVal val="visible"/>
                                      </p:to>
                                    </p:set>
                                    <p:animEffect transition="in" filter="wipe(down)">
                                      <p:cBhvr>
                                        <p:cTn id="26" dur="500"/>
                                        <p:tgtEl>
                                          <p:spTgt spid="37">
                                            <p:graphicEl>
                                              <a:chart seriesIdx="-4" categoryIdx="1" bldStep="category"/>
                                            </p:graphicEl>
                                          </p:spTgt>
                                        </p:tgtEl>
                                      </p:cBhvr>
                                    </p:animEffect>
                                  </p:childTnLst>
                                </p:cTn>
                              </p:par>
                            </p:childTnLst>
                          </p:cTn>
                        </p:par>
                        <p:par>
                          <p:cTn id="27" fill="hold">
                            <p:stCondLst>
                              <p:cond delay="4250"/>
                            </p:stCondLst>
                            <p:childTnLst>
                              <p:par>
                                <p:cTn id="28" presetID="22" presetClass="entr" presetSubtype="4" fill="hold" grpId="0" nodeType="afterEffect">
                                  <p:stCondLst>
                                    <p:cond delay="0"/>
                                  </p:stCondLst>
                                  <p:childTnLst>
                                    <p:set>
                                      <p:cBhvr>
                                        <p:cTn id="29" dur="1" fill="hold">
                                          <p:stCondLst>
                                            <p:cond delay="0"/>
                                          </p:stCondLst>
                                        </p:cTn>
                                        <p:tgtEl>
                                          <p:spTgt spid="37">
                                            <p:graphicEl>
                                              <a:chart seriesIdx="-4" categoryIdx="2" bldStep="category"/>
                                            </p:graphicEl>
                                          </p:spTgt>
                                        </p:tgtEl>
                                        <p:attrNameLst>
                                          <p:attrName>style.visibility</p:attrName>
                                        </p:attrNameLst>
                                      </p:cBhvr>
                                      <p:to>
                                        <p:strVal val="visible"/>
                                      </p:to>
                                    </p:set>
                                    <p:animEffect transition="in" filter="wipe(down)">
                                      <p:cBhvr>
                                        <p:cTn id="30" dur="500"/>
                                        <p:tgtEl>
                                          <p:spTgt spid="37">
                                            <p:graphicEl>
                                              <a:chart seriesIdx="-4" categoryIdx="2" bldStep="category"/>
                                            </p:graphicEl>
                                          </p:spTgt>
                                        </p:tgtEl>
                                      </p:cBhvr>
                                    </p:animEffect>
                                  </p:childTnLst>
                                </p:cTn>
                              </p:par>
                            </p:childTnLst>
                          </p:cTn>
                        </p:par>
                        <p:par>
                          <p:cTn id="31" fill="hold">
                            <p:stCondLst>
                              <p:cond delay="4750"/>
                            </p:stCondLst>
                            <p:childTnLst>
                              <p:par>
                                <p:cTn id="32" presetID="22" presetClass="entr" presetSubtype="4" fill="hold" grpId="0" nodeType="afterEffect">
                                  <p:stCondLst>
                                    <p:cond delay="0"/>
                                  </p:stCondLst>
                                  <p:childTnLst>
                                    <p:set>
                                      <p:cBhvr>
                                        <p:cTn id="33" dur="1" fill="hold">
                                          <p:stCondLst>
                                            <p:cond delay="0"/>
                                          </p:stCondLst>
                                        </p:cTn>
                                        <p:tgtEl>
                                          <p:spTgt spid="37">
                                            <p:graphicEl>
                                              <a:chart seriesIdx="-4" categoryIdx="3" bldStep="category"/>
                                            </p:graphicEl>
                                          </p:spTgt>
                                        </p:tgtEl>
                                        <p:attrNameLst>
                                          <p:attrName>style.visibility</p:attrName>
                                        </p:attrNameLst>
                                      </p:cBhvr>
                                      <p:to>
                                        <p:strVal val="visible"/>
                                      </p:to>
                                    </p:set>
                                    <p:animEffect transition="in" filter="wipe(down)">
                                      <p:cBhvr>
                                        <p:cTn id="34" dur="500"/>
                                        <p:tgtEl>
                                          <p:spTgt spid="37">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uiExpand="1">
        <p:bldSub>
          <a:bldChart bld="category"/>
        </p:bldSub>
      </p:bldGraphic>
      <p:bldP spid="6" grpId="0">
        <p:tmplLst>
          <p:tmpl>
            <p:tnLst>
              <p:par>
                <p:cTn presetID="22" presetClass="entr" presetSubtype="4" fill="hold" nodeType="withEffect">
                  <p:stCondLst>
                    <p:cond delay="225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1_Styl grafu oblasti">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1253006"/>
            <a:ext cx="3082910" cy="1347295"/>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grafu</a:t>
            </a:r>
            <a:r>
              <a:rPr lang="en-US" dirty="0"/>
              <a:t> </a:t>
            </a:r>
            <a:br>
              <a:rPr lang="en-US" dirty="0"/>
            </a:br>
            <a:r>
              <a:rPr lang="en-US" dirty="0" err="1"/>
              <a:t>oblasti</a:t>
            </a:r>
            <a:endParaRPr lang="en-US" dirty="0"/>
          </a:p>
        </p:txBody>
      </p:sp>
      <p:graphicFrame>
        <p:nvGraphicFramePr>
          <p:cNvPr id="37" name="Chart 5">
            <a:extLst>
              <a:ext uri="{FF2B5EF4-FFF2-40B4-BE49-F238E27FC236}">
                <a16:creationId xmlns:a16="http://schemas.microsoft.com/office/drawing/2014/main" id="{D05C5C8E-F625-496B-A446-FFF93EE1D32D}"/>
              </a:ext>
            </a:extLst>
          </p:cNvPr>
          <p:cNvGraphicFramePr/>
          <p:nvPr userDrawn="1">
            <p:extLst>
              <p:ext uri="{D42A27DB-BD31-4B8C-83A1-F6EECF244321}">
                <p14:modId xmlns:p14="http://schemas.microsoft.com/office/powerpoint/2010/main" val="413266412"/>
              </p:ext>
            </p:extLst>
          </p:nvPr>
        </p:nvGraphicFramePr>
        <p:xfrm>
          <a:off x="5611420" y="1082502"/>
          <a:ext cx="6095999" cy="51178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277841E7-5439-4240-A9E3-685092D2AFAD}"/>
              </a:ext>
            </a:extLst>
          </p:cNvPr>
          <p:cNvSpPr>
            <a:spLocks noGrp="1"/>
          </p:cNvSpPr>
          <p:nvPr>
            <p:ph type="body" sz="quarter" idx="19" hasCustomPrompt="1"/>
          </p:nvPr>
        </p:nvSpPr>
        <p:spPr>
          <a:xfrm>
            <a:off x="1531620" y="3586871"/>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3179223"/>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26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225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2750"/>
                            </p:stCondLst>
                            <p:childTnLst>
                              <p:par>
                                <p:cTn id="16" presetID="22" presetClass="entr" presetSubtype="8" fill="hold" grpId="0" nodeType="afterEffect">
                                  <p:stCondLst>
                                    <p:cond delay="0"/>
                                  </p:stCondLst>
                                  <p:childTnLst>
                                    <p:set>
                                      <p:cBhvr>
                                        <p:cTn id="17" dur="1" fill="hold">
                                          <p:stCondLst>
                                            <p:cond delay="0"/>
                                          </p:stCondLst>
                                        </p:cTn>
                                        <p:tgtEl>
                                          <p:spTgt spid="37">
                                            <p:graphicEl>
                                              <a:chart seriesIdx="-3" categoryIdx="-3" bldStep="gridLegend"/>
                                            </p:graphicEl>
                                          </p:spTgt>
                                        </p:tgtEl>
                                        <p:attrNameLst>
                                          <p:attrName>style.visibility</p:attrName>
                                        </p:attrNameLst>
                                      </p:cBhvr>
                                      <p:to>
                                        <p:strVal val="visible"/>
                                      </p:to>
                                    </p:set>
                                    <p:animEffect transition="in" filter="wipe(left)">
                                      <p:cBhvr>
                                        <p:cTn id="18" dur="500"/>
                                        <p:tgtEl>
                                          <p:spTgt spid="37">
                                            <p:graphicEl>
                                              <a:chart seriesIdx="-3" categoryIdx="-3" bldStep="gridLegend"/>
                                            </p:graphicEl>
                                          </p:spTgt>
                                        </p:tgtEl>
                                      </p:cBhvr>
                                    </p:animEffect>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37">
                                            <p:graphicEl>
                                              <a:chart seriesIdx="0" categoryIdx="-4" bldStep="series"/>
                                            </p:graphicEl>
                                          </p:spTgt>
                                        </p:tgtEl>
                                        <p:attrNameLst>
                                          <p:attrName>style.visibility</p:attrName>
                                        </p:attrNameLst>
                                      </p:cBhvr>
                                      <p:to>
                                        <p:strVal val="visible"/>
                                      </p:to>
                                    </p:set>
                                    <p:animEffect transition="in" filter="wipe(left)">
                                      <p:cBhvr>
                                        <p:cTn id="22" dur="500"/>
                                        <p:tgtEl>
                                          <p:spTgt spid="37">
                                            <p:graphicEl>
                                              <a:chart seriesIdx="0" categoryIdx="-4" bldStep="series"/>
                                            </p:graphicEl>
                                          </p:spTgt>
                                        </p:tgtEl>
                                      </p:cBhvr>
                                    </p:animEffect>
                                  </p:childTnLst>
                                </p:cTn>
                              </p:par>
                            </p:childTnLst>
                          </p:cTn>
                        </p:par>
                        <p:par>
                          <p:cTn id="23" fill="hold">
                            <p:stCondLst>
                              <p:cond delay="3750"/>
                            </p:stCondLst>
                            <p:childTnLst>
                              <p:par>
                                <p:cTn id="24" presetID="22" presetClass="entr" presetSubtype="8" fill="hold" grpId="0" nodeType="afterEffect">
                                  <p:stCondLst>
                                    <p:cond delay="0"/>
                                  </p:stCondLst>
                                  <p:childTnLst>
                                    <p:set>
                                      <p:cBhvr>
                                        <p:cTn id="25" dur="1" fill="hold">
                                          <p:stCondLst>
                                            <p:cond delay="0"/>
                                          </p:stCondLst>
                                        </p:cTn>
                                        <p:tgtEl>
                                          <p:spTgt spid="37">
                                            <p:graphicEl>
                                              <a:chart seriesIdx="1" categoryIdx="-4" bldStep="series"/>
                                            </p:graphicEl>
                                          </p:spTgt>
                                        </p:tgtEl>
                                        <p:attrNameLst>
                                          <p:attrName>style.visibility</p:attrName>
                                        </p:attrNameLst>
                                      </p:cBhvr>
                                      <p:to>
                                        <p:strVal val="visible"/>
                                      </p:to>
                                    </p:set>
                                    <p:animEffect transition="in" filter="wipe(left)">
                                      <p:cBhvr>
                                        <p:cTn id="26" dur="500"/>
                                        <p:tgtEl>
                                          <p:spTgt spid="37">
                                            <p:graphicEl>
                                              <a:chart seriesIdx="1" categoryIdx="-4" bldStep="series"/>
                                            </p:graphicEl>
                                          </p:spTgt>
                                        </p:tgtEl>
                                      </p:cBhvr>
                                    </p:animEffect>
                                  </p:childTnLst>
                                </p:cTn>
                              </p:par>
                            </p:childTnLst>
                          </p:cTn>
                        </p:par>
                        <p:par>
                          <p:cTn id="27" fill="hold">
                            <p:stCondLst>
                              <p:cond delay="4250"/>
                            </p:stCondLst>
                            <p:childTnLst>
                              <p:par>
                                <p:cTn id="28" presetID="22" presetClass="entr" presetSubtype="8" fill="hold" grpId="0" nodeType="afterEffect">
                                  <p:stCondLst>
                                    <p:cond delay="0"/>
                                  </p:stCondLst>
                                  <p:childTnLst>
                                    <p:set>
                                      <p:cBhvr>
                                        <p:cTn id="29" dur="1" fill="hold">
                                          <p:stCondLst>
                                            <p:cond delay="0"/>
                                          </p:stCondLst>
                                        </p:cTn>
                                        <p:tgtEl>
                                          <p:spTgt spid="37">
                                            <p:graphicEl>
                                              <a:chart seriesIdx="2" categoryIdx="-4" bldStep="series"/>
                                            </p:graphicEl>
                                          </p:spTgt>
                                        </p:tgtEl>
                                        <p:attrNameLst>
                                          <p:attrName>style.visibility</p:attrName>
                                        </p:attrNameLst>
                                      </p:cBhvr>
                                      <p:to>
                                        <p:strVal val="visible"/>
                                      </p:to>
                                    </p:set>
                                    <p:animEffect transition="in" filter="wipe(left)">
                                      <p:cBhvr>
                                        <p:cTn id="30" dur="500"/>
                                        <p:tgtEl>
                                          <p:spTgt spid="3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uiExpand="1">
        <p:bldSub>
          <a:bldChart bld="series"/>
        </p:bldSub>
      </p:bldGraphic>
      <p:bldP spid="6" grpId="0">
        <p:tmplLst>
          <p:tmpl>
            <p:tnLst>
              <p:par>
                <p:cTn presetID="22" presetClass="entr" presetSubtype="4" fill="hold" nodeType="withEffect">
                  <p:stCondLst>
                    <p:cond delay="225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2_Styl skladaneho pruhoveho grafu">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464271"/>
            <a:ext cx="9372814" cy="748788"/>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skladaného</a:t>
            </a:r>
            <a:r>
              <a:rPr lang="en-US" dirty="0"/>
              <a:t> </a:t>
            </a:r>
            <a:r>
              <a:rPr lang="en-US" dirty="0" err="1"/>
              <a:t>pruhového</a:t>
            </a:r>
            <a:r>
              <a:rPr lang="en-US" dirty="0"/>
              <a:t> </a:t>
            </a:r>
            <a:r>
              <a:rPr lang="en-US" dirty="0" err="1"/>
              <a:t>grafu</a:t>
            </a:r>
            <a:endParaRPr lang="en-US" dirty="0"/>
          </a:p>
        </p:txBody>
      </p:sp>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1253007"/>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aphicFrame>
        <p:nvGraphicFramePr>
          <p:cNvPr id="10" name="Chart 5">
            <a:extLst>
              <a:ext uri="{FF2B5EF4-FFF2-40B4-BE49-F238E27FC236}">
                <a16:creationId xmlns:a16="http://schemas.microsoft.com/office/drawing/2014/main" id="{137BA6F6-28A7-4B84-9784-7CFCDA68A452}"/>
              </a:ext>
            </a:extLst>
          </p:cNvPr>
          <p:cNvGraphicFramePr/>
          <p:nvPr userDrawn="1">
            <p:extLst>
              <p:ext uri="{D42A27DB-BD31-4B8C-83A1-F6EECF244321}">
                <p14:modId xmlns:p14="http://schemas.microsoft.com/office/powerpoint/2010/main" val="3530244154"/>
              </p:ext>
            </p:extLst>
          </p:nvPr>
        </p:nvGraphicFramePr>
        <p:xfrm>
          <a:off x="1637699" y="1469877"/>
          <a:ext cx="8711258" cy="42032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723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225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2750"/>
                            </p:stCondLst>
                            <p:childTnLst>
                              <p:par>
                                <p:cTn id="13" presetID="22" presetClass="entr" presetSubtype="8" fill="hold" grpId="0" nodeType="afterEffect">
                                  <p:stCondLst>
                                    <p:cond delay="0"/>
                                  </p:stCondLst>
                                  <p:childTnLst>
                                    <p:set>
                                      <p:cBhvr>
                                        <p:cTn id="14"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left)">
                                      <p:cBhvr>
                                        <p:cTn id="15" dur="500"/>
                                        <p:tgtEl>
                                          <p:spTgt spid="10">
                                            <p:graphicEl>
                                              <a:chart seriesIdx="-3" categoryIdx="-3" bldStep="gridLegen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left)">
                                      <p:cBhvr>
                                        <p:cTn id="20" dur="500"/>
                                        <p:tgtEl>
                                          <p:spTgt spid="10">
                                            <p:graphicEl>
                                              <a:chart seriesIdx="0" categoryIdx="-4" bldStep="series"/>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left)">
                                      <p:cBhvr>
                                        <p:cTn id="25" dur="500"/>
                                        <p:tgtEl>
                                          <p:spTgt spid="10">
                                            <p:graphicEl>
                                              <a:chart seriesIdx="1" categoryIdx="-4" bldStep="series"/>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left)">
                                      <p:cBhvr>
                                        <p:cTn id="30" dur="500"/>
                                        <p:tgtEl>
                                          <p:spTgt spid="10">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10" grpId="0" uiExpand="1">
        <p:bldSub>
          <a:bldChart bld="series"/>
        </p:bldSub>
      </p:bldGraphic>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3_Styl plosneho grafu">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464271"/>
            <a:ext cx="9372814" cy="748788"/>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plošného</a:t>
            </a:r>
            <a:r>
              <a:rPr lang="en-US" dirty="0"/>
              <a:t> </a:t>
            </a:r>
            <a:r>
              <a:rPr lang="en-US" dirty="0" err="1"/>
              <a:t>grafu</a:t>
            </a:r>
            <a:endParaRPr lang="en-US" dirty="0"/>
          </a:p>
        </p:txBody>
      </p:sp>
      <p:graphicFrame>
        <p:nvGraphicFramePr>
          <p:cNvPr id="37" name="Chart 5">
            <a:extLst>
              <a:ext uri="{FF2B5EF4-FFF2-40B4-BE49-F238E27FC236}">
                <a16:creationId xmlns:a16="http://schemas.microsoft.com/office/drawing/2014/main" id="{D05C5C8E-F625-496B-A446-FFF93EE1D32D}"/>
              </a:ext>
            </a:extLst>
          </p:cNvPr>
          <p:cNvGraphicFramePr/>
          <p:nvPr userDrawn="1">
            <p:extLst>
              <p:ext uri="{D42A27DB-BD31-4B8C-83A1-F6EECF244321}">
                <p14:modId xmlns:p14="http://schemas.microsoft.com/office/powerpoint/2010/main" val="1951576864"/>
              </p:ext>
            </p:extLst>
          </p:nvPr>
        </p:nvGraphicFramePr>
        <p:xfrm>
          <a:off x="1918224" y="1487596"/>
          <a:ext cx="8430733" cy="4198550"/>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1253007"/>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10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225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2750"/>
                            </p:stCondLst>
                            <p:childTnLst>
                              <p:par>
                                <p:cTn id="13" presetID="22" presetClass="entr" presetSubtype="4" fill="hold" grpId="0" nodeType="afterEffect">
                                  <p:stCondLst>
                                    <p:cond delay="0"/>
                                  </p:stCondLst>
                                  <p:childTnLst>
                                    <p:set>
                                      <p:cBhvr>
                                        <p:cTn id="14" dur="1" fill="hold">
                                          <p:stCondLst>
                                            <p:cond delay="0"/>
                                          </p:stCondLst>
                                        </p:cTn>
                                        <p:tgtEl>
                                          <p:spTgt spid="37">
                                            <p:graphicEl>
                                              <a:chart seriesIdx="-3" categoryIdx="-3" bldStep="gridLegend"/>
                                            </p:graphicEl>
                                          </p:spTgt>
                                        </p:tgtEl>
                                        <p:attrNameLst>
                                          <p:attrName>style.visibility</p:attrName>
                                        </p:attrNameLst>
                                      </p:cBhvr>
                                      <p:to>
                                        <p:strVal val="visible"/>
                                      </p:to>
                                    </p:set>
                                    <p:animEffect transition="in" filter="wipe(down)">
                                      <p:cBhvr>
                                        <p:cTn id="15" dur="500"/>
                                        <p:tgtEl>
                                          <p:spTgt spid="37">
                                            <p:graphicEl>
                                              <a:chart seriesIdx="-3" categoryIdx="-3" bldStep="gridLegend"/>
                                            </p:graphicEl>
                                          </p:spTgt>
                                        </p:tgtEl>
                                      </p:cBhvr>
                                    </p:animEffect>
                                  </p:childTnLst>
                                </p:cTn>
                              </p:par>
                            </p:childTnLst>
                          </p:cTn>
                        </p:par>
                        <p:par>
                          <p:cTn id="16" fill="hold">
                            <p:stCondLst>
                              <p:cond delay="3250"/>
                            </p:stCondLst>
                            <p:childTnLst>
                              <p:par>
                                <p:cTn id="17" presetID="22" presetClass="entr" presetSubtype="4" fill="hold" grpId="0" nodeType="afterEffect">
                                  <p:stCondLst>
                                    <p:cond delay="0"/>
                                  </p:stCondLst>
                                  <p:childTnLst>
                                    <p:set>
                                      <p:cBhvr>
                                        <p:cTn id="18" dur="1" fill="hold">
                                          <p:stCondLst>
                                            <p:cond delay="0"/>
                                          </p:stCondLst>
                                        </p:cTn>
                                        <p:tgtEl>
                                          <p:spTgt spid="37">
                                            <p:graphicEl>
                                              <a:chart seriesIdx="0" categoryIdx="-4" bldStep="series"/>
                                            </p:graphicEl>
                                          </p:spTgt>
                                        </p:tgtEl>
                                        <p:attrNameLst>
                                          <p:attrName>style.visibility</p:attrName>
                                        </p:attrNameLst>
                                      </p:cBhvr>
                                      <p:to>
                                        <p:strVal val="visible"/>
                                      </p:to>
                                    </p:set>
                                    <p:animEffect transition="in" filter="wipe(down)">
                                      <p:cBhvr>
                                        <p:cTn id="19" dur="500"/>
                                        <p:tgtEl>
                                          <p:spTgt spid="37">
                                            <p:graphicEl>
                                              <a:chart seriesIdx="0" categoryIdx="-4" bldStep="series"/>
                                            </p:graphicEl>
                                          </p:spTgt>
                                        </p:tgtEl>
                                      </p:cBhvr>
                                    </p:animEffect>
                                  </p:childTnLst>
                                </p:cTn>
                              </p:par>
                            </p:childTnLst>
                          </p:cTn>
                        </p:par>
                        <p:par>
                          <p:cTn id="20" fill="hold">
                            <p:stCondLst>
                              <p:cond delay="3750"/>
                            </p:stCondLst>
                            <p:childTnLst>
                              <p:par>
                                <p:cTn id="21" presetID="22" presetClass="entr" presetSubtype="4" fill="hold" grpId="0" nodeType="after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animEffect transition="in" filter="wipe(down)">
                                      <p:cBhvr>
                                        <p:cTn id="23" dur="500"/>
                                        <p:tgtEl>
                                          <p:spTgt spid="37">
                                            <p:graphicEl>
                                              <a:chart seriesIdx="1" categoryIdx="-4" bldStep="series"/>
                                            </p:graphicEl>
                                          </p:spTgt>
                                        </p:tgtEl>
                                      </p:cBhvr>
                                    </p:animEffect>
                                  </p:childTnLst>
                                </p:cTn>
                              </p:par>
                            </p:childTnLst>
                          </p:cTn>
                        </p:par>
                        <p:par>
                          <p:cTn id="24" fill="hold">
                            <p:stCondLst>
                              <p:cond delay="4250"/>
                            </p:stCondLst>
                            <p:childTnLst>
                              <p:par>
                                <p:cTn id="25" presetID="22" presetClass="entr" presetSubtype="4" fill="hold" grpId="0" nodeType="afterEffect">
                                  <p:stCondLst>
                                    <p:cond delay="0"/>
                                  </p:stCondLst>
                                  <p:childTnLst>
                                    <p:set>
                                      <p:cBhvr>
                                        <p:cTn id="26" dur="1" fill="hold">
                                          <p:stCondLst>
                                            <p:cond delay="0"/>
                                          </p:stCondLst>
                                        </p:cTn>
                                        <p:tgtEl>
                                          <p:spTgt spid="37">
                                            <p:graphicEl>
                                              <a:chart seriesIdx="2" categoryIdx="-4" bldStep="series"/>
                                            </p:graphicEl>
                                          </p:spTgt>
                                        </p:tgtEl>
                                        <p:attrNameLst>
                                          <p:attrName>style.visibility</p:attrName>
                                        </p:attrNameLst>
                                      </p:cBhvr>
                                      <p:to>
                                        <p:strVal val="visible"/>
                                      </p:to>
                                    </p:set>
                                    <p:animEffect transition="in" filter="wipe(down)">
                                      <p:cBhvr>
                                        <p:cTn id="27" dur="500"/>
                                        <p:tgtEl>
                                          <p:spTgt spid="3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uiExpand="1">
        <p:bldSub>
          <a:bldChart bld="series"/>
        </p:bldSub>
      </p:bldGraphic>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4_Styl skladaneho stlpcoveho grafu">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464271"/>
            <a:ext cx="9372814" cy="748788"/>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skladaného</a:t>
            </a:r>
            <a:r>
              <a:rPr lang="en-US" dirty="0"/>
              <a:t> </a:t>
            </a:r>
            <a:r>
              <a:rPr lang="en-US" dirty="0" err="1"/>
              <a:t>stĺpcového</a:t>
            </a:r>
            <a:r>
              <a:rPr lang="en-US" dirty="0"/>
              <a:t> </a:t>
            </a:r>
            <a:r>
              <a:rPr lang="en-US" dirty="0" err="1"/>
              <a:t>grafu</a:t>
            </a:r>
            <a:endParaRPr lang="en-US" dirty="0"/>
          </a:p>
        </p:txBody>
      </p:sp>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1253007"/>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aphicFrame>
        <p:nvGraphicFramePr>
          <p:cNvPr id="10" name="Chart 5">
            <a:extLst>
              <a:ext uri="{FF2B5EF4-FFF2-40B4-BE49-F238E27FC236}">
                <a16:creationId xmlns:a16="http://schemas.microsoft.com/office/drawing/2014/main" id="{137BA6F6-28A7-4B84-9784-7CFCDA68A452}"/>
              </a:ext>
            </a:extLst>
          </p:cNvPr>
          <p:cNvGraphicFramePr/>
          <p:nvPr userDrawn="1">
            <p:extLst>
              <p:ext uri="{D42A27DB-BD31-4B8C-83A1-F6EECF244321}">
                <p14:modId xmlns:p14="http://schemas.microsoft.com/office/powerpoint/2010/main" val="531624767"/>
              </p:ext>
            </p:extLst>
          </p:nvPr>
        </p:nvGraphicFramePr>
        <p:xfrm>
          <a:off x="1637699" y="1469877"/>
          <a:ext cx="8711258" cy="42032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686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225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2750"/>
                            </p:stCondLst>
                            <p:childTnLst>
                              <p:par>
                                <p:cTn id="13" presetID="22" presetClass="entr" presetSubtype="4" fill="hold" grpId="0" nodeType="afterEffect">
                                  <p:stCondLst>
                                    <p:cond delay="0"/>
                                  </p:stCondLst>
                                  <p:childTnLst>
                                    <p:set>
                                      <p:cBhvr>
                                        <p:cTn id="14"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15" dur="500"/>
                                        <p:tgtEl>
                                          <p:spTgt spid="10">
                                            <p:graphicEl>
                                              <a:chart seriesIdx="-3" categoryIdx="-3" bldStep="gridLegend"/>
                                            </p:graphicEl>
                                          </p:spTgt>
                                        </p:tgtEl>
                                      </p:cBhvr>
                                    </p:animEffect>
                                  </p:childTnLst>
                                </p:cTn>
                              </p:par>
                            </p:childTnLst>
                          </p:cTn>
                        </p:par>
                        <p:par>
                          <p:cTn id="16" fill="hold">
                            <p:stCondLst>
                              <p:cond delay="3250"/>
                            </p:stCondLst>
                            <p:childTnLst>
                              <p:par>
                                <p:cTn id="17" presetID="22" presetClass="entr" presetSubtype="4" fill="hold" grpId="0" nodeType="afterEffect">
                                  <p:stCondLst>
                                    <p:cond delay="0"/>
                                  </p:stCondLst>
                                  <p:childTnLst>
                                    <p:set>
                                      <p:cBhvr>
                                        <p:cTn id="18" dur="1" fill="hold">
                                          <p:stCondLst>
                                            <p:cond delay="0"/>
                                          </p:stCondLst>
                                        </p:cTn>
                                        <p:tgtEl>
                                          <p:spTgt spid="10">
                                            <p:graphicEl>
                                              <a:chart seriesIdx="0" categoryIdx="-4" bldStep="series"/>
                                            </p:graphicEl>
                                          </p:spTgt>
                                        </p:tgtEl>
                                        <p:attrNameLst>
                                          <p:attrName>style.visibility</p:attrName>
                                        </p:attrNameLst>
                                      </p:cBhvr>
                                      <p:to>
                                        <p:strVal val="visible"/>
                                      </p:to>
                                    </p:set>
                                    <p:animEffect transition="in" filter="wipe(down)">
                                      <p:cBhvr>
                                        <p:cTn id="19" dur="500"/>
                                        <p:tgtEl>
                                          <p:spTgt spid="10">
                                            <p:graphicEl>
                                              <a:chart seriesIdx="0" categoryIdx="-4" bldStep="series"/>
                                            </p:graphicEl>
                                          </p:spTgt>
                                        </p:tgtEl>
                                      </p:cBhvr>
                                    </p:animEffect>
                                  </p:childTnLst>
                                </p:cTn>
                              </p:par>
                            </p:childTnLst>
                          </p:cTn>
                        </p:par>
                        <p:par>
                          <p:cTn id="20" fill="hold">
                            <p:stCondLst>
                              <p:cond delay="3750"/>
                            </p:stCondLst>
                            <p:childTnLst>
                              <p:par>
                                <p:cTn id="21" presetID="22" presetClass="entr" presetSubtype="4" fill="hold" grpId="0" nodeType="afterEffect">
                                  <p:stCondLst>
                                    <p:cond delay="0"/>
                                  </p:stCondLst>
                                  <p:childTnLst>
                                    <p:set>
                                      <p:cBhvr>
                                        <p:cTn id="22" dur="1" fill="hold">
                                          <p:stCondLst>
                                            <p:cond delay="0"/>
                                          </p:stCondLst>
                                        </p:cTn>
                                        <p:tgtEl>
                                          <p:spTgt spid="10">
                                            <p:graphicEl>
                                              <a:chart seriesIdx="1" categoryIdx="-4" bldStep="series"/>
                                            </p:graphicEl>
                                          </p:spTgt>
                                        </p:tgtEl>
                                        <p:attrNameLst>
                                          <p:attrName>style.visibility</p:attrName>
                                        </p:attrNameLst>
                                      </p:cBhvr>
                                      <p:to>
                                        <p:strVal val="visible"/>
                                      </p:to>
                                    </p:set>
                                    <p:animEffect transition="in" filter="wipe(down)">
                                      <p:cBhvr>
                                        <p:cTn id="23" dur="500"/>
                                        <p:tgtEl>
                                          <p:spTgt spid="10">
                                            <p:graphicEl>
                                              <a:chart seriesIdx="1" categoryIdx="-4" bldStep="series"/>
                                            </p:graphicEl>
                                          </p:spTgt>
                                        </p:tgtEl>
                                      </p:cBhvr>
                                    </p:animEffect>
                                  </p:childTnLst>
                                </p:cTn>
                              </p:par>
                            </p:childTnLst>
                          </p:cTn>
                        </p:par>
                        <p:par>
                          <p:cTn id="24" fill="hold">
                            <p:stCondLst>
                              <p:cond delay="4250"/>
                            </p:stCondLst>
                            <p:childTnLst>
                              <p:par>
                                <p:cTn id="25" presetID="22" presetClass="entr" presetSubtype="4" fill="hold" grpId="0" nodeType="afterEffect">
                                  <p:stCondLst>
                                    <p:cond delay="0"/>
                                  </p:stCondLst>
                                  <p:childTnLst>
                                    <p:set>
                                      <p:cBhvr>
                                        <p:cTn id="26" dur="1" fill="hold">
                                          <p:stCondLst>
                                            <p:cond delay="0"/>
                                          </p:stCondLst>
                                        </p:cTn>
                                        <p:tgtEl>
                                          <p:spTgt spid="10">
                                            <p:graphicEl>
                                              <a:chart seriesIdx="2" categoryIdx="-4" bldStep="series"/>
                                            </p:graphicEl>
                                          </p:spTgt>
                                        </p:tgtEl>
                                        <p:attrNameLst>
                                          <p:attrName>style.visibility</p:attrName>
                                        </p:attrNameLst>
                                      </p:cBhvr>
                                      <p:to>
                                        <p:strVal val="visible"/>
                                      </p:to>
                                    </p:set>
                                    <p:animEffect transition="in" filter="wipe(down)">
                                      <p:cBhvr>
                                        <p:cTn id="27" dur="500"/>
                                        <p:tgtEl>
                                          <p:spTgt spid="10">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10" grpId="0" uiExpand="1">
        <p:bldSub>
          <a:bldChart bld="series"/>
        </p:bldSub>
      </p:bldGraphic>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5_Infografika /Porovnanie 2">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20" name="Rectangle 25">
            <a:extLst>
              <a:ext uri="{FF2B5EF4-FFF2-40B4-BE49-F238E27FC236}">
                <a16:creationId xmlns:a16="http://schemas.microsoft.com/office/drawing/2014/main" id="{39E4F80F-E918-4A16-B3E2-D7ED62DC00D9}"/>
              </a:ext>
            </a:extLst>
          </p:cNvPr>
          <p:cNvSpPr/>
          <p:nvPr userDrawn="1"/>
        </p:nvSpPr>
        <p:spPr>
          <a:xfrm>
            <a:off x="8841422" y="1386578"/>
            <a:ext cx="2960793" cy="5950178"/>
          </a:xfrm>
          <a:prstGeom prst="rect">
            <a:avLst/>
          </a:prstGeom>
          <a:solidFill>
            <a:schemeClr val="accent6"/>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latinLnBrk="1" hangingPunct="1">
              <a:spcBef>
                <a:spcPts val="0"/>
              </a:spcBef>
              <a:spcAft>
                <a:spcPts val="0"/>
              </a:spcAft>
              <a:defRPr/>
            </a:pPr>
            <a:endParaRPr lang="en-US" sz="3200" dirty="0">
              <a:latin typeface="Roboto Regular" charset="0"/>
              <a:ea typeface="굴림" charset="-127"/>
            </a:endParaRPr>
          </a:p>
        </p:txBody>
      </p:sp>
      <p:sp>
        <p:nvSpPr>
          <p:cNvPr id="26" name="Rectangle 29">
            <a:extLst>
              <a:ext uri="{FF2B5EF4-FFF2-40B4-BE49-F238E27FC236}">
                <a16:creationId xmlns:a16="http://schemas.microsoft.com/office/drawing/2014/main" id="{BE66E5BA-74C0-43DC-9DF2-80FDC39C1D30}"/>
              </a:ext>
            </a:extLst>
          </p:cNvPr>
          <p:cNvSpPr/>
          <p:nvPr userDrawn="1"/>
        </p:nvSpPr>
        <p:spPr>
          <a:xfrm>
            <a:off x="8988401" y="2889546"/>
            <a:ext cx="2402731" cy="5663472"/>
          </a:xfrm>
          <a:prstGeom prst="rect">
            <a:avLst/>
          </a:prstGeom>
          <a:solidFill>
            <a:schemeClr val="accent3"/>
          </a:solidFill>
          <a:ln>
            <a:noFill/>
          </a:ln>
          <a:effectLst/>
        </p:spPr>
        <p:style>
          <a:lnRef idx="1">
            <a:schemeClr val="accent1"/>
          </a:lnRef>
          <a:fillRef idx="0">
            <a:schemeClr val="accent1"/>
          </a:fillRef>
          <a:effectRef idx="0">
            <a:schemeClr val="accent1"/>
          </a:effectRef>
          <a:fontRef idx="minor">
            <a:schemeClr val="tx1"/>
          </a:fontRef>
        </p:style>
        <p:txBody>
          <a:bodyPr/>
          <a:lstStyle/>
          <a:p>
            <a:pPr algn="ctr" eaLnBrk="1" fontAlgn="auto" latinLnBrk="1" hangingPunct="1">
              <a:spcBef>
                <a:spcPts val="0"/>
              </a:spcBef>
              <a:spcAft>
                <a:spcPts val="0"/>
              </a:spcAft>
              <a:defRPr/>
            </a:pPr>
            <a:r>
              <a:rPr lang="en-US" sz="2800" dirty="0">
                <a:solidFill>
                  <a:srgbClr val="FFFFFF"/>
                </a:solidFill>
                <a:latin typeface="+mj-lt"/>
                <a:ea typeface="굴림" charset="-127"/>
              </a:rPr>
              <a:t>50%</a:t>
            </a:r>
          </a:p>
        </p:txBody>
      </p:sp>
      <p:sp>
        <p:nvSpPr>
          <p:cNvPr id="27" name="Freeform 19">
            <a:extLst>
              <a:ext uri="{FF2B5EF4-FFF2-40B4-BE49-F238E27FC236}">
                <a16:creationId xmlns:a16="http://schemas.microsoft.com/office/drawing/2014/main" id="{FD756DAC-B9E8-41C7-952A-44D0BA414DE8}"/>
              </a:ext>
            </a:extLst>
          </p:cNvPr>
          <p:cNvSpPr/>
          <p:nvPr userDrawn="1"/>
        </p:nvSpPr>
        <p:spPr>
          <a:xfrm>
            <a:off x="8152448" y="1006343"/>
            <a:ext cx="4010188" cy="4141967"/>
          </a:xfrm>
          <a:custGeom>
            <a:avLst/>
            <a:gdLst>
              <a:gd name="connsiteX0" fmla="*/ 2363623 w 3679634"/>
              <a:gd name="connsiteY0" fmla="*/ 743195 h 3800819"/>
              <a:gd name="connsiteX1" fmla="*/ 2322217 w 3679634"/>
              <a:gd name="connsiteY1" fmla="*/ 751468 h 3800819"/>
              <a:gd name="connsiteX2" fmla="*/ 2297373 w 3679634"/>
              <a:gd name="connsiteY2" fmla="*/ 784561 h 3800819"/>
              <a:gd name="connsiteX3" fmla="*/ 2297373 w 3679634"/>
              <a:gd name="connsiteY3" fmla="*/ 805244 h 3800819"/>
              <a:gd name="connsiteX4" fmla="*/ 2264249 w 3679634"/>
              <a:gd name="connsiteY4" fmla="*/ 809380 h 3800819"/>
              <a:gd name="connsiteX5" fmla="*/ 2251827 w 3679634"/>
              <a:gd name="connsiteY5" fmla="*/ 896249 h 3800819"/>
              <a:gd name="connsiteX6" fmla="*/ 1688704 w 3679634"/>
              <a:gd name="connsiteY6" fmla="*/ 830063 h 3800819"/>
              <a:gd name="connsiteX7" fmla="*/ 1096596 w 3679634"/>
              <a:gd name="connsiteY7" fmla="*/ 1214765 h 3800819"/>
              <a:gd name="connsiteX8" fmla="*/ 1100737 w 3679634"/>
              <a:gd name="connsiteY8" fmla="*/ 1210629 h 3800819"/>
              <a:gd name="connsiteX9" fmla="*/ 1042768 w 3679634"/>
              <a:gd name="connsiteY9" fmla="*/ 1682199 h 3800819"/>
              <a:gd name="connsiteX10" fmla="*/ 1009643 w 3679634"/>
              <a:gd name="connsiteY10" fmla="*/ 1640833 h 3800819"/>
              <a:gd name="connsiteX11" fmla="*/ 1051050 w 3679634"/>
              <a:gd name="connsiteY11" fmla="*/ 1711155 h 3800819"/>
              <a:gd name="connsiteX12" fmla="*/ 1034487 w 3679634"/>
              <a:gd name="connsiteY12" fmla="*/ 1777340 h 3800819"/>
              <a:gd name="connsiteX13" fmla="*/ 852300 w 3679634"/>
              <a:gd name="connsiteY13" fmla="*/ 2021398 h 3800819"/>
              <a:gd name="connsiteX14" fmla="*/ 997222 w 3679634"/>
              <a:gd name="connsiteY14" fmla="*/ 2137222 h 3800819"/>
              <a:gd name="connsiteX15" fmla="*/ 1005503 w 3679634"/>
              <a:gd name="connsiteY15" fmla="*/ 2228227 h 3800819"/>
              <a:gd name="connsiteX16" fmla="*/ 1001362 w 3679634"/>
              <a:gd name="connsiteY16" fmla="*/ 2240637 h 3800819"/>
              <a:gd name="connsiteX17" fmla="*/ 1059331 w 3679634"/>
              <a:gd name="connsiteY17" fmla="*/ 2302686 h 3800819"/>
              <a:gd name="connsiteX18" fmla="*/ 1096596 w 3679634"/>
              <a:gd name="connsiteY18" fmla="*/ 2406100 h 3800819"/>
              <a:gd name="connsiteX19" fmla="*/ 1104877 w 3679634"/>
              <a:gd name="connsiteY19" fmla="*/ 2526061 h 3800819"/>
              <a:gd name="connsiteX20" fmla="*/ 1357455 w 3679634"/>
              <a:gd name="connsiteY20" fmla="*/ 2604656 h 3800819"/>
              <a:gd name="connsiteX21" fmla="*/ 1361595 w 3679634"/>
              <a:gd name="connsiteY21" fmla="*/ 2604656 h 3800819"/>
              <a:gd name="connsiteX22" fmla="*/ 1398861 w 3679634"/>
              <a:gd name="connsiteY22" fmla="*/ 2596383 h 3800819"/>
              <a:gd name="connsiteX23" fmla="*/ 1407142 w 3679634"/>
              <a:gd name="connsiteY23" fmla="*/ 2592246 h 3800819"/>
              <a:gd name="connsiteX24" fmla="*/ 1440267 w 3679634"/>
              <a:gd name="connsiteY24" fmla="*/ 2579836 h 3800819"/>
              <a:gd name="connsiteX25" fmla="*/ 1448548 w 3679634"/>
              <a:gd name="connsiteY25" fmla="*/ 2579836 h 3800819"/>
              <a:gd name="connsiteX26" fmla="*/ 1489954 w 3679634"/>
              <a:gd name="connsiteY26" fmla="*/ 2563290 h 3800819"/>
              <a:gd name="connsiteX27" fmla="*/ 1564485 w 3679634"/>
              <a:gd name="connsiteY27" fmla="*/ 2596383 h 3800819"/>
              <a:gd name="connsiteX28" fmla="*/ 1564485 w 3679634"/>
              <a:gd name="connsiteY28" fmla="*/ 2600519 h 3800819"/>
              <a:gd name="connsiteX29" fmla="*/ 1564485 w 3679634"/>
              <a:gd name="connsiteY29" fmla="*/ 2604656 h 3800819"/>
              <a:gd name="connsiteX30" fmla="*/ 1568626 w 3679634"/>
              <a:gd name="connsiteY30" fmla="*/ 2612929 h 3800819"/>
              <a:gd name="connsiteX31" fmla="*/ 1568626 w 3679634"/>
              <a:gd name="connsiteY31" fmla="*/ 2625339 h 3800819"/>
              <a:gd name="connsiteX32" fmla="*/ 1568626 w 3679634"/>
              <a:gd name="connsiteY32" fmla="*/ 2629475 h 3800819"/>
              <a:gd name="connsiteX33" fmla="*/ 1572766 w 3679634"/>
              <a:gd name="connsiteY33" fmla="*/ 2646022 h 3800819"/>
              <a:gd name="connsiteX34" fmla="*/ 1576907 w 3679634"/>
              <a:gd name="connsiteY34" fmla="*/ 2662568 h 3800819"/>
              <a:gd name="connsiteX35" fmla="*/ 1576907 w 3679634"/>
              <a:gd name="connsiteY35" fmla="*/ 2666705 h 3800819"/>
              <a:gd name="connsiteX36" fmla="*/ 1581048 w 3679634"/>
              <a:gd name="connsiteY36" fmla="*/ 2708070 h 3800819"/>
              <a:gd name="connsiteX37" fmla="*/ 1610032 w 3679634"/>
              <a:gd name="connsiteY37" fmla="*/ 3001767 h 3800819"/>
              <a:gd name="connsiteX38" fmla="*/ 1605891 w 3679634"/>
              <a:gd name="connsiteY38" fmla="*/ 3051406 h 3800819"/>
              <a:gd name="connsiteX39" fmla="*/ 2210421 w 3679634"/>
              <a:gd name="connsiteY39" fmla="*/ 2968675 h 3800819"/>
              <a:gd name="connsiteX40" fmla="*/ 2119327 w 3679634"/>
              <a:gd name="connsiteY40" fmla="*/ 2600519 h 3800819"/>
              <a:gd name="connsiteX41" fmla="*/ 2152452 w 3679634"/>
              <a:gd name="connsiteY41" fmla="*/ 2339915 h 3800819"/>
              <a:gd name="connsiteX42" fmla="*/ 2156593 w 3679634"/>
              <a:gd name="connsiteY42" fmla="*/ 2344051 h 3800819"/>
              <a:gd name="connsiteX43" fmla="*/ 2529248 w 3679634"/>
              <a:gd name="connsiteY43" fmla="*/ 1922120 h 3800819"/>
              <a:gd name="connsiteX44" fmla="*/ 2591357 w 3679634"/>
              <a:gd name="connsiteY44" fmla="*/ 1760794 h 3800819"/>
              <a:gd name="connsiteX45" fmla="*/ 2620341 w 3679634"/>
              <a:gd name="connsiteY45" fmla="*/ 1822842 h 3800819"/>
              <a:gd name="connsiteX46" fmla="*/ 2723856 w 3679634"/>
              <a:gd name="connsiteY46" fmla="*/ 1872481 h 3800819"/>
              <a:gd name="connsiteX47" fmla="*/ 2723856 w 3679634"/>
              <a:gd name="connsiteY47" fmla="*/ 1868345 h 3800819"/>
              <a:gd name="connsiteX48" fmla="*/ 2632763 w 3679634"/>
              <a:gd name="connsiteY48" fmla="*/ 1814569 h 3800819"/>
              <a:gd name="connsiteX49" fmla="*/ 2612060 w 3679634"/>
              <a:gd name="connsiteY49" fmla="*/ 1719428 h 3800819"/>
              <a:gd name="connsiteX50" fmla="*/ 2624482 w 3679634"/>
              <a:gd name="connsiteY50" fmla="*/ 1661516 h 3800819"/>
              <a:gd name="connsiteX51" fmla="*/ 2628622 w 3679634"/>
              <a:gd name="connsiteY51" fmla="*/ 1665652 h 3800819"/>
              <a:gd name="connsiteX52" fmla="*/ 2703153 w 3679634"/>
              <a:gd name="connsiteY52" fmla="*/ 1661516 h 3800819"/>
              <a:gd name="connsiteX53" fmla="*/ 2740419 w 3679634"/>
              <a:gd name="connsiteY53" fmla="*/ 1719428 h 3800819"/>
              <a:gd name="connsiteX54" fmla="*/ 2843934 w 3679634"/>
              <a:gd name="connsiteY54" fmla="*/ 1769067 h 3800819"/>
              <a:gd name="connsiteX55" fmla="*/ 2843934 w 3679634"/>
              <a:gd name="connsiteY55" fmla="*/ 1764930 h 3800819"/>
              <a:gd name="connsiteX56" fmla="*/ 2761122 w 3679634"/>
              <a:gd name="connsiteY56" fmla="*/ 1702882 h 3800819"/>
              <a:gd name="connsiteX57" fmla="*/ 2727997 w 3679634"/>
              <a:gd name="connsiteY57" fmla="*/ 1653243 h 3800819"/>
              <a:gd name="connsiteX58" fmla="*/ 2740419 w 3679634"/>
              <a:gd name="connsiteY58" fmla="*/ 1649106 h 3800819"/>
              <a:gd name="connsiteX59" fmla="*/ 2889481 w 3679634"/>
              <a:gd name="connsiteY59" fmla="*/ 1450550 h 3800819"/>
              <a:gd name="connsiteX60" fmla="*/ 2868778 w 3679634"/>
              <a:gd name="connsiteY60" fmla="*/ 1338863 h 3800819"/>
              <a:gd name="connsiteX61" fmla="*/ 2935027 w 3679634"/>
              <a:gd name="connsiteY61" fmla="*/ 1214765 h 3800819"/>
              <a:gd name="connsiteX62" fmla="*/ 2947449 w 3679634"/>
              <a:gd name="connsiteY62" fmla="*/ 1136170 h 3800819"/>
              <a:gd name="connsiteX63" fmla="*/ 2959871 w 3679634"/>
              <a:gd name="connsiteY63" fmla="*/ 1189946 h 3800819"/>
              <a:gd name="connsiteX64" fmla="*/ 2964012 w 3679634"/>
              <a:gd name="connsiteY64" fmla="*/ 1330589 h 3800819"/>
              <a:gd name="connsiteX65" fmla="*/ 2972293 w 3679634"/>
              <a:gd name="connsiteY65" fmla="*/ 1189946 h 3800819"/>
              <a:gd name="connsiteX66" fmla="*/ 2926746 w 3679634"/>
              <a:gd name="connsiteY66" fmla="*/ 1057575 h 3800819"/>
              <a:gd name="connsiteX67" fmla="*/ 2823231 w 3679634"/>
              <a:gd name="connsiteY67" fmla="*/ 958297 h 3800819"/>
              <a:gd name="connsiteX68" fmla="*/ 2752841 w 3679634"/>
              <a:gd name="connsiteY68" fmla="*/ 900385 h 3800819"/>
              <a:gd name="connsiteX69" fmla="*/ 2641044 w 3679634"/>
              <a:gd name="connsiteY69" fmla="*/ 830063 h 3800819"/>
              <a:gd name="connsiteX70" fmla="*/ 2566513 w 3679634"/>
              <a:gd name="connsiteY70" fmla="*/ 842473 h 3800819"/>
              <a:gd name="connsiteX71" fmla="*/ 2483701 w 3679634"/>
              <a:gd name="connsiteY71" fmla="*/ 780424 h 3800819"/>
              <a:gd name="connsiteX72" fmla="*/ 2376045 w 3679634"/>
              <a:gd name="connsiteY72" fmla="*/ 784561 h 3800819"/>
              <a:gd name="connsiteX73" fmla="*/ 2309795 w 3679634"/>
              <a:gd name="connsiteY73" fmla="*/ 805244 h 3800819"/>
              <a:gd name="connsiteX74" fmla="*/ 2309795 w 3679634"/>
              <a:gd name="connsiteY74" fmla="*/ 784561 h 3800819"/>
              <a:gd name="connsiteX75" fmla="*/ 2326358 w 3679634"/>
              <a:gd name="connsiteY75" fmla="*/ 759741 h 3800819"/>
              <a:gd name="connsiteX76" fmla="*/ 2363623 w 3679634"/>
              <a:gd name="connsiteY76" fmla="*/ 747332 h 3800819"/>
              <a:gd name="connsiteX77" fmla="*/ 2363623 w 3679634"/>
              <a:gd name="connsiteY77" fmla="*/ 743195 h 3800819"/>
              <a:gd name="connsiteX78" fmla="*/ 0 w 3679634"/>
              <a:gd name="connsiteY78" fmla="*/ 0 h 3800819"/>
              <a:gd name="connsiteX79" fmla="*/ 3679634 w 3679634"/>
              <a:gd name="connsiteY79" fmla="*/ 0 h 3800819"/>
              <a:gd name="connsiteX80" fmla="*/ 3679634 w 3679634"/>
              <a:gd name="connsiteY80" fmla="*/ 3800819 h 3800819"/>
              <a:gd name="connsiteX81" fmla="*/ 0 w 3679634"/>
              <a:gd name="connsiteY81" fmla="*/ 3800819 h 380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679634" h="3800819">
                <a:moveTo>
                  <a:pt x="2363623" y="743195"/>
                </a:moveTo>
                <a:cubicBezTo>
                  <a:pt x="2351201" y="743195"/>
                  <a:pt x="2334639" y="747332"/>
                  <a:pt x="2322217" y="751468"/>
                </a:cubicBezTo>
                <a:cubicBezTo>
                  <a:pt x="2309795" y="755605"/>
                  <a:pt x="2301514" y="768015"/>
                  <a:pt x="2297373" y="784561"/>
                </a:cubicBezTo>
                <a:cubicBezTo>
                  <a:pt x="2293233" y="792834"/>
                  <a:pt x="2297373" y="796971"/>
                  <a:pt x="2297373" y="805244"/>
                </a:cubicBezTo>
                <a:cubicBezTo>
                  <a:pt x="2289092" y="809380"/>
                  <a:pt x="2276670" y="809380"/>
                  <a:pt x="2264249" y="809380"/>
                </a:cubicBezTo>
                <a:cubicBezTo>
                  <a:pt x="2222842" y="817654"/>
                  <a:pt x="2231124" y="854883"/>
                  <a:pt x="2251827" y="896249"/>
                </a:cubicBezTo>
                <a:cubicBezTo>
                  <a:pt x="2140030" y="838336"/>
                  <a:pt x="1949562" y="784561"/>
                  <a:pt x="1688704" y="830063"/>
                </a:cubicBezTo>
                <a:cubicBezTo>
                  <a:pt x="1113159" y="937614"/>
                  <a:pt x="1096596" y="1214765"/>
                  <a:pt x="1096596" y="1214765"/>
                </a:cubicBezTo>
                <a:cubicBezTo>
                  <a:pt x="1096596" y="1214765"/>
                  <a:pt x="1100737" y="1214765"/>
                  <a:pt x="1100737" y="1210629"/>
                </a:cubicBezTo>
                <a:cubicBezTo>
                  <a:pt x="1038628" y="1330589"/>
                  <a:pt x="1005503" y="1483643"/>
                  <a:pt x="1042768" y="1682199"/>
                </a:cubicBezTo>
                <a:cubicBezTo>
                  <a:pt x="1022065" y="1669789"/>
                  <a:pt x="1009643" y="1640833"/>
                  <a:pt x="1009643" y="1640833"/>
                </a:cubicBezTo>
                <a:cubicBezTo>
                  <a:pt x="1013784" y="1682199"/>
                  <a:pt x="1030346" y="1698745"/>
                  <a:pt x="1051050" y="1711155"/>
                </a:cubicBezTo>
                <a:cubicBezTo>
                  <a:pt x="1051050" y="1723564"/>
                  <a:pt x="1046909" y="1760794"/>
                  <a:pt x="1034487" y="1777340"/>
                </a:cubicBezTo>
                <a:cubicBezTo>
                  <a:pt x="984800" y="1851798"/>
                  <a:pt x="868863" y="2004852"/>
                  <a:pt x="852300" y="2021398"/>
                </a:cubicBezTo>
                <a:cubicBezTo>
                  <a:pt x="831597" y="2046218"/>
                  <a:pt x="893706" y="2108266"/>
                  <a:pt x="997222" y="2137222"/>
                </a:cubicBezTo>
                <a:cubicBezTo>
                  <a:pt x="997222" y="2137222"/>
                  <a:pt x="1017925" y="2211681"/>
                  <a:pt x="1005503" y="2228227"/>
                </a:cubicBezTo>
                <a:cubicBezTo>
                  <a:pt x="1001362" y="2232364"/>
                  <a:pt x="1001362" y="2236500"/>
                  <a:pt x="1001362" y="2240637"/>
                </a:cubicBezTo>
                <a:cubicBezTo>
                  <a:pt x="997222" y="2257183"/>
                  <a:pt x="1034487" y="2294412"/>
                  <a:pt x="1059331" y="2302686"/>
                </a:cubicBezTo>
                <a:cubicBezTo>
                  <a:pt x="1059331" y="2302686"/>
                  <a:pt x="1017925" y="2377144"/>
                  <a:pt x="1096596" y="2406100"/>
                </a:cubicBezTo>
                <a:cubicBezTo>
                  <a:pt x="1096596" y="2406100"/>
                  <a:pt x="1109018" y="2435056"/>
                  <a:pt x="1104877" y="2526061"/>
                </a:cubicBezTo>
                <a:cubicBezTo>
                  <a:pt x="1100737" y="2625339"/>
                  <a:pt x="1220815" y="2637748"/>
                  <a:pt x="1357455" y="2604656"/>
                </a:cubicBezTo>
                <a:cubicBezTo>
                  <a:pt x="1357455" y="2604656"/>
                  <a:pt x="1357455" y="2604656"/>
                  <a:pt x="1361595" y="2604656"/>
                </a:cubicBezTo>
                <a:cubicBezTo>
                  <a:pt x="1374017" y="2600519"/>
                  <a:pt x="1386439" y="2600519"/>
                  <a:pt x="1398861" y="2596383"/>
                </a:cubicBezTo>
                <a:cubicBezTo>
                  <a:pt x="1398861" y="2592246"/>
                  <a:pt x="1403001" y="2592246"/>
                  <a:pt x="1407142" y="2592246"/>
                </a:cubicBezTo>
                <a:cubicBezTo>
                  <a:pt x="1419564" y="2588110"/>
                  <a:pt x="1427845" y="2583973"/>
                  <a:pt x="1440267" y="2579836"/>
                </a:cubicBezTo>
                <a:cubicBezTo>
                  <a:pt x="1440267" y="2579836"/>
                  <a:pt x="1444408" y="2579836"/>
                  <a:pt x="1448548" y="2579836"/>
                </a:cubicBezTo>
                <a:cubicBezTo>
                  <a:pt x="1460970" y="2571563"/>
                  <a:pt x="1477532" y="2567427"/>
                  <a:pt x="1489954" y="2563290"/>
                </a:cubicBezTo>
                <a:cubicBezTo>
                  <a:pt x="1489954" y="2563290"/>
                  <a:pt x="1543782" y="2550880"/>
                  <a:pt x="1564485" y="2596383"/>
                </a:cubicBezTo>
                <a:cubicBezTo>
                  <a:pt x="1564485" y="2596383"/>
                  <a:pt x="1564485" y="2600519"/>
                  <a:pt x="1564485" y="2600519"/>
                </a:cubicBezTo>
                <a:cubicBezTo>
                  <a:pt x="1564485" y="2600519"/>
                  <a:pt x="1564485" y="2604656"/>
                  <a:pt x="1564485" y="2604656"/>
                </a:cubicBezTo>
                <a:cubicBezTo>
                  <a:pt x="1564485" y="2604656"/>
                  <a:pt x="1568626" y="2608792"/>
                  <a:pt x="1568626" y="2612929"/>
                </a:cubicBezTo>
                <a:cubicBezTo>
                  <a:pt x="1568626" y="2617066"/>
                  <a:pt x="1568626" y="2621202"/>
                  <a:pt x="1568626" y="2625339"/>
                </a:cubicBezTo>
                <a:cubicBezTo>
                  <a:pt x="1568626" y="2625339"/>
                  <a:pt x="1568626" y="2625339"/>
                  <a:pt x="1568626" y="2629475"/>
                </a:cubicBezTo>
                <a:cubicBezTo>
                  <a:pt x="1568626" y="2633612"/>
                  <a:pt x="1572766" y="2637748"/>
                  <a:pt x="1572766" y="2646022"/>
                </a:cubicBezTo>
                <a:cubicBezTo>
                  <a:pt x="1572766" y="2650158"/>
                  <a:pt x="1572766" y="2658431"/>
                  <a:pt x="1576907" y="2662568"/>
                </a:cubicBezTo>
                <a:cubicBezTo>
                  <a:pt x="1576907" y="2662568"/>
                  <a:pt x="1576907" y="2662568"/>
                  <a:pt x="1576907" y="2666705"/>
                </a:cubicBezTo>
                <a:cubicBezTo>
                  <a:pt x="1576907" y="2679114"/>
                  <a:pt x="1581048" y="2695661"/>
                  <a:pt x="1581048" y="2708070"/>
                </a:cubicBezTo>
                <a:cubicBezTo>
                  <a:pt x="1593470" y="2803212"/>
                  <a:pt x="1610032" y="2927309"/>
                  <a:pt x="1610032" y="3001767"/>
                </a:cubicBezTo>
                <a:cubicBezTo>
                  <a:pt x="1610032" y="3022450"/>
                  <a:pt x="1610032" y="3038997"/>
                  <a:pt x="1605891" y="3051406"/>
                </a:cubicBezTo>
                <a:cubicBezTo>
                  <a:pt x="1858469" y="3092772"/>
                  <a:pt x="2057218" y="3043133"/>
                  <a:pt x="2210421" y="2968675"/>
                </a:cubicBezTo>
                <a:cubicBezTo>
                  <a:pt x="2164874" y="2836304"/>
                  <a:pt x="2123468" y="2695661"/>
                  <a:pt x="2119327" y="2600519"/>
                </a:cubicBezTo>
                <a:cubicBezTo>
                  <a:pt x="2111046" y="2484695"/>
                  <a:pt x="2127608" y="2401963"/>
                  <a:pt x="2152452" y="2339915"/>
                </a:cubicBezTo>
                <a:cubicBezTo>
                  <a:pt x="2152452" y="2339915"/>
                  <a:pt x="2152452" y="2344051"/>
                  <a:pt x="2156593" y="2344051"/>
                </a:cubicBezTo>
                <a:cubicBezTo>
                  <a:pt x="2318076" y="2124813"/>
                  <a:pt x="2442295" y="2095857"/>
                  <a:pt x="2529248" y="1922120"/>
                </a:cubicBezTo>
                <a:cubicBezTo>
                  <a:pt x="2558232" y="1872481"/>
                  <a:pt x="2574794" y="1814569"/>
                  <a:pt x="2591357" y="1760794"/>
                </a:cubicBezTo>
                <a:cubicBezTo>
                  <a:pt x="2595497" y="1785613"/>
                  <a:pt x="2603779" y="1806296"/>
                  <a:pt x="2620341" y="1822842"/>
                </a:cubicBezTo>
                <a:cubicBezTo>
                  <a:pt x="2649325" y="1851798"/>
                  <a:pt x="2686591" y="1864208"/>
                  <a:pt x="2723856" y="1872481"/>
                </a:cubicBezTo>
                <a:cubicBezTo>
                  <a:pt x="2723856" y="1868345"/>
                  <a:pt x="2723856" y="1868345"/>
                  <a:pt x="2723856" y="1868345"/>
                </a:cubicBezTo>
                <a:cubicBezTo>
                  <a:pt x="2690731" y="1855935"/>
                  <a:pt x="2653466" y="1843525"/>
                  <a:pt x="2632763" y="1814569"/>
                </a:cubicBezTo>
                <a:cubicBezTo>
                  <a:pt x="2612060" y="1785613"/>
                  <a:pt x="2607919" y="1752520"/>
                  <a:pt x="2612060" y="1719428"/>
                </a:cubicBezTo>
                <a:cubicBezTo>
                  <a:pt x="2612060" y="1698745"/>
                  <a:pt x="2620341" y="1678062"/>
                  <a:pt x="2624482" y="1661516"/>
                </a:cubicBezTo>
                <a:cubicBezTo>
                  <a:pt x="2624482" y="1661516"/>
                  <a:pt x="2628622" y="1665652"/>
                  <a:pt x="2628622" y="1665652"/>
                </a:cubicBezTo>
                <a:cubicBezTo>
                  <a:pt x="2628622" y="1665652"/>
                  <a:pt x="2657607" y="1673925"/>
                  <a:pt x="2703153" y="1661516"/>
                </a:cubicBezTo>
                <a:cubicBezTo>
                  <a:pt x="2711434" y="1682199"/>
                  <a:pt x="2723856" y="1702882"/>
                  <a:pt x="2740419" y="1719428"/>
                </a:cubicBezTo>
                <a:cubicBezTo>
                  <a:pt x="2769403" y="1748384"/>
                  <a:pt x="2806669" y="1764930"/>
                  <a:pt x="2843934" y="1769067"/>
                </a:cubicBezTo>
                <a:cubicBezTo>
                  <a:pt x="2843934" y="1769067"/>
                  <a:pt x="2843934" y="1764930"/>
                  <a:pt x="2843934" y="1764930"/>
                </a:cubicBezTo>
                <a:cubicBezTo>
                  <a:pt x="2810809" y="1748384"/>
                  <a:pt x="2781825" y="1727701"/>
                  <a:pt x="2761122" y="1702882"/>
                </a:cubicBezTo>
                <a:cubicBezTo>
                  <a:pt x="2744559" y="1686335"/>
                  <a:pt x="2736278" y="1669789"/>
                  <a:pt x="2727997" y="1653243"/>
                </a:cubicBezTo>
                <a:cubicBezTo>
                  <a:pt x="2732138" y="1653243"/>
                  <a:pt x="2736278" y="1649106"/>
                  <a:pt x="2740419" y="1649106"/>
                </a:cubicBezTo>
                <a:cubicBezTo>
                  <a:pt x="2806669" y="1620150"/>
                  <a:pt x="2877059" y="1491916"/>
                  <a:pt x="2889481" y="1450550"/>
                </a:cubicBezTo>
                <a:cubicBezTo>
                  <a:pt x="2897762" y="1405048"/>
                  <a:pt x="2868778" y="1338863"/>
                  <a:pt x="2868778" y="1338863"/>
                </a:cubicBezTo>
                <a:cubicBezTo>
                  <a:pt x="2868778" y="1338863"/>
                  <a:pt x="2897762" y="1330589"/>
                  <a:pt x="2935027" y="1214765"/>
                </a:cubicBezTo>
                <a:cubicBezTo>
                  <a:pt x="2943309" y="1181673"/>
                  <a:pt x="2947449" y="1156853"/>
                  <a:pt x="2947449" y="1136170"/>
                </a:cubicBezTo>
                <a:cubicBezTo>
                  <a:pt x="2951590" y="1152716"/>
                  <a:pt x="2955730" y="1173399"/>
                  <a:pt x="2959871" y="1189946"/>
                </a:cubicBezTo>
                <a:cubicBezTo>
                  <a:pt x="2968152" y="1235448"/>
                  <a:pt x="2968152" y="1285087"/>
                  <a:pt x="2964012" y="1330589"/>
                </a:cubicBezTo>
                <a:cubicBezTo>
                  <a:pt x="2976434" y="1285087"/>
                  <a:pt x="2980574" y="1235448"/>
                  <a:pt x="2972293" y="1189946"/>
                </a:cubicBezTo>
                <a:cubicBezTo>
                  <a:pt x="2968152" y="1144443"/>
                  <a:pt x="2951590" y="1094804"/>
                  <a:pt x="2926746" y="1057575"/>
                </a:cubicBezTo>
                <a:cubicBezTo>
                  <a:pt x="2901903" y="1016209"/>
                  <a:pt x="2864637" y="983117"/>
                  <a:pt x="2823231" y="958297"/>
                </a:cubicBezTo>
                <a:cubicBezTo>
                  <a:pt x="2794247" y="937614"/>
                  <a:pt x="2769403" y="921068"/>
                  <a:pt x="2752841" y="900385"/>
                </a:cubicBezTo>
                <a:cubicBezTo>
                  <a:pt x="2719716" y="854883"/>
                  <a:pt x="2665888" y="821790"/>
                  <a:pt x="2641044" y="830063"/>
                </a:cubicBezTo>
                <a:cubicBezTo>
                  <a:pt x="2616200" y="834200"/>
                  <a:pt x="2566513" y="842473"/>
                  <a:pt x="2566513" y="842473"/>
                </a:cubicBezTo>
                <a:cubicBezTo>
                  <a:pt x="2566513" y="842473"/>
                  <a:pt x="2504404" y="801107"/>
                  <a:pt x="2483701" y="780424"/>
                </a:cubicBezTo>
                <a:cubicBezTo>
                  <a:pt x="2458857" y="759741"/>
                  <a:pt x="2396748" y="759741"/>
                  <a:pt x="2376045" y="784561"/>
                </a:cubicBezTo>
                <a:cubicBezTo>
                  <a:pt x="2359483" y="805244"/>
                  <a:pt x="2359483" y="801107"/>
                  <a:pt x="2309795" y="805244"/>
                </a:cubicBezTo>
                <a:cubicBezTo>
                  <a:pt x="2309795" y="796971"/>
                  <a:pt x="2309795" y="792834"/>
                  <a:pt x="2309795" y="784561"/>
                </a:cubicBezTo>
                <a:cubicBezTo>
                  <a:pt x="2309795" y="776288"/>
                  <a:pt x="2318076" y="763878"/>
                  <a:pt x="2326358" y="759741"/>
                </a:cubicBezTo>
                <a:cubicBezTo>
                  <a:pt x="2338780" y="751468"/>
                  <a:pt x="2351201" y="747332"/>
                  <a:pt x="2363623" y="747332"/>
                </a:cubicBezTo>
                <a:cubicBezTo>
                  <a:pt x="2363623" y="747332"/>
                  <a:pt x="2363623" y="743195"/>
                  <a:pt x="2363623" y="743195"/>
                </a:cubicBezTo>
                <a:close/>
                <a:moveTo>
                  <a:pt x="0" y="0"/>
                </a:moveTo>
                <a:lnTo>
                  <a:pt x="3679634" y="0"/>
                </a:lnTo>
                <a:lnTo>
                  <a:pt x="3679634" y="3800819"/>
                </a:lnTo>
                <a:lnTo>
                  <a:pt x="0" y="3800819"/>
                </a:lnTo>
                <a:close/>
              </a:path>
            </a:pathLst>
          </a:custGeom>
          <a:solidFill>
            <a:schemeClr val="bg1"/>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latinLnBrk="1" hangingPunct="1">
              <a:spcBef>
                <a:spcPts val="0"/>
              </a:spcBef>
              <a:spcAft>
                <a:spcPts val="0"/>
              </a:spcAft>
              <a:defRPr/>
            </a:pPr>
            <a:endParaRPr lang="en-US" sz="3200" dirty="0">
              <a:latin typeface="Roboto Regular" charset="0"/>
              <a:ea typeface="굴림" charset="-127"/>
            </a:endParaRPr>
          </a:p>
        </p:txBody>
      </p:sp>
      <p:sp>
        <p:nvSpPr>
          <p:cNvPr id="28" name="Rectangle 23">
            <a:extLst>
              <a:ext uri="{FF2B5EF4-FFF2-40B4-BE49-F238E27FC236}">
                <a16:creationId xmlns:a16="http://schemas.microsoft.com/office/drawing/2014/main" id="{A6504D12-E643-4E70-A981-4147582DEBEE}"/>
              </a:ext>
            </a:extLst>
          </p:cNvPr>
          <p:cNvSpPr/>
          <p:nvPr userDrawn="1"/>
        </p:nvSpPr>
        <p:spPr>
          <a:xfrm>
            <a:off x="5667187" y="1386578"/>
            <a:ext cx="2960794" cy="5950178"/>
          </a:xfrm>
          <a:prstGeom prst="rect">
            <a:avLst/>
          </a:prstGeom>
          <a:solidFill>
            <a:schemeClr val="accent5"/>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latinLnBrk="1" hangingPunct="1">
              <a:spcBef>
                <a:spcPts val="0"/>
              </a:spcBef>
              <a:spcAft>
                <a:spcPts val="0"/>
              </a:spcAft>
              <a:defRPr/>
            </a:pPr>
            <a:endParaRPr lang="en-US" sz="3200" dirty="0">
              <a:latin typeface="Roboto Regular" charset="0"/>
              <a:ea typeface="굴림" charset="-127"/>
            </a:endParaRPr>
          </a:p>
        </p:txBody>
      </p:sp>
      <p:sp>
        <p:nvSpPr>
          <p:cNvPr id="29" name="Rectangle 28">
            <a:extLst>
              <a:ext uri="{FF2B5EF4-FFF2-40B4-BE49-F238E27FC236}">
                <a16:creationId xmlns:a16="http://schemas.microsoft.com/office/drawing/2014/main" id="{CC79D891-C7B0-4A0A-B90E-FD0ECC6D1019}"/>
              </a:ext>
            </a:extLst>
          </p:cNvPr>
          <p:cNvSpPr/>
          <p:nvPr userDrawn="1"/>
        </p:nvSpPr>
        <p:spPr>
          <a:xfrm>
            <a:off x="5649661" y="2116847"/>
            <a:ext cx="2402731" cy="5663472"/>
          </a:xfrm>
          <a:prstGeom prst="rect">
            <a:avLst/>
          </a:prstGeom>
          <a:solidFill>
            <a:schemeClr val="tx2"/>
          </a:solidFill>
          <a:ln>
            <a:noFill/>
          </a:ln>
          <a:effectLst/>
        </p:spPr>
        <p:style>
          <a:lnRef idx="1">
            <a:schemeClr val="accent1"/>
          </a:lnRef>
          <a:fillRef idx="0">
            <a:schemeClr val="accent1"/>
          </a:fillRef>
          <a:effectRef idx="0">
            <a:schemeClr val="accent1"/>
          </a:effectRef>
          <a:fontRef idx="minor">
            <a:schemeClr val="tx1"/>
          </a:fontRef>
        </p:style>
        <p:txBody>
          <a:bodyPr/>
          <a:lstStyle/>
          <a:p>
            <a:pPr algn="ctr" eaLnBrk="1" fontAlgn="auto" latinLnBrk="1" hangingPunct="1">
              <a:spcBef>
                <a:spcPts val="0"/>
              </a:spcBef>
              <a:spcAft>
                <a:spcPts val="0"/>
              </a:spcAft>
              <a:defRPr/>
            </a:pPr>
            <a:r>
              <a:rPr lang="en-US" sz="2800" dirty="0">
                <a:solidFill>
                  <a:srgbClr val="FFFFFF"/>
                </a:solidFill>
                <a:latin typeface="+mj-lt"/>
                <a:ea typeface="굴림" charset="-127"/>
              </a:rPr>
              <a:t>90%</a:t>
            </a:r>
          </a:p>
        </p:txBody>
      </p:sp>
      <p:sp>
        <p:nvSpPr>
          <p:cNvPr id="30" name="Freeform 22">
            <a:extLst>
              <a:ext uri="{FF2B5EF4-FFF2-40B4-BE49-F238E27FC236}">
                <a16:creationId xmlns:a16="http://schemas.microsoft.com/office/drawing/2014/main" id="{BA2A1CA9-3DC3-4225-B8A3-EC01F5E1968E}"/>
              </a:ext>
            </a:extLst>
          </p:cNvPr>
          <p:cNvSpPr>
            <a:spLocks/>
          </p:cNvSpPr>
          <p:nvPr userDrawn="1"/>
        </p:nvSpPr>
        <p:spPr bwMode="auto">
          <a:xfrm>
            <a:off x="4978212" y="1006342"/>
            <a:ext cx="4010189" cy="4141968"/>
          </a:xfrm>
          <a:custGeom>
            <a:avLst/>
            <a:gdLst/>
            <a:ahLst/>
            <a:cxnLst/>
            <a:rect l="0" t="0" r="r" b="b"/>
            <a:pathLst>
              <a:path w="3679634" h="3800819">
                <a:moveTo>
                  <a:pt x="1038829" y="1736819"/>
                </a:moveTo>
                <a:lnTo>
                  <a:pt x="1041190" y="1759254"/>
                </a:lnTo>
                <a:lnTo>
                  <a:pt x="1039759" y="1748249"/>
                </a:lnTo>
                <a:cubicBezTo>
                  <a:pt x="1039153" y="1742837"/>
                  <a:pt x="1038829" y="1738890"/>
                  <a:pt x="1038829" y="1736819"/>
                </a:cubicBezTo>
                <a:close/>
                <a:moveTo>
                  <a:pt x="1701266" y="643460"/>
                </a:moveTo>
                <a:cubicBezTo>
                  <a:pt x="1701266" y="643460"/>
                  <a:pt x="1701266" y="643460"/>
                  <a:pt x="1746808" y="701441"/>
                </a:cubicBezTo>
                <a:cubicBezTo>
                  <a:pt x="1746808" y="701441"/>
                  <a:pt x="1746808" y="701441"/>
                  <a:pt x="1705406" y="684875"/>
                </a:cubicBezTo>
                <a:cubicBezTo>
                  <a:pt x="1705406" y="684875"/>
                  <a:pt x="1705406" y="684875"/>
                  <a:pt x="1713687" y="701441"/>
                </a:cubicBezTo>
                <a:cubicBezTo>
                  <a:pt x="1713687" y="701441"/>
                  <a:pt x="1622601" y="676592"/>
                  <a:pt x="1564638" y="676592"/>
                </a:cubicBezTo>
                <a:cubicBezTo>
                  <a:pt x="1510815" y="676592"/>
                  <a:pt x="1423870" y="705583"/>
                  <a:pt x="1423870" y="705583"/>
                </a:cubicBezTo>
                <a:cubicBezTo>
                  <a:pt x="1423870" y="705583"/>
                  <a:pt x="1423870" y="705583"/>
                  <a:pt x="1514955" y="722149"/>
                </a:cubicBezTo>
                <a:cubicBezTo>
                  <a:pt x="1514955" y="722149"/>
                  <a:pt x="1514955" y="722149"/>
                  <a:pt x="1349346" y="738715"/>
                </a:cubicBezTo>
                <a:cubicBezTo>
                  <a:pt x="1349346" y="738715"/>
                  <a:pt x="1349346" y="738715"/>
                  <a:pt x="1403169" y="759422"/>
                </a:cubicBezTo>
                <a:cubicBezTo>
                  <a:pt x="1328645" y="763564"/>
                  <a:pt x="1183737" y="829828"/>
                  <a:pt x="1154755" y="887809"/>
                </a:cubicBezTo>
                <a:cubicBezTo>
                  <a:pt x="1129914" y="945790"/>
                  <a:pt x="1129914" y="945790"/>
                  <a:pt x="1129914" y="945790"/>
                </a:cubicBezTo>
                <a:cubicBezTo>
                  <a:pt x="1129914" y="945790"/>
                  <a:pt x="1129914" y="871243"/>
                  <a:pt x="1150615" y="838111"/>
                </a:cubicBezTo>
                <a:cubicBezTo>
                  <a:pt x="1134054" y="858819"/>
                  <a:pt x="1092652" y="929224"/>
                  <a:pt x="1100932" y="995489"/>
                </a:cubicBezTo>
                <a:cubicBezTo>
                  <a:pt x="1100932" y="995489"/>
                  <a:pt x="1005707" y="1036904"/>
                  <a:pt x="960165" y="1239838"/>
                </a:cubicBezTo>
                <a:cubicBezTo>
                  <a:pt x="960165" y="1239838"/>
                  <a:pt x="960165" y="1239838"/>
                  <a:pt x="1026408" y="1136300"/>
                </a:cubicBezTo>
                <a:cubicBezTo>
                  <a:pt x="1022268" y="1144583"/>
                  <a:pt x="956024" y="1260545"/>
                  <a:pt x="956024" y="1322668"/>
                </a:cubicBezTo>
                <a:cubicBezTo>
                  <a:pt x="956024" y="1322668"/>
                  <a:pt x="956024" y="1322668"/>
                  <a:pt x="989146" y="1285394"/>
                </a:cubicBezTo>
                <a:cubicBezTo>
                  <a:pt x="989146" y="1289536"/>
                  <a:pt x="943604" y="1368225"/>
                  <a:pt x="935323" y="1500753"/>
                </a:cubicBezTo>
                <a:cubicBezTo>
                  <a:pt x="935323" y="1500753"/>
                  <a:pt x="935323" y="1500753"/>
                  <a:pt x="972585" y="1430347"/>
                </a:cubicBezTo>
                <a:cubicBezTo>
                  <a:pt x="968445" y="1438630"/>
                  <a:pt x="935323" y="1517319"/>
                  <a:pt x="947744" y="1600149"/>
                </a:cubicBezTo>
                <a:cubicBezTo>
                  <a:pt x="947744" y="1604291"/>
                  <a:pt x="947744" y="1637423"/>
                  <a:pt x="947744" y="1637423"/>
                </a:cubicBezTo>
                <a:cubicBezTo>
                  <a:pt x="964305" y="1728536"/>
                  <a:pt x="968445" y="1583583"/>
                  <a:pt x="968445" y="1583583"/>
                </a:cubicBezTo>
                <a:cubicBezTo>
                  <a:pt x="968445" y="1583583"/>
                  <a:pt x="968445" y="1612574"/>
                  <a:pt x="976726" y="1649847"/>
                </a:cubicBezTo>
                <a:cubicBezTo>
                  <a:pt x="1001567" y="1761668"/>
                  <a:pt x="1047109" y="1815508"/>
                  <a:pt x="1047109" y="1815508"/>
                </a:cubicBezTo>
                <a:cubicBezTo>
                  <a:pt x="1047109" y="1815508"/>
                  <a:pt x="1047109" y="1815508"/>
                  <a:pt x="1043616" y="1782311"/>
                </a:cubicBezTo>
                <a:lnTo>
                  <a:pt x="1041190" y="1759254"/>
                </a:lnTo>
                <a:lnTo>
                  <a:pt x="1042387" y="1768463"/>
                </a:lnTo>
                <a:cubicBezTo>
                  <a:pt x="1049180" y="1816025"/>
                  <a:pt x="1064706" y="1901444"/>
                  <a:pt x="1080231" y="1935612"/>
                </a:cubicBezTo>
                <a:cubicBezTo>
                  <a:pt x="1105073" y="1981168"/>
                  <a:pt x="1183737" y="2113696"/>
                  <a:pt x="1192018" y="2117838"/>
                </a:cubicBezTo>
                <a:cubicBezTo>
                  <a:pt x="1192018" y="2117838"/>
                  <a:pt x="1192018" y="2117838"/>
                  <a:pt x="1175457" y="2059857"/>
                </a:cubicBezTo>
                <a:cubicBezTo>
                  <a:pt x="1175457" y="2059857"/>
                  <a:pt x="1237560" y="2171678"/>
                  <a:pt x="1262401" y="2208951"/>
                </a:cubicBezTo>
                <a:cubicBezTo>
                  <a:pt x="1283103" y="2246225"/>
                  <a:pt x="1332785" y="2378753"/>
                  <a:pt x="1332785" y="2378753"/>
                </a:cubicBezTo>
                <a:cubicBezTo>
                  <a:pt x="1332785" y="2378753"/>
                  <a:pt x="1332785" y="2378753"/>
                  <a:pt x="1336926" y="2312489"/>
                </a:cubicBezTo>
                <a:cubicBezTo>
                  <a:pt x="1336926" y="2312489"/>
                  <a:pt x="1336926" y="2312489"/>
                  <a:pt x="1370047" y="2445017"/>
                </a:cubicBezTo>
                <a:cubicBezTo>
                  <a:pt x="1370047" y="2445017"/>
                  <a:pt x="1370047" y="2445017"/>
                  <a:pt x="1370047" y="2436734"/>
                </a:cubicBezTo>
                <a:cubicBezTo>
                  <a:pt x="1374188" y="2474008"/>
                  <a:pt x="1374188" y="2515423"/>
                  <a:pt x="1365907" y="2552697"/>
                </a:cubicBezTo>
                <a:cubicBezTo>
                  <a:pt x="1365907" y="2631385"/>
                  <a:pt x="1328645" y="2772197"/>
                  <a:pt x="1283103" y="2904725"/>
                </a:cubicBezTo>
                <a:cubicBezTo>
                  <a:pt x="1432151" y="3020687"/>
                  <a:pt x="1684705" y="3157357"/>
                  <a:pt x="2032484" y="3107659"/>
                </a:cubicBezTo>
                <a:cubicBezTo>
                  <a:pt x="2011783" y="3053819"/>
                  <a:pt x="1995222" y="3004121"/>
                  <a:pt x="1991082" y="2975131"/>
                </a:cubicBezTo>
                <a:cubicBezTo>
                  <a:pt x="1986942" y="2917150"/>
                  <a:pt x="1982802" y="2838461"/>
                  <a:pt x="1986942" y="2763914"/>
                </a:cubicBezTo>
                <a:cubicBezTo>
                  <a:pt x="1986942" y="2759772"/>
                  <a:pt x="1986942" y="2759772"/>
                  <a:pt x="1986942" y="2755631"/>
                </a:cubicBezTo>
                <a:cubicBezTo>
                  <a:pt x="1991082" y="2751489"/>
                  <a:pt x="1991082" y="2743206"/>
                  <a:pt x="1991082" y="2734923"/>
                </a:cubicBezTo>
                <a:cubicBezTo>
                  <a:pt x="1991082" y="2734923"/>
                  <a:pt x="1991082" y="2730782"/>
                  <a:pt x="1991082" y="2730782"/>
                </a:cubicBezTo>
                <a:cubicBezTo>
                  <a:pt x="1991082" y="2722499"/>
                  <a:pt x="1991082" y="2714216"/>
                  <a:pt x="1995222" y="2705933"/>
                </a:cubicBezTo>
                <a:cubicBezTo>
                  <a:pt x="1995222" y="2701791"/>
                  <a:pt x="1995222" y="2701791"/>
                  <a:pt x="1995222" y="2697649"/>
                </a:cubicBezTo>
                <a:cubicBezTo>
                  <a:pt x="1995222" y="2689366"/>
                  <a:pt x="1999362" y="2681083"/>
                  <a:pt x="1999362" y="2672800"/>
                </a:cubicBezTo>
                <a:cubicBezTo>
                  <a:pt x="1999362" y="2672800"/>
                  <a:pt x="1999362" y="2668659"/>
                  <a:pt x="1999362" y="2668659"/>
                </a:cubicBezTo>
                <a:cubicBezTo>
                  <a:pt x="2003503" y="2660376"/>
                  <a:pt x="2003503" y="2652093"/>
                  <a:pt x="2007643" y="2647951"/>
                </a:cubicBezTo>
                <a:cubicBezTo>
                  <a:pt x="2007643" y="2643810"/>
                  <a:pt x="2007643" y="2643810"/>
                  <a:pt x="2007643" y="2643810"/>
                </a:cubicBezTo>
                <a:cubicBezTo>
                  <a:pt x="2011783" y="2635527"/>
                  <a:pt x="2011783" y="2627244"/>
                  <a:pt x="2015923" y="2623102"/>
                </a:cubicBezTo>
                <a:cubicBezTo>
                  <a:pt x="2015923" y="2623102"/>
                  <a:pt x="2015923" y="2618961"/>
                  <a:pt x="2015923" y="2618961"/>
                </a:cubicBezTo>
                <a:cubicBezTo>
                  <a:pt x="2020064" y="2614819"/>
                  <a:pt x="2024204" y="2606536"/>
                  <a:pt x="2024204" y="2602395"/>
                </a:cubicBezTo>
                <a:cubicBezTo>
                  <a:pt x="2024204" y="2602395"/>
                  <a:pt x="2028344" y="2598253"/>
                  <a:pt x="2028344" y="2598253"/>
                </a:cubicBezTo>
                <a:cubicBezTo>
                  <a:pt x="2032484" y="2594112"/>
                  <a:pt x="2036624" y="2585829"/>
                  <a:pt x="2040765" y="2581687"/>
                </a:cubicBezTo>
                <a:cubicBezTo>
                  <a:pt x="2044905" y="2573404"/>
                  <a:pt x="2049045" y="2569263"/>
                  <a:pt x="2053185" y="2569263"/>
                </a:cubicBezTo>
                <a:cubicBezTo>
                  <a:pt x="2057326" y="2565121"/>
                  <a:pt x="2057326" y="2565121"/>
                  <a:pt x="2057326" y="2565121"/>
                </a:cubicBezTo>
                <a:cubicBezTo>
                  <a:pt x="2061466" y="2560980"/>
                  <a:pt x="2065606" y="2560980"/>
                  <a:pt x="2073887" y="2556838"/>
                </a:cubicBezTo>
                <a:cubicBezTo>
                  <a:pt x="2078027" y="2556838"/>
                  <a:pt x="2086307" y="2560980"/>
                  <a:pt x="2090447" y="2560980"/>
                </a:cubicBezTo>
                <a:cubicBezTo>
                  <a:pt x="2094588" y="2560980"/>
                  <a:pt x="2094588" y="2560980"/>
                  <a:pt x="2098728" y="2560980"/>
                </a:cubicBezTo>
                <a:cubicBezTo>
                  <a:pt x="2102868" y="2565121"/>
                  <a:pt x="2102868" y="2565121"/>
                  <a:pt x="2107008" y="2565121"/>
                </a:cubicBezTo>
                <a:cubicBezTo>
                  <a:pt x="2111149" y="2565121"/>
                  <a:pt x="2115289" y="2565121"/>
                  <a:pt x="2115289" y="2569263"/>
                </a:cubicBezTo>
                <a:cubicBezTo>
                  <a:pt x="2119429" y="2569263"/>
                  <a:pt x="2123569" y="2569263"/>
                  <a:pt x="2123569" y="2569263"/>
                </a:cubicBezTo>
                <a:cubicBezTo>
                  <a:pt x="2144270" y="2577546"/>
                  <a:pt x="2164972" y="2581687"/>
                  <a:pt x="2189813" y="2585829"/>
                </a:cubicBezTo>
                <a:cubicBezTo>
                  <a:pt x="2189813" y="2585829"/>
                  <a:pt x="2189813" y="2589970"/>
                  <a:pt x="2193953" y="2589970"/>
                </a:cubicBezTo>
                <a:cubicBezTo>
                  <a:pt x="2198093" y="2589970"/>
                  <a:pt x="2206374" y="2589970"/>
                  <a:pt x="2210514" y="2589970"/>
                </a:cubicBezTo>
                <a:cubicBezTo>
                  <a:pt x="2214654" y="2594112"/>
                  <a:pt x="2214654" y="2594112"/>
                  <a:pt x="2214654" y="2594112"/>
                </a:cubicBezTo>
                <a:cubicBezTo>
                  <a:pt x="2260197" y="2602395"/>
                  <a:pt x="2314020" y="2602395"/>
                  <a:pt x="2384404" y="2594112"/>
                </a:cubicBezTo>
                <a:cubicBezTo>
                  <a:pt x="2475489" y="2573404"/>
                  <a:pt x="2483769" y="2474008"/>
                  <a:pt x="2500330" y="2329055"/>
                </a:cubicBezTo>
                <a:cubicBezTo>
                  <a:pt x="2500330" y="2329055"/>
                  <a:pt x="2500330" y="2329055"/>
                  <a:pt x="2504470" y="2291781"/>
                </a:cubicBezTo>
                <a:cubicBezTo>
                  <a:pt x="2512751" y="2262791"/>
                  <a:pt x="2525171" y="2221376"/>
                  <a:pt x="2533452" y="2188244"/>
                </a:cubicBezTo>
                <a:cubicBezTo>
                  <a:pt x="2620397" y="2150970"/>
                  <a:pt x="2732183" y="2097130"/>
                  <a:pt x="2690781" y="2051574"/>
                </a:cubicBezTo>
                <a:cubicBezTo>
                  <a:pt x="2645238" y="1989451"/>
                  <a:pt x="2599696" y="1894196"/>
                  <a:pt x="2566574" y="1798942"/>
                </a:cubicBezTo>
                <a:cubicBezTo>
                  <a:pt x="2578995" y="1666413"/>
                  <a:pt x="2645238" y="1637423"/>
                  <a:pt x="2624537" y="1550451"/>
                </a:cubicBezTo>
                <a:cubicBezTo>
                  <a:pt x="2599696" y="1438630"/>
                  <a:pt x="2545873" y="1297819"/>
                  <a:pt x="2496190" y="1181857"/>
                </a:cubicBezTo>
                <a:cubicBezTo>
                  <a:pt x="2624537" y="1185998"/>
                  <a:pt x="2661799" y="1103168"/>
                  <a:pt x="2674220" y="1057611"/>
                </a:cubicBezTo>
                <a:cubicBezTo>
                  <a:pt x="2665939" y="1074177"/>
                  <a:pt x="2653519" y="1082460"/>
                  <a:pt x="2641098" y="1090743"/>
                </a:cubicBezTo>
                <a:cubicBezTo>
                  <a:pt x="2649378" y="1074177"/>
                  <a:pt x="2653519" y="1057611"/>
                  <a:pt x="2653519" y="1041045"/>
                </a:cubicBezTo>
                <a:cubicBezTo>
                  <a:pt x="2653519" y="1041045"/>
                  <a:pt x="2653519" y="1041045"/>
                  <a:pt x="2649378" y="1041045"/>
                </a:cubicBezTo>
                <a:cubicBezTo>
                  <a:pt x="2641098" y="1061753"/>
                  <a:pt x="2632817" y="1082460"/>
                  <a:pt x="2616257" y="1094885"/>
                </a:cubicBezTo>
                <a:cubicBezTo>
                  <a:pt x="2616257" y="1099026"/>
                  <a:pt x="2612116" y="1103168"/>
                  <a:pt x="2612116" y="1103168"/>
                </a:cubicBezTo>
                <a:cubicBezTo>
                  <a:pt x="2595555" y="1107309"/>
                  <a:pt x="2583135" y="1107309"/>
                  <a:pt x="2583135" y="1107309"/>
                </a:cubicBezTo>
                <a:cubicBezTo>
                  <a:pt x="2612116" y="1082460"/>
                  <a:pt x="2628677" y="1053470"/>
                  <a:pt x="2632817" y="1028621"/>
                </a:cubicBezTo>
                <a:cubicBezTo>
                  <a:pt x="2632817" y="1024479"/>
                  <a:pt x="2636958" y="1020338"/>
                  <a:pt x="2636958" y="1020338"/>
                </a:cubicBezTo>
                <a:cubicBezTo>
                  <a:pt x="2645238" y="1003772"/>
                  <a:pt x="2649378" y="987206"/>
                  <a:pt x="2649378" y="974781"/>
                </a:cubicBezTo>
                <a:cubicBezTo>
                  <a:pt x="2645238" y="958215"/>
                  <a:pt x="2641098" y="945790"/>
                  <a:pt x="2632817" y="933366"/>
                </a:cubicBezTo>
                <a:cubicBezTo>
                  <a:pt x="2632817" y="933366"/>
                  <a:pt x="2628677" y="933366"/>
                  <a:pt x="2628677" y="933366"/>
                </a:cubicBezTo>
                <a:cubicBezTo>
                  <a:pt x="2632817" y="949932"/>
                  <a:pt x="2632817" y="966498"/>
                  <a:pt x="2628677" y="983064"/>
                </a:cubicBezTo>
                <a:cubicBezTo>
                  <a:pt x="2620397" y="925083"/>
                  <a:pt x="2591415" y="879526"/>
                  <a:pt x="2587275" y="875385"/>
                </a:cubicBezTo>
                <a:cubicBezTo>
                  <a:pt x="2653519" y="987206"/>
                  <a:pt x="2545873" y="1028621"/>
                  <a:pt x="2545873" y="1028621"/>
                </a:cubicBezTo>
                <a:cubicBezTo>
                  <a:pt x="2545873" y="1028621"/>
                  <a:pt x="2670079" y="854677"/>
                  <a:pt x="2421666" y="751139"/>
                </a:cubicBezTo>
                <a:cubicBezTo>
                  <a:pt x="2421666" y="751139"/>
                  <a:pt x="2421666" y="751139"/>
                  <a:pt x="2421666" y="755281"/>
                </a:cubicBezTo>
                <a:cubicBezTo>
                  <a:pt x="2405105" y="738715"/>
                  <a:pt x="2388544" y="730432"/>
                  <a:pt x="2371983" y="718007"/>
                </a:cubicBezTo>
                <a:cubicBezTo>
                  <a:pt x="2371983" y="718007"/>
                  <a:pt x="2367843" y="718007"/>
                  <a:pt x="2367843" y="718007"/>
                </a:cubicBezTo>
                <a:cubicBezTo>
                  <a:pt x="2367843" y="722149"/>
                  <a:pt x="2367843" y="722149"/>
                  <a:pt x="2367843" y="722149"/>
                </a:cubicBezTo>
                <a:cubicBezTo>
                  <a:pt x="2388544" y="738715"/>
                  <a:pt x="2409245" y="759422"/>
                  <a:pt x="2425806" y="780130"/>
                </a:cubicBezTo>
                <a:cubicBezTo>
                  <a:pt x="2425806" y="788413"/>
                  <a:pt x="2425806" y="800838"/>
                  <a:pt x="2417525" y="813262"/>
                </a:cubicBezTo>
                <a:cubicBezTo>
                  <a:pt x="2417525" y="813262"/>
                  <a:pt x="2400965" y="759422"/>
                  <a:pt x="2334721" y="726290"/>
                </a:cubicBezTo>
                <a:cubicBezTo>
                  <a:pt x="2334721" y="726290"/>
                  <a:pt x="2334721" y="726290"/>
                  <a:pt x="2322300" y="755281"/>
                </a:cubicBezTo>
                <a:cubicBezTo>
                  <a:pt x="2322300" y="755281"/>
                  <a:pt x="2264337" y="672451"/>
                  <a:pt x="2115289" y="664168"/>
                </a:cubicBezTo>
                <a:cubicBezTo>
                  <a:pt x="2111149" y="660026"/>
                  <a:pt x="2107008" y="655885"/>
                  <a:pt x="2098728" y="655885"/>
                </a:cubicBezTo>
                <a:cubicBezTo>
                  <a:pt x="2086307" y="647602"/>
                  <a:pt x="2069746" y="647602"/>
                  <a:pt x="2053185" y="647602"/>
                </a:cubicBezTo>
                <a:cubicBezTo>
                  <a:pt x="2065606" y="651743"/>
                  <a:pt x="2078027" y="660026"/>
                  <a:pt x="2090447" y="664168"/>
                </a:cubicBezTo>
                <a:cubicBezTo>
                  <a:pt x="2086307" y="664168"/>
                  <a:pt x="2082167" y="664168"/>
                  <a:pt x="2078027" y="664168"/>
                </a:cubicBezTo>
                <a:cubicBezTo>
                  <a:pt x="2078027" y="664168"/>
                  <a:pt x="2078027" y="664168"/>
                  <a:pt x="2111149" y="730432"/>
                </a:cubicBezTo>
                <a:cubicBezTo>
                  <a:pt x="2107008" y="726290"/>
                  <a:pt x="2036624" y="651743"/>
                  <a:pt x="1949680" y="643460"/>
                </a:cubicBezTo>
                <a:cubicBezTo>
                  <a:pt x="1949680" y="643460"/>
                  <a:pt x="1978661" y="676592"/>
                  <a:pt x="1966241" y="718007"/>
                </a:cubicBezTo>
                <a:cubicBezTo>
                  <a:pt x="1966241" y="718007"/>
                  <a:pt x="1941399" y="643460"/>
                  <a:pt x="1808912" y="643460"/>
                </a:cubicBezTo>
                <a:cubicBezTo>
                  <a:pt x="1808912" y="643460"/>
                  <a:pt x="1808912" y="643460"/>
                  <a:pt x="1829613" y="684875"/>
                </a:cubicBezTo>
                <a:cubicBezTo>
                  <a:pt x="1829613" y="684875"/>
                  <a:pt x="1829613" y="684875"/>
                  <a:pt x="1701266" y="643460"/>
                </a:cubicBezTo>
                <a:close/>
                <a:moveTo>
                  <a:pt x="0" y="0"/>
                </a:moveTo>
                <a:lnTo>
                  <a:pt x="3679634" y="0"/>
                </a:lnTo>
                <a:lnTo>
                  <a:pt x="3679634" y="3800819"/>
                </a:lnTo>
                <a:lnTo>
                  <a:pt x="0" y="380081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920" tIns="60960" rIns="121920" bIns="60960"/>
          <a:lstStyle/>
          <a:p>
            <a:endParaRPr lang="sk-SK" dirty="0"/>
          </a:p>
        </p:txBody>
      </p:sp>
      <p:sp>
        <p:nvSpPr>
          <p:cNvPr id="31" name="Rectangle 24">
            <a:extLst>
              <a:ext uri="{FF2B5EF4-FFF2-40B4-BE49-F238E27FC236}">
                <a16:creationId xmlns:a16="http://schemas.microsoft.com/office/drawing/2014/main" id="{EDF2398C-2B06-40AA-9B78-15DB89CC8145}"/>
              </a:ext>
            </a:extLst>
          </p:cNvPr>
          <p:cNvSpPr/>
          <p:nvPr userDrawn="1"/>
        </p:nvSpPr>
        <p:spPr>
          <a:xfrm>
            <a:off x="5220227" y="5112438"/>
            <a:ext cx="6971773" cy="1745562"/>
          </a:xfrm>
          <a:prstGeom prst="rect">
            <a:avLst/>
          </a:prstGeom>
          <a:solidFill>
            <a:schemeClr val="bg1"/>
          </a:solidFill>
          <a:ln>
            <a:noFill/>
          </a:ln>
          <a:effectLst/>
        </p:spPr>
        <p:style>
          <a:lnRef idx="1">
            <a:schemeClr val="accent1"/>
          </a:lnRef>
          <a:fillRef idx="0">
            <a:schemeClr val="accent1"/>
          </a:fillRef>
          <a:effectRef idx="0">
            <a:schemeClr val="accent1"/>
          </a:effectRef>
          <a:fontRef idx="minor">
            <a:schemeClr val="tx1"/>
          </a:fontRef>
        </p:style>
        <p:txBody>
          <a:bodyPr anchor="ctr"/>
          <a:lstStyle/>
          <a:p>
            <a:pPr algn="ctr" eaLnBrk="1" fontAlgn="auto" latinLnBrk="1" hangingPunct="1">
              <a:spcBef>
                <a:spcPts val="0"/>
              </a:spcBef>
              <a:spcAft>
                <a:spcPts val="0"/>
              </a:spcAft>
              <a:defRPr/>
            </a:pPr>
            <a:endParaRPr lang="en-US" sz="3200" dirty="0">
              <a:latin typeface="Roboto Regular" charset="0"/>
              <a:ea typeface="굴림" charset="-127"/>
            </a:endParaRPr>
          </a:p>
        </p:txBody>
      </p:sp>
      <p:sp>
        <p:nvSpPr>
          <p:cNvPr id="21" name="Text Placeholder 3">
            <a:extLst>
              <a:ext uri="{FF2B5EF4-FFF2-40B4-BE49-F238E27FC236}">
                <a16:creationId xmlns:a16="http://schemas.microsoft.com/office/drawing/2014/main" id="{7D005C88-A829-445E-A9A6-041125D35952}"/>
              </a:ext>
            </a:extLst>
          </p:cNvPr>
          <p:cNvSpPr>
            <a:spLocks noGrp="1"/>
          </p:cNvSpPr>
          <p:nvPr>
            <p:ph type="body" sz="quarter" idx="19" hasCustomPrompt="1"/>
          </p:nvPr>
        </p:nvSpPr>
        <p:spPr>
          <a:xfrm>
            <a:off x="6130089" y="5047418"/>
            <a:ext cx="1915708"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22" name="Text Placeholder 3">
            <a:extLst>
              <a:ext uri="{FF2B5EF4-FFF2-40B4-BE49-F238E27FC236}">
                <a16:creationId xmlns:a16="http://schemas.microsoft.com/office/drawing/2014/main" id="{2B6F91EF-E003-4DD2-BBFC-148DFAC8F8CC}"/>
              </a:ext>
            </a:extLst>
          </p:cNvPr>
          <p:cNvSpPr>
            <a:spLocks noGrp="1"/>
          </p:cNvSpPr>
          <p:nvPr>
            <p:ph type="body" sz="quarter" idx="20" hasCustomPrompt="1"/>
          </p:nvPr>
        </p:nvSpPr>
        <p:spPr>
          <a:xfrm>
            <a:off x="9475424" y="5047418"/>
            <a:ext cx="1915708"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32" name="Text Placeholder 3">
            <a:extLst>
              <a:ext uri="{FF2B5EF4-FFF2-40B4-BE49-F238E27FC236}">
                <a16:creationId xmlns:a16="http://schemas.microsoft.com/office/drawing/2014/main" id="{B56C40A2-AD8B-400E-99C0-078C22EAE136}"/>
              </a:ext>
            </a:extLst>
          </p:cNvPr>
          <p:cNvSpPr>
            <a:spLocks noGrp="1"/>
          </p:cNvSpPr>
          <p:nvPr>
            <p:ph type="body" sz="quarter" idx="21" hasCustomPrompt="1"/>
          </p:nvPr>
        </p:nvSpPr>
        <p:spPr>
          <a:xfrm>
            <a:off x="1531620" y="4216421"/>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grpSp>
        <p:nvGrpSpPr>
          <p:cNvPr id="33" name="Group 10">
            <a:extLst>
              <a:ext uri="{FF2B5EF4-FFF2-40B4-BE49-F238E27FC236}">
                <a16:creationId xmlns:a16="http://schemas.microsoft.com/office/drawing/2014/main" id="{65A831C4-D14C-400D-B06E-4CD25F97A14E}"/>
              </a:ext>
            </a:extLst>
          </p:cNvPr>
          <p:cNvGrpSpPr/>
          <p:nvPr userDrawn="1"/>
        </p:nvGrpSpPr>
        <p:grpSpPr>
          <a:xfrm>
            <a:off x="1531620" y="3808773"/>
            <a:ext cx="793212" cy="276517"/>
            <a:chOff x="1524000" y="3808773"/>
            <a:chExt cx="793212" cy="276517"/>
          </a:xfrm>
        </p:grpSpPr>
        <p:sp>
          <p:nvSpPr>
            <p:cNvPr id="34" name="TextBox 11">
              <a:extLst>
                <a:ext uri="{FF2B5EF4-FFF2-40B4-BE49-F238E27FC236}">
                  <a16:creationId xmlns:a16="http://schemas.microsoft.com/office/drawing/2014/main" id="{C23DD6AD-5D80-4163-9617-9A4658D517F5}"/>
                </a:ext>
              </a:extLst>
            </p:cNvPr>
            <p:cNvSpPr txBox="1"/>
            <p:nvPr/>
          </p:nvSpPr>
          <p:spPr>
            <a:xfrm>
              <a:off x="1524000" y="3931402"/>
              <a:ext cx="676467"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MUŽI A ŽENY</a:t>
              </a:r>
            </a:p>
          </p:txBody>
        </p:sp>
        <p:cxnSp>
          <p:nvCxnSpPr>
            <p:cNvPr id="35" name="Straight Connector 12">
              <a:extLst>
                <a:ext uri="{FF2B5EF4-FFF2-40B4-BE49-F238E27FC236}">
                  <a16:creationId xmlns:a16="http://schemas.microsoft.com/office/drawing/2014/main" id="{4EB62923-25BB-47EC-B32C-DAD0B87D1802}"/>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6" name="Title Placeholder 1">
            <a:extLst>
              <a:ext uri="{FF2B5EF4-FFF2-40B4-BE49-F238E27FC236}">
                <a16:creationId xmlns:a16="http://schemas.microsoft.com/office/drawing/2014/main" id="{FDC37327-95B5-4F73-BD17-4036401E802E}"/>
              </a:ext>
            </a:extLst>
          </p:cNvPr>
          <p:cNvSpPr>
            <a:spLocks noGrp="1"/>
          </p:cNvSpPr>
          <p:nvPr>
            <p:ph type="title" hasCustomPrompt="1"/>
          </p:nvPr>
        </p:nvSpPr>
        <p:spPr>
          <a:xfrm>
            <a:off x="1524001" y="1985240"/>
            <a:ext cx="2985391" cy="1303603"/>
          </a:xfrm>
          <a:prstGeom prst="rect">
            <a:avLst/>
          </a:prstGeom>
        </p:spPr>
        <p:txBody>
          <a:bodyPr vert="horz" lIns="0" tIns="0" rIns="0" bIns="0" rtlCol="0" anchor="t">
            <a:normAutofit/>
          </a:bodyPr>
          <a:lstStyle>
            <a:lvl1pPr>
              <a:defRPr sz="2800">
                <a:latin typeface="+mn-lt"/>
              </a:defRPr>
            </a:lvl1pPr>
          </a:lstStyle>
          <a:p>
            <a:r>
              <a:rPr lang="en-US" dirty="0" err="1"/>
              <a:t>Infografika</a:t>
            </a:r>
            <a:r>
              <a:rPr lang="en-US" dirty="0"/>
              <a:t/>
            </a:r>
            <a:br>
              <a:rPr lang="en-US" dirty="0"/>
            </a:br>
            <a:r>
              <a:rPr lang="en-US" dirty="0"/>
              <a:t>/</a:t>
            </a:r>
            <a:r>
              <a:rPr lang="en-US" dirty="0" err="1"/>
              <a:t>Porovnanie</a:t>
            </a:r>
            <a:r>
              <a:rPr lang="en-US" dirty="0"/>
              <a:t> 2</a:t>
            </a:r>
          </a:p>
        </p:txBody>
      </p:sp>
      <p:pic>
        <p:nvPicPr>
          <p:cNvPr id="25" name="Grafický objekt 24">
            <a:extLst>
              <a:ext uri="{FF2B5EF4-FFF2-40B4-BE49-F238E27FC236}">
                <a16:creationId xmlns:a16="http://schemas.microsoft.com/office/drawing/2014/main" id="{E06969D5-D3DF-420B-89F5-ACD7CB6CA6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Tree>
    <p:extLst>
      <p:ext uri="{BB962C8B-B14F-4D97-AF65-F5344CB8AC3E}">
        <p14:creationId xmlns:p14="http://schemas.microsoft.com/office/powerpoint/2010/main" val="116217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 fill="hold"/>
                                        <p:tgtEl>
                                          <p:spTgt spid="28"/>
                                        </p:tgtEl>
                                        <p:attrNameLst>
                                          <p:attrName>ppt_x</p:attrName>
                                        </p:attrNameLst>
                                      </p:cBhvr>
                                      <p:tavLst>
                                        <p:tav tm="0">
                                          <p:val>
                                            <p:strVal val="#ppt_x"/>
                                          </p:val>
                                        </p:tav>
                                        <p:tav tm="100000">
                                          <p:val>
                                            <p:strVal val="#ppt_x"/>
                                          </p:val>
                                        </p:tav>
                                      </p:tavLst>
                                    </p:anim>
                                    <p:anim calcmode="lin" valueType="num">
                                      <p:cBhvr additive="base">
                                        <p:cTn id="12" dur="20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000" fill="hold"/>
                                        <p:tgtEl>
                                          <p:spTgt spid="20"/>
                                        </p:tgtEl>
                                        <p:attrNameLst>
                                          <p:attrName>ppt_x</p:attrName>
                                        </p:attrNameLst>
                                      </p:cBhvr>
                                      <p:tavLst>
                                        <p:tav tm="0">
                                          <p:val>
                                            <p:strVal val="#ppt_x"/>
                                          </p:val>
                                        </p:tav>
                                        <p:tav tm="100000">
                                          <p:val>
                                            <p:strVal val="#ppt_x"/>
                                          </p:val>
                                        </p:tav>
                                      </p:tavLst>
                                    </p:anim>
                                    <p:anim calcmode="lin" valueType="num">
                                      <p:cBhvr additive="base">
                                        <p:cTn id="16" dur="2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150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000" fill="hold"/>
                                        <p:tgtEl>
                                          <p:spTgt spid="29"/>
                                        </p:tgtEl>
                                        <p:attrNameLst>
                                          <p:attrName>ppt_x</p:attrName>
                                        </p:attrNameLst>
                                      </p:cBhvr>
                                      <p:tavLst>
                                        <p:tav tm="0">
                                          <p:val>
                                            <p:strVal val="#ppt_x"/>
                                          </p:val>
                                        </p:tav>
                                        <p:tav tm="100000">
                                          <p:val>
                                            <p:strVal val="#ppt_x"/>
                                          </p:val>
                                        </p:tav>
                                      </p:tavLst>
                                    </p:anim>
                                    <p:anim calcmode="lin" valueType="num">
                                      <p:cBhvr additive="base">
                                        <p:cTn id="20" dur="20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80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2000" fill="hold"/>
                                        <p:tgtEl>
                                          <p:spTgt spid="26"/>
                                        </p:tgtEl>
                                        <p:attrNameLst>
                                          <p:attrName>ppt_x</p:attrName>
                                        </p:attrNameLst>
                                      </p:cBhvr>
                                      <p:tavLst>
                                        <p:tav tm="0">
                                          <p:val>
                                            <p:strVal val="#ppt_x"/>
                                          </p:val>
                                        </p:tav>
                                        <p:tav tm="100000">
                                          <p:val>
                                            <p:strVal val="#ppt_x"/>
                                          </p:val>
                                        </p:tav>
                                      </p:tavLst>
                                    </p:anim>
                                    <p:anim calcmode="lin" valueType="num">
                                      <p:cBhvr additive="base">
                                        <p:cTn id="24" dur="20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125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ppt_x"/>
                                          </p:val>
                                        </p:tav>
                                        <p:tav tm="100000">
                                          <p:val>
                                            <p:strVal val="#ppt_x"/>
                                          </p:val>
                                        </p:tav>
                                      </p:tavLst>
                                    </p:anim>
                                    <p:anim calcmode="lin" valueType="num">
                                      <p:cBhvr additive="base">
                                        <p:cTn id="28" dur="1000" fill="hold"/>
                                        <p:tgtEl>
                                          <p:spTgt spid="36"/>
                                        </p:tgtEl>
                                        <p:attrNameLst>
                                          <p:attrName>ppt_y</p:attrName>
                                        </p:attrNameLst>
                                      </p:cBhvr>
                                      <p:tavLst>
                                        <p:tav tm="0">
                                          <p:val>
                                            <p:strVal val="1+#ppt_h/2"/>
                                          </p:val>
                                        </p:tav>
                                        <p:tav tm="100000">
                                          <p:val>
                                            <p:strVal val="#ppt_y"/>
                                          </p:val>
                                        </p:tav>
                                      </p:tavLst>
                                    </p:anim>
                                  </p:childTnLst>
                                </p:cTn>
                              </p:par>
                              <p:par>
                                <p:cTn id="29" presetID="22" presetClass="entr" presetSubtype="4"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par>
                                <p:cTn id="32" presetID="2" presetClass="entr" presetSubtype="4" decel="100000" fill="hold" grpId="0" nodeType="withEffect">
                                  <p:stCondLst>
                                    <p:cond delay="250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750" fill="hold"/>
                                        <p:tgtEl>
                                          <p:spTgt spid="32"/>
                                        </p:tgtEl>
                                        <p:attrNameLst>
                                          <p:attrName>ppt_x</p:attrName>
                                        </p:attrNameLst>
                                      </p:cBhvr>
                                      <p:tavLst>
                                        <p:tav tm="0">
                                          <p:val>
                                            <p:strVal val="#ppt_x"/>
                                          </p:val>
                                        </p:tav>
                                        <p:tav tm="100000">
                                          <p:val>
                                            <p:strVal val="#ppt_x"/>
                                          </p:val>
                                        </p:tav>
                                      </p:tavLst>
                                    </p:anim>
                                    <p:anim calcmode="lin" valueType="num">
                                      <p:cBhvr additive="base">
                                        <p:cTn id="35" dur="750" fill="hold"/>
                                        <p:tgtEl>
                                          <p:spTgt spid="32"/>
                                        </p:tgtEl>
                                        <p:attrNameLst>
                                          <p:attrName>ppt_y</p:attrName>
                                        </p:attrNameLst>
                                      </p:cBhvr>
                                      <p:tavLst>
                                        <p:tav tm="0">
                                          <p:val>
                                            <p:strVal val="1+#ppt_h/2"/>
                                          </p:val>
                                        </p:tav>
                                        <p:tav tm="100000">
                                          <p:val>
                                            <p:strVal val="#ppt_y"/>
                                          </p:val>
                                        </p:tav>
                                      </p:tavLst>
                                    </p:anim>
                                  </p:childTnLst>
                                </p:cTn>
                              </p:par>
                              <p:par>
                                <p:cTn id="36" presetID="22" presetClass="entr" presetSubtype="8" fill="hold" nodeType="withEffect">
                                  <p:stCondLst>
                                    <p:cond delay="450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par>
                                <p:cTn id="39" presetID="42" presetClass="entr" presetSubtype="0" fill="hold" grpId="0" nodeType="withEffect">
                                  <p:stCondLst>
                                    <p:cond delay="350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anim calcmode="lin" valueType="num">
                                      <p:cBhvr>
                                        <p:cTn id="42" dur="500" fill="hold"/>
                                        <p:tgtEl>
                                          <p:spTgt spid="21"/>
                                        </p:tgtEl>
                                        <p:attrNameLst>
                                          <p:attrName>ppt_x</p:attrName>
                                        </p:attrNameLst>
                                      </p:cBhvr>
                                      <p:tavLst>
                                        <p:tav tm="0">
                                          <p:val>
                                            <p:strVal val="#ppt_x"/>
                                          </p:val>
                                        </p:tav>
                                        <p:tav tm="100000">
                                          <p:val>
                                            <p:strVal val="#ppt_x"/>
                                          </p:val>
                                        </p:tav>
                                      </p:tavLst>
                                    </p:anim>
                                    <p:anim calcmode="lin" valueType="num">
                                      <p:cBhvr>
                                        <p:cTn id="43" dur="500" fill="hold"/>
                                        <p:tgtEl>
                                          <p:spTgt spid="2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380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anim calcmode="lin" valueType="num">
                                      <p:cBhvr>
                                        <p:cTn id="47" dur="500" fill="hold"/>
                                        <p:tgtEl>
                                          <p:spTgt spid="22"/>
                                        </p:tgtEl>
                                        <p:attrNameLst>
                                          <p:attrName>ppt_x</p:attrName>
                                        </p:attrNameLst>
                                      </p:cBhvr>
                                      <p:tavLst>
                                        <p:tav tm="0">
                                          <p:val>
                                            <p:strVal val="#ppt_x"/>
                                          </p:val>
                                        </p:tav>
                                        <p:tav tm="100000">
                                          <p:val>
                                            <p:strVal val="#ppt_x"/>
                                          </p:val>
                                        </p:tav>
                                      </p:tavLst>
                                    </p:anim>
                                    <p:anim calcmode="lin" valueType="num">
                                      <p:cBhvr>
                                        <p:cTn id="4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animBg="1"/>
      <p:bldP spid="29" grpId="0" animBg="1"/>
      <p:bldP spid="21" grpId="0">
        <p:tmplLst>
          <p:tmpl>
            <p:tnLst>
              <p:par>
                <p:cTn presetID="42" presetClass="entr" presetSubtype="0" fill="hold" nodeType="withEffect">
                  <p:stCondLst>
                    <p:cond delay="350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p:tmplLst>
          <p:tmpl>
            <p:tnLst>
              <p:par>
                <p:cTn presetID="42" presetClass="entr" presetSubtype="0" fill="hold" nodeType="withEffect">
                  <p:stCondLst>
                    <p:cond delay="38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32" grpId="0">
        <p:tmplLst>
          <p:tmpl>
            <p:tnLst>
              <p:par>
                <p:cTn presetID="2" presetClass="entr" presetSubtype="4" decel="100000" fill="hold" nodeType="withEffect">
                  <p:stCondLst>
                    <p:cond delay="2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1+#ppt_h/2"/>
                          </p:val>
                        </p:tav>
                        <p:tav tm="100000">
                          <p:val>
                            <p:strVal val="#ppt_y"/>
                          </p:val>
                        </p:tav>
                      </p:tavLst>
                    </p:anim>
                  </p:childTnLst>
                </p:cTn>
              </p:par>
            </p:tnLst>
          </p:tmpl>
        </p:tmplLst>
      </p:bldP>
      <p:bldP spid="36"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6_Infografika /Ciele">
    <p:spTree>
      <p:nvGrpSpPr>
        <p:cNvPr id="1" name=""/>
        <p:cNvGrpSpPr/>
        <p:nvPr/>
      </p:nvGrpSpPr>
      <p:grpSpPr>
        <a:xfrm>
          <a:off x="0" y="0"/>
          <a:ext cx="0" cy="0"/>
          <a:chOff x="0" y="0"/>
          <a:chExt cx="0" cy="0"/>
        </a:xfrm>
      </p:grpSpPr>
      <p:sp>
        <p:nvSpPr>
          <p:cNvPr id="51" name="Obdélník 50">
            <a:extLst>
              <a:ext uri="{FF2B5EF4-FFF2-40B4-BE49-F238E27FC236}">
                <a16:creationId xmlns:a16="http://schemas.microsoft.com/office/drawing/2014/main" id="{EC6BA552-E0FB-400B-A4BF-026675D800E8}"/>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val 1">
            <a:extLst>
              <a:ext uri="{FF2B5EF4-FFF2-40B4-BE49-F238E27FC236}">
                <a16:creationId xmlns:a16="http://schemas.microsoft.com/office/drawing/2014/main" id="{EEFC3490-1873-4AB7-9DFF-B33EB79D07B5}"/>
              </a:ext>
            </a:extLst>
          </p:cNvPr>
          <p:cNvSpPr/>
          <p:nvPr userDrawn="1"/>
        </p:nvSpPr>
        <p:spPr>
          <a:xfrm>
            <a:off x="4402694" y="1748542"/>
            <a:ext cx="3360914" cy="3360914"/>
          </a:xfrm>
          <a:prstGeom prst="ellipse">
            <a:avLst/>
          </a:prstGeom>
          <a:noFill/>
          <a:ln w="0" cap="rnd" cmpd="sng">
            <a:solidFill>
              <a:schemeClr val="accent1">
                <a:alpha val="50000"/>
              </a:schemeClr>
            </a:soli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7" name="Oval 3">
            <a:extLst>
              <a:ext uri="{FF2B5EF4-FFF2-40B4-BE49-F238E27FC236}">
                <a16:creationId xmlns:a16="http://schemas.microsoft.com/office/drawing/2014/main" id="{7FCB3098-8AB5-47D8-B076-450690E3FD5A}"/>
              </a:ext>
            </a:extLst>
          </p:cNvPr>
          <p:cNvSpPr/>
          <p:nvPr userDrawn="1"/>
        </p:nvSpPr>
        <p:spPr>
          <a:xfrm>
            <a:off x="3497087" y="842935"/>
            <a:ext cx="5172128" cy="5172128"/>
          </a:xfrm>
          <a:prstGeom prst="ellipse">
            <a:avLst/>
          </a:prstGeom>
          <a:noFill/>
          <a:ln w="0" cap="rnd" cmpd="sng">
            <a:solidFill>
              <a:schemeClr val="accent1">
                <a:alpha val="50000"/>
              </a:schemeClr>
            </a:soli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8" name="Oval 4">
            <a:extLst>
              <a:ext uri="{FF2B5EF4-FFF2-40B4-BE49-F238E27FC236}">
                <a16:creationId xmlns:a16="http://schemas.microsoft.com/office/drawing/2014/main" id="{9988C821-226C-45A8-A374-D9A1C8688ADA}"/>
              </a:ext>
            </a:extLst>
          </p:cNvPr>
          <p:cNvSpPr/>
          <p:nvPr userDrawn="1"/>
        </p:nvSpPr>
        <p:spPr>
          <a:xfrm>
            <a:off x="2380464" y="-273688"/>
            <a:ext cx="7405374" cy="7405374"/>
          </a:xfrm>
          <a:prstGeom prst="ellipse">
            <a:avLst/>
          </a:prstGeom>
          <a:noFill/>
          <a:ln w="0" cap="rnd" cmpd="sng">
            <a:solidFill>
              <a:schemeClr val="accent1">
                <a:alpha val="50000"/>
              </a:schemeClr>
            </a:solidFill>
            <a:prstDash val="solid"/>
            <a:round/>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5" name="Oval 7">
            <a:extLst>
              <a:ext uri="{FF2B5EF4-FFF2-40B4-BE49-F238E27FC236}">
                <a16:creationId xmlns:a16="http://schemas.microsoft.com/office/drawing/2014/main" id="{EAE3317A-3972-4C50-B67B-B0EB10D52835}"/>
              </a:ext>
            </a:extLst>
          </p:cNvPr>
          <p:cNvSpPr/>
          <p:nvPr userDrawn="1"/>
        </p:nvSpPr>
        <p:spPr>
          <a:xfrm>
            <a:off x="5343726" y="2663337"/>
            <a:ext cx="1580930" cy="1580930"/>
          </a:xfrm>
          <a:prstGeom prst="ellipse">
            <a:avLst/>
          </a:prstGeom>
          <a:solidFill>
            <a:schemeClr val="bg2"/>
          </a:solidFill>
          <a:ln w="190500" cap="rnd" cmpd="sng">
            <a:solidFill>
              <a:schemeClr val="accent6"/>
            </a:solidFill>
            <a:prstDash val="solid"/>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36" name="Oval 8">
            <a:extLst>
              <a:ext uri="{FF2B5EF4-FFF2-40B4-BE49-F238E27FC236}">
                <a16:creationId xmlns:a16="http://schemas.microsoft.com/office/drawing/2014/main" id="{755EADF6-2B79-44DB-A490-9DA17C099768}"/>
              </a:ext>
            </a:extLst>
          </p:cNvPr>
          <p:cNvSpPr/>
          <p:nvPr userDrawn="1"/>
        </p:nvSpPr>
        <p:spPr>
          <a:xfrm>
            <a:off x="5705016" y="3016513"/>
            <a:ext cx="870610" cy="870610"/>
          </a:xfrm>
          <a:prstGeom prst="ellipse">
            <a:avLst/>
          </a:prstGeom>
          <a:solidFill>
            <a:schemeClr val="bg2"/>
          </a:solidFill>
          <a:ln w="190500" cap="rnd" cmpd="sng">
            <a:solidFill>
              <a:schemeClr val="accent6"/>
            </a:solidFill>
            <a:prstDash val="solid"/>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sp>
        <p:nvSpPr>
          <p:cNvPr id="46" name="Oval 9">
            <a:extLst>
              <a:ext uri="{FF2B5EF4-FFF2-40B4-BE49-F238E27FC236}">
                <a16:creationId xmlns:a16="http://schemas.microsoft.com/office/drawing/2014/main" id="{A9A904F4-B882-48C2-901F-D25EB218A522}"/>
              </a:ext>
            </a:extLst>
          </p:cNvPr>
          <p:cNvSpPr/>
          <p:nvPr userDrawn="1"/>
        </p:nvSpPr>
        <p:spPr>
          <a:xfrm>
            <a:off x="5955487" y="3273114"/>
            <a:ext cx="357408" cy="357408"/>
          </a:xfrm>
          <a:prstGeom prst="ellipse">
            <a:avLst/>
          </a:prstGeom>
          <a:solidFill>
            <a:schemeClr val="accent3"/>
          </a:solidFill>
          <a:ln w="190500" cap="rnd" cmpd="sng">
            <a:noFill/>
            <a:prstDash val="solid"/>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oAutofit/>
          </a:bodyPr>
          <a:lstStyle/>
          <a:p>
            <a:pPr algn="ctr">
              <a:spcBef>
                <a:spcPts val="1000"/>
              </a:spcBef>
            </a:pPr>
            <a:endParaRPr lang="en-US" sz="1400" b="1" dirty="0">
              <a:solidFill>
                <a:schemeClr val="tx1"/>
              </a:solidFill>
            </a:endParaRPr>
          </a:p>
        </p:txBody>
      </p:sp>
      <p:grpSp>
        <p:nvGrpSpPr>
          <p:cNvPr id="47" name="Group 16">
            <a:extLst>
              <a:ext uri="{FF2B5EF4-FFF2-40B4-BE49-F238E27FC236}">
                <a16:creationId xmlns:a16="http://schemas.microsoft.com/office/drawing/2014/main" id="{263ED4FE-25E1-4CEF-A845-A97617DF8A98}"/>
              </a:ext>
            </a:extLst>
          </p:cNvPr>
          <p:cNvGrpSpPr/>
          <p:nvPr userDrawn="1"/>
        </p:nvGrpSpPr>
        <p:grpSpPr>
          <a:xfrm>
            <a:off x="4895120" y="2915970"/>
            <a:ext cx="1258503" cy="567732"/>
            <a:chOff x="4344551" y="3171611"/>
            <a:chExt cx="1787512" cy="806377"/>
          </a:xfrm>
        </p:grpSpPr>
        <p:sp>
          <p:nvSpPr>
            <p:cNvPr id="48" name="Freeform 14">
              <a:extLst>
                <a:ext uri="{FF2B5EF4-FFF2-40B4-BE49-F238E27FC236}">
                  <a16:creationId xmlns:a16="http://schemas.microsoft.com/office/drawing/2014/main" id="{197FA7C1-B722-489B-B773-29A6C65594AF}"/>
                </a:ext>
              </a:extLst>
            </p:cNvPr>
            <p:cNvSpPr>
              <a:spLocks/>
            </p:cNvSpPr>
            <p:nvPr/>
          </p:nvSpPr>
          <p:spPr bwMode="auto">
            <a:xfrm>
              <a:off x="4344551" y="3171611"/>
              <a:ext cx="555061" cy="517613"/>
            </a:xfrm>
            <a:custGeom>
              <a:avLst/>
              <a:gdLst>
                <a:gd name="T0" fmla="*/ 336 w 338"/>
                <a:gd name="T1" fmla="*/ 224 h 316"/>
                <a:gd name="T2" fmla="*/ 303 w 338"/>
                <a:gd name="T3" fmla="*/ 252 h 316"/>
                <a:gd name="T4" fmla="*/ 184 w 338"/>
                <a:gd name="T5" fmla="*/ 307 h 316"/>
                <a:gd name="T6" fmla="*/ 130 w 338"/>
                <a:gd name="T7" fmla="*/ 312 h 316"/>
                <a:gd name="T8" fmla="*/ 14 w 338"/>
                <a:gd name="T9" fmla="*/ 277 h 316"/>
                <a:gd name="T10" fmla="*/ 15 w 338"/>
                <a:gd name="T11" fmla="*/ 248 h 316"/>
                <a:gd name="T12" fmla="*/ 97 w 338"/>
                <a:gd name="T13" fmla="*/ 182 h 316"/>
                <a:gd name="T14" fmla="*/ 114 w 338"/>
                <a:gd name="T15" fmla="*/ 128 h 316"/>
                <a:gd name="T16" fmla="*/ 84 w 338"/>
                <a:gd name="T17" fmla="*/ 29 h 316"/>
                <a:gd name="T18" fmla="*/ 100 w 338"/>
                <a:gd name="T19" fmla="*/ 4 h 316"/>
                <a:gd name="T20" fmla="*/ 215 w 338"/>
                <a:gd name="T21" fmla="*/ 39 h 316"/>
                <a:gd name="T22" fmla="*/ 257 w 338"/>
                <a:gd name="T23" fmla="*/ 73 h 316"/>
                <a:gd name="T24" fmla="*/ 324 w 338"/>
                <a:gd name="T25" fmla="*/ 184 h 316"/>
                <a:gd name="T26" fmla="*/ 336 w 338"/>
                <a:gd name="T27" fmla="*/ 22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8" h="316">
                  <a:moveTo>
                    <a:pt x="336" y="224"/>
                  </a:moveTo>
                  <a:cubicBezTo>
                    <a:pt x="333" y="232"/>
                    <a:pt x="318" y="244"/>
                    <a:pt x="303" y="252"/>
                  </a:cubicBezTo>
                  <a:cubicBezTo>
                    <a:pt x="184" y="307"/>
                    <a:pt x="184" y="307"/>
                    <a:pt x="184" y="307"/>
                  </a:cubicBezTo>
                  <a:cubicBezTo>
                    <a:pt x="168" y="314"/>
                    <a:pt x="144" y="316"/>
                    <a:pt x="130" y="312"/>
                  </a:cubicBezTo>
                  <a:cubicBezTo>
                    <a:pt x="14" y="277"/>
                    <a:pt x="14" y="277"/>
                    <a:pt x="14" y="277"/>
                  </a:cubicBezTo>
                  <a:cubicBezTo>
                    <a:pt x="0" y="273"/>
                    <a:pt x="0" y="260"/>
                    <a:pt x="15" y="248"/>
                  </a:cubicBezTo>
                  <a:cubicBezTo>
                    <a:pt x="97" y="182"/>
                    <a:pt x="97" y="182"/>
                    <a:pt x="97" y="182"/>
                  </a:cubicBezTo>
                  <a:cubicBezTo>
                    <a:pt x="111" y="170"/>
                    <a:pt x="119" y="146"/>
                    <a:pt x="114" y="128"/>
                  </a:cubicBezTo>
                  <a:cubicBezTo>
                    <a:pt x="84" y="29"/>
                    <a:pt x="84" y="29"/>
                    <a:pt x="84" y="29"/>
                  </a:cubicBezTo>
                  <a:cubicBezTo>
                    <a:pt x="78" y="11"/>
                    <a:pt x="86" y="0"/>
                    <a:pt x="100" y="4"/>
                  </a:cubicBezTo>
                  <a:cubicBezTo>
                    <a:pt x="215" y="39"/>
                    <a:pt x="215" y="39"/>
                    <a:pt x="215" y="39"/>
                  </a:cubicBezTo>
                  <a:cubicBezTo>
                    <a:pt x="229" y="43"/>
                    <a:pt x="248" y="59"/>
                    <a:pt x="257" y="73"/>
                  </a:cubicBezTo>
                  <a:cubicBezTo>
                    <a:pt x="324" y="184"/>
                    <a:pt x="324" y="184"/>
                    <a:pt x="324" y="184"/>
                  </a:cubicBezTo>
                  <a:cubicBezTo>
                    <a:pt x="333" y="198"/>
                    <a:pt x="338" y="217"/>
                    <a:pt x="336" y="224"/>
                  </a:cubicBezTo>
                  <a:close/>
                </a:path>
              </a:pathLst>
            </a:custGeom>
            <a:solidFill>
              <a:srgbClr val="474747"/>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15">
              <a:extLst>
                <a:ext uri="{FF2B5EF4-FFF2-40B4-BE49-F238E27FC236}">
                  <a16:creationId xmlns:a16="http://schemas.microsoft.com/office/drawing/2014/main" id="{B6345EA5-A316-4FDD-8FAF-21B9A536B471}"/>
                </a:ext>
              </a:extLst>
            </p:cNvPr>
            <p:cNvSpPr>
              <a:spLocks/>
            </p:cNvSpPr>
            <p:nvPr/>
          </p:nvSpPr>
          <p:spPr bwMode="auto">
            <a:xfrm>
              <a:off x="4496007" y="3391305"/>
              <a:ext cx="1636056" cy="586683"/>
            </a:xfrm>
            <a:custGeom>
              <a:avLst/>
              <a:gdLst>
                <a:gd name="T0" fmla="*/ 27 w 997"/>
                <a:gd name="T1" fmla="*/ 51 h 358"/>
                <a:gd name="T2" fmla="*/ 4 w 997"/>
                <a:gd name="T3" fmla="*/ 18 h 358"/>
                <a:gd name="T4" fmla="*/ 42 w 997"/>
                <a:gd name="T5" fmla="*/ 5 h 358"/>
                <a:gd name="T6" fmla="*/ 969 w 997"/>
                <a:gd name="T7" fmla="*/ 307 h 358"/>
                <a:gd name="T8" fmla="*/ 993 w 997"/>
                <a:gd name="T9" fmla="*/ 339 h 358"/>
                <a:gd name="T10" fmla="*/ 954 w 997"/>
                <a:gd name="T11" fmla="*/ 352 h 358"/>
                <a:gd name="T12" fmla="*/ 27 w 997"/>
                <a:gd name="T13" fmla="*/ 51 h 358"/>
              </a:gdLst>
              <a:ahLst/>
              <a:cxnLst>
                <a:cxn ang="0">
                  <a:pos x="T0" y="T1"/>
                </a:cxn>
                <a:cxn ang="0">
                  <a:pos x="T2" y="T3"/>
                </a:cxn>
                <a:cxn ang="0">
                  <a:pos x="T4" y="T5"/>
                </a:cxn>
                <a:cxn ang="0">
                  <a:pos x="T6" y="T7"/>
                </a:cxn>
                <a:cxn ang="0">
                  <a:pos x="T8" y="T9"/>
                </a:cxn>
                <a:cxn ang="0">
                  <a:pos x="T10" y="T11"/>
                </a:cxn>
                <a:cxn ang="0">
                  <a:pos x="T12" y="T13"/>
                </a:cxn>
              </a:cxnLst>
              <a:rect l="0" t="0" r="r" b="b"/>
              <a:pathLst>
                <a:path w="997" h="358">
                  <a:moveTo>
                    <a:pt x="27" y="51"/>
                  </a:moveTo>
                  <a:cubicBezTo>
                    <a:pt x="10" y="45"/>
                    <a:pt x="0" y="31"/>
                    <a:pt x="4" y="18"/>
                  </a:cubicBezTo>
                  <a:cubicBezTo>
                    <a:pt x="8" y="5"/>
                    <a:pt x="25" y="0"/>
                    <a:pt x="42" y="5"/>
                  </a:cubicBezTo>
                  <a:cubicBezTo>
                    <a:pt x="969" y="307"/>
                    <a:pt x="969" y="307"/>
                    <a:pt x="969" y="307"/>
                  </a:cubicBezTo>
                  <a:cubicBezTo>
                    <a:pt x="986" y="312"/>
                    <a:pt x="997" y="327"/>
                    <a:pt x="993" y="339"/>
                  </a:cubicBezTo>
                  <a:cubicBezTo>
                    <a:pt x="989" y="352"/>
                    <a:pt x="972" y="358"/>
                    <a:pt x="954" y="352"/>
                  </a:cubicBezTo>
                  <a:lnTo>
                    <a:pt x="27" y="51"/>
                  </a:lnTo>
                  <a:close/>
                </a:path>
              </a:pathLst>
            </a:custGeom>
            <a:solidFill>
              <a:schemeClr val="bg1">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 name="Skupina 1">
            <a:extLst>
              <a:ext uri="{FF2B5EF4-FFF2-40B4-BE49-F238E27FC236}">
                <a16:creationId xmlns:a16="http://schemas.microsoft.com/office/drawing/2014/main" id="{C6890FCF-2B28-429D-BC24-5F0935CD6E56}"/>
              </a:ext>
            </a:extLst>
          </p:cNvPr>
          <p:cNvGrpSpPr/>
          <p:nvPr userDrawn="1"/>
        </p:nvGrpSpPr>
        <p:grpSpPr>
          <a:xfrm>
            <a:off x="7010885" y="1956141"/>
            <a:ext cx="562710" cy="562708"/>
            <a:chOff x="7027977" y="1956141"/>
            <a:chExt cx="562710" cy="562708"/>
          </a:xfrm>
        </p:grpSpPr>
        <p:sp>
          <p:nvSpPr>
            <p:cNvPr id="43" name="Oval 11">
              <a:extLst>
                <a:ext uri="{FF2B5EF4-FFF2-40B4-BE49-F238E27FC236}">
                  <a16:creationId xmlns:a16="http://schemas.microsoft.com/office/drawing/2014/main" id="{5E568145-6D7F-4356-ADB8-D58113FEEAE5}"/>
                </a:ext>
              </a:extLst>
            </p:cNvPr>
            <p:cNvSpPr/>
            <p:nvPr userDrawn="1"/>
          </p:nvSpPr>
          <p:spPr>
            <a:xfrm>
              <a:off x="7027977" y="1956141"/>
              <a:ext cx="562710" cy="562708"/>
            </a:xfrm>
            <a:prstGeom prst="ellipse">
              <a:avLst/>
            </a:prstGeom>
            <a:solidFill>
              <a:srgbClr val="FFFFFF"/>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1400" b="1" dirty="0">
                <a:solidFill>
                  <a:schemeClr val="tx1"/>
                </a:solidFill>
              </a:endParaRPr>
            </a:p>
          </p:txBody>
        </p:sp>
        <p:sp>
          <p:nvSpPr>
            <p:cNvPr id="61" name="Rectangle 27">
              <a:extLst>
                <a:ext uri="{FF2B5EF4-FFF2-40B4-BE49-F238E27FC236}">
                  <a16:creationId xmlns:a16="http://schemas.microsoft.com/office/drawing/2014/main" id="{917C3250-30A8-4B1E-8837-0458F0887F00}"/>
                </a:ext>
              </a:extLst>
            </p:cNvPr>
            <p:cNvSpPr>
              <a:spLocks noChangeArrowheads="1"/>
            </p:cNvSpPr>
            <p:nvPr userDrawn="1"/>
          </p:nvSpPr>
          <p:spPr bwMode="auto">
            <a:xfrm>
              <a:off x="7112803" y="2068218"/>
              <a:ext cx="39305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1600" b="0" dirty="0">
                  <a:solidFill>
                    <a:srgbClr val="474747"/>
                  </a:solidFill>
                  <a:latin typeface="+mn-lt"/>
                </a:rPr>
                <a:t>01</a:t>
              </a:r>
            </a:p>
          </p:txBody>
        </p:sp>
      </p:grpSp>
      <p:grpSp>
        <p:nvGrpSpPr>
          <p:cNvPr id="66" name="Skupina 65">
            <a:extLst>
              <a:ext uri="{FF2B5EF4-FFF2-40B4-BE49-F238E27FC236}">
                <a16:creationId xmlns:a16="http://schemas.microsoft.com/office/drawing/2014/main" id="{F9D581F8-4387-4EBC-8306-5DF4C54B459C}"/>
              </a:ext>
            </a:extLst>
          </p:cNvPr>
          <p:cNvGrpSpPr/>
          <p:nvPr userDrawn="1"/>
        </p:nvGrpSpPr>
        <p:grpSpPr>
          <a:xfrm>
            <a:off x="7420073" y="3202348"/>
            <a:ext cx="562710" cy="562708"/>
            <a:chOff x="7027977" y="1956141"/>
            <a:chExt cx="562710" cy="562708"/>
          </a:xfrm>
        </p:grpSpPr>
        <p:sp>
          <p:nvSpPr>
            <p:cNvPr id="67" name="Oval 11">
              <a:extLst>
                <a:ext uri="{FF2B5EF4-FFF2-40B4-BE49-F238E27FC236}">
                  <a16:creationId xmlns:a16="http://schemas.microsoft.com/office/drawing/2014/main" id="{B4C192A3-DA39-4624-A7B4-031ECFF227D4}"/>
                </a:ext>
              </a:extLst>
            </p:cNvPr>
            <p:cNvSpPr/>
            <p:nvPr userDrawn="1"/>
          </p:nvSpPr>
          <p:spPr>
            <a:xfrm>
              <a:off x="7027977" y="1956141"/>
              <a:ext cx="562710" cy="562708"/>
            </a:xfrm>
            <a:prstGeom prst="ellipse">
              <a:avLst/>
            </a:prstGeom>
            <a:solidFill>
              <a:srgbClr val="FFFFFF"/>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1400" b="1" dirty="0">
                <a:solidFill>
                  <a:schemeClr val="tx1"/>
                </a:solidFill>
              </a:endParaRPr>
            </a:p>
          </p:txBody>
        </p:sp>
        <p:sp>
          <p:nvSpPr>
            <p:cNvPr id="68" name="Rectangle 27">
              <a:extLst>
                <a:ext uri="{FF2B5EF4-FFF2-40B4-BE49-F238E27FC236}">
                  <a16:creationId xmlns:a16="http://schemas.microsoft.com/office/drawing/2014/main" id="{E2066108-0C09-40AC-B087-52066768BE9B}"/>
                </a:ext>
              </a:extLst>
            </p:cNvPr>
            <p:cNvSpPr>
              <a:spLocks noChangeArrowheads="1"/>
            </p:cNvSpPr>
            <p:nvPr userDrawn="1"/>
          </p:nvSpPr>
          <p:spPr bwMode="auto">
            <a:xfrm>
              <a:off x="7112804" y="20682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1600" b="0" dirty="0">
                  <a:solidFill>
                    <a:srgbClr val="474747"/>
                  </a:solidFill>
                  <a:latin typeface="+mn-lt"/>
                </a:rPr>
                <a:t>02</a:t>
              </a:r>
            </a:p>
          </p:txBody>
        </p:sp>
      </p:grpSp>
      <p:grpSp>
        <p:nvGrpSpPr>
          <p:cNvPr id="69" name="Skupina 68">
            <a:extLst>
              <a:ext uri="{FF2B5EF4-FFF2-40B4-BE49-F238E27FC236}">
                <a16:creationId xmlns:a16="http://schemas.microsoft.com/office/drawing/2014/main" id="{F33A2250-6212-417F-845E-AEF3923AA7D8}"/>
              </a:ext>
            </a:extLst>
          </p:cNvPr>
          <p:cNvGrpSpPr/>
          <p:nvPr userDrawn="1"/>
        </p:nvGrpSpPr>
        <p:grpSpPr>
          <a:xfrm>
            <a:off x="7010884" y="4429701"/>
            <a:ext cx="562710" cy="562708"/>
            <a:chOff x="7027977" y="1956141"/>
            <a:chExt cx="562710" cy="562708"/>
          </a:xfrm>
        </p:grpSpPr>
        <p:sp>
          <p:nvSpPr>
            <p:cNvPr id="70" name="Oval 11">
              <a:extLst>
                <a:ext uri="{FF2B5EF4-FFF2-40B4-BE49-F238E27FC236}">
                  <a16:creationId xmlns:a16="http://schemas.microsoft.com/office/drawing/2014/main" id="{DC906430-D9CE-4AC8-9683-03C1F82B0471}"/>
                </a:ext>
              </a:extLst>
            </p:cNvPr>
            <p:cNvSpPr/>
            <p:nvPr userDrawn="1"/>
          </p:nvSpPr>
          <p:spPr>
            <a:xfrm>
              <a:off x="7027977" y="1956141"/>
              <a:ext cx="562710" cy="562708"/>
            </a:xfrm>
            <a:prstGeom prst="ellipse">
              <a:avLst/>
            </a:prstGeom>
            <a:solidFill>
              <a:srgbClr val="FFFFFF"/>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1400" b="1" dirty="0">
                <a:solidFill>
                  <a:schemeClr val="tx1"/>
                </a:solidFill>
              </a:endParaRPr>
            </a:p>
          </p:txBody>
        </p:sp>
        <p:sp>
          <p:nvSpPr>
            <p:cNvPr id="71" name="Rectangle 27">
              <a:extLst>
                <a:ext uri="{FF2B5EF4-FFF2-40B4-BE49-F238E27FC236}">
                  <a16:creationId xmlns:a16="http://schemas.microsoft.com/office/drawing/2014/main" id="{23CDBADA-C2F5-4D9D-8334-D09A502DBFB3}"/>
                </a:ext>
              </a:extLst>
            </p:cNvPr>
            <p:cNvSpPr>
              <a:spLocks noChangeArrowheads="1"/>
            </p:cNvSpPr>
            <p:nvPr userDrawn="1"/>
          </p:nvSpPr>
          <p:spPr bwMode="auto">
            <a:xfrm>
              <a:off x="7112804" y="20682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1600" b="0" dirty="0">
                  <a:solidFill>
                    <a:srgbClr val="474747"/>
                  </a:solidFill>
                  <a:latin typeface="+mn-lt"/>
                </a:rPr>
                <a:t>03</a:t>
              </a:r>
            </a:p>
          </p:txBody>
        </p:sp>
      </p:grpSp>
      <p:grpSp>
        <p:nvGrpSpPr>
          <p:cNvPr id="72" name="Skupina 71">
            <a:extLst>
              <a:ext uri="{FF2B5EF4-FFF2-40B4-BE49-F238E27FC236}">
                <a16:creationId xmlns:a16="http://schemas.microsoft.com/office/drawing/2014/main" id="{4960257B-315C-4A60-86A5-1FA46C7B6B4A}"/>
              </a:ext>
            </a:extLst>
          </p:cNvPr>
          <p:cNvGrpSpPr/>
          <p:nvPr userDrawn="1"/>
        </p:nvGrpSpPr>
        <p:grpSpPr>
          <a:xfrm>
            <a:off x="4723202" y="4418437"/>
            <a:ext cx="562710" cy="562708"/>
            <a:chOff x="7027977" y="1956141"/>
            <a:chExt cx="562710" cy="562708"/>
          </a:xfrm>
        </p:grpSpPr>
        <p:sp>
          <p:nvSpPr>
            <p:cNvPr id="73" name="Oval 11">
              <a:extLst>
                <a:ext uri="{FF2B5EF4-FFF2-40B4-BE49-F238E27FC236}">
                  <a16:creationId xmlns:a16="http://schemas.microsoft.com/office/drawing/2014/main" id="{72ABAC65-7557-4D79-AE5D-01AD4A36E417}"/>
                </a:ext>
              </a:extLst>
            </p:cNvPr>
            <p:cNvSpPr/>
            <p:nvPr userDrawn="1"/>
          </p:nvSpPr>
          <p:spPr>
            <a:xfrm>
              <a:off x="7027977" y="1956141"/>
              <a:ext cx="562710" cy="562708"/>
            </a:xfrm>
            <a:prstGeom prst="ellipse">
              <a:avLst/>
            </a:prstGeom>
            <a:solidFill>
              <a:srgbClr val="FFFFFF"/>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1400" b="1" dirty="0">
                <a:solidFill>
                  <a:schemeClr val="tx1"/>
                </a:solidFill>
              </a:endParaRPr>
            </a:p>
          </p:txBody>
        </p:sp>
        <p:sp>
          <p:nvSpPr>
            <p:cNvPr id="74" name="Rectangle 27">
              <a:extLst>
                <a:ext uri="{FF2B5EF4-FFF2-40B4-BE49-F238E27FC236}">
                  <a16:creationId xmlns:a16="http://schemas.microsoft.com/office/drawing/2014/main" id="{D4CCBA4B-075C-4196-A543-AA4596D00EFF}"/>
                </a:ext>
              </a:extLst>
            </p:cNvPr>
            <p:cNvSpPr>
              <a:spLocks noChangeArrowheads="1"/>
            </p:cNvSpPr>
            <p:nvPr userDrawn="1"/>
          </p:nvSpPr>
          <p:spPr bwMode="auto">
            <a:xfrm>
              <a:off x="7112804" y="20682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1600" b="0" dirty="0">
                  <a:solidFill>
                    <a:srgbClr val="474747"/>
                  </a:solidFill>
                  <a:latin typeface="+mn-lt"/>
                </a:rPr>
                <a:t>04</a:t>
              </a:r>
            </a:p>
          </p:txBody>
        </p:sp>
      </p:grpSp>
      <p:grpSp>
        <p:nvGrpSpPr>
          <p:cNvPr id="75" name="Skupina 74">
            <a:extLst>
              <a:ext uri="{FF2B5EF4-FFF2-40B4-BE49-F238E27FC236}">
                <a16:creationId xmlns:a16="http://schemas.microsoft.com/office/drawing/2014/main" id="{9729C707-17FF-4CDF-BF4C-CE9CA51EF8AB}"/>
              </a:ext>
            </a:extLst>
          </p:cNvPr>
          <p:cNvGrpSpPr/>
          <p:nvPr userDrawn="1"/>
        </p:nvGrpSpPr>
        <p:grpSpPr>
          <a:xfrm>
            <a:off x="4146806" y="3209654"/>
            <a:ext cx="562710" cy="562708"/>
            <a:chOff x="7027977" y="1956141"/>
            <a:chExt cx="562710" cy="562708"/>
          </a:xfrm>
        </p:grpSpPr>
        <p:sp>
          <p:nvSpPr>
            <p:cNvPr id="76" name="Oval 11">
              <a:extLst>
                <a:ext uri="{FF2B5EF4-FFF2-40B4-BE49-F238E27FC236}">
                  <a16:creationId xmlns:a16="http://schemas.microsoft.com/office/drawing/2014/main" id="{B372C090-AD1F-497E-8E84-7D53162F42BB}"/>
                </a:ext>
              </a:extLst>
            </p:cNvPr>
            <p:cNvSpPr/>
            <p:nvPr userDrawn="1"/>
          </p:nvSpPr>
          <p:spPr>
            <a:xfrm>
              <a:off x="7027977" y="1956141"/>
              <a:ext cx="562710" cy="562708"/>
            </a:xfrm>
            <a:prstGeom prst="ellipse">
              <a:avLst/>
            </a:prstGeom>
            <a:solidFill>
              <a:srgbClr val="FFFFFF"/>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1400" b="1" dirty="0">
                <a:solidFill>
                  <a:schemeClr val="tx1"/>
                </a:solidFill>
              </a:endParaRPr>
            </a:p>
          </p:txBody>
        </p:sp>
        <p:sp>
          <p:nvSpPr>
            <p:cNvPr id="77" name="Rectangle 27">
              <a:extLst>
                <a:ext uri="{FF2B5EF4-FFF2-40B4-BE49-F238E27FC236}">
                  <a16:creationId xmlns:a16="http://schemas.microsoft.com/office/drawing/2014/main" id="{ED1A5643-7C10-429D-A3DB-1E78AAE5C24B}"/>
                </a:ext>
              </a:extLst>
            </p:cNvPr>
            <p:cNvSpPr>
              <a:spLocks noChangeArrowheads="1"/>
            </p:cNvSpPr>
            <p:nvPr userDrawn="1"/>
          </p:nvSpPr>
          <p:spPr bwMode="auto">
            <a:xfrm>
              <a:off x="7112804" y="20682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1600" b="0" dirty="0">
                  <a:solidFill>
                    <a:srgbClr val="474747"/>
                  </a:solidFill>
                  <a:latin typeface="+mn-lt"/>
                </a:rPr>
                <a:t>05</a:t>
              </a:r>
            </a:p>
          </p:txBody>
        </p:sp>
      </p:grpSp>
      <p:grpSp>
        <p:nvGrpSpPr>
          <p:cNvPr id="78" name="Skupina 77">
            <a:extLst>
              <a:ext uri="{FF2B5EF4-FFF2-40B4-BE49-F238E27FC236}">
                <a16:creationId xmlns:a16="http://schemas.microsoft.com/office/drawing/2014/main" id="{D61D5414-33D6-4E1B-8632-3686AAE2E26D}"/>
              </a:ext>
            </a:extLst>
          </p:cNvPr>
          <p:cNvGrpSpPr/>
          <p:nvPr userDrawn="1"/>
        </p:nvGrpSpPr>
        <p:grpSpPr>
          <a:xfrm>
            <a:off x="4604723" y="1965568"/>
            <a:ext cx="562710" cy="562708"/>
            <a:chOff x="7027977" y="1956141"/>
            <a:chExt cx="562710" cy="562708"/>
          </a:xfrm>
        </p:grpSpPr>
        <p:sp>
          <p:nvSpPr>
            <p:cNvPr id="79" name="Oval 11">
              <a:extLst>
                <a:ext uri="{FF2B5EF4-FFF2-40B4-BE49-F238E27FC236}">
                  <a16:creationId xmlns:a16="http://schemas.microsoft.com/office/drawing/2014/main" id="{B18711AB-D774-4ECB-9F77-C2BAEA07A08C}"/>
                </a:ext>
              </a:extLst>
            </p:cNvPr>
            <p:cNvSpPr/>
            <p:nvPr userDrawn="1"/>
          </p:nvSpPr>
          <p:spPr>
            <a:xfrm>
              <a:off x="7027977" y="1956141"/>
              <a:ext cx="562710" cy="562708"/>
            </a:xfrm>
            <a:prstGeom prst="ellipse">
              <a:avLst/>
            </a:prstGeom>
            <a:solidFill>
              <a:srgbClr val="FFFFFF"/>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1400" b="1" dirty="0">
                <a:solidFill>
                  <a:schemeClr val="tx1"/>
                </a:solidFill>
              </a:endParaRPr>
            </a:p>
          </p:txBody>
        </p:sp>
        <p:sp>
          <p:nvSpPr>
            <p:cNvPr id="80" name="Rectangle 27">
              <a:extLst>
                <a:ext uri="{FF2B5EF4-FFF2-40B4-BE49-F238E27FC236}">
                  <a16:creationId xmlns:a16="http://schemas.microsoft.com/office/drawing/2014/main" id="{F4CC7394-207F-4B24-BBE3-2DB8673E3B8D}"/>
                </a:ext>
              </a:extLst>
            </p:cNvPr>
            <p:cNvSpPr>
              <a:spLocks noChangeArrowheads="1"/>
            </p:cNvSpPr>
            <p:nvPr userDrawn="1"/>
          </p:nvSpPr>
          <p:spPr bwMode="auto">
            <a:xfrm>
              <a:off x="7112804" y="2068218"/>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1600" b="0" dirty="0">
                  <a:solidFill>
                    <a:srgbClr val="474747"/>
                  </a:solidFill>
                  <a:latin typeface="+mn-lt"/>
                </a:rPr>
                <a:t>06</a:t>
              </a:r>
            </a:p>
          </p:txBody>
        </p:sp>
      </p:grpSp>
      <p:sp>
        <p:nvSpPr>
          <p:cNvPr id="81" name="Text Placeholder 3">
            <a:extLst>
              <a:ext uri="{FF2B5EF4-FFF2-40B4-BE49-F238E27FC236}">
                <a16:creationId xmlns:a16="http://schemas.microsoft.com/office/drawing/2014/main" id="{6B9F374B-ED80-4E25-9BF9-59875CC3D5CA}"/>
              </a:ext>
            </a:extLst>
          </p:cNvPr>
          <p:cNvSpPr>
            <a:spLocks noGrp="1"/>
          </p:cNvSpPr>
          <p:nvPr>
            <p:ph type="body" sz="quarter" idx="23" hasCustomPrompt="1"/>
          </p:nvPr>
        </p:nvSpPr>
        <p:spPr>
          <a:xfrm>
            <a:off x="8250798" y="2418339"/>
            <a:ext cx="2709192"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82" name="Text Placeholder 3">
            <a:extLst>
              <a:ext uri="{FF2B5EF4-FFF2-40B4-BE49-F238E27FC236}">
                <a16:creationId xmlns:a16="http://schemas.microsoft.com/office/drawing/2014/main" id="{98356078-44D8-4B7C-B2CF-69167F546FA5}"/>
              </a:ext>
            </a:extLst>
          </p:cNvPr>
          <p:cNvSpPr>
            <a:spLocks noGrp="1"/>
          </p:cNvSpPr>
          <p:nvPr>
            <p:ph type="body" sz="quarter" idx="24" hasCustomPrompt="1"/>
          </p:nvPr>
        </p:nvSpPr>
        <p:spPr>
          <a:xfrm>
            <a:off x="8250798" y="2031625"/>
            <a:ext cx="2709192" cy="215444"/>
          </a:xfrm>
          <a:prstGeom prst="rect">
            <a:avLst/>
          </a:prstGeom>
        </p:spPr>
        <p:txBody>
          <a:bodyPr wrap="square" lIns="0" tIns="0" rIns="0" bIns="0">
            <a:spAutoFit/>
          </a:bodyPr>
          <a:lstStyle>
            <a:lvl1pPr marL="0" indent="0" algn="l">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cieľa</a:t>
            </a:r>
            <a:r>
              <a:rPr lang="en-US" noProof="0" dirty="0"/>
              <a:t> #1</a:t>
            </a:r>
            <a:endParaRPr lang="sk-SK" noProof="0" dirty="0"/>
          </a:p>
        </p:txBody>
      </p:sp>
      <p:sp>
        <p:nvSpPr>
          <p:cNvPr id="83" name="Text Placeholder 3">
            <a:extLst>
              <a:ext uri="{FF2B5EF4-FFF2-40B4-BE49-F238E27FC236}">
                <a16:creationId xmlns:a16="http://schemas.microsoft.com/office/drawing/2014/main" id="{E88DD40F-86B4-4968-9807-91DECAE5ABD4}"/>
              </a:ext>
            </a:extLst>
          </p:cNvPr>
          <p:cNvSpPr>
            <a:spLocks noGrp="1"/>
          </p:cNvSpPr>
          <p:nvPr>
            <p:ph type="body" sz="quarter" idx="25" hasCustomPrompt="1"/>
          </p:nvPr>
        </p:nvSpPr>
        <p:spPr>
          <a:xfrm>
            <a:off x="8641877" y="3730807"/>
            <a:ext cx="2709192"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84" name="Text Placeholder 3">
            <a:extLst>
              <a:ext uri="{FF2B5EF4-FFF2-40B4-BE49-F238E27FC236}">
                <a16:creationId xmlns:a16="http://schemas.microsoft.com/office/drawing/2014/main" id="{7B98C245-60F9-42C7-ABDF-883DA32EAAFD}"/>
              </a:ext>
            </a:extLst>
          </p:cNvPr>
          <p:cNvSpPr>
            <a:spLocks noGrp="1"/>
          </p:cNvSpPr>
          <p:nvPr>
            <p:ph type="body" sz="quarter" idx="26" hasCustomPrompt="1"/>
          </p:nvPr>
        </p:nvSpPr>
        <p:spPr>
          <a:xfrm>
            <a:off x="8641877" y="3344093"/>
            <a:ext cx="2709192" cy="215444"/>
          </a:xfrm>
          <a:prstGeom prst="rect">
            <a:avLst/>
          </a:prstGeom>
        </p:spPr>
        <p:txBody>
          <a:bodyPr wrap="square" lIns="0" tIns="0" rIns="0" bIns="0">
            <a:spAutoFit/>
          </a:bodyPr>
          <a:lstStyle>
            <a:lvl1pPr marL="0" indent="0" algn="l">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cieľa</a:t>
            </a:r>
            <a:r>
              <a:rPr lang="en-US" noProof="0" dirty="0"/>
              <a:t> #2</a:t>
            </a:r>
            <a:endParaRPr lang="sk-SK" noProof="0" dirty="0"/>
          </a:p>
        </p:txBody>
      </p:sp>
      <p:sp>
        <p:nvSpPr>
          <p:cNvPr id="85" name="Text Placeholder 3">
            <a:extLst>
              <a:ext uri="{FF2B5EF4-FFF2-40B4-BE49-F238E27FC236}">
                <a16:creationId xmlns:a16="http://schemas.microsoft.com/office/drawing/2014/main" id="{B24401A4-CC0B-435E-8D2D-3FB538BC1920}"/>
              </a:ext>
            </a:extLst>
          </p:cNvPr>
          <p:cNvSpPr>
            <a:spLocks noGrp="1"/>
          </p:cNvSpPr>
          <p:nvPr>
            <p:ph type="body" sz="quarter" idx="27" hasCustomPrompt="1"/>
          </p:nvPr>
        </p:nvSpPr>
        <p:spPr>
          <a:xfrm>
            <a:off x="8299572" y="5008220"/>
            <a:ext cx="2709192"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86" name="Text Placeholder 3">
            <a:extLst>
              <a:ext uri="{FF2B5EF4-FFF2-40B4-BE49-F238E27FC236}">
                <a16:creationId xmlns:a16="http://schemas.microsoft.com/office/drawing/2014/main" id="{3A3410BB-232F-4F57-B6A6-089AF453C1F2}"/>
              </a:ext>
            </a:extLst>
          </p:cNvPr>
          <p:cNvSpPr>
            <a:spLocks noGrp="1"/>
          </p:cNvSpPr>
          <p:nvPr>
            <p:ph type="body" sz="quarter" idx="28" hasCustomPrompt="1"/>
          </p:nvPr>
        </p:nvSpPr>
        <p:spPr>
          <a:xfrm>
            <a:off x="8299572" y="4621506"/>
            <a:ext cx="2709192" cy="215444"/>
          </a:xfrm>
          <a:prstGeom prst="rect">
            <a:avLst/>
          </a:prstGeom>
        </p:spPr>
        <p:txBody>
          <a:bodyPr wrap="square" lIns="0" tIns="0" rIns="0" bIns="0">
            <a:spAutoFit/>
          </a:bodyPr>
          <a:lstStyle>
            <a:lvl1pPr marL="0" indent="0" algn="l">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cieľa</a:t>
            </a:r>
            <a:r>
              <a:rPr lang="en-US" noProof="0" dirty="0"/>
              <a:t> #3</a:t>
            </a:r>
            <a:endParaRPr lang="sk-SK" noProof="0" dirty="0"/>
          </a:p>
        </p:txBody>
      </p:sp>
      <p:sp>
        <p:nvSpPr>
          <p:cNvPr id="87" name="Text Placeholder 3">
            <a:extLst>
              <a:ext uri="{FF2B5EF4-FFF2-40B4-BE49-F238E27FC236}">
                <a16:creationId xmlns:a16="http://schemas.microsoft.com/office/drawing/2014/main" id="{FA16DFCC-F316-4CCC-A95A-2F5A1572456B}"/>
              </a:ext>
            </a:extLst>
          </p:cNvPr>
          <p:cNvSpPr>
            <a:spLocks noGrp="1"/>
          </p:cNvSpPr>
          <p:nvPr>
            <p:ph type="body" sz="quarter" idx="29" hasCustomPrompt="1"/>
          </p:nvPr>
        </p:nvSpPr>
        <p:spPr>
          <a:xfrm>
            <a:off x="1216752" y="2418339"/>
            <a:ext cx="2709192"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88" name="Text Placeholder 3">
            <a:extLst>
              <a:ext uri="{FF2B5EF4-FFF2-40B4-BE49-F238E27FC236}">
                <a16:creationId xmlns:a16="http://schemas.microsoft.com/office/drawing/2014/main" id="{030EDD4B-B86C-43D3-BA59-218319AF71F9}"/>
              </a:ext>
            </a:extLst>
          </p:cNvPr>
          <p:cNvSpPr>
            <a:spLocks noGrp="1"/>
          </p:cNvSpPr>
          <p:nvPr>
            <p:ph type="body" sz="quarter" idx="30" hasCustomPrompt="1"/>
          </p:nvPr>
        </p:nvSpPr>
        <p:spPr>
          <a:xfrm>
            <a:off x="1216752" y="2031625"/>
            <a:ext cx="2709192" cy="215444"/>
          </a:xfrm>
          <a:prstGeom prst="rect">
            <a:avLst/>
          </a:prstGeom>
        </p:spPr>
        <p:txBody>
          <a:bodyPr wrap="square" lIns="0" tIns="0" rIns="0" bIns="0">
            <a:spAutoFit/>
          </a:bodyPr>
          <a:lstStyle>
            <a:lvl1pPr marL="0" indent="0" algn="r">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cieľa</a:t>
            </a:r>
            <a:r>
              <a:rPr lang="en-US" noProof="0" dirty="0"/>
              <a:t> #6</a:t>
            </a:r>
            <a:endParaRPr lang="sk-SK" noProof="0" dirty="0"/>
          </a:p>
        </p:txBody>
      </p:sp>
      <p:sp>
        <p:nvSpPr>
          <p:cNvPr id="89" name="Text Placeholder 3">
            <a:extLst>
              <a:ext uri="{FF2B5EF4-FFF2-40B4-BE49-F238E27FC236}">
                <a16:creationId xmlns:a16="http://schemas.microsoft.com/office/drawing/2014/main" id="{721FBA4B-A234-4085-9161-C7EDD71D6A07}"/>
              </a:ext>
            </a:extLst>
          </p:cNvPr>
          <p:cNvSpPr>
            <a:spLocks noGrp="1"/>
          </p:cNvSpPr>
          <p:nvPr>
            <p:ph type="body" sz="quarter" idx="31" hasCustomPrompt="1"/>
          </p:nvPr>
        </p:nvSpPr>
        <p:spPr>
          <a:xfrm>
            <a:off x="845277" y="3730807"/>
            <a:ext cx="2709192"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90" name="Text Placeholder 3">
            <a:extLst>
              <a:ext uri="{FF2B5EF4-FFF2-40B4-BE49-F238E27FC236}">
                <a16:creationId xmlns:a16="http://schemas.microsoft.com/office/drawing/2014/main" id="{85960BD4-A0CB-4212-98CB-449CA6641885}"/>
              </a:ext>
            </a:extLst>
          </p:cNvPr>
          <p:cNvSpPr>
            <a:spLocks noGrp="1"/>
          </p:cNvSpPr>
          <p:nvPr>
            <p:ph type="body" sz="quarter" idx="32" hasCustomPrompt="1"/>
          </p:nvPr>
        </p:nvSpPr>
        <p:spPr>
          <a:xfrm>
            <a:off x="845277" y="3344093"/>
            <a:ext cx="2709192" cy="215444"/>
          </a:xfrm>
          <a:prstGeom prst="rect">
            <a:avLst/>
          </a:prstGeom>
        </p:spPr>
        <p:txBody>
          <a:bodyPr wrap="square" lIns="0" tIns="0" rIns="0" bIns="0">
            <a:spAutoFit/>
          </a:bodyPr>
          <a:lstStyle>
            <a:lvl1pPr marL="0" indent="0" algn="r">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cieľa</a:t>
            </a:r>
            <a:r>
              <a:rPr lang="en-US" noProof="0" dirty="0"/>
              <a:t> #5</a:t>
            </a:r>
            <a:endParaRPr lang="sk-SK" noProof="0" dirty="0"/>
          </a:p>
        </p:txBody>
      </p:sp>
      <p:sp>
        <p:nvSpPr>
          <p:cNvPr id="91" name="Text Placeholder 3">
            <a:extLst>
              <a:ext uri="{FF2B5EF4-FFF2-40B4-BE49-F238E27FC236}">
                <a16:creationId xmlns:a16="http://schemas.microsoft.com/office/drawing/2014/main" id="{59532793-BF17-463F-8A69-D01303FF557D}"/>
              </a:ext>
            </a:extLst>
          </p:cNvPr>
          <p:cNvSpPr>
            <a:spLocks noGrp="1"/>
          </p:cNvSpPr>
          <p:nvPr>
            <p:ph type="body" sz="quarter" idx="33" hasCustomPrompt="1"/>
          </p:nvPr>
        </p:nvSpPr>
        <p:spPr>
          <a:xfrm>
            <a:off x="1216752" y="5008220"/>
            <a:ext cx="2709192"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92" name="Text Placeholder 3">
            <a:extLst>
              <a:ext uri="{FF2B5EF4-FFF2-40B4-BE49-F238E27FC236}">
                <a16:creationId xmlns:a16="http://schemas.microsoft.com/office/drawing/2014/main" id="{0A1394DF-B0D2-4000-8BD0-C58E04CC8328}"/>
              </a:ext>
            </a:extLst>
          </p:cNvPr>
          <p:cNvSpPr>
            <a:spLocks noGrp="1"/>
          </p:cNvSpPr>
          <p:nvPr>
            <p:ph type="body" sz="quarter" idx="34" hasCustomPrompt="1"/>
          </p:nvPr>
        </p:nvSpPr>
        <p:spPr>
          <a:xfrm>
            <a:off x="1216752" y="4621506"/>
            <a:ext cx="2709192" cy="215444"/>
          </a:xfrm>
          <a:prstGeom prst="rect">
            <a:avLst/>
          </a:prstGeom>
        </p:spPr>
        <p:txBody>
          <a:bodyPr wrap="square" lIns="0" tIns="0" rIns="0" bIns="0">
            <a:spAutoFit/>
          </a:bodyPr>
          <a:lstStyle>
            <a:lvl1pPr marL="0" indent="0" algn="r">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cieľa</a:t>
            </a:r>
            <a:r>
              <a:rPr lang="en-US" noProof="0" dirty="0"/>
              <a:t> #4</a:t>
            </a:r>
            <a:endParaRPr lang="sk-SK" noProof="0" dirty="0"/>
          </a:p>
        </p:txBody>
      </p:sp>
      <p:pic>
        <p:nvPicPr>
          <p:cNvPr id="52" name="Grafický objekt 51">
            <a:extLst>
              <a:ext uri="{FF2B5EF4-FFF2-40B4-BE49-F238E27FC236}">
                <a16:creationId xmlns:a16="http://schemas.microsoft.com/office/drawing/2014/main" id="{C2CB5C59-26BA-43A0-8627-684E8307615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9359896" y="6015063"/>
            <a:ext cx="2316970" cy="531146"/>
          </a:xfrm>
          <a:prstGeom prst="rect">
            <a:avLst/>
          </a:prstGeom>
        </p:spPr>
      </p:pic>
      <p:sp>
        <p:nvSpPr>
          <p:cNvPr id="53" name="Title Placeholder 1">
            <a:extLst>
              <a:ext uri="{FF2B5EF4-FFF2-40B4-BE49-F238E27FC236}">
                <a16:creationId xmlns:a16="http://schemas.microsoft.com/office/drawing/2014/main" id="{5948D599-47A9-45ED-BA66-7646163D12E2}"/>
              </a:ext>
            </a:extLst>
          </p:cNvPr>
          <p:cNvSpPr>
            <a:spLocks noGrp="1"/>
          </p:cNvSpPr>
          <p:nvPr>
            <p:ph type="title" hasCustomPrompt="1"/>
          </p:nvPr>
        </p:nvSpPr>
        <p:spPr>
          <a:xfrm>
            <a:off x="1531621" y="464271"/>
            <a:ext cx="9372814" cy="748788"/>
          </a:xfrm>
          <a:prstGeom prst="rect">
            <a:avLst/>
          </a:prstGeom>
        </p:spPr>
        <p:txBody>
          <a:bodyPr vert="horz" lIns="0" tIns="0" rIns="0" bIns="0" rtlCol="0" anchor="t">
            <a:normAutofit/>
          </a:bodyPr>
          <a:lstStyle>
            <a:lvl1pPr>
              <a:defRPr sz="3200">
                <a:latin typeface="+mn-lt"/>
              </a:defRPr>
            </a:lvl1pPr>
          </a:lstStyle>
          <a:p>
            <a:r>
              <a:rPr lang="en-US" dirty="0" err="1"/>
              <a:t>Infografika</a:t>
            </a:r>
            <a:r>
              <a:rPr lang="en-US" dirty="0"/>
              <a:t> /</a:t>
            </a:r>
            <a:r>
              <a:rPr lang="en-US" dirty="0" err="1"/>
              <a:t>Ciele</a:t>
            </a:r>
            <a:endParaRPr lang="en-US" dirty="0"/>
          </a:p>
        </p:txBody>
      </p:sp>
      <p:grpSp>
        <p:nvGrpSpPr>
          <p:cNvPr id="54" name="Group 10">
            <a:extLst>
              <a:ext uri="{FF2B5EF4-FFF2-40B4-BE49-F238E27FC236}">
                <a16:creationId xmlns:a16="http://schemas.microsoft.com/office/drawing/2014/main" id="{CA965DB5-1DA2-472E-8A45-A24A26F1D154}"/>
              </a:ext>
            </a:extLst>
          </p:cNvPr>
          <p:cNvGrpSpPr/>
          <p:nvPr userDrawn="1"/>
        </p:nvGrpSpPr>
        <p:grpSpPr>
          <a:xfrm>
            <a:off x="1531620" y="1253007"/>
            <a:ext cx="793212" cy="276517"/>
            <a:chOff x="1524000" y="3808773"/>
            <a:chExt cx="793212" cy="276517"/>
          </a:xfrm>
        </p:grpSpPr>
        <p:sp>
          <p:nvSpPr>
            <p:cNvPr id="55" name="TextBox 11">
              <a:extLst>
                <a:ext uri="{FF2B5EF4-FFF2-40B4-BE49-F238E27FC236}">
                  <a16:creationId xmlns:a16="http://schemas.microsoft.com/office/drawing/2014/main" id="{9AF906BF-C18F-4A61-A5F6-3D05CFFE8504}"/>
                </a:ext>
              </a:extLst>
            </p:cNvPr>
            <p:cNvSpPr txBox="1"/>
            <p:nvPr/>
          </p:nvSpPr>
          <p:spPr>
            <a:xfrm>
              <a:off x="1524000" y="3931402"/>
              <a:ext cx="218008"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CIEĽ</a:t>
              </a:r>
            </a:p>
          </p:txBody>
        </p:sp>
        <p:cxnSp>
          <p:nvCxnSpPr>
            <p:cNvPr id="56" name="Straight Connector 12">
              <a:extLst>
                <a:ext uri="{FF2B5EF4-FFF2-40B4-BE49-F238E27FC236}">
                  <a16:creationId xmlns:a16="http://schemas.microsoft.com/office/drawing/2014/main" id="{9C4539F5-DFE9-4AE4-B89D-121239D53F49}"/>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041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000"/>
                                        <p:tgtEl>
                                          <p:spTgt spid="19"/>
                                        </p:tgtEl>
                                      </p:cBhvr>
                                    </p:animEffect>
                                  </p:childTnLst>
                                </p:cTn>
                              </p:par>
                              <p:par>
                                <p:cTn id="8" presetID="21" presetClass="entr" presetSubtype="1" fill="hold" grpId="0" nodeType="withEffect">
                                  <p:stCondLst>
                                    <p:cond delay="110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1000"/>
                                        <p:tgtEl>
                                          <p:spTgt spid="37"/>
                                        </p:tgtEl>
                                      </p:cBhvr>
                                    </p:animEffect>
                                  </p:childTnLst>
                                </p:cTn>
                              </p:par>
                              <p:par>
                                <p:cTn id="11" presetID="21" presetClass="entr" presetSubtype="1" fill="hold" grpId="0" nodeType="withEffect">
                                  <p:stCondLst>
                                    <p:cond delay="1900"/>
                                  </p:stCondLst>
                                  <p:childTnLst>
                                    <p:set>
                                      <p:cBhvr>
                                        <p:cTn id="12" dur="1" fill="hold">
                                          <p:stCondLst>
                                            <p:cond delay="0"/>
                                          </p:stCondLst>
                                        </p:cTn>
                                        <p:tgtEl>
                                          <p:spTgt spid="38"/>
                                        </p:tgtEl>
                                        <p:attrNameLst>
                                          <p:attrName>style.visibility</p:attrName>
                                        </p:attrNameLst>
                                      </p:cBhvr>
                                      <p:to>
                                        <p:strVal val="visible"/>
                                      </p:to>
                                    </p:set>
                                    <p:animEffect transition="in" filter="wheel(1)">
                                      <p:cBhvr>
                                        <p:cTn id="13" dur="1000"/>
                                        <p:tgtEl>
                                          <p:spTgt spid="38"/>
                                        </p:tgtEl>
                                      </p:cBhvr>
                                    </p:animEffect>
                                  </p:childTnLst>
                                </p:cTn>
                              </p:par>
                              <p:par>
                                <p:cTn id="14" presetID="22" presetClass="entr" presetSubtype="8" fill="hold" grpId="0" nodeType="withEffect">
                                  <p:stCondLst>
                                    <p:cond delay="50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par>
                                <p:cTn id="17" presetID="6" presetClass="emph" presetSubtype="0" accel="50000" decel="50000" autoRev="1" fill="hold" grpId="1" nodeType="withEffect">
                                  <p:stCondLst>
                                    <p:cond delay="500"/>
                                  </p:stCondLst>
                                  <p:childTnLst>
                                    <p:animScale>
                                      <p:cBhvr>
                                        <p:cTn id="18" dur="500" fill="hold"/>
                                        <p:tgtEl>
                                          <p:spTgt spid="35"/>
                                        </p:tgtEl>
                                      </p:cBhvr>
                                      <p:by x="110000" y="110000"/>
                                    </p:animScale>
                                  </p:childTnLst>
                                </p:cTn>
                              </p:par>
                              <p:par>
                                <p:cTn id="19" presetID="22" presetClass="entr" presetSubtype="8" fill="hold" grpId="0" nodeType="withEffect">
                                  <p:stCondLst>
                                    <p:cond delay="50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500"/>
                                        <p:tgtEl>
                                          <p:spTgt spid="36"/>
                                        </p:tgtEl>
                                      </p:cBhvr>
                                    </p:animEffect>
                                  </p:childTnLst>
                                </p:cTn>
                              </p:par>
                              <p:par>
                                <p:cTn id="22" presetID="6" presetClass="emph" presetSubtype="0" accel="50000" decel="50000" autoRev="1" fill="hold" grpId="1" nodeType="withEffect">
                                  <p:stCondLst>
                                    <p:cond delay="500"/>
                                  </p:stCondLst>
                                  <p:childTnLst>
                                    <p:animScale>
                                      <p:cBhvr>
                                        <p:cTn id="23" dur="500" fill="hold"/>
                                        <p:tgtEl>
                                          <p:spTgt spid="36"/>
                                        </p:tgtEl>
                                      </p:cBhvr>
                                      <p:by x="110000" y="110000"/>
                                    </p:animScale>
                                  </p:childTnLst>
                                </p:cTn>
                              </p:par>
                              <p:par>
                                <p:cTn id="24" presetID="22" presetClass="entr" presetSubtype="8" fill="hold" grpId="0" nodeType="withEffect">
                                  <p:stCondLst>
                                    <p:cond delay="50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6" presetClass="emph" presetSubtype="0" accel="50000" decel="50000" autoRev="1" fill="hold" grpId="1" nodeType="withEffect">
                                  <p:stCondLst>
                                    <p:cond delay="500"/>
                                  </p:stCondLst>
                                  <p:childTnLst>
                                    <p:animScale>
                                      <p:cBhvr>
                                        <p:cTn id="28" dur="500" fill="hold"/>
                                        <p:tgtEl>
                                          <p:spTgt spid="46"/>
                                        </p:tgtEl>
                                      </p:cBhvr>
                                      <p:by x="110000" y="110000"/>
                                    </p:animScale>
                                  </p:childTnLst>
                                </p:cTn>
                              </p:par>
                              <p:par>
                                <p:cTn id="29" presetID="10" presetClass="entr" presetSubtype="0" fill="hold" nodeType="withEffect">
                                  <p:stCondLst>
                                    <p:cond delay="60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nodeType="withEffect">
                                  <p:stCondLst>
                                    <p:cond delay="13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nodeType="withEffect">
                                  <p:stCondLst>
                                    <p:cond delay="170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par>
                                <p:cTn id="38" presetID="10" presetClass="entr" presetSubtype="0" fill="hold" nodeType="withEffect">
                                  <p:stCondLst>
                                    <p:cond delay="200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nodeType="withEffect">
                                  <p:stCondLst>
                                    <p:cond delay="220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par>
                                <p:cTn id="44" presetID="10" presetClass="entr" presetSubtype="0" fill="hold" nodeType="withEffect">
                                  <p:stCondLst>
                                    <p:cond delay="2500"/>
                                  </p:stCondLst>
                                  <p:childTnLst>
                                    <p:set>
                                      <p:cBhvr>
                                        <p:cTn id="45" dur="1" fill="hold">
                                          <p:stCondLst>
                                            <p:cond delay="0"/>
                                          </p:stCondLst>
                                        </p:cTn>
                                        <p:tgtEl>
                                          <p:spTgt spid="75"/>
                                        </p:tgtEl>
                                        <p:attrNameLst>
                                          <p:attrName>style.visibility</p:attrName>
                                        </p:attrNameLst>
                                      </p:cBhvr>
                                      <p:to>
                                        <p:strVal val="visible"/>
                                      </p:to>
                                    </p:set>
                                    <p:animEffect transition="in" filter="fade">
                                      <p:cBhvr>
                                        <p:cTn id="46" dur="500"/>
                                        <p:tgtEl>
                                          <p:spTgt spid="75"/>
                                        </p:tgtEl>
                                      </p:cBhvr>
                                    </p:animEffect>
                                  </p:childTnLst>
                                </p:cTn>
                              </p:par>
                              <p:par>
                                <p:cTn id="47" presetID="10" presetClass="entr" presetSubtype="0" fill="hold" nodeType="withEffect">
                                  <p:stCondLst>
                                    <p:cond delay="1000"/>
                                  </p:stCondLst>
                                  <p:childTnLst>
                                    <p:set>
                                      <p:cBhvr>
                                        <p:cTn id="48" dur="1" fill="hold">
                                          <p:stCondLst>
                                            <p:cond delay="0"/>
                                          </p:stCondLst>
                                        </p:cTn>
                                        <p:tgtEl>
                                          <p:spTgt spid="78"/>
                                        </p:tgtEl>
                                        <p:attrNameLst>
                                          <p:attrName>style.visibility</p:attrName>
                                        </p:attrNameLst>
                                      </p:cBhvr>
                                      <p:to>
                                        <p:strVal val="visible"/>
                                      </p:to>
                                    </p:set>
                                    <p:animEffect transition="in" filter="fade">
                                      <p:cBhvr>
                                        <p:cTn id="49" dur="500"/>
                                        <p:tgtEl>
                                          <p:spTgt spid="78"/>
                                        </p:tgtEl>
                                      </p:cBhvr>
                                    </p:animEffect>
                                  </p:childTnLst>
                                </p:cTn>
                              </p:par>
                              <p:par>
                                <p:cTn id="50" presetID="42" presetClass="entr" presetSubtype="0" fill="hold" grpId="0"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fade">
                                      <p:cBhvr>
                                        <p:cTn id="52" dur="500"/>
                                        <p:tgtEl>
                                          <p:spTgt spid="82"/>
                                        </p:tgtEl>
                                      </p:cBhvr>
                                    </p:animEffect>
                                    <p:anim calcmode="lin" valueType="num">
                                      <p:cBhvr>
                                        <p:cTn id="53" dur="500" fill="hold"/>
                                        <p:tgtEl>
                                          <p:spTgt spid="82"/>
                                        </p:tgtEl>
                                        <p:attrNameLst>
                                          <p:attrName>ppt_x</p:attrName>
                                        </p:attrNameLst>
                                      </p:cBhvr>
                                      <p:tavLst>
                                        <p:tav tm="0">
                                          <p:val>
                                            <p:strVal val="#ppt_x"/>
                                          </p:val>
                                        </p:tav>
                                        <p:tav tm="100000">
                                          <p:val>
                                            <p:strVal val="#ppt_x"/>
                                          </p:val>
                                        </p:tav>
                                      </p:tavLst>
                                    </p:anim>
                                    <p:anim calcmode="lin" valueType="num">
                                      <p:cBhvr>
                                        <p:cTn id="54" dur="500" fill="hold"/>
                                        <p:tgtEl>
                                          <p:spTgt spid="8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fade">
                                      <p:cBhvr>
                                        <p:cTn id="57" dur="500"/>
                                        <p:tgtEl>
                                          <p:spTgt spid="81"/>
                                        </p:tgtEl>
                                      </p:cBhvr>
                                    </p:animEffect>
                                    <p:anim calcmode="lin" valueType="num">
                                      <p:cBhvr>
                                        <p:cTn id="58" dur="500" fill="hold"/>
                                        <p:tgtEl>
                                          <p:spTgt spid="81"/>
                                        </p:tgtEl>
                                        <p:attrNameLst>
                                          <p:attrName>ppt_x</p:attrName>
                                        </p:attrNameLst>
                                      </p:cBhvr>
                                      <p:tavLst>
                                        <p:tav tm="0">
                                          <p:val>
                                            <p:strVal val="#ppt_x"/>
                                          </p:val>
                                        </p:tav>
                                        <p:tav tm="100000">
                                          <p:val>
                                            <p:strVal val="#ppt_x"/>
                                          </p:val>
                                        </p:tav>
                                      </p:tavLst>
                                    </p:anim>
                                    <p:anim calcmode="lin" valueType="num">
                                      <p:cBhvr>
                                        <p:cTn id="59" dur="500" fill="hold"/>
                                        <p:tgtEl>
                                          <p:spTgt spid="8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300"/>
                                  </p:stCondLst>
                                  <p:childTnLst>
                                    <p:set>
                                      <p:cBhvr>
                                        <p:cTn id="61" dur="1" fill="hold">
                                          <p:stCondLst>
                                            <p:cond delay="0"/>
                                          </p:stCondLst>
                                        </p:cTn>
                                        <p:tgtEl>
                                          <p:spTgt spid="84"/>
                                        </p:tgtEl>
                                        <p:attrNameLst>
                                          <p:attrName>style.visibility</p:attrName>
                                        </p:attrNameLst>
                                      </p:cBhvr>
                                      <p:to>
                                        <p:strVal val="visible"/>
                                      </p:to>
                                    </p:set>
                                    <p:animEffect transition="in" filter="fade">
                                      <p:cBhvr>
                                        <p:cTn id="62" dur="500"/>
                                        <p:tgtEl>
                                          <p:spTgt spid="84"/>
                                        </p:tgtEl>
                                      </p:cBhvr>
                                    </p:animEffect>
                                    <p:anim calcmode="lin" valueType="num">
                                      <p:cBhvr>
                                        <p:cTn id="63" dur="500" fill="hold"/>
                                        <p:tgtEl>
                                          <p:spTgt spid="84"/>
                                        </p:tgtEl>
                                        <p:attrNameLst>
                                          <p:attrName>ppt_x</p:attrName>
                                        </p:attrNameLst>
                                      </p:cBhvr>
                                      <p:tavLst>
                                        <p:tav tm="0">
                                          <p:val>
                                            <p:strVal val="#ppt_x"/>
                                          </p:val>
                                        </p:tav>
                                        <p:tav tm="100000">
                                          <p:val>
                                            <p:strVal val="#ppt_x"/>
                                          </p:val>
                                        </p:tav>
                                      </p:tavLst>
                                    </p:anim>
                                    <p:anim calcmode="lin" valueType="num">
                                      <p:cBhvr>
                                        <p:cTn id="64" dur="500" fill="hold"/>
                                        <p:tgtEl>
                                          <p:spTgt spid="8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00"/>
                                  </p:stCondLst>
                                  <p:childTnLst>
                                    <p:set>
                                      <p:cBhvr>
                                        <p:cTn id="66" dur="1" fill="hold">
                                          <p:stCondLst>
                                            <p:cond delay="0"/>
                                          </p:stCondLst>
                                        </p:cTn>
                                        <p:tgtEl>
                                          <p:spTgt spid="83"/>
                                        </p:tgtEl>
                                        <p:attrNameLst>
                                          <p:attrName>style.visibility</p:attrName>
                                        </p:attrNameLst>
                                      </p:cBhvr>
                                      <p:to>
                                        <p:strVal val="visible"/>
                                      </p:to>
                                    </p:set>
                                    <p:animEffect transition="in" filter="fade">
                                      <p:cBhvr>
                                        <p:cTn id="67" dur="500"/>
                                        <p:tgtEl>
                                          <p:spTgt spid="83"/>
                                        </p:tgtEl>
                                      </p:cBhvr>
                                    </p:animEffect>
                                    <p:anim calcmode="lin" valueType="num">
                                      <p:cBhvr>
                                        <p:cTn id="68" dur="500" fill="hold"/>
                                        <p:tgtEl>
                                          <p:spTgt spid="83"/>
                                        </p:tgtEl>
                                        <p:attrNameLst>
                                          <p:attrName>ppt_x</p:attrName>
                                        </p:attrNameLst>
                                      </p:cBhvr>
                                      <p:tavLst>
                                        <p:tav tm="0">
                                          <p:val>
                                            <p:strVal val="#ppt_x"/>
                                          </p:val>
                                        </p:tav>
                                        <p:tav tm="100000">
                                          <p:val>
                                            <p:strVal val="#ppt_x"/>
                                          </p:val>
                                        </p:tav>
                                      </p:tavLst>
                                    </p:anim>
                                    <p:anim calcmode="lin" valueType="num">
                                      <p:cBhvr>
                                        <p:cTn id="69" dur="500" fill="hold"/>
                                        <p:tgtEl>
                                          <p:spTgt spid="8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600"/>
                                  </p:stCondLst>
                                  <p:childTnLst>
                                    <p:set>
                                      <p:cBhvr>
                                        <p:cTn id="71" dur="1" fill="hold">
                                          <p:stCondLst>
                                            <p:cond delay="0"/>
                                          </p:stCondLst>
                                        </p:cTn>
                                        <p:tgtEl>
                                          <p:spTgt spid="86"/>
                                        </p:tgtEl>
                                        <p:attrNameLst>
                                          <p:attrName>style.visibility</p:attrName>
                                        </p:attrNameLst>
                                      </p:cBhvr>
                                      <p:to>
                                        <p:strVal val="visible"/>
                                      </p:to>
                                    </p:set>
                                    <p:animEffect transition="in" filter="fade">
                                      <p:cBhvr>
                                        <p:cTn id="72" dur="500"/>
                                        <p:tgtEl>
                                          <p:spTgt spid="86"/>
                                        </p:tgtEl>
                                      </p:cBhvr>
                                    </p:animEffect>
                                    <p:anim calcmode="lin" valueType="num">
                                      <p:cBhvr>
                                        <p:cTn id="73" dur="500" fill="hold"/>
                                        <p:tgtEl>
                                          <p:spTgt spid="86"/>
                                        </p:tgtEl>
                                        <p:attrNameLst>
                                          <p:attrName>ppt_x</p:attrName>
                                        </p:attrNameLst>
                                      </p:cBhvr>
                                      <p:tavLst>
                                        <p:tav tm="0">
                                          <p:val>
                                            <p:strVal val="#ppt_x"/>
                                          </p:val>
                                        </p:tav>
                                        <p:tav tm="100000">
                                          <p:val>
                                            <p:strVal val="#ppt_x"/>
                                          </p:val>
                                        </p:tav>
                                      </p:tavLst>
                                    </p:anim>
                                    <p:anim calcmode="lin" valueType="num">
                                      <p:cBhvr>
                                        <p:cTn id="74" dur="500" fill="hold"/>
                                        <p:tgtEl>
                                          <p:spTgt spid="8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600"/>
                                  </p:stCondLst>
                                  <p:childTnLst>
                                    <p:set>
                                      <p:cBhvr>
                                        <p:cTn id="76" dur="1" fill="hold">
                                          <p:stCondLst>
                                            <p:cond delay="0"/>
                                          </p:stCondLst>
                                        </p:cTn>
                                        <p:tgtEl>
                                          <p:spTgt spid="85"/>
                                        </p:tgtEl>
                                        <p:attrNameLst>
                                          <p:attrName>style.visibility</p:attrName>
                                        </p:attrNameLst>
                                      </p:cBhvr>
                                      <p:to>
                                        <p:strVal val="visible"/>
                                      </p:to>
                                    </p:set>
                                    <p:animEffect transition="in" filter="fade">
                                      <p:cBhvr>
                                        <p:cTn id="77" dur="500"/>
                                        <p:tgtEl>
                                          <p:spTgt spid="85"/>
                                        </p:tgtEl>
                                      </p:cBhvr>
                                    </p:animEffect>
                                    <p:anim calcmode="lin" valueType="num">
                                      <p:cBhvr>
                                        <p:cTn id="78" dur="500" fill="hold"/>
                                        <p:tgtEl>
                                          <p:spTgt spid="85"/>
                                        </p:tgtEl>
                                        <p:attrNameLst>
                                          <p:attrName>ppt_x</p:attrName>
                                        </p:attrNameLst>
                                      </p:cBhvr>
                                      <p:tavLst>
                                        <p:tav tm="0">
                                          <p:val>
                                            <p:strVal val="#ppt_x"/>
                                          </p:val>
                                        </p:tav>
                                        <p:tav tm="100000">
                                          <p:val>
                                            <p:strVal val="#ppt_x"/>
                                          </p:val>
                                        </p:tav>
                                      </p:tavLst>
                                    </p:anim>
                                    <p:anim calcmode="lin" valueType="num">
                                      <p:cBhvr>
                                        <p:cTn id="79" dur="500" fill="hold"/>
                                        <p:tgtEl>
                                          <p:spTgt spid="85"/>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88"/>
                                        </p:tgtEl>
                                        <p:attrNameLst>
                                          <p:attrName>style.visibility</p:attrName>
                                        </p:attrNameLst>
                                      </p:cBhvr>
                                      <p:to>
                                        <p:strVal val="visible"/>
                                      </p:to>
                                    </p:set>
                                    <p:animEffect transition="in" filter="fade">
                                      <p:cBhvr>
                                        <p:cTn id="82" dur="500"/>
                                        <p:tgtEl>
                                          <p:spTgt spid="88"/>
                                        </p:tgtEl>
                                      </p:cBhvr>
                                    </p:animEffect>
                                    <p:anim calcmode="lin" valueType="num">
                                      <p:cBhvr>
                                        <p:cTn id="83" dur="500" fill="hold"/>
                                        <p:tgtEl>
                                          <p:spTgt spid="88"/>
                                        </p:tgtEl>
                                        <p:attrNameLst>
                                          <p:attrName>ppt_x</p:attrName>
                                        </p:attrNameLst>
                                      </p:cBhvr>
                                      <p:tavLst>
                                        <p:tav tm="0">
                                          <p:val>
                                            <p:strVal val="#ppt_x"/>
                                          </p:val>
                                        </p:tav>
                                        <p:tav tm="100000">
                                          <p:val>
                                            <p:strVal val="#ppt_x"/>
                                          </p:val>
                                        </p:tav>
                                      </p:tavLst>
                                    </p:anim>
                                    <p:anim calcmode="lin" valueType="num">
                                      <p:cBhvr>
                                        <p:cTn id="84" dur="500" fill="hold"/>
                                        <p:tgtEl>
                                          <p:spTgt spid="8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fade">
                                      <p:cBhvr>
                                        <p:cTn id="87" dur="500"/>
                                        <p:tgtEl>
                                          <p:spTgt spid="87"/>
                                        </p:tgtEl>
                                      </p:cBhvr>
                                    </p:animEffect>
                                    <p:anim calcmode="lin" valueType="num">
                                      <p:cBhvr>
                                        <p:cTn id="88" dur="500" fill="hold"/>
                                        <p:tgtEl>
                                          <p:spTgt spid="87"/>
                                        </p:tgtEl>
                                        <p:attrNameLst>
                                          <p:attrName>ppt_x</p:attrName>
                                        </p:attrNameLst>
                                      </p:cBhvr>
                                      <p:tavLst>
                                        <p:tav tm="0">
                                          <p:val>
                                            <p:strVal val="#ppt_x"/>
                                          </p:val>
                                        </p:tav>
                                        <p:tav tm="100000">
                                          <p:val>
                                            <p:strVal val="#ppt_x"/>
                                          </p:val>
                                        </p:tav>
                                      </p:tavLst>
                                    </p:anim>
                                    <p:anim calcmode="lin" valueType="num">
                                      <p:cBhvr>
                                        <p:cTn id="89" dur="500" fill="hold"/>
                                        <p:tgtEl>
                                          <p:spTgt spid="87"/>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300"/>
                                  </p:stCondLst>
                                  <p:childTnLst>
                                    <p:set>
                                      <p:cBhvr>
                                        <p:cTn id="91" dur="1" fill="hold">
                                          <p:stCondLst>
                                            <p:cond delay="0"/>
                                          </p:stCondLst>
                                        </p:cTn>
                                        <p:tgtEl>
                                          <p:spTgt spid="90"/>
                                        </p:tgtEl>
                                        <p:attrNameLst>
                                          <p:attrName>style.visibility</p:attrName>
                                        </p:attrNameLst>
                                      </p:cBhvr>
                                      <p:to>
                                        <p:strVal val="visible"/>
                                      </p:to>
                                    </p:set>
                                    <p:animEffect transition="in" filter="fade">
                                      <p:cBhvr>
                                        <p:cTn id="92" dur="500"/>
                                        <p:tgtEl>
                                          <p:spTgt spid="90"/>
                                        </p:tgtEl>
                                      </p:cBhvr>
                                    </p:animEffect>
                                    <p:anim calcmode="lin" valueType="num">
                                      <p:cBhvr>
                                        <p:cTn id="93" dur="500" fill="hold"/>
                                        <p:tgtEl>
                                          <p:spTgt spid="90"/>
                                        </p:tgtEl>
                                        <p:attrNameLst>
                                          <p:attrName>ppt_x</p:attrName>
                                        </p:attrNameLst>
                                      </p:cBhvr>
                                      <p:tavLst>
                                        <p:tav tm="0">
                                          <p:val>
                                            <p:strVal val="#ppt_x"/>
                                          </p:val>
                                        </p:tav>
                                        <p:tav tm="100000">
                                          <p:val>
                                            <p:strVal val="#ppt_x"/>
                                          </p:val>
                                        </p:tav>
                                      </p:tavLst>
                                    </p:anim>
                                    <p:anim calcmode="lin" valueType="num">
                                      <p:cBhvr>
                                        <p:cTn id="94" dur="500" fill="hold"/>
                                        <p:tgtEl>
                                          <p:spTgt spid="90"/>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300"/>
                                  </p:stCondLst>
                                  <p:childTnLst>
                                    <p:set>
                                      <p:cBhvr>
                                        <p:cTn id="96" dur="1" fill="hold">
                                          <p:stCondLst>
                                            <p:cond delay="0"/>
                                          </p:stCondLst>
                                        </p:cTn>
                                        <p:tgtEl>
                                          <p:spTgt spid="89"/>
                                        </p:tgtEl>
                                        <p:attrNameLst>
                                          <p:attrName>style.visibility</p:attrName>
                                        </p:attrNameLst>
                                      </p:cBhvr>
                                      <p:to>
                                        <p:strVal val="visible"/>
                                      </p:to>
                                    </p:set>
                                    <p:animEffect transition="in" filter="fade">
                                      <p:cBhvr>
                                        <p:cTn id="97" dur="500"/>
                                        <p:tgtEl>
                                          <p:spTgt spid="89"/>
                                        </p:tgtEl>
                                      </p:cBhvr>
                                    </p:animEffect>
                                    <p:anim calcmode="lin" valueType="num">
                                      <p:cBhvr>
                                        <p:cTn id="98" dur="500" fill="hold"/>
                                        <p:tgtEl>
                                          <p:spTgt spid="89"/>
                                        </p:tgtEl>
                                        <p:attrNameLst>
                                          <p:attrName>ppt_x</p:attrName>
                                        </p:attrNameLst>
                                      </p:cBhvr>
                                      <p:tavLst>
                                        <p:tav tm="0">
                                          <p:val>
                                            <p:strVal val="#ppt_x"/>
                                          </p:val>
                                        </p:tav>
                                        <p:tav tm="100000">
                                          <p:val>
                                            <p:strVal val="#ppt_x"/>
                                          </p:val>
                                        </p:tav>
                                      </p:tavLst>
                                    </p:anim>
                                    <p:anim calcmode="lin" valueType="num">
                                      <p:cBhvr>
                                        <p:cTn id="99" dur="500" fill="hold"/>
                                        <p:tgtEl>
                                          <p:spTgt spid="8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600"/>
                                  </p:stCondLst>
                                  <p:childTnLst>
                                    <p:set>
                                      <p:cBhvr>
                                        <p:cTn id="101" dur="1" fill="hold">
                                          <p:stCondLst>
                                            <p:cond delay="0"/>
                                          </p:stCondLst>
                                        </p:cTn>
                                        <p:tgtEl>
                                          <p:spTgt spid="92"/>
                                        </p:tgtEl>
                                        <p:attrNameLst>
                                          <p:attrName>style.visibility</p:attrName>
                                        </p:attrNameLst>
                                      </p:cBhvr>
                                      <p:to>
                                        <p:strVal val="visible"/>
                                      </p:to>
                                    </p:set>
                                    <p:animEffect transition="in" filter="fade">
                                      <p:cBhvr>
                                        <p:cTn id="102" dur="500"/>
                                        <p:tgtEl>
                                          <p:spTgt spid="92"/>
                                        </p:tgtEl>
                                      </p:cBhvr>
                                    </p:animEffect>
                                    <p:anim calcmode="lin" valueType="num">
                                      <p:cBhvr>
                                        <p:cTn id="103" dur="500" fill="hold"/>
                                        <p:tgtEl>
                                          <p:spTgt spid="92"/>
                                        </p:tgtEl>
                                        <p:attrNameLst>
                                          <p:attrName>ppt_x</p:attrName>
                                        </p:attrNameLst>
                                      </p:cBhvr>
                                      <p:tavLst>
                                        <p:tav tm="0">
                                          <p:val>
                                            <p:strVal val="#ppt_x"/>
                                          </p:val>
                                        </p:tav>
                                        <p:tav tm="100000">
                                          <p:val>
                                            <p:strVal val="#ppt_x"/>
                                          </p:val>
                                        </p:tav>
                                      </p:tavLst>
                                    </p:anim>
                                    <p:anim calcmode="lin" valueType="num">
                                      <p:cBhvr>
                                        <p:cTn id="104" dur="500" fill="hold"/>
                                        <p:tgtEl>
                                          <p:spTgt spid="92"/>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600"/>
                                  </p:stCondLst>
                                  <p:childTnLst>
                                    <p:set>
                                      <p:cBhvr>
                                        <p:cTn id="106" dur="1" fill="hold">
                                          <p:stCondLst>
                                            <p:cond delay="0"/>
                                          </p:stCondLst>
                                        </p:cTn>
                                        <p:tgtEl>
                                          <p:spTgt spid="91"/>
                                        </p:tgtEl>
                                        <p:attrNameLst>
                                          <p:attrName>style.visibility</p:attrName>
                                        </p:attrNameLst>
                                      </p:cBhvr>
                                      <p:to>
                                        <p:strVal val="visible"/>
                                      </p:to>
                                    </p:set>
                                    <p:animEffect transition="in" filter="fade">
                                      <p:cBhvr>
                                        <p:cTn id="107" dur="500"/>
                                        <p:tgtEl>
                                          <p:spTgt spid="91"/>
                                        </p:tgtEl>
                                      </p:cBhvr>
                                    </p:animEffect>
                                    <p:anim calcmode="lin" valueType="num">
                                      <p:cBhvr>
                                        <p:cTn id="108" dur="500" fill="hold"/>
                                        <p:tgtEl>
                                          <p:spTgt spid="91"/>
                                        </p:tgtEl>
                                        <p:attrNameLst>
                                          <p:attrName>ppt_x</p:attrName>
                                        </p:attrNameLst>
                                      </p:cBhvr>
                                      <p:tavLst>
                                        <p:tav tm="0">
                                          <p:val>
                                            <p:strVal val="#ppt_x"/>
                                          </p:val>
                                        </p:tav>
                                        <p:tav tm="100000">
                                          <p:val>
                                            <p:strVal val="#ppt_x"/>
                                          </p:val>
                                        </p:tav>
                                      </p:tavLst>
                                    </p:anim>
                                    <p:anim calcmode="lin" valueType="num">
                                      <p:cBhvr>
                                        <p:cTn id="109" dur="500" fill="hold"/>
                                        <p:tgtEl>
                                          <p:spTgt spid="91"/>
                                        </p:tgtEl>
                                        <p:attrNameLst>
                                          <p:attrName>ppt_y</p:attrName>
                                        </p:attrNameLst>
                                      </p:cBhvr>
                                      <p:tavLst>
                                        <p:tav tm="0">
                                          <p:val>
                                            <p:strVal val="#ppt_y+.1"/>
                                          </p:val>
                                        </p:tav>
                                        <p:tav tm="100000">
                                          <p:val>
                                            <p:strVal val="#ppt_y"/>
                                          </p:val>
                                        </p:tav>
                                      </p:tavLst>
                                    </p:anim>
                                  </p:childTnLst>
                                </p:cTn>
                              </p:par>
                              <p:par>
                                <p:cTn id="110" presetID="2" presetClass="entr" presetSubtype="4" decel="100000" fill="hold" nodeType="withEffect">
                                  <p:stCondLst>
                                    <p:cond delay="2000"/>
                                  </p:stCondLst>
                                  <p:childTnLst>
                                    <p:set>
                                      <p:cBhvr>
                                        <p:cTn id="111" dur="1" fill="hold">
                                          <p:stCondLst>
                                            <p:cond delay="0"/>
                                          </p:stCondLst>
                                        </p:cTn>
                                        <p:tgtEl>
                                          <p:spTgt spid="52"/>
                                        </p:tgtEl>
                                        <p:attrNameLst>
                                          <p:attrName>style.visibility</p:attrName>
                                        </p:attrNameLst>
                                      </p:cBhvr>
                                      <p:to>
                                        <p:strVal val="visible"/>
                                      </p:to>
                                    </p:set>
                                    <p:anim calcmode="lin" valueType="num">
                                      <p:cBhvr additive="base">
                                        <p:cTn id="112" dur="750" fill="hold"/>
                                        <p:tgtEl>
                                          <p:spTgt spid="52"/>
                                        </p:tgtEl>
                                        <p:attrNameLst>
                                          <p:attrName>ppt_x</p:attrName>
                                        </p:attrNameLst>
                                      </p:cBhvr>
                                      <p:tavLst>
                                        <p:tav tm="0">
                                          <p:val>
                                            <p:strVal val="#ppt_x"/>
                                          </p:val>
                                        </p:tav>
                                        <p:tav tm="100000">
                                          <p:val>
                                            <p:strVal val="#ppt_x"/>
                                          </p:val>
                                        </p:tav>
                                      </p:tavLst>
                                    </p:anim>
                                    <p:anim calcmode="lin" valueType="num">
                                      <p:cBhvr additive="base">
                                        <p:cTn id="113" dur="750" fill="hold"/>
                                        <p:tgtEl>
                                          <p:spTgt spid="52"/>
                                        </p:tgtEl>
                                        <p:attrNameLst>
                                          <p:attrName>ppt_y</p:attrName>
                                        </p:attrNameLst>
                                      </p:cBhvr>
                                      <p:tavLst>
                                        <p:tav tm="0">
                                          <p:val>
                                            <p:strVal val="1+#ppt_h/2"/>
                                          </p:val>
                                        </p:tav>
                                        <p:tav tm="100000">
                                          <p:val>
                                            <p:strVal val="#ppt_y"/>
                                          </p:val>
                                        </p:tav>
                                      </p:tavLst>
                                    </p:anim>
                                  </p:childTnLst>
                                </p:cTn>
                              </p:par>
                              <p:par>
                                <p:cTn id="114" presetID="2" presetClass="entr" presetSubtype="1" decel="100000" fill="hold" grpId="0" nodeType="withEffect">
                                  <p:stCondLst>
                                    <p:cond delay="1250"/>
                                  </p:stCondLst>
                                  <p:childTnLst>
                                    <p:set>
                                      <p:cBhvr>
                                        <p:cTn id="115" dur="1" fill="hold">
                                          <p:stCondLst>
                                            <p:cond delay="0"/>
                                          </p:stCondLst>
                                        </p:cTn>
                                        <p:tgtEl>
                                          <p:spTgt spid="53"/>
                                        </p:tgtEl>
                                        <p:attrNameLst>
                                          <p:attrName>style.visibility</p:attrName>
                                        </p:attrNameLst>
                                      </p:cBhvr>
                                      <p:to>
                                        <p:strVal val="visible"/>
                                      </p:to>
                                    </p:set>
                                    <p:anim calcmode="lin" valueType="num">
                                      <p:cBhvr additive="base">
                                        <p:cTn id="116" dur="1000" fill="hold"/>
                                        <p:tgtEl>
                                          <p:spTgt spid="53"/>
                                        </p:tgtEl>
                                        <p:attrNameLst>
                                          <p:attrName>ppt_x</p:attrName>
                                        </p:attrNameLst>
                                      </p:cBhvr>
                                      <p:tavLst>
                                        <p:tav tm="0">
                                          <p:val>
                                            <p:strVal val="#ppt_x"/>
                                          </p:val>
                                        </p:tav>
                                        <p:tav tm="100000">
                                          <p:val>
                                            <p:strVal val="#ppt_x"/>
                                          </p:val>
                                        </p:tav>
                                      </p:tavLst>
                                    </p:anim>
                                    <p:anim calcmode="lin" valueType="num">
                                      <p:cBhvr additive="base">
                                        <p:cTn id="117" dur="1000" fill="hold"/>
                                        <p:tgtEl>
                                          <p:spTgt spid="53"/>
                                        </p:tgtEl>
                                        <p:attrNameLst>
                                          <p:attrName>ppt_y</p:attrName>
                                        </p:attrNameLst>
                                      </p:cBhvr>
                                      <p:tavLst>
                                        <p:tav tm="0">
                                          <p:val>
                                            <p:strVal val="0-#ppt_h/2"/>
                                          </p:val>
                                        </p:tav>
                                        <p:tav tm="100000">
                                          <p:val>
                                            <p:strVal val="#ppt_y"/>
                                          </p:val>
                                        </p:tav>
                                      </p:tavLst>
                                    </p:anim>
                                  </p:childTnLst>
                                </p:cTn>
                              </p:par>
                              <p:par>
                                <p:cTn id="118" presetID="22" presetClass="entr" presetSubtype="4" fill="hold" nodeType="withEffect">
                                  <p:stCondLst>
                                    <p:cond delay="2250"/>
                                  </p:stCondLst>
                                  <p:childTnLst>
                                    <p:set>
                                      <p:cBhvr>
                                        <p:cTn id="119" dur="1" fill="hold">
                                          <p:stCondLst>
                                            <p:cond delay="0"/>
                                          </p:stCondLst>
                                        </p:cTn>
                                        <p:tgtEl>
                                          <p:spTgt spid="54"/>
                                        </p:tgtEl>
                                        <p:attrNameLst>
                                          <p:attrName>style.visibility</p:attrName>
                                        </p:attrNameLst>
                                      </p:cBhvr>
                                      <p:to>
                                        <p:strVal val="visible"/>
                                      </p:to>
                                    </p:set>
                                    <p:animEffect transition="in" filter="wipe(down)">
                                      <p:cBhvr>
                                        <p:cTn id="1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P spid="38" grpId="0" animBg="1"/>
      <p:bldP spid="35" grpId="0" animBg="1"/>
      <p:bldP spid="35" grpId="1" animBg="1"/>
      <p:bldP spid="36" grpId="0" animBg="1"/>
      <p:bldP spid="36" grpId="1" animBg="1"/>
      <p:bldP spid="46" grpId="0" animBg="1"/>
      <p:bldP spid="46" grpId="1" animBg="1"/>
      <p:bldP spid="81" grpId="0">
        <p:tmplLst>
          <p:tmpl>
            <p:tnLst>
              <p:par>
                <p:cTn presetID="42" presetClass="entr" presetSubtype="0" fill="hold" nodeType="with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fade">
                      <p:cBhvr>
                        <p:cTn dur="500"/>
                        <p:tgtEl>
                          <p:spTgt spid="81"/>
                        </p:tgtEl>
                      </p:cBhvr>
                    </p:animEffect>
                    <p:anim calcmode="lin" valueType="num">
                      <p:cBhvr>
                        <p:cTn dur="500" fill="hold"/>
                        <p:tgtEl>
                          <p:spTgt spid="81"/>
                        </p:tgtEl>
                        <p:attrNameLst>
                          <p:attrName>ppt_x</p:attrName>
                        </p:attrNameLst>
                      </p:cBhvr>
                      <p:tavLst>
                        <p:tav tm="0">
                          <p:val>
                            <p:strVal val="#ppt_x"/>
                          </p:val>
                        </p:tav>
                        <p:tav tm="100000">
                          <p:val>
                            <p:strVal val="#ppt_x"/>
                          </p:val>
                        </p:tav>
                      </p:tavLst>
                    </p:anim>
                    <p:anim calcmode="lin" valueType="num">
                      <p:cBhvr>
                        <p:cTn dur="500" fill="hold"/>
                        <p:tgtEl>
                          <p:spTgt spid="81"/>
                        </p:tgtEl>
                        <p:attrNameLst>
                          <p:attrName>ppt_y</p:attrName>
                        </p:attrNameLst>
                      </p:cBhvr>
                      <p:tavLst>
                        <p:tav tm="0">
                          <p:val>
                            <p:strVal val="#ppt_y+.1"/>
                          </p:val>
                        </p:tav>
                        <p:tav tm="100000">
                          <p:val>
                            <p:strVal val="#ppt_y"/>
                          </p:val>
                        </p:tav>
                      </p:tavLst>
                    </p:anim>
                  </p:childTnLst>
                </p:cTn>
              </p:par>
            </p:tnLst>
          </p:tmpl>
        </p:tmplLst>
      </p:bldP>
      <p:bldP spid="82" grpId="0">
        <p:tmplLst>
          <p:tmpl>
            <p:tnLst>
              <p:par>
                <p:cTn presetID="42" presetClass="entr" presetSubtype="0" fill="hold" nodeType="withEffect">
                  <p:stCondLst>
                    <p:cond delay="0"/>
                  </p:stCondLst>
                  <p:childTnLst>
                    <p:set>
                      <p:cBhvr>
                        <p:cTn dur="1" fill="hold">
                          <p:stCondLst>
                            <p:cond delay="0"/>
                          </p:stCondLst>
                        </p:cTn>
                        <p:tgtEl>
                          <p:spTgt spid="82"/>
                        </p:tgtEl>
                        <p:attrNameLst>
                          <p:attrName>style.visibility</p:attrName>
                        </p:attrNameLst>
                      </p:cBhvr>
                      <p:to>
                        <p:strVal val="visible"/>
                      </p:to>
                    </p:set>
                    <p:animEffect transition="in" filter="fade">
                      <p:cBhvr>
                        <p:cTn dur="500"/>
                        <p:tgtEl>
                          <p:spTgt spid="82"/>
                        </p:tgtEl>
                      </p:cBhvr>
                    </p:animEffect>
                    <p:anim calcmode="lin" valueType="num">
                      <p:cBhvr>
                        <p:cTn dur="500" fill="hold"/>
                        <p:tgtEl>
                          <p:spTgt spid="82"/>
                        </p:tgtEl>
                        <p:attrNameLst>
                          <p:attrName>ppt_x</p:attrName>
                        </p:attrNameLst>
                      </p:cBhvr>
                      <p:tavLst>
                        <p:tav tm="0">
                          <p:val>
                            <p:strVal val="#ppt_x"/>
                          </p:val>
                        </p:tav>
                        <p:tav tm="100000">
                          <p:val>
                            <p:strVal val="#ppt_x"/>
                          </p:val>
                        </p:tav>
                      </p:tavLst>
                    </p:anim>
                    <p:anim calcmode="lin" valueType="num">
                      <p:cBhvr>
                        <p:cTn dur="500" fill="hold"/>
                        <p:tgtEl>
                          <p:spTgt spid="82"/>
                        </p:tgtEl>
                        <p:attrNameLst>
                          <p:attrName>ppt_y</p:attrName>
                        </p:attrNameLst>
                      </p:cBhvr>
                      <p:tavLst>
                        <p:tav tm="0">
                          <p:val>
                            <p:strVal val="#ppt_y+.1"/>
                          </p:val>
                        </p:tav>
                        <p:tav tm="100000">
                          <p:val>
                            <p:strVal val="#ppt_y"/>
                          </p:val>
                        </p:tav>
                      </p:tavLst>
                    </p:anim>
                  </p:childTnLst>
                </p:cTn>
              </p:par>
            </p:tnLst>
          </p:tmpl>
        </p:tmplLst>
      </p:bldP>
      <p:bldP spid="83" grpId="0">
        <p:tmplLst>
          <p:tmpl>
            <p:tnLst>
              <p:par>
                <p:cTn presetID="42" presetClass="entr" presetSubtype="0" fill="hold" nodeType="withEffect">
                  <p:stCondLst>
                    <p:cond delay="300"/>
                  </p:stCondLst>
                  <p:childTnLst>
                    <p:set>
                      <p:cBhvr>
                        <p:cTn dur="1" fill="hold">
                          <p:stCondLst>
                            <p:cond delay="0"/>
                          </p:stCondLst>
                        </p:cTn>
                        <p:tgtEl>
                          <p:spTgt spid="83"/>
                        </p:tgtEl>
                        <p:attrNameLst>
                          <p:attrName>style.visibility</p:attrName>
                        </p:attrNameLst>
                      </p:cBhvr>
                      <p:to>
                        <p:strVal val="visible"/>
                      </p:to>
                    </p:set>
                    <p:animEffect transition="in" filter="fade">
                      <p:cBhvr>
                        <p:cTn dur="500"/>
                        <p:tgtEl>
                          <p:spTgt spid="83"/>
                        </p:tgtEl>
                      </p:cBhvr>
                    </p:animEffect>
                    <p:anim calcmode="lin" valueType="num">
                      <p:cBhvr>
                        <p:cTn dur="500" fill="hold"/>
                        <p:tgtEl>
                          <p:spTgt spid="83"/>
                        </p:tgtEl>
                        <p:attrNameLst>
                          <p:attrName>ppt_x</p:attrName>
                        </p:attrNameLst>
                      </p:cBhvr>
                      <p:tavLst>
                        <p:tav tm="0">
                          <p:val>
                            <p:strVal val="#ppt_x"/>
                          </p:val>
                        </p:tav>
                        <p:tav tm="100000">
                          <p:val>
                            <p:strVal val="#ppt_x"/>
                          </p:val>
                        </p:tav>
                      </p:tavLst>
                    </p:anim>
                    <p:anim calcmode="lin" valueType="num">
                      <p:cBhvr>
                        <p:cTn dur="500" fill="hold"/>
                        <p:tgtEl>
                          <p:spTgt spid="83"/>
                        </p:tgtEl>
                        <p:attrNameLst>
                          <p:attrName>ppt_y</p:attrName>
                        </p:attrNameLst>
                      </p:cBhvr>
                      <p:tavLst>
                        <p:tav tm="0">
                          <p:val>
                            <p:strVal val="#ppt_y+.1"/>
                          </p:val>
                        </p:tav>
                        <p:tav tm="100000">
                          <p:val>
                            <p:strVal val="#ppt_y"/>
                          </p:val>
                        </p:tav>
                      </p:tavLst>
                    </p:anim>
                  </p:childTnLst>
                </p:cTn>
              </p:par>
            </p:tnLst>
          </p:tmpl>
        </p:tmplLst>
      </p:bldP>
      <p:bldP spid="84" grpId="0">
        <p:tmplLst>
          <p:tmpl>
            <p:tnLst>
              <p:par>
                <p:cTn presetID="42" presetClass="entr" presetSubtype="0" fill="hold" nodeType="withEffect">
                  <p:stCondLst>
                    <p:cond delay="300"/>
                  </p:stCondLst>
                  <p:childTnLst>
                    <p:set>
                      <p:cBhvr>
                        <p:cTn dur="1" fill="hold">
                          <p:stCondLst>
                            <p:cond delay="0"/>
                          </p:stCondLst>
                        </p:cTn>
                        <p:tgtEl>
                          <p:spTgt spid="84"/>
                        </p:tgtEl>
                        <p:attrNameLst>
                          <p:attrName>style.visibility</p:attrName>
                        </p:attrNameLst>
                      </p:cBhvr>
                      <p:to>
                        <p:strVal val="visible"/>
                      </p:to>
                    </p:set>
                    <p:animEffect transition="in" filter="fade">
                      <p:cBhvr>
                        <p:cTn dur="500"/>
                        <p:tgtEl>
                          <p:spTgt spid="84"/>
                        </p:tgtEl>
                      </p:cBhvr>
                    </p:animEffect>
                    <p:anim calcmode="lin" valueType="num">
                      <p:cBhvr>
                        <p:cTn dur="500" fill="hold"/>
                        <p:tgtEl>
                          <p:spTgt spid="84"/>
                        </p:tgtEl>
                        <p:attrNameLst>
                          <p:attrName>ppt_x</p:attrName>
                        </p:attrNameLst>
                      </p:cBhvr>
                      <p:tavLst>
                        <p:tav tm="0">
                          <p:val>
                            <p:strVal val="#ppt_x"/>
                          </p:val>
                        </p:tav>
                        <p:tav tm="100000">
                          <p:val>
                            <p:strVal val="#ppt_x"/>
                          </p:val>
                        </p:tav>
                      </p:tavLst>
                    </p:anim>
                    <p:anim calcmode="lin" valueType="num">
                      <p:cBhvr>
                        <p:cTn dur="500" fill="hold"/>
                        <p:tgtEl>
                          <p:spTgt spid="84"/>
                        </p:tgtEl>
                        <p:attrNameLst>
                          <p:attrName>ppt_y</p:attrName>
                        </p:attrNameLst>
                      </p:cBhvr>
                      <p:tavLst>
                        <p:tav tm="0">
                          <p:val>
                            <p:strVal val="#ppt_y+.1"/>
                          </p:val>
                        </p:tav>
                        <p:tav tm="100000">
                          <p:val>
                            <p:strVal val="#ppt_y"/>
                          </p:val>
                        </p:tav>
                      </p:tavLst>
                    </p:anim>
                  </p:childTnLst>
                </p:cTn>
              </p:par>
            </p:tnLst>
          </p:tmpl>
        </p:tmplLst>
      </p:bldP>
      <p:bldP spid="85" grpId="0">
        <p:tmplLst>
          <p:tmpl>
            <p:tnLst>
              <p:par>
                <p:cTn presetID="42" presetClass="entr" presetSubtype="0" fill="hold" nodeType="withEffect">
                  <p:stCondLst>
                    <p:cond delay="600"/>
                  </p:stCondLst>
                  <p:childTnLst>
                    <p:set>
                      <p:cBhvr>
                        <p:cTn dur="1" fill="hold">
                          <p:stCondLst>
                            <p:cond delay="0"/>
                          </p:stCondLst>
                        </p:cTn>
                        <p:tgtEl>
                          <p:spTgt spid="85"/>
                        </p:tgtEl>
                        <p:attrNameLst>
                          <p:attrName>style.visibility</p:attrName>
                        </p:attrNameLst>
                      </p:cBhvr>
                      <p:to>
                        <p:strVal val="visible"/>
                      </p:to>
                    </p:set>
                    <p:animEffect transition="in" filter="fade">
                      <p:cBhvr>
                        <p:cTn dur="500"/>
                        <p:tgtEl>
                          <p:spTgt spid="85"/>
                        </p:tgtEl>
                      </p:cBhvr>
                    </p:animEffect>
                    <p:anim calcmode="lin" valueType="num">
                      <p:cBhvr>
                        <p:cTn dur="500" fill="hold"/>
                        <p:tgtEl>
                          <p:spTgt spid="85"/>
                        </p:tgtEl>
                        <p:attrNameLst>
                          <p:attrName>ppt_x</p:attrName>
                        </p:attrNameLst>
                      </p:cBhvr>
                      <p:tavLst>
                        <p:tav tm="0">
                          <p:val>
                            <p:strVal val="#ppt_x"/>
                          </p:val>
                        </p:tav>
                        <p:tav tm="100000">
                          <p:val>
                            <p:strVal val="#ppt_x"/>
                          </p:val>
                        </p:tav>
                      </p:tavLst>
                    </p:anim>
                    <p:anim calcmode="lin" valueType="num">
                      <p:cBhvr>
                        <p:cTn dur="500" fill="hold"/>
                        <p:tgtEl>
                          <p:spTgt spid="85"/>
                        </p:tgtEl>
                        <p:attrNameLst>
                          <p:attrName>ppt_y</p:attrName>
                        </p:attrNameLst>
                      </p:cBhvr>
                      <p:tavLst>
                        <p:tav tm="0">
                          <p:val>
                            <p:strVal val="#ppt_y+.1"/>
                          </p:val>
                        </p:tav>
                        <p:tav tm="100000">
                          <p:val>
                            <p:strVal val="#ppt_y"/>
                          </p:val>
                        </p:tav>
                      </p:tavLst>
                    </p:anim>
                  </p:childTnLst>
                </p:cTn>
              </p:par>
            </p:tnLst>
          </p:tmpl>
        </p:tmplLst>
      </p:bldP>
      <p:bldP spid="86" grpId="0">
        <p:tmplLst>
          <p:tmpl>
            <p:tnLst>
              <p:par>
                <p:cTn presetID="42" presetClass="entr" presetSubtype="0" fill="hold" nodeType="withEffect">
                  <p:stCondLst>
                    <p:cond delay="600"/>
                  </p:stCondLst>
                  <p:childTnLst>
                    <p:set>
                      <p:cBhvr>
                        <p:cTn dur="1" fill="hold">
                          <p:stCondLst>
                            <p:cond delay="0"/>
                          </p:stCondLst>
                        </p:cTn>
                        <p:tgtEl>
                          <p:spTgt spid="86"/>
                        </p:tgtEl>
                        <p:attrNameLst>
                          <p:attrName>style.visibility</p:attrName>
                        </p:attrNameLst>
                      </p:cBhvr>
                      <p:to>
                        <p:strVal val="visible"/>
                      </p:to>
                    </p:set>
                    <p:animEffect transition="in" filter="fade">
                      <p:cBhvr>
                        <p:cTn dur="500"/>
                        <p:tgtEl>
                          <p:spTgt spid="86"/>
                        </p:tgtEl>
                      </p:cBhvr>
                    </p:animEffect>
                    <p:anim calcmode="lin" valueType="num">
                      <p:cBhvr>
                        <p:cTn dur="500" fill="hold"/>
                        <p:tgtEl>
                          <p:spTgt spid="86"/>
                        </p:tgtEl>
                        <p:attrNameLst>
                          <p:attrName>ppt_x</p:attrName>
                        </p:attrNameLst>
                      </p:cBhvr>
                      <p:tavLst>
                        <p:tav tm="0">
                          <p:val>
                            <p:strVal val="#ppt_x"/>
                          </p:val>
                        </p:tav>
                        <p:tav tm="100000">
                          <p:val>
                            <p:strVal val="#ppt_x"/>
                          </p:val>
                        </p:tav>
                      </p:tavLst>
                    </p:anim>
                    <p:anim calcmode="lin" valueType="num">
                      <p:cBhvr>
                        <p:cTn dur="500" fill="hold"/>
                        <p:tgtEl>
                          <p:spTgt spid="86"/>
                        </p:tgtEl>
                        <p:attrNameLst>
                          <p:attrName>ppt_y</p:attrName>
                        </p:attrNameLst>
                      </p:cBhvr>
                      <p:tavLst>
                        <p:tav tm="0">
                          <p:val>
                            <p:strVal val="#ppt_y+.1"/>
                          </p:val>
                        </p:tav>
                        <p:tav tm="100000">
                          <p:val>
                            <p:strVal val="#ppt_y"/>
                          </p:val>
                        </p:tav>
                      </p:tavLst>
                    </p:anim>
                  </p:childTnLst>
                </p:cTn>
              </p:par>
            </p:tnLst>
          </p:tmpl>
        </p:tmplLst>
      </p:bldP>
      <p:bldP spid="87" grpId="0">
        <p:tmplLst>
          <p:tmpl>
            <p:tnLst>
              <p:par>
                <p:cTn presetID="42" presetClass="entr" presetSubtype="0" fill="hold" nodeType="withEffect">
                  <p:stCondLst>
                    <p:cond delay="0"/>
                  </p:stCondLst>
                  <p:childTnLst>
                    <p:set>
                      <p:cBhvr>
                        <p:cTn dur="1" fill="hold">
                          <p:stCondLst>
                            <p:cond delay="0"/>
                          </p:stCondLst>
                        </p:cTn>
                        <p:tgtEl>
                          <p:spTgt spid="87"/>
                        </p:tgtEl>
                        <p:attrNameLst>
                          <p:attrName>style.visibility</p:attrName>
                        </p:attrNameLst>
                      </p:cBhvr>
                      <p:to>
                        <p:strVal val="visible"/>
                      </p:to>
                    </p:set>
                    <p:animEffect transition="in" filter="fade">
                      <p:cBhvr>
                        <p:cTn dur="500"/>
                        <p:tgtEl>
                          <p:spTgt spid="87"/>
                        </p:tgtEl>
                      </p:cBhvr>
                    </p:animEffect>
                    <p:anim calcmode="lin" valueType="num">
                      <p:cBhvr>
                        <p:cTn dur="500" fill="hold"/>
                        <p:tgtEl>
                          <p:spTgt spid="87"/>
                        </p:tgtEl>
                        <p:attrNameLst>
                          <p:attrName>ppt_x</p:attrName>
                        </p:attrNameLst>
                      </p:cBhvr>
                      <p:tavLst>
                        <p:tav tm="0">
                          <p:val>
                            <p:strVal val="#ppt_x"/>
                          </p:val>
                        </p:tav>
                        <p:tav tm="100000">
                          <p:val>
                            <p:strVal val="#ppt_x"/>
                          </p:val>
                        </p:tav>
                      </p:tavLst>
                    </p:anim>
                    <p:anim calcmode="lin" valueType="num">
                      <p:cBhvr>
                        <p:cTn dur="500" fill="hold"/>
                        <p:tgtEl>
                          <p:spTgt spid="87"/>
                        </p:tgtEl>
                        <p:attrNameLst>
                          <p:attrName>ppt_y</p:attrName>
                        </p:attrNameLst>
                      </p:cBhvr>
                      <p:tavLst>
                        <p:tav tm="0">
                          <p:val>
                            <p:strVal val="#ppt_y+.1"/>
                          </p:val>
                        </p:tav>
                        <p:tav tm="100000">
                          <p:val>
                            <p:strVal val="#ppt_y"/>
                          </p:val>
                        </p:tav>
                      </p:tavLst>
                    </p:anim>
                  </p:childTnLst>
                </p:cTn>
              </p:par>
            </p:tnLst>
          </p:tmpl>
        </p:tmplLst>
      </p:bldP>
      <p:bldP spid="88" grpId="0">
        <p:tmplLst>
          <p:tmpl>
            <p:tnLst>
              <p:par>
                <p:cTn presetID="42" presetClass="entr" presetSubtype="0" fill="hold" nodeType="withEffect">
                  <p:stCondLst>
                    <p:cond delay="0"/>
                  </p:stCondLst>
                  <p:childTnLst>
                    <p:set>
                      <p:cBhvr>
                        <p:cTn dur="1" fill="hold">
                          <p:stCondLst>
                            <p:cond delay="0"/>
                          </p:stCondLst>
                        </p:cTn>
                        <p:tgtEl>
                          <p:spTgt spid="88"/>
                        </p:tgtEl>
                        <p:attrNameLst>
                          <p:attrName>style.visibility</p:attrName>
                        </p:attrNameLst>
                      </p:cBhvr>
                      <p:to>
                        <p:strVal val="visible"/>
                      </p:to>
                    </p:set>
                    <p:animEffect transition="in" filter="fade">
                      <p:cBhvr>
                        <p:cTn dur="500"/>
                        <p:tgtEl>
                          <p:spTgt spid="88"/>
                        </p:tgtEl>
                      </p:cBhvr>
                    </p:animEffect>
                    <p:anim calcmode="lin" valueType="num">
                      <p:cBhvr>
                        <p:cTn dur="500" fill="hold"/>
                        <p:tgtEl>
                          <p:spTgt spid="88"/>
                        </p:tgtEl>
                        <p:attrNameLst>
                          <p:attrName>ppt_x</p:attrName>
                        </p:attrNameLst>
                      </p:cBhvr>
                      <p:tavLst>
                        <p:tav tm="0">
                          <p:val>
                            <p:strVal val="#ppt_x"/>
                          </p:val>
                        </p:tav>
                        <p:tav tm="100000">
                          <p:val>
                            <p:strVal val="#ppt_x"/>
                          </p:val>
                        </p:tav>
                      </p:tavLst>
                    </p:anim>
                    <p:anim calcmode="lin" valueType="num">
                      <p:cBhvr>
                        <p:cTn dur="500" fill="hold"/>
                        <p:tgtEl>
                          <p:spTgt spid="88"/>
                        </p:tgtEl>
                        <p:attrNameLst>
                          <p:attrName>ppt_y</p:attrName>
                        </p:attrNameLst>
                      </p:cBhvr>
                      <p:tavLst>
                        <p:tav tm="0">
                          <p:val>
                            <p:strVal val="#ppt_y+.1"/>
                          </p:val>
                        </p:tav>
                        <p:tav tm="100000">
                          <p:val>
                            <p:strVal val="#ppt_y"/>
                          </p:val>
                        </p:tav>
                      </p:tavLst>
                    </p:anim>
                  </p:childTnLst>
                </p:cTn>
              </p:par>
            </p:tnLst>
          </p:tmpl>
        </p:tmplLst>
      </p:bldP>
      <p:bldP spid="89" grpId="0">
        <p:tmplLst>
          <p:tmpl>
            <p:tnLst>
              <p:par>
                <p:cTn presetID="42" presetClass="entr" presetSubtype="0" fill="hold" nodeType="withEffect">
                  <p:stCondLst>
                    <p:cond delay="300"/>
                  </p:stCondLst>
                  <p:childTnLst>
                    <p:set>
                      <p:cBhvr>
                        <p:cTn dur="1" fill="hold">
                          <p:stCondLst>
                            <p:cond delay="0"/>
                          </p:stCondLst>
                        </p:cTn>
                        <p:tgtEl>
                          <p:spTgt spid="89"/>
                        </p:tgtEl>
                        <p:attrNameLst>
                          <p:attrName>style.visibility</p:attrName>
                        </p:attrNameLst>
                      </p:cBhvr>
                      <p:to>
                        <p:strVal val="visible"/>
                      </p:to>
                    </p:set>
                    <p:animEffect transition="in" filter="fade">
                      <p:cBhvr>
                        <p:cTn dur="500"/>
                        <p:tgtEl>
                          <p:spTgt spid="89"/>
                        </p:tgtEl>
                      </p:cBhvr>
                    </p:animEffect>
                    <p:anim calcmode="lin" valueType="num">
                      <p:cBhvr>
                        <p:cTn dur="500" fill="hold"/>
                        <p:tgtEl>
                          <p:spTgt spid="89"/>
                        </p:tgtEl>
                        <p:attrNameLst>
                          <p:attrName>ppt_x</p:attrName>
                        </p:attrNameLst>
                      </p:cBhvr>
                      <p:tavLst>
                        <p:tav tm="0">
                          <p:val>
                            <p:strVal val="#ppt_x"/>
                          </p:val>
                        </p:tav>
                        <p:tav tm="100000">
                          <p:val>
                            <p:strVal val="#ppt_x"/>
                          </p:val>
                        </p:tav>
                      </p:tavLst>
                    </p:anim>
                    <p:anim calcmode="lin" valueType="num">
                      <p:cBhvr>
                        <p:cTn dur="500" fill="hold"/>
                        <p:tgtEl>
                          <p:spTgt spid="89"/>
                        </p:tgtEl>
                        <p:attrNameLst>
                          <p:attrName>ppt_y</p:attrName>
                        </p:attrNameLst>
                      </p:cBhvr>
                      <p:tavLst>
                        <p:tav tm="0">
                          <p:val>
                            <p:strVal val="#ppt_y+.1"/>
                          </p:val>
                        </p:tav>
                        <p:tav tm="100000">
                          <p:val>
                            <p:strVal val="#ppt_y"/>
                          </p:val>
                        </p:tav>
                      </p:tavLst>
                    </p:anim>
                  </p:childTnLst>
                </p:cTn>
              </p:par>
            </p:tnLst>
          </p:tmpl>
        </p:tmplLst>
      </p:bldP>
      <p:bldP spid="90" grpId="0">
        <p:tmplLst>
          <p:tmpl>
            <p:tnLst>
              <p:par>
                <p:cTn presetID="42" presetClass="entr" presetSubtype="0" fill="hold" nodeType="withEffect">
                  <p:stCondLst>
                    <p:cond delay="300"/>
                  </p:stCondLst>
                  <p:childTnLst>
                    <p:set>
                      <p:cBhvr>
                        <p:cTn dur="1" fill="hold">
                          <p:stCondLst>
                            <p:cond delay="0"/>
                          </p:stCondLst>
                        </p:cTn>
                        <p:tgtEl>
                          <p:spTgt spid="90"/>
                        </p:tgtEl>
                        <p:attrNameLst>
                          <p:attrName>style.visibility</p:attrName>
                        </p:attrNameLst>
                      </p:cBhvr>
                      <p:to>
                        <p:strVal val="visible"/>
                      </p:to>
                    </p:set>
                    <p:animEffect transition="in" filter="fade">
                      <p:cBhvr>
                        <p:cTn dur="500"/>
                        <p:tgtEl>
                          <p:spTgt spid="90"/>
                        </p:tgtEl>
                      </p:cBhvr>
                    </p:animEffect>
                    <p:anim calcmode="lin" valueType="num">
                      <p:cBhvr>
                        <p:cTn dur="500" fill="hold"/>
                        <p:tgtEl>
                          <p:spTgt spid="90"/>
                        </p:tgtEl>
                        <p:attrNameLst>
                          <p:attrName>ppt_x</p:attrName>
                        </p:attrNameLst>
                      </p:cBhvr>
                      <p:tavLst>
                        <p:tav tm="0">
                          <p:val>
                            <p:strVal val="#ppt_x"/>
                          </p:val>
                        </p:tav>
                        <p:tav tm="100000">
                          <p:val>
                            <p:strVal val="#ppt_x"/>
                          </p:val>
                        </p:tav>
                      </p:tavLst>
                    </p:anim>
                    <p:anim calcmode="lin" valueType="num">
                      <p:cBhvr>
                        <p:cTn dur="500" fill="hold"/>
                        <p:tgtEl>
                          <p:spTgt spid="90"/>
                        </p:tgtEl>
                        <p:attrNameLst>
                          <p:attrName>ppt_y</p:attrName>
                        </p:attrNameLst>
                      </p:cBhvr>
                      <p:tavLst>
                        <p:tav tm="0">
                          <p:val>
                            <p:strVal val="#ppt_y+.1"/>
                          </p:val>
                        </p:tav>
                        <p:tav tm="100000">
                          <p:val>
                            <p:strVal val="#ppt_y"/>
                          </p:val>
                        </p:tav>
                      </p:tavLst>
                    </p:anim>
                  </p:childTnLst>
                </p:cTn>
              </p:par>
            </p:tnLst>
          </p:tmpl>
        </p:tmplLst>
      </p:bldP>
      <p:bldP spid="91" grpId="0">
        <p:tmplLst>
          <p:tmpl>
            <p:tnLst>
              <p:par>
                <p:cTn presetID="42" presetClass="entr" presetSubtype="0" fill="hold" nodeType="withEffect">
                  <p:stCondLst>
                    <p:cond delay="600"/>
                  </p:stCondLst>
                  <p:childTnLst>
                    <p:set>
                      <p:cBhvr>
                        <p:cTn dur="1" fill="hold">
                          <p:stCondLst>
                            <p:cond delay="0"/>
                          </p:stCondLst>
                        </p:cTn>
                        <p:tgtEl>
                          <p:spTgt spid="91"/>
                        </p:tgtEl>
                        <p:attrNameLst>
                          <p:attrName>style.visibility</p:attrName>
                        </p:attrNameLst>
                      </p:cBhvr>
                      <p:to>
                        <p:strVal val="visible"/>
                      </p:to>
                    </p:set>
                    <p:animEffect transition="in" filter="fade">
                      <p:cBhvr>
                        <p:cTn dur="500"/>
                        <p:tgtEl>
                          <p:spTgt spid="91"/>
                        </p:tgtEl>
                      </p:cBhvr>
                    </p:animEffect>
                    <p:anim calcmode="lin" valueType="num">
                      <p:cBhvr>
                        <p:cTn dur="500" fill="hold"/>
                        <p:tgtEl>
                          <p:spTgt spid="91"/>
                        </p:tgtEl>
                        <p:attrNameLst>
                          <p:attrName>ppt_x</p:attrName>
                        </p:attrNameLst>
                      </p:cBhvr>
                      <p:tavLst>
                        <p:tav tm="0">
                          <p:val>
                            <p:strVal val="#ppt_x"/>
                          </p:val>
                        </p:tav>
                        <p:tav tm="100000">
                          <p:val>
                            <p:strVal val="#ppt_x"/>
                          </p:val>
                        </p:tav>
                      </p:tavLst>
                    </p:anim>
                    <p:anim calcmode="lin" valueType="num">
                      <p:cBhvr>
                        <p:cTn dur="500" fill="hold"/>
                        <p:tgtEl>
                          <p:spTgt spid="91"/>
                        </p:tgtEl>
                        <p:attrNameLst>
                          <p:attrName>ppt_y</p:attrName>
                        </p:attrNameLst>
                      </p:cBhvr>
                      <p:tavLst>
                        <p:tav tm="0">
                          <p:val>
                            <p:strVal val="#ppt_y+.1"/>
                          </p:val>
                        </p:tav>
                        <p:tav tm="100000">
                          <p:val>
                            <p:strVal val="#ppt_y"/>
                          </p:val>
                        </p:tav>
                      </p:tavLst>
                    </p:anim>
                  </p:childTnLst>
                </p:cTn>
              </p:par>
            </p:tnLst>
          </p:tmpl>
        </p:tmplLst>
      </p:bldP>
      <p:bldP spid="92" grpId="0">
        <p:tmplLst>
          <p:tmpl>
            <p:tnLst>
              <p:par>
                <p:cTn presetID="42" presetClass="entr" presetSubtype="0" fill="hold" nodeType="withEffect">
                  <p:stCondLst>
                    <p:cond delay="600"/>
                  </p:stCondLst>
                  <p:childTnLst>
                    <p:set>
                      <p:cBhvr>
                        <p:cTn dur="1" fill="hold">
                          <p:stCondLst>
                            <p:cond delay="0"/>
                          </p:stCondLst>
                        </p:cTn>
                        <p:tgtEl>
                          <p:spTgt spid="92"/>
                        </p:tgtEl>
                        <p:attrNameLst>
                          <p:attrName>style.visibility</p:attrName>
                        </p:attrNameLst>
                      </p:cBhvr>
                      <p:to>
                        <p:strVal val="visible"/>
                      </p:to>
                    </p:set>
                    <p:animEffect transition="in" filter="fade">
                      <p:cBhvr>
                        <p:cTn dur="500"/>
                        <p:tgtEl>
                          <p:spTgt spid="92"/>
                        </p:tgtEl>
                      </p:cBhvr>
                    </p:animEffect>
                    <p:anim calcmode="lin" valueType="num">
                      <p:cBhvr>
                        <p:cTn dur="500" fill="hold"/>
                        <p:tgtEl>
                          <p:spTgt spid="92"/>
                        </p:tgtEl>
                        <p:attrNameLst>
                          <p:attrName>ppt_x</p:attrName>
                        </p:attrNameLst>
                      </p:cBhvr>
                      <p:tavLst>
                        <p:tav tm="0">
                          <p:val>
                            <p:strVal val="#ppt_x"/>
                          </p:val>
                        </p:tav>
                        <p:tav tm="100000">
                          <p:val>
                            <p:strVal val="#ppt_x"/>
                          </p:val>
                        </p:tav>
                      </p:tavLst>
                    </p:anim>
                    <p:anim calcmode="lin" valueType="num">
                      <p:cBhvr>
                        <p:cTn dur="500" fill="hold"/>
                        <p:tgtEl>
                          <p:spTgt spid="92"/>
                        </p:tgtEl>
                        <p:attrNameLst>
                          <p:attrName>ppt_y</p:attrName>
                        </p:attrNameLst>
                      </p:cBhvr>
                      <p:tavLst>
                        <p:tav tm="0">
                          <p:val>
                            <p:strVal val="#ppt_y+.1"/>
                          </p:val>
                        </p:tav>
                        <p:tav tm="100000">
                          <p:val>
                            <p:strVal val="#ppt_y"/>
                          </p:val>
                        </p:tav>
                      </p:tavLst>
                    </p:anim>
                  </p:childTnLst>
                </p:cTn>
              </p:par>
            </p:tnLst>
          </p:tmpl>
        </p:tmplLst>
      </p:bldP>
      <p:bldP spid="53"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7_Infografika mapa /Slovensko">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6" name="Skupina 5">
            <a:extLst>
              <a:ext uri="{FF2B5EF4-FFF2-40B4-BE49-F238E27FC236}">
                <a16:creationId xmlns:a16="http://schemas.microsoft.com/office/drawing/2014/main" id="{E3CE2D03-5D8F-4968-8734-88AF15842792}"/>
              </a:ext>
            </a:extLst>
          </p:cNvPr>
          <p:cNvGrpSpPr/>
          <p:nvPr userDrawn="1"/>
        </p:nvGrpSpPr>
        <p:grpSpPr>
          <a:xfrm>
            <a:off x="4472535" y="1637211"/>
            <a:ext cx="7214368" cy="3583579"/>
            <a:chOff x="4472535" y="1637211"/>
            <a:chExt cx="7214368" cy="3583579"/>
          </a:xfrm>
          <a:solidFill>
            <a:srgbClr val="ECECEC"/>
          </a:solidFill>
        </p:grpSpPr>
        <p:pic>
          <p:nvPicPr>
            <p:cNvPr id="7" name="Grafický objekt 6">
              <a:extLst>
                <a:ext uri="{FF2B5EF4-FFF2-40B4-BE49-F238E27FC236}">
                  <a16:creationId xmlns:a16="http://schemas.microsoft.com/office/drawing/2014/main" id="{B4FF89EC-326B-4B73-A086-9301B7A80899}"/>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t="49471" r="87635" b="19578"/>
            <a:stretch/>
          </p:blipFill>
          <p:spPr>
            <a:xfrm>
              <a:off x="4472535" y="3426435"/>
              <a:ext cx="909364" cy="1197817"/>
            </a:xfrm>
            <a:prstGeom prst="rect">
              <a:avLst/>
            </a:prstGeom>
          </p:spPr>
        </p:pic>
        <p:pic>
          <p:nvPicPr>
            <p:cNvPr id="8" name="Grafický objekt 7">
              <a:extLst>
                <a:ext uri="{FF2B5EF4-FFF2-40B4-BE49-F238E27FC236}">
                  <a16:creationId xmlns:a16="http://schemas.microsoft.com/office/drawing/2014/main" id="{51DB65C7-AE52-4CEE-A6A2-5B3DD213A527}"/>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418" t="38567" r="79464" b="6976"/>
            <a:stretch/>
          </p:blipFill>
          <p:spPr>
            <a:xfrm>
              <a:off x="4650377" y="3004457"/>
              <a:ext cx="1332412" cy="2107474"/>
            </a:xfrm>
            <a:prstGeom prst="rect">
              <a:avLst/>
            </a:prstGeom>
          </p:spPr>
        </p:pic>
        <p:pic>
          <p:nvPicPr>
            <p:cNvPr id="9" name="Grafický objekt 8">
              <a:extLst>
                <a:ext uri="{FF2B5EF4-FFF2-40B4-BE49-F238E27FC236}">
                  <a16:creationId xmlns:a16="http://schemas.microsoft.com/office/drawing/2014/main" id="{BEBFDE2B-F54B-4C44-8029-E2BFFC89E863}"/>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9015" t="16066" r="65018" b="42078"/>
            <a:stretch/>
          </p:blipFill>
          <p:spPr>
            <a:xfrm>
              <a:off x="5135527" y="2133600"/>
              <a:ext cx="1909707" cy="1619795"/>
            </a:xfrm>
            <a:prstGeom prst="rect">
              <a:avLst/>
            </a:prstGeom>
          </p:spPr>
        </p:pic>
        <p:pic>
          <p:nvPicPr>
            <p:cNvPr id="10" name="Grafický objekt 9">
              <a:extLst>
                <a:ext uri="{FF2B5EF4-FFF2-40B4-BE49-F238E27FC236}">
                  <a16:creationId xmlns:a16="http://schemas.microsoft.com/office/drawing/2014/main" id="{3A102862-A403-4E31-B205-C03F4F73DED8}"/>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15443" t="46668" r="61348" b="4163"/>
            <a:stretch/>
          </p:blipFill>
          <p:spPr>
            <a:xfrm>
              <a:off x="5608321" y="3317966"/>
              <a:ext cx="1706880" cy="1902824"/>
            </a:xfrm>
            <a:prstGeom prst="rect">
              <a:avLst/>
            </a:prstGeom>
          </p:spPr>
        </p:pic>
        <p:pic>
          <p:nvPicPr>
            <p:cNvPr id="11" name="Grafický objekt 10">
              <a:extLst>
                <a:ext uri="{FF2B5EF4-FFF2-40B4-BE49-F238E27FC236}">
                  <a16:creationId xmlns:a16="http://schemas.microsoft.com/office/drawing/2014/main" id="{A91F3C43-01A9-4500-9731-C32538F6D057}"/>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26812" t="3238" r="44730" b="54907"/>
            <a:stretch/>
          </p:blipFill>
          <p:spPr>
            <a:xfrm>
              <a:off x="6444343" y="1637211"/>
              <a:ext cx="2092906" cy="1619795"/>
            </a:xfrm>
            <a:prstGeom prst="rect">
              <a:avLst/>
            </a:prstGeom>
          </p:spPr>
        </p:pic>
        <p:pic>
          <p:nvPicPr>
            <p:cNvPr id="12" name="Grafický objekt 11">
              <a:extLst>
                <a:ext uri="{FF2B5EF4-FFF2-40B4-BE49-F238E27FC236}">
                  <a16:creationId xmlns:a16="http://schemas.microsoft.com/office/drawing/2014/main" id="{E6BFD6B4-995B-4516-93BE-644B5F77E207}"/>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8660" t="33617" r="37103" b="21153"/>
            <a:stretch/>
          </p:blipFill>
          <p:spPr>
            <a:xfrm>
              <a:off x="6580262" y="2812869"/>
              <a:ext cx="2517897" cy="1750422"/>
            </a:xfrm>
            <a:prstGeom prst="rect">
              <a:avLst/>
            </a:prstGeom>
          </p:spPr>
        </p:pic>
        <p:pic>
          <p:nvPicPr>
            <p:cNvPr id="13" name="Grafický objekt 12">
              <a:extLst>
                <a:ext uri="{FF2B5EF4-FFF2-40B4-BE49-F238E27FC236}">
                  <a16:creationId xmlns:a16="http://schemas.microsoft.com/office/drawing/2014/main" id="{5468CECA-669D-4794-82C5-D9C09C5652A8}"/>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51915" t="9989" r="1903" b="54908"/>
            <a:stretch/>
          </p:blipFill>
          <p:spPr>
            <a:xfrm>
              <a:off x="8290560" y="1898469"/>
              <a:ext cx="3396343" cy="1358537"/>
            </a:xfrm>
            <a:prstGeom prst="rect">
              <a:avLst/>
            </a:prstGeom>
          </p:spPr>
        </p:pic>
        <p:pic>
          <p:nvPicPr>
            <p:cNvPr id="14" name="Grafický objekt 13">
              <a:extLst>
                <a:ext uri="{FF2B5EF4-FFF2-40B4-BE49-F238E27FC236}">
                  <a16:creationId xmlns:a16="http://schemas.microsoft.com/office/drawing/2014/main" id="{4DA55103-1845-4F21-B571-29D2B6972BB1}"/>
                </a:ext>
              </a:extLst>
            </p:cNvPr>
            <p:cNvPicPr>
              <a:picLocks noChangeAspect="1"/>
            </p:cNvPicPr>
            <p:nvPr userDrawn="1"/>
          </p:nvPicPr>
          <p:blipFill rotWithShape="1">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56680" t="32042" r="4982" b="34429"/>
            <a:stretch/>
          </p:blipFill>
          <p:spPr>
            <a:xfrm>
              <a:off x="8640959" y="2751909"/>
              <a:ext cx="2819521" cy="1297577"/>
            </a:xfrm>
            <a:prstGeom prst="rect">
              <a:avLst/>
            </a:prstGeom>
          </p:spPr>
        </p:pic>
      </p:gr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18" cstate="hq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1070006" y="765175"/>
            <a:ext cx="2985391" cy="684376"/>
          </a:xfrm>
          <a:prstGeom prst="rect">
            <a:avLst/>
          </a:prstGeom>
        </p:spPr>
      </p:pic>
      <p:sp>
        <p:nvSpPr>
          <p:cNvPr id="25" name="Title Placeholder 1">
            <a:extLst>
              <a:ext uri="{FF2B5EF4-FFF2-40B4-BE49-F238E27FC236}">
                <a16:creationId xmlns:a16="http://schemas.microsoft.com/office/drawing/2014/main" id="{EC5C63F1-687D-4A57-872F-A01D5FA89880}"/>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err="1"/>
              <a:t>Infografika</a:t>
            </a:r>
            <a:r>
              <a:rPr lang="en-US" dirty="0"/>
              <a:t> </a:t>
            </a:r>
            <a:r>
              <a:rPr lang="en-US" dirty="0" err="1"/>
              <a:t>mapa</a:t>
            </a:r>
            <a:r>
              <a:rPr lang="en-US" dirty="0"/>
              <a:t> /</a:t>
            </a:r>
            <a:r>
              <a:rPr lang="en-US" dirty="0" err="1"/>
              <a:t>Slovensko</a:t>
            </a:r>
            <a:endParaRPr lang="en-US" dirty="0"/>
          </a:p>
        </p:txBody>
      </p:sp>
      <p:cxnSp>
        <p:nvCxnSpPr>
          <p:cNvPr id="20" name="Straight Connector 69">
            <a:extLst>
              <a:ext uri="{FF2B5EF4-FFF2-40B4-BE49-F238E27FC236}">
                <a16:creationId xmlns:a16="http://schemas.microsoft.com/office/drawing/2014/main" id="{CFF1122C-BED7-44A5-876D-A2EEF344A74C}"/>
              </a:ext>
            </a:extLst>
          </p:cNvPr>
          <p:cNvCxnSpPr>
            <a:cxnSpLocks/>
          </p:cNvCxnSpPr>
          <p:nvPr userDrawn="1"/>
        </p:nvCxnSpPr>
        <p:spPr>
          <a:xfrm>
            <a:off x="1546740" y="3193387"/>
            <a:ext cx="0" cy="38979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70">
            <a:extLst>
              <a:ext uri="{FF2B5EF4-FFF2-40B4-BE49-F238E27FC236}">
                <a16:creationId xmlns:a16="http://schemas.microsoft.com/office/drawing/2014/main" id="{0819FBB4-FE65-4108-B10C-F336637E1DA3}"/>
              </a:ext>
            </a:extLst>
          </p:cNvPr>
          <p:cNvCxnSpPr>
            <a:cxnSpLocks/>
          </p:cNvCxnSpPr>
          <p:nvPr userDrawn="1"/>
        </p:nvCxnSpPr>
        <p:spPr>
          <a:xfrm>
            <a:off x="1546740" y="4266576"/>
            <a:ext cx="0" cy="34741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71">
            <a:extLst>
              <a:ext uri="{FF2B5EF4-FFF2-40B4-BE49-F238E27FC236}">
                <a16:creationId xmlns:a16="http://schemas.microsoft.com/office/drawing/2014/main" id="{40A36A8E-6DEB-4203-B339-7C00E62439DF}"/>
              </a:ext>
            </a:extLst>
          </p:cNvPr>
          <p:cNvCxnSpPr>
            <a:cxnSpLocks/>
          </p:cNvCxnSpPr>
          <p:nvPr userDrawn="1"/>
        </p:nvCxnSpPr>
        <p:spPr>
          <a:xfrm>
            <a:off x="1546740" y="5352955"/>
            <a:ext cx="0" cy="334386"/>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EE96BD23-62E4-4DDA-B61D-05CD26BF08A7}"/>
              </a:ext>
            </a:extLst>
          </p:cNvPr>
          <p:cNvSpPr>
            <a:spLocks noGrp="1"/>
          </p:cNvSpPr>
          <p:nvPr>
            <p:ph type="body" sz="quarter" idx="19" hasCustomPrompt="1"/>
          </p:nvPr>
        </p:nvSpPr>
        <p:spPr>
          <a:xfrm>
            <a:off x="1984715" y="3154728"/>
            <a:ext cx="2092284" cy="428451"/>
          </a:xfrm>
          <a:prstGeom prst="rect">
            <a:avLst/>
          </a:prstGeom>
        </p:spPr>
        <p:txBody>
          <a:bodyPr wrap="square" lIns="0" tIns="0" rIns="0" bIns="0">
            <a:spAutoFit/>
          </a:bodyPr>
          <a:lstStyle>
            <a:lvl1pPr marL="0" indent="0" algn="l">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29" name="Text Placeholder 3">
            <a:extLst>
              <a:ext uri="{FF2B5EF4-FFF2-40B4-BE49-F238E27FC236}">
                <a16:creationId xmlns:a16="http://schemas.microsoft.com/office/drawing/2014/main" id="{620D0C2A-81F8-4088-A82A-12078868D5EA}"/>
              </a:ext>
            </a:extLst>
          </p:cNvPr>
          <p:cNvSpPr>
            <a:spLocks noGrp="1"/>
          </p:cNvSpPr>
          <p:nvPr>
            <p:ph type="body" sz="quarter" idx="20" hasCustomPrompt="1"/>
          </p:nvPr>
        </p:nvSpPr>
        <p:spPr>
          <a:xfrm>
            <a:off x="1960621" y="4185543"/>
            <a:ext cx="2092284" cy="428451"/>
          </a:xfrm>
          <a:prstGeom prst="rect">
            <a:avLst/>
          </a:prstGeom>
        </p:spPr>
        <p:txBody>
          <a:bodyPr wrap="square" lIns="0" tIns="0" rIns="0" bIns="0">
            <a:spAutoFit/>
          </a:bodyPr>
          <a:lstStyle>
            <a:lvl1pPr marL="0" indent="0" algn="l">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30" name="Text Placeholder 3">
            <a:extLst>
              <a:ext uri="{FF2B5EF4-FFF2-40B4-BE49-F238E27FC236}">
                <a16:creationId xmlns:a16="http://schemas.microsoft.com/office/drawing/2014/main" id="{DDEC50F1-DCED-479F-A66E-85B3889F558C}"/>
              </a:ext>
            </a:extLst>
          </p:cNvPr>
          <p:cNvSpPr>
            <a:spLocks noGrp="1"/>
          </p:cNvSpPr>
          <p:nvPr>
            <p:ph type="body" sz="quarter" idx="21" hasCustomPrompt="1"/>
          </p:nvPr>
        </p:nvSpPr>
        <p:spPr>
          <a:xfrm>
            <a:off x="1936527" y="5258890"/>
            <a:ext cx="2092284" cy="428451"/>
          </a:xfrm>
          <a:prstGeom prst="rect">
            <a:avLst/>
          </a:prstGeom>
        </p:spPr>
        <p:txBody>
          <a:bodyPr wrap="square" lIns="0" tIns="0" rIns="0" bIns="0">
            <a:spAutoFit/>
          </a:bodyPr>
          <a:lstStyle>
            <a:lvl1pPr marL="0" indent="0" algn="l">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Tree>
    <p:extLst>
      <p:ext uri="{BB962C8B-B14F-4D97-AF65-F5344CB8AC3E}">
        <p14:creationId xmlns:p14="http://schemas.microsoft.com/office/powerpoint/2010/main" val="3739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7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1" decel="100000" fill="hold" nodeType="withEffect">
                                  <p:stCondLst>
                                    <p:cond delay="200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750" fill="hold"/>
                                        <p:tgtEl>
                                          <p:spTgt spid="24"/>
                                        </p:tgtEl>
                                        <p:attrNameLst>
                                          <p:attrName>ppt_x</p:attrName>
                                        </p:attrNameLst>
                                      </p:cBhvr>
                                      <p:tavLst>
                                        <p:tav tm="0">
                                          <p:val>
                                            <p:strVal val="#ppt_x"/>
                                          </p:val>
                                        </p:tav>
                                        <p:tav tm="100000">
                                          <p:val>
                                            <p:strVal val="#ppt_x"/>
                                          </p:val>
                                        </p:tav>
                                      </p:tavLst>
                                    </p:anim>
                                    <p:anim calcmode="lin" valueType="num">
                                      <p:cBhvr additive="base">
                                        <p:cTn id="11" dur="750" fill="hold"/>
                                        <p:tgtEl>
                                          <p:spTgt spid="24"/>
                                        </p:tgtEl>
                                        <p:attrNameLst>
                                          <p:attrName>ppt_y</p:attrName>
                                        </p:attrNameLst>
                                      </p:cBhvr>
                                      <p:tavLst>
                                        <p:tav tm="0">
                                          <p:val>
                                            <p:strVal val="0-#ppt_h/2"/>
                                          </p:val>
                                        </p:tav>
                                        <p:tav tm="100000">
                                          <p:val>
                                            <p:strVal val="#ppt_y"/>
                                          </p:val>
                                        </p:tav>
                                      </p:tavLst>
                                    </p:anim>
                                  </p:childTnLst>
                                </p:cTn>
                              </p:par>
                              <p:par>
                                <p:cTn id="12" presetID="2" presetClass="entr" presetSubtype="4" decel="100000" fill="hold" grpId="0" nodeType="withEffect">
                                  <p:stCondLst>
                                    <p:cond delay="125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000" fill="hold"/>
                                        <p:tgtEl>
                                          <p:spTgt spid="25"/>
                                        </p:tgtEl>
                                        <p:attrNameLst>
                                          <p:attrName>ppt_x</p:attrName>
                                        </p:attrNameLst>
                                      </p:cBhvr>
                                      <p:tavLst>
                                        <p:tav tm="0">
                                          <p:val>
                                            <p:strVal val="#ppt_x"/>
                                          </p:val>
                                        </p:tav>
                                        <p:tav tm="100000">
                                          <p:val>
                                            <p:strVal val="#ppt_x"/>
                                          </p:val>
                                        </p:tav>
                                      </p:tavLst>
                                    </p:anim>
                                    <p:anim calcmode="lin" valueType="num">
                                      <p:cBhvr additive="base">
                                        <p:cTn id="15" dur="10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225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750" fill="hold"/>
                                        <p:tgtEl>
                                          <p:spTgt spid="20"/>
                                        </p:tgtEl>
                                        <p:attrNameLst>
                                          <p:attrName>ppt_x</p:attrName>
                                        </p:attrNameLst>
                                      </p:cBhvr>
                                      <p:tavLst>
                                        <p:tav tm="0">
                                          <p:val>
                                            <p:strVal val="#ppt_x"/>
                                          </p:val>
                                        </p:tav>
                                        <p:tav tm="100000">
                                          <p:val>
                                            <p:strVal val="#ppt_x"/>
                                          </p:val>
                                        </p:tav>
                                      </p:tavLst>
                                    </p:anim>
                                    <p:anim calcmode="lin" valueType="num">
                                      <p:cBhvr additive="base">
                                        <p:cTn id="19" dur="75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275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750" fill="hold"/>
                                        <p:tgtEl>
                                          <p:spTgt spid="26"/>
                                        </p:tgtEl>
                                        <p:attrNameLst>
                                          <p:attrName>ppt_x</p:attrName>
                                        </p:attrNameLst>
                                      </p:cBhvr>
                                      <p:tavLst>
                                        <p:tav tm="0">
                                          <p:val>
                                            <p:strVal val="#ppt_x"/>
                                          </p:val>
                                        </p:tav>
                                        <p:tav tm="100000">
                                          <p:val>
                                            <p:strVal val="#ppt_x"/>
                                          </p:val>
                                        </p:tav>
                                      </p:tavLst>
                                    </p:anim>
                                    <p:anim calcmode="lin" valueType="num">
                                      <p:cBhvr additive="base">
                                        <p:cTn id="23" dur="75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decel="100000" fill="hold" nodeType="withEffect">
                                  <p:stCondLst>
                                    <p:cond delay="325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750" fill="hold"/>
                                        <p:tgtEl>
                                          <p:spTgt spid="27"/>
                                        </p:tgtEl>
                                        <p:attrNameLst>
                                          <p:attrName>ppt_x</p:attrName>
                                        </p:attrNameLst>
                                      </p:cBhvr>
                                      <p:tavLst>
                                        <p:tav tm="0">
                                          <p:val>
                                            <p:strVal val="#ppt_x"/>
                                          </p:val>
                                        </p:tav>
                                        <p:tav tm="100000">
                                          <p:val>
                                            <p:strVal val="#ppt_x"/>
                                          </p:val>
                                        </p:tav>
                                      </p:tavLst>
                                    </p:anim>
                                    <p:anim calcmode="lin" valueType="num">
                                      <p:cBhvr additive="base">
                                        <p:cTn id="27" dur="750" fill="hold"/>
                                        <p:tgtEl>
                                          <p:spTgt spid="27"/>
                                        </p:tgtEl>
                                        <p:attrNameLst>
                                          <p:attrName>ppt_y</p:attrName>
                                        </p:attrNameLst>
                                      </p:cBhvr>
                                      <p:tavLst>
                                        <p:tav tm="0">
                                          <p:val>
                                            <p:strVal val="1+#ppt_h/2"/>
                                          </p:val>
                                        </p:tav>
                                        <p:tav tm="100000">
                                          <p:val>
                                            <p:strVal val="#ppt_y"/>
                                          </p:val>
                                        </p:tav>
                                      </p:tavLst>
                                    </p:anim>
                                  </p:childTnLst>
                                </p:cTn>
                              </p:par>
                              <p:par>
                                <p:cTn id="28" presetID="2" presetClass="entr" presetSubtype="4" decel="100000" fill="hold" grpId="0" nodeType="withEffect">
                                  <p:stCondLst>
                                    <p:cond delay="250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750" fill="hold"/>
                                        <p:tgtEl>
                                          <p:spTgt spid="28"/>
                                        </p:tgtEl>
                                        <p:attrNameLst>
                                          <p:attrName>ppt_x</p:attrName>
                                        </p:attrNameLst>
                                      </p:cBhvr>
                                      <p:tavLst>
                                        <p:tav tm="0">
                                          <p:val>
                                            <p:strVal val="#ppt_x"/>
                                          </p:val>
                                        </p:tav>
                                        <p:tav tm="100000">
                                          <p:val>
                                            <p:strVal val="#ppt_x"/>
                                          </p:val>
                                        </p:tav>
                                      </p:tavLst>
                                    </p:anim>
                                    <p:anim calcmode="lin" valueType="num">
                                      <p:cBhvr additive="base">
                                        <p:cTn id="31" dur="750" fill="hold"/>
                                        <p:tgtEl>
                                          <p:spTgt spid="28"/>
                                        </p:tgtEl>
                                        <p:attrNameLst>
                                          <p:attrName>ppt_y</p:attrName>
                                        </p:attrNameLst>
                                      </p:cBhvr>
                                      <p:tavLst>
                                        <p:tav tm="0">
                                          <p:val>
                                            <p:strVal val="1+#ppt_h/2"/>
                                          </p:val>
                                        </p:tav>
                                        <p:tav tm="100000">
                                          <p:val>
                                            <p:strVal val="#ppt_y"/>
                                          </p:val>
                                        </p:tav>
                                      </p:tavLst>
                                    </p:anim>
                                  </p:childTnLst>
                                </p:cTn>
                              </p:par>
                              <p:par>
                                <p:cTn id="32" presetID="2" presetClass="entr" presetSubtype="4" decel="100000" fill="hold" grpId="0" nodeType="withEffect">
                                  <p:stCondLst>
                                    <p:cond delay="300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750" fill="hold"/>
                                        <p:tgtEl>
                                          <p:spTgt spid="29"/>
                                        </p:tgtEl>
                                        <p:attrNameLst>
                                          <p:attrName>ppt_x</p:attrName>
                                        </p:attrNameLst>
                                      </p:cBhvr>
                                      <p:tavLst>
                                        <p:tav tm="0">
                                          <p:val>
                                            <p:strVal val="#ppt_x"/>
                                          </p:val>
                                        </p:tav>
                                        <p:tav tm="100000">
                                          <p:val>
                                            <p:strVal val="#ppt_x"/>
                                          </p:val>
                                        </p:tav>
                                      </p:tavLst>
                                    </p:anim>
                                    <p:anim calcmode="lin" valueType="num">
                                      <p:cBhvr additive="base">
                                        <p:cTn id="35" dur="750" fill="hold"/>
                                        <p:tgtEl>
                                          <p:spTgt spid="29"/>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350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750" fill="hold"/>
                                        <p:tgtEl>
                                          <p:spTgt spid="30"/>
                                        </p:tgtEl>
                                        <p:attrNameLst>
                                          <p:attrName>ppt_x</p:attrName>
                                        </p:attrNameLst>
                                      </p:cBhvr>
                                      <p:tavLst>
                                        <p:tav tm="0">
                                          <p:val>
                                            <p:strVal val="#ppt_x"/>
                                          </p:val>
                                        </p:tav>
                                        <p:tav tm="100000">
                                          <p:val>
                                            <p:strVal val="#ppt_x"/>
                                          </p:val>
                                        </p:tav>
                                      </p:tavLst>
                                    </p:anim>
                                    <p:anim calcmode="lin" valueType="num">
                                      <p:cBhvr additive="base">
                                        <p:cTn id="39" dur="75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tmplLst>
          <p:tmpl>
            <p:tnLst>
              <p:par>
                <p:cTn presetID="2" presetClass="entr" presetSubtype="4" decel="100000" fill="hold" nodeType="withEffect">
                  <p:stCondLst>
                    <p:cond delay="25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ppt_x"/>
                          </p:val>
                        </p:tav>
                        <p:tav tm="100000">
                          <p:val>
                            <p:strVal val="#ppt_x"/>
                          </p:val>
                        </p:tav>
                      </p:tavLst>
                    </p:anim>
                    <p:anim calcmode="lin" valueType="num">
                      <p:cBhvr additive="base">
                        <p:cTn dur="750" fill="hold"/>
                        <p:tgtEl>
                          <p:spTgt spid="28"/>
                        </p:tgtEl>
                        <p:attrNameLst>
                          <p:attrName>ppt_y</p:attrName>
                        </p:attrNameLst>
                      </p:cBhvr>
                      <p:tavLst>
                        <p:tav tm="0">
                          <p:val>
                            <p:strVal val="1+#ppt_h/2"/>
                          </p:val>
                        </p:tav>
                        <p:tav tm="100000">
                          <p:val>
                            <p:strVal val="#ppt_y"/>
                          </p:val>
                        </p:tav>
                      </p:tavLst>
                    </p:anim>
                  </p:childTnLst>
                </p:cTn>
              </p:par>
            </p:tnLst>
          </p:tmpl>
        </p:tmplLst>
      </p:bldP>
      <p:bldP spid="29" grpId="0">
        <p:tmplLst>
          <p:tmpl>
            <p:tnLst>
              <p:par>
                <p:cTn presetID="2" presetClass="entr" presetSubtype="4" decel="100000" fill="hold" nodeType="withEffect">
                  <p:stCondLst>
                    <p:cond delay="30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1+#ppt_h/2"/>
                          </p:val>
                        </p:tav>
                        <p:tav tm="100000">
                          <p:val>
                            <p:strVal val="#ppt_y"/>
                          </p:val>
                        </p:tav>
                      </p:tavLst>
                    </p:anim>
                  </p:childTnLst>
                </p:cTn>
              </p:par>
            </p:tnLst>
          </p:tmpl>
        </p:tmplLst>
      </p:bldP>
      <p:bldP spid="30" grpId="0">
        <p:tmplLst>
          <p:tmpl>
            <p:tnLst>
              <p:par>
                <p:cTn presetID="2" presetClass="entr" presetSubtype="4" decel="100000" fill="hold" nodeType="withEffect">
                  <p:stCondLst>
                    <p:cond delay="35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ppt_x"/>
                          </p:val>
                        </p:tav>
                        <p:tav tm="100000">
                          <p:val>
                            <p:strVal val="#ppt_x"/>
                          </p:val>
                        </p:tav>
                      </p:tavLst>
                    </p:anim>
                    <p:anim calcmode="lin" valueType="num">
                      <p:cBhvr additive="base">
                        <p:cTn dur="750" fill="hold"/>
                        <p:tgtEl>
                          <p:spTgt spid="3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9_Infografika mapa /Europa">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Text Placeholder 3">
            <a:extLst>
              <a:ext uri="{FF2B5EF4-FFF2-40B4-BE49-F238E27FC236}">
                <a16:creationId xmlns:a16="http://schemas.microsoft.com/office/drawing/2014/main" id="{7D005C88-A829-445E-A9A6-041125D35952}"/>
              </a:ext>
            </a:extLst>
          </p:cNvPr>
          <p:cNvSpPr>
            <a:spLocks noGrp="1"/>
          </p:cNvSpPr>
          <p:nvPr>
            <p:ph type="body" sz="quarter" idx="19" hasCustomPrompt="1"/>
          </p:nvPr>
        </p:nvSpPr>
        <p:spPr>
          <a:xfrm>
            <a:off x="2030412" y="2960461"/>
            <a:ext cx="3322766" cy="582339"/>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 typeface="Arial" panose="020B0604020202020204" pitchFamily="34" charset="0"/>
              <a:buNone/>
              <a:tabLst/>
              <a:defRPr lang="en-US" sz="1200" smtClean="0">
                <a:latin typeface="+mn-lt"/>
                <a:cs typeface="Calibri" panose="020F050202020403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 </a:t>
            </a:r>
            <a:r>
              <a:rPr lang="en-US" noProof="0" dirty="0" err="1"/>
              <a:t>Mapa</a:t>
            </a:r>
            <a:r>
              <a:rPr lang="en-US" noProof="0" dirty="0"/>
              <a:t> </a:t>
            </a:r>
            <a:r>
              <a:rPr lang="en-US" noProof="0" dirty="0" err="1"/>
              <a:t>Nadpis</a:t>
            </a:r>
            <a:endParaRPr lang="en-US" noProof="0" dirty="0"/>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p>
        </p:txBody>
      </p:sp>
      <p:sp>
        <p:nvSpPr>
          <p:cNvPr id="22" name="Text Placeholder 3">
            <a:extLst>
              <a:ext uri="{FF2B5EF4-FFF2-40B4-BE49-F238E27FC236}">
                <a16:creationId xmlns:a16="http://schemas.microsoft.com/office/drawing/2014/main" id="{2B6F91EF-E003-4DD2-BBFC-148DFAC8F8CC}"/>
              </a:ext>
            </a:extLst>
          </p:cNvPr>
          <p:cNvSpPr>
            <a:spLocks noGrp="1"/>
          </p:cNvSpPr>
          <p:nvPr>
            <p:ph type="body" sz="quarter" idx="20" hasCustomPrompt="1"/>
          </p:nvPr>
        </p:nvSpPr>
        <p:spPr>
          <a:xfrm>
            <a:off x="2006318" y="3892878"/>
            <a:ext cx="3322766" cy="582339"/>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 typeface="Arial" panose="020B0604020202020204" pitchFamily="34" charset="0"/>
              <a:buNone/>
              <a:tabLst/>
              <a:defRPr lang="en-US" sz="1200" smtClean="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 </a:t>
            </a:r>
            <a:r>
              <a:rPr lang="en-US" noProof="0" dirty="0" err="1"/>
              <a:t>Mapa</a:t>
            </a:r>
            <a:r>
              <a:rPr lang="en-US" noProof="0" dirty="0"/>
              <a:t> </a:t>
            </a:r>
            <a:r>
              <a:rPr lang="en-US" noProof="0" dirty="0" err="1"/>
              <a:t>Nadpis</a:t>
            </a:r>
            <a:endParaRPr lang="en-US" noProof="0" dirty="0"/>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p>
        </p:txBody>
      </p:sp>
      <p:sp>
        <p:nvSpPr>
          <p:cNvPr id="23" name="Text Placeholder 3">
            <a:extLst>
              <a:ext uri="{FF2B5EF4-FFF2-40B4-BE49-F238E27FC236}">
                <a16:creationId xmlns:a16="http://schemas.microsoft.com/office/drawing/2014/main" id="{97B281E2-0FB4-44F2-B304-9B7DEE41BE56}"/>
              </a:ext>
            </a:extLst>
          </p:cNvPr>
          <p:cNvSpPr>
            <a:spLocks noGrp="1"/>
          </p:cNvSpPr>
          <p:nvPr>
            <p:ph type="body" sz="quarter" idx="21" hasCustomPrompt="1"/>
          </p:nvPr>
        </p:nvSpPr>
        <p:spPr>
          <a:xfrm>
            <a:off x="2006318" y="4825296"/>
            <a:ext cx="3322766" cy="582339"/>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 typeface="Arial" panose="020B0604020202020204" pitchFamily="34" charset="0"/>
              <a:buNone/>
              <a:tabLst/>
              <a:defRPr lang="en-US" sz="1200" smtClean="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3. </a:t>
            </a:r>
            <a:r>
              <a:rPr lang="en-US" noProof="0" dirty="0" err="1"/>
              <a:t>Mapa</a:t>
            </a:r>
            <a:r>
              <a:rPr lang="en-US" noProof="0" dirty="0"/>
              <a:t> </a:t>
            </a:r>
            <a:r>
              <a:rPr lang="en-US" noProof="0" dirty="0" err="1"/>
              <a:t>Nadpis</a:t>
            </a:r>
            <a:endParaRPr lang="en-US" noProof="0" dirty="0"/>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p>
        </p:txBody>
      </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grpSp>
        <p:nvGrpSpPr>
          <p:cNvPr id="20" name="Group 3">
            <a:extLst>
              <a:ext uri="{FF2B5EF4-FFF2-40B4-BE49-F238E27FC236}">
                <a16:creationId xmlns:a16="http://schemas.microsoft.com/office/drawing/2014/main" id="{41DE06CD-4031-4E90-A720-BA60E13E3746}"/>
              </a:ext>
            </a:extLst>
          </p:cNvPr>
          <p:cNvGrpSpPr/>
          <p:nvPr userDrawn="1"/>
        </p:nvGrpSpPr>
        <p:grpSpPr>
          <a:xfrm>
            <a:off x="5621131" y="-8710"/>
            <a:ext cx="8674989" cy="6343217"/>
            <a:chOff x="2979926" y="-33603"/>
            <a:chExt cx="6221676" cy="4549336"/>
          </a:xfrm>
          <a:solidFill>
            <a:srgbClr val="ECECEC"/>
          </a:solidFill>
        </p:grpSpPr>
        <p:sp>
          <p:nvSpPr>
            <p:cNvPr id="26" name="Freeform 100">
              <a:extLst>
                <a:ext uri="{FF2B5EF4-FFF2-40B4-BE49-F238E27FC236}">
                  <a16:creationId xmlns:a16="http://schemas.microsoft.com/office/drawing/2014/main" id="{A8D21829-9CD6-4E4C-BB06-D081D6E6266E}"/>
                </a:ext>
              </a:extLst>
            </p:cNvPr>
            <p:cNvSpPr>
              <a:spLocks noEditPoints="1"/>
            </p:cNvSpPr>
            <p:nvPr/>
          </p:nvSpPr>
          <p:spPr bwMode="auto">
            <a:xfrm>
              <a:off x="5709811" y="2172878"/>
              <a:ext cx="237477" cy="119327"/>
            </a:xfrm>
            <a:custGeom>
              <a:avLst/>
              <a:gdLst>
                <a:gd name="T0" fmla="*/ 44 w 104"/>
                <a:gd name="T1" fmla="*/ 1 h 54"/>
                <a:gd name="T2" fmla="*/ 48 w 104"/>
                <a:gd name="T3" fmla="*/ 4 h 54"/>
                <a:gd name="T4" fmla="*/ 51 w 104"/>
                <a:gd name="T5" fmla="*/ 5 h 54"/>
                <a:gd name="T6" fmla="*/ 57 w 104"/>
                <a:gd name="T7" fmla="*/ 8 h 54"/>
                <a:gd name="T8" fmla="*/ 69 w 104"/>
                <a:gd name="T9" fmla="*/ 9 h 54"/>
                <a:gd name="T10" fmla="*/ 71 w 104"/>
                <a:gd name="T11" fmla="*/ 7 h 54"/>
                <a:gd name="T12" fmla="*/ 75 w 104"/>
                <a:gd name="T13" fmla="*/ 6 h 54"/>
                <a:gd name="T14" fmla="*/ 82 w 104"/>
                <a:gd name="T15" fmla="*/ 4 h 54"/>
                <a:gd name="T16" fmla="*/ 85 w 104"/>
                <a:gd name="T17" fmla="*/ 8 h 54"/>
                <a:gd name="T18" fmla="*/ 87 w 104"/>
                <a:gd name="T19" fmla="*/ 8 h 54"/>
                <a:gd name="T20" fmla="*/ 91 w 104"/>
                <a:gd name="T21" fmla="*/ 12 h 54"/>
                <a:gd name="T22" fmla="*/ 94 w 104"/>
                <a:gd name="T23" fmla="*/ 15 h 54"/>
                <a:gd name="T24" fmla="*/ 92 w 104"/>
                <a:gd name="T25" fmla="*/ 22 h 54"/>
                <a:gd name="T26" fmla="*/ 92 w 104"/>
                <a:gd name="T27" fmla="*/ 25 h 54"/>
                <a:gd name="T28" fmla="*/ 92 w 104"/>
                <a:gd name="T29" fmla="*/ 35 h 54"/>
                <a:gd name="T30" fmla="*/ 95 w 104"/>
                <a:gd name="T31" fmla="*/ 39 h 54"/>
                <a:gd name="T32" fmla="*/ 95 w 104"/>
                <a:gd name="T33" fmla="*/ 40 h 54"/>
                <a:gd name="T34" fmla="*/ 99 w 104"/>
                <a:gd name="T35" fmla="*/ 39 h 54"/>
                <a:gd name="T36" fmla="*/ 100 w 104"/>
                <a:gd name="T37" fmla="*/ 38 h 54"/>
                <a:gd name="T38" fmla="*/ 99 w 104"/>
                <a:gd name="T39" fmla="*/ 39 h 54"/>
                <a:gd name="T40" fmla="*/ 90 w 104"/>
                <a:gd name="T41" fmla="*/ 41 h 54"/>
                <a:gd name="T42" fmla="*/ 82 w 104"/>
                <a:gd name="T43" fmla="*/ 46 h 54"/>
                <a:gd name="T44" fmla="*/ 61 w 104"/>
                <a:gd name="T45" fmla="*/ 48 h 54"/>
                <a:gd name="T46" fmla="*/ 46 w 104"/>
                <a:gd name="T47" fmla="*/ 49 h 54"/>
                <a:gd name="T48" fmla="*/ 37 w 104"/>
                <a:gd name="T49" fmla="*/ 51 h 54"/>
                <a:gd name="T50" fmla="*/ 24 w 104"/>
                <a:gd name="T51" fmla="*/ 52 h 54"/>
                <a:gd name="T52" fmla="*/ 17 w 104"/>
                <a:gd name="T53" fmla="*/ 52 h 54"/>
                <a:gd name="T54" fmla="*/ 4 w 104"/>
                <a:gd name="T55" fmla="*/ 53 h 54"/>
                <a:gd name="T56" fmla="*/ 5 w 104"/>
                <a:gd name="T57" fmla="*/ 49 h 54"/>
                <a:gd name="T58" fmla="*/ 13 w 104"/>
                <a:gd name="T59" fmla="*/ 40 h 54"/>
                <a:gd name="T60" fmla="*/ 8 w 104"/>
                <a:gd name="T61" fmla="*/ 38 h 54"/>
                <a:gd name="T62" fmla="*/ 4 w 104"/>
                <a:gd name="T63" fmla="*/ 35 h 54"/>
                <a:gd name="T64" fmla="*/ 9 w 104"/>
                <a:gd name="T65" fmla="*/ 22 h 54"/>
                <a:gd name="T66" fmla="*/ 25 w 104"/>
                <a:gd name="T67" fmla="*/ 25 h 54"/>
                <a:gd name="T68" fmla="*/ 38 w 104"/>
                <a:gd name="T69" fmla="*/ 8 h 54"/>
                <a:gd name="T70" fmla="*/ 40 w 104"/>
                <a:gd name="T71" fmla="*/ 1 h 54"/>
                <a:gd name="T72" fmla="*/ 44 w 104"/>
                <a:gd name="T73" fmla="*/ 1 h 54"/>
                <a:gd name="T74" fmla="*/ 102 w 104"/>
                <a:gd name="T75" fmla="*/ 37 h 54"/>
                <a:gd name="T76" fmla="*/ 102 w 104"/>
                <a:gd name="T77" fmla="*/ 37 h 54"/>
                <a:gd name="T78" fmla="*/ 102 w 104"/>
                <a:gd name="T79" fmla="*/ 37 h 54"/>
                <a:gd name="T80" fmla="*/ 102 w 104"/>
                <a:gd name="T81" fmla="*/ 38 h 54"/>
                <a:gd name="T82" fmla="*/ 102 w 104"/>
                <a:gd name="T83" fmla="*/ 37 h 54"/>
                <a:gd name="T84" fmla="*/ 102 w 104"/>
                <a:gd name="T85" fmla="*/ 37 h 54"/>
                <a:gd name="T86" fmla="*/ 102 w 104"/>
                <a:gd name="T87" fmla="*/ 38 h 54"/>
                <a:gd name="T88" fmla="*/ 102 w 104"/>
                <a:gd name="T89" fmla="*/ 38 h 54"/>
                <a:gd name="T90" fmla="*/ 104 w 104"/>
                <a:gd name="T91" fmla="*/ 42 h 54"/>
                <a:gd name="T92" fmla="*/ 104 w 104"/>
                <a:gd name="T93" fmla="*/ 42 h 54"/>
                <a:gd name="T94" fmla="*/ 102 w 104"/>
                <a:gd name="T95" fmla="*/ 3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54">
                  <a:moveTo>
                    <a:pt x="44" y="1"/>
                  </a:moveTo>
                  <a:cubicBezTo>
                    <a:pt x="48" y="4"/>
                    <a:pt x="48" y="4"/>
                    <a:pt x="48" y="4"/>
                  </a:cubicBezTo>
                  <a:cubicBezTo>
                    <a:pt x="51" y="5"/>
                    <a:pt x="51" y="5"/>
                    <a:pt x="51" y="5"/>
                  </a:cubicBezTo>
                  <a:cubicBezTo>
                    <a:pt x="57" y="8"/>
                    <a:pt x="57" y="8"/>
                    <a:pt x="57" y="8"/>
                  </a:cubicBezTo>
                  <a:cubicBezTo>
                    <a:pt x="69" y="9"/>
                    <a:pt x="69" y="9"/>
                    <a:pt x="69" y="9"/>
                  </a:cubicBezTo>
                  <a:cubicBezTo>
                    <a:pt x="71" y="7"/>
                    <a:pt x="71" y="7"/>
                    <a:pt x="71" y="7"/>
                  </a:cubicBezTo>
                  <a:cubicBezTo>
                    <a:pt x="75" y="6"/>
                    <a:pt x="75" y="6"/>
                    <a:pt x="75" y="6"/>
                  </a:cubicBezTo>
                  <a:cubicBezTo>
                    <a:pt x="82" y="4"/>
                    <a:pt x="82" y="4"/>
                    <a:pt x="82" y="4"/>
                  </a:cubicBezTo>
                  <a:cubicBezTo>
                    <a:pt x="85" y="8"/>
                    <a:pt x="85" y="8"/>
                    <a:pt x="85" y="8"/>
                  </a:cubicBezTo>
                  <a:cubicBezTo>
                    <a:pt x="87" y="8"/>
                    <a:pt x="87" y="8"/>
                    <a:pt x="87" y="8"/>
                  </a:cubicBezTo>
                  <a:cubicBezTo>
                    <a:pt x="87" y="8"/>
                    <a:pt x="89" y="10"/>
                    <a:pt x="91" y="12"/>
                  </a:cubicBezTo>
                  <a:cubicBezTo>
                    <a:pt x="92" y="14"/>
                    <a:pt x="94" y="15"/>
                    <a:pt x="94" y="15"/>
                  </a:cubicBezTo>
                  <a:cubicBezTo>
                    <a:pt x="92" y="22"/>
                    <a:pt x="92" y="22"/>
                    <a:pt x="92" y="22"/>
                  </a:cubicBezTo>
                  <a:cubicBezTo>
                    <a:pt x="92" y="25"/>
                    <a:pt x="92" y="25"/>
                    <a:pt x="92" y="25"/>
                  </a:cubicBezTo>
                  <a:cubicBezTo>
                    <a:pt x="92" y="35"/>
                    <a:pt x="92" y="35"/>
                    <a:pt x="92" y="35"/>
                  </a:cubicBezTo>
                  <a:cubicBezTo>
                    <a:pt x="95" y="39"/>
                    <a:pt x="95" y="39"/>
                    <a:pt x="95" y="39"/>
                  </a:cubicBezTo>
                  <a:cubicBezTo>
                    <a:pt x="95" y="40"/>
                    <a:pt x="95" y="40"/>
                    <a:pt x="95" y="40"/>
                  </a:cubicBezTo>
                  <a:cubicBezTo>
                    <a:pt x="99" y="39"/>
                    <a:pt x="99" y="39"/>
                    <a:pt x="99" y="39"/>
                  </a:cubicBezTo>
                  <a:cubicBezTo>
                    <a:pt x="99" y="39"/>
                    <a:pt x="100" y="39"/>
                    <a:pt x="100" y="38"/>
                  </a:cubicBezTo>
                  <a:cubicBezTo>
                    <a:pt x="100" y="39"/>
                    <a:pt x="99" y="39"/>
                    <a:pt x="99" y="39"/>
                  </a:cubicBezTo>
                  <a:cubicBezTo>
                    <a:pt x="90" y="41"/>
                    <a:pt x="90" y="41"/>
                    <a:pt x="90" y="41"/>
                  </a:cubicBezTo>
                  <a:cubicBezTo>
                    <a:pt x="82" y="46"/>
                    <a:pt x="82" y="46"/>
                    <a:pt x="82" y="46"/>
                  </a:cubicBezTo>
                  <a:cubicBezTo>
                    <a:pt x="82" y="46"/>
                    <a:pt x="63" y="48"/>
                    <a:pt x="61" y="48"/>
                  </a:cubicBezTo>
                  <a:cubicBezTo>
                    <a:pt x="60" y="48"/>
                    <a:pt x="48" y="49"/>
                    <a:pt x="46" y="49"/>
                  </a:cubicBezTo>
                  <a:cubicBezTo>
                    <a:pt x="45" y="50"/>
                    <a:pt x="39" y="51"/>
                    <a:pt x="37" y="51"/>
                  </a:cubicBezTo>
                  <a:cubicBezTo>
                    <a:pt x="35" y="51"/>
                    <a:pt x="26" y="52"/>
                    <a:pt x="24" y="52"/>
                  </a:cubicBezTo>
                  <a:cubicBezTo>
                    <a:pt x="22" y="52"/>
                    <a:pt x="17" y="52"/>
                    <a:pt x="17" y="52"/>
                  </a:cubicBezTo>
                  <a:cubicBezTo>
                    <a:pt x="17" y="52"/>
                    <a:pt x="7" y="53"/>
                    <a:pt x="4" y="53"/>
                  </a:cubicBezTo>
                  <a:cubicBezTo>
                    <a:pt x="1" y="54"/>
                    <a:pt x="5" y="49"/>
                    <a:pt x="5" y="49"/>
                  </a:cubicBezTo>
                  <a:cubicBezTo>
                    <a:pt x="5" y="49"/>
                    <a:pt x="17" y="39"/>
                    <a:pt x="13" y="40"/>
                  </a:cubicBezTo>
                  <a:cubicBezTo>
                    <a:pt x="8" y="38"/>
                    <a:pt x="8" y="38"/>
                    <a:pt x="8" y="38"/>
                  </a:cubicBezTo>
                  <a:cubicBezTo>
                    <a:pt x="4" y="35"/>
                    <a:pt x="4" y="35"/>
                    <a:pt x="4" y="35"/>
                  </a:cubicBezTo>
                  <a:cubicBezTo>
                    <a:pt x="0" y="26"/>
                    <a:pt x="5" y="22"/>
                    <a:pt x="9" y="22"/>
                  </a:cubicBezTo>
                  <a:cubicBezTo>
                    <a:pt x="12" y="22"/>
                    <a:pt x="20" y="25"/>
                    <a:pt x="25" y="25"/>
                  </a:cubicBezTo>
                  <a:cubicBezTo>
                    <a:pt x="43" y="25"/>
                    <a:pt x="39" y="19"/>
                    <a:pt x="38" y="8"/>
                  </a:cubicBezTo>
                  <a:cubicBezTo>
                    <a:pt x="38" y="5"/>
                    <a:pt x="39" y="2"/>
                    <a:pt x="40" y="1"/>
                  </a:cubicBezTo>
                  <a:cubicBezTo>
                    <a:pt x="41" y="0"/>
                    <a:pt x="43" y="2"/>
                    <a:pt x="44" y="1"/>
                  </a:cubicBezTo>
                  <a:close/>
                  <a:moveTo>
                    <a:pt x="102" y="37"/>
                  </a:moveTo>
                  <a:cubicBezTo>
                    <a:pt x="102" y="37"/>
                    <a:pt x="102" y="37"/>
                    <a:pt x="102" y="37"/>
                  </a:cubicBezTo>
                  <a:cubicBezTo>
                    <a:pt x="102" y="37"/>
                    <a:pt x="102" y="37"/>
                    <a:pt x="102" y="37"/>
                  </a:cubicBezTo>
                  <a:cubicBezTo>
                    <a:pt x="102" y="38"/>
                    <a:pt x="102" y="38"/>
                    <a:pt x="102" y="38"/>
                  </a:cubicBezTo>
                  <a:cubicBezTo>
                    <a:pt x="102" y="37"/>
                    <a:pt x="102" y="37"/>
                    <a:pt x="102" y="37"/>
                  </a:cubicBezTo>
                  <a:cubicBezTo>
                    <a:pt x="102" y="37"/>
                    <a:pt x="102" y="37"/>
                    <a:pt x="102" y="37"/>
                  </a:cubicBezTo>
                  <a:close/>
                  <a:moveTo>
                    <a:pt x="102" y="38"/>
                  </a:moveTo>
                  <a:cubicBezTo>
                    <a:pt x="102" y="38"/>
                    <a:pt x="102" y="38"/>
                    <a:pt x="102" y="38"/>
                  </a:cubicBezTo>
                  <a:cubicBezTo>
                    <a:pt x="103" y="39"/>
                    <a:pt x="104" y="41"/>
                    <a:pt x="104" y="42"/>
                  </a:cubicBezTo>
                  <a:cubicBezTo>
                    <a:pt x="104" y="42"/>
                    <a:pt x="104" y="42"/>
                    <a:pt x="104" y="42"/>
                  </a:cubicBezTo>
                  <a:cubicBezTo>
                    <a:pt x="104" y="41"/>
                    <a:pt x="103" y="39"/>
                    <a:pt x="102" y="38"/>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27" name="Freeform 23">
              <a:extLst>
                <a:ext uri="{FF2B5EF4-FFF2-40B4-BE49-F238E27FC236}">
                  <a16:creationId xmlns:a16="http://schemas.microsoft.com/office/drawing/2014/main" id="{372B5193-529B-4613-B289-CA04D6FE4693}"/>
                </a:ext>
              </a:extLst>
            </p:cNvPr>
            <p:cNvSpPr>
              <a:spLocks/>
            </p:cNvSpPr>
            <p:nvPr/>
          </p:nvSpPr>
          <p:spPr bwMode="auto">
            <a:xfrm>
              <a:off x="5951686" y="3592015"/>
              <a:ext cx="171511" cy="172598"/>
            </a:xfrm>
            <a:custGeom>
              <a:avLst/>
              <a:gdLst>
                <a:gd name="T0" fmla="*/ 70 w 75"/>
                <a:gd name="T1" fmla="*/ 49 h 78"/>
                <a:gd name="T2" fmla="*/ 52 w 75"/>
                <a:gd name="T3" fmla="*/ 56 h 78"/>
                <a:gd name="T4" fmla="*/ 40 w 75"/>
                <a:gd name="T5" fmla="*/ 65 h 78"/>
                <a:gd name="T6" fmla="*/ 38 w 75"/>
                <a:gd name="T7" fmla="*/ 77 h 78"/>
                <a:gd name="T8" fmla="*/ 32 w 75"/>
                <a:gd name="T9" fmla="*/ 76 h 78"/>
                <a:gd name="T10" fmla="*/ 31 w 75"/>
                <a:gd name="T11" fmla="*/ 70 h 78"/>
                <a:gd name="T12" fmla="*/ 30 w 75"/>
                <a:gd name="T13" fmla="*/ 66 h 78"/>
                <a:gd name="T14" fmla="*/ 26 w 75"/>
                <a:gd name="T15" fmla="*/ 60 h 78"/>
                <a:gd name="T16" fmla="*/ 21 w 75"/>
                <a:gd name="T17" fmla="*/ 57 h 78"/>
                <a:gd name="T18" fmla="*/ 19 w 75"/>
                <a:gd name="T19" fmla="*/ 57 h 78"/>
                <a:gd name="T20" fmla="*/ 15 w 75"/>
                <a:gd name="T21" fmla="*/ 55 h 78"/>
                <a:gd name="T22" fmla="*/ 13 w 75"/>
                <a:gd name="T23" fmla="*/ 49 h 78"/>
                <a:gd name="T24" fmla="*/ 9 w 75"/>
                <a:gd name="T25" fmla="*/ 46 h 78"/>
                <a:gd name="T26" fmla="*/ 6 w 75"/>
                <a:gd name="T27" fmla="*/ 44 h 78"/>
                <a:gd name="T28" fmla="*/ 1 w 75"/>
                <a:gd name="T29" fmla="*/ 34 h 78"/>
                <a:gd name="T30" fmla="*/ 10 w 75"/>
                <a:gd name="T31" fmla="*/ 29 h 78"/>
                <a:gd name="T32" fmla="*/ 16 w 75"/>
                <a:gd name="T33" fmla="*/ 27 h 78"/>
                <a:gd name="T34" fmla="*/ 20 w 75"/>
                <a:gd name="T35" fmla="*/ 24 h 78"/>
                <a:gd name="T36" fmla="*/ 25 w 75"/>
                <a:gd name="T37" fmla="*/ 15 h 78"/>
                <a:gd name="T38" fmla="*/ 24 w 75"/>
                <a:gd name="T39" fmla="*/ 8 h 78"/>
                <a:gd name="T40" fmla="*/ 25 w 75"/>
                <a:gd name="T41" fmla="*/ 4 h 78"/>
                <a:gd name="T42" fmla="*/ 32 w 75"/>
                <a:gd name="T43" fmla="*/ 2 h 78"/>
                <a:gd name="T44" fmla="*/ 39 w 75"/>
                <a:gd name="T45" fmla="*/ 7 h 78"/>
                <a:gd name="T46" fmla="*/ 47 w 75"/>
                <a:gd name="T47" fmla="*/ 11 h 78"/>
                <a:gd name="T48" fmla="*/ 50 w 75"/>
                <a:gd name="T49" fmla="*/ 17 h 78"/>
                <a:gd name="T50" fmla="*/ 59 w 75"/>
                <a:gd name="T51" fmla="*/ 23 h 78"/>
                <a:gd name="T52" fmla="*/ 67 w 75"/>
                <a:gd name="T53" fmla="*/ 26 h 78"/>
                <a:gd name="T54" fmla="*/ 75 w 75"/>
                <a:gd name="T55" fmla="*/ 26 h 78"/>
                <a:gd name="T56" fmla="*/ 73 w 75"/>
                <a:gd name="T57" fmla="*/ 31 h 78"/>
                <a:gd name="T58" fmla="*/ 70 w 75"/>
                <a:gd name="T59" fmla="*/ 37 h 78"/>
                <a:gd name="T60" fmla="*/ 70 w 75"/>
                <a:gd name="T61" fmla="*/ 43 h 78"/>
                <a:gd name="T62" fmla="*/ 70 w 75"/>
                <a:gd name="T63" fmla="*/ 4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5" h="78">
                  <a:moveTo>
                    <a:pt x="71" y="48"/>
                  </a:moveTo>
                  <a:cubicBezTo>
                    <a:pt x="70" y="49"/>
                    <a:pt x="70" y="49"/>
                    <a:pt x="70" y="49"/>
                  </a:cubicBezTo>
                  <a:cubicBezTo>
                    <a:pt x="66" y="51"/>
                    <a:pt x="61" y="49"/>
                    <a:pt x="60" y="56"/>
                  </a:cubicBezTo>
                  <a:cubicBezTo>
                    <a:pt x="60" y="68"/>
                    <a:pt x="56" y="56"/>
                    <a:pt x="52" y="56"/>
                  </a:cubicBezTo>
                  <a:cubicBezTo>
                    <a:pt x="49" y="56"/>
                    <a:pt x="49" y="58"/>
                    <a:pt x="47" y="60"/>
                  </a:cubicBezTo>
                  <a:cubicBezTo>
                    <a:pt x="44" y="62"/>
                    <a:pt x="41" y="63"/>
                    <a:pt x="40" y="65"/>
                  </a:cubicBezTo>
                  <a:cubicBezTo>
                    <a:pt x="40" y="67"/>
                    <a:pt x="39" y="69"/>
                    <a:pt x="39" y="71"/>
                  </a:cubicBezTo>
                  <a:cubicBezTo>
                    <a:pt x="40" y="74"/>
                    <a:pt x="40" y="77"/>
                    <a:pt x="38" y="77"/>
                  </a:cubicBezTo>
                  <a:cubicBezTo>
                    <a:pt x="37" y="77"/>
                    <a:pt x="34" y="78"/>
                    <a:pt x="32" y="77"/>
                  </a:cubicBezTo>
                  <a:cubicBezTo>
                    <a:pt x="32" y="76"/>
                    <a:pt x="32" y="76"/>
                    <a:pt x="32" y="76"/>
                  </a:cubicBezTo>
                  <a:cubicBezTo>
                    <a:pt x="33" y="73"/>
                    <a:pt x="33" y="73"/>
                    <a:pt x="33" y="73"/>
                  </a:cubicBezTo>
                  <a:cubicBezTo>
                    <a:pt x="31" y="70"/>
                    <a:pt x="31" y="70"/>
                    <a:pt x="31" y="70"/>
                  </a:cubicBezTo>
                  <a:cubicBezTo>
                    <a:pt x="31" y="70"/>
                    <a:pt x="31" y="70"/>
                    <a:pt x="31" y="69"/>
                  </a:cubicBezTo>
                  <a:cubicBezTo>
                    <a:pt x="30" y="68"/>
                    <a:pt x="30" y="66"/>
                    <a:pt x="30" y="66"/>
                  </a:cubicBezTo>
                  <a:cubicBezTo>
                    <a:pt x="29" y="63"/>
                    <a:pt x="29" y="63"/>
                    <a:pt x="29" y="63"/>
                  </a:cubicBezTo>
                  <a:cubicBezTo>
                    <a:pt x="29" y="63"/>
                    <a:pt x="27" y="61"/>
                    <a:pt x="26" y="60"/>
                  </a:cubicBezTo>
                  <a:cubicBezTo>
                    <a:pt x="26" y="60"/>
                    <a:pt x="26" y="59"/>
                    <a:pt x="24" y="58"/>
                  </a:cubicBezTo>
                  <a:cubicBezTo>
                    <a:pt x="23" y="58"/>
                    <a:pt x="21" y="57"/>
                    <a:pt x="21" y="57"/>
                  </a:cubicBezTo>
                  <a:cubicBezTo>
                    <a:pt x="20" y="57"/>
                    <a:pt x="20" y="57"/>
                    <a:pt x="20" y="57"/>
                  </a:cubicBezTo>
                  <a:cubicBezTo>
                    <a:pt x="20" y="57"/>
                    <a:pt x="19" y="57"/>
                    <a:pt x="19" y="57"/>
                  </a:cubicBezTo>
                  <a:cubicBezTo>
                    <a:pt x="17" y="55"/>
                    <a:pt x="17" y="55"/>
                    <a:pt x="17" y="55"/>
                  </a:cubicBezTo>
                  <a:cubicBezTo>
                    <a:pt x="15" y="55"/>
                    <a:pt x="15" y="55"/>
                    <a:pt x="15" y="55"/>
                  </a:cubicBezTo>
                  <a:cubicBezTo>
                    <a:pt x="14" y="52"/>
                    <a:pt x="14" y="52"/>
                    <a:pt x="14" y="52"/>
                  </a:cubicBezTo>
                  <a:cubicBezTo>
                    <a:pt x="13" y="49"/>
                    <a:pt x="13" y="49"/>
                    <a:pt x="13" y="49"/>
                  </a:cubicBezTo>
                  <a:cubicBezTo>
                    <a:pt x="11" y="47"/>
                    <a:pt x="11" y="47"/>
                    <a:pt x="11" y="47"/>
                  </a:cubicBezTo>
                  <a:cubicBezTo>
                    <a:pt x="9" y="46"/>
                    <a:pt x="9" y="46"/>
                    <a:pt x="9" y="46"/>
                  </a:cubicBezTo>
                  <a:cubicBezTo>
                    <a:pt x="8" y="45"/>
                    <a:pt x="8" y="45"/>
                    <a:pt x="8" y="45"/>
                  </a:cubicBezTo>
                  <a:cubicBezTo>
                    <a:pt x="6" y="44"/>
                    <a:pt x="6" y="44"/>
                    <a:pt x="6" y="44"/>
                  </a:cubicBezTo>
                  <a:cubicBezTo>
                    <a:pt x="5" y="42"/>
                    <a:pt x="7" y="40"/>
                    <a:pt x="6" y="38"/>
                  </a:cubicBezTo>
                  <a:cubicBezTo>
                    <a:pt x="4" y="36"/>
                    <a:pt x="0" y="34"/>
                    <a:pt x="1" y="34"/>
                  </a:cubicBezTo>
                  <a:cubicBezTo>
                    <a:pt x="2" y="32"/>
                    <a:pt x="6" y="33"/>
                    <a:pt x="8" y="32"/>
                  </a:cubicBezTo>
                  <a:cubicBezTo>
                    <a:pt x="9" y="32"/>
                    <a:pt x="9" y="30"/>
                    <a:pt x="10" y="29"/>
                  </a:cubicBezTo>
                  <a:cubicBezTo>
                    <a:pt x="11" y="29"/>
                    <a:pt x="13" y="30"/>
                    <a:pt x="13" y="28"/>
                  </a:cubicBezTo>
                  <a:cubicBezTo>
                    <a:pt x="13" y="26"/>
                    <a:pt x="15" y="26"/>
                    <a:pt x="16" y="27"/>
                  </a:cubicBezTo>
                  <a:cubicBezTo>
                    <a:pt x="16" y="27"/>
                    <a:pt x="17" y="27"/>
                    <a:pt x="19" y="25"/>
                  </a:cubicBezTo>
                  <a:cubicBezTo>
                    <a:pt x="22" y="24"/>
                    <a:pt x="20" y="24"/>
                    <a:pt x="20" y="24"/>
                  </a:cubicBezTo>
                  <a:cubicBezTo>
                    <a:pt x="19" y="21"/>
                    <a:pt x="19" y="21"/>
                    <a:pt x="19" y="21"/>
                  </a:cubicBezTo>
                  <a:cubicBezTo>
                    <a:pt x="25" y="15"/>
                    <a:pt x="25" y="15"/>
                    <a:pt x="25" y="15"/>
                  </a:cubicBezTo>
                  <a:cubicBezTo>
                    <a:pt x="26" y="10"/>
                    <a:pt x="26" y="10"/>
                    <a:pt x="26" y="10"/>
                  </a:cubicBezTo>
                  <a:cubicBezTo>
                    <a:pt x="26" y="10"/>
                    <a:pt x="25" y="9"/>
                    <a:pt x="24" y="8"/>
                  </a:cubicBezTo>
                  <a:cubicBezTo>
                    <a:pt x="22" y="6"/>
                    <a:pt x="23" y="6"/>
                    <a:pt x="23" y="5"/>
                  </a:cubicBezTo>
                  <a:cubicBezTo>
                    <a:pt x="24" y="4"/>
                    <a:pt x="25" y="4"/>
                    <a:pt x="25" y="4"/>
                  </a:cubicBezTo>
                  <a:cubicBezTo>
                    <a:pt x="26" y="3"/>
                    <a:pt x="28" y="3"/>
                    <a:pt x="30" y="1"/>
                  </a:cubicBezTo>
                  <a:cubicBezTo>
                    <a:pt x="32" y="0"/>
                    <a:pt x="32" y="2"/>
                    <a:pt x="32" y="2"/>
                  </a:cubicBezTo>
                  <a:cubicBezTo>
                    <a:pt x="32" y="2"/>
                    <a:pt x="33" y="5"/>
                    <a:pt x="36" y="6"/>
                  </a:cubicBezTo>
                  <a:cubicBezTo>
                    <a:pt x="38" y="7"/>
                    <a:pt x="39" y="7"/>
                    <a:pt x="39" y="7"/>
                  </a:cubicBezTo>
                  <a:cubicBezTo>
                    <a:pt x="42" y="7"/>
                    <a:pt x="42" y="7"/>
                    <a:pt x="42" y="7"/>
                  </a:cubicBezTo>
                  <a:cubicBezTo>
                    <a:pt x="47" y="11"/>
                    <a:pt x="47" y="11"/>
                    <a:pt x="47" y="11"/>
                  </a:cubicBezTo>
                  <a:cubicBezTo>
                    <a:pt x="47" y="11"/>
                    <a:pt x="47" y="11"/>
                    <a:pt x="48" y="12"/>
                  </a:cubicBezTo>
                  <a:cubicBezTo>
                    <a:pt x="49" y="13"/>
                    <a:pt x="50" y="17"/>
                    <a:pt x="50" y="17"/>
                  </a:cubicBezTo>
                  <a:cubicBezTo>
                    <a:pt x="58" y="19"/>
                    <a:pt x="58" y="19"/>
                    <a:pt x="58" y="19"/>
                  </a:cubicBezTo>
                  <a:cubicBezTo>
                    <a:pt x="59" y="23"/>
                    <a:pt x="59" y="23"/>
                    <a:pt x="59" y="23"/>
                  </a:cubicBezTo>
                  <a:cubicBezTo>
                    <a:pt x="59" y="23"/>
                    <a:pt x="63" y="23"/>
                    <a:pt x="65" y="24"/>
                  </a:cubicBezTo>
                  <a:cubicBezTo>
                    <a:pt x="67" y="24"/>
                    <a:pt x="67" y="26"/>
                    <a:pt x="67" y="26"/>
                  </a:cubicBezTo>
                  <a:cubicBezTo>
                    <a:pt x="70" y="25"/>
                    <a:pt x="70" y="25"/>
                    <a:pt x="70" y="25"/>
                  </a:cubicBezTo>
                  <a:cubicBezTo>
                    <a:pt x="75" y="26"/>
                    <a:pt x="75" y="26"/>
                    <a:pt x="75" y="26"/>
                  </a:cubicBezTo>
                  <a:cubicBezTo>
                    <a:pt x="75" y="26"/>
                    <a:pt x="75" y="27"/>
                    <a:pt x="74" y="28"/>
                  </a:cubicBezTo>
                  <a:cubicBezTo>
                    <a:pt x="73" y="28"/>
                    <a:pt x="73" y="30"/>
                    <a:pt x="73" y="31"/>
                  </a:cubicBezTo>
                  <a:cubicBezTo>
                    <a:pt x="73" y="33"/>
                    <a:pt x="73" y="34"/>
                    <a:pt x="73" y="35"/>
                  </a:cubicBezTo>
                  <a:cubicBezTo>
                    <a:pt x="72" y="37"/>
                    <a:pt x="71" y="36"/>
                    <a:pt x="70" y="37"/>
                  </a:cubicBezTo>
                  <a:cubicBezTo>
                    <a:pt x="69" y="37"/>
                    <a:pt x="70" y="39"/>
                    <a:pt x="71" y="41"/>
                  </a:cubicBezTo>
                  <a:cubicBezTo>
                    <a:pt x="71" y="42"/>
                    <a:pt x="71" y="42"/>
                    <a:pt x="70" y="43"/>
                  </a:cubicBezTo>
                  <a:cubicBezTo>
                    <a:pt x="68" y="45"/>
                    <a:pt x="67" y="45"/>
                    <a:pt x="67" y="45"/>
                  </a:cubicBezTo>
                  <a:cubicBezTo>
                    <a:pt x="70" y="48"/>
                    <a:pt x="70" y="48"/>
                    <a:pt x="70" y="48"/>
                  </a:cubicBezTo>
                  <a:cubicBezTo>
                    <a:pt x="70" y="48"/>
                    <a:pt x="70" y="48"/>
                    <a:pt x="71" y="48"/>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28" name="Freeform 5">
              <a:extLst>
                <a:ext uri="{FF2B5EF4-FFF2-40B4-BE49-F238E27FC236}">
                  <a16:creationId xmlns:a16="http://schemas.microsoft.com/office/drawing/2014/main" id="{045BE81D-C1EC-40F1-8732-508A27E6B1BF}"/>
                </a:ext>
              </a:extLst>
            </p:cNvPr>
            <p:cNvSpPr>
              <a:spLocks/>
            </p:cNvSpPr>
            <p:nvPr/>
          </p:nvSpPr>
          <p:spPr bwMode="auto">
            <a:xfrm>
              <a:off x="5900013" y="3680445"/>
              <a:ext cx="193500" cy="353719"/>
            </a:xfrm>
            <a:custGeom>
              <a:avLst/>
              <a:gdLst>
                <a:gd name="T0" fmla="*/ 57 w 85"/>
                <a:gd name="T1" fmla="*/ 158 h 160"/>
                <a:gd name="T2" fmla="*/ 58 w 85"/>
                <a:gd name="T3" fmla="*/ 151 h 160"/>
                <a:gd name="T4" fmla="*/ 63 w 85"/>
                <a:gd name="T5" fmla="*/ 149 h 160"/>
                <a:gd name="T6" fmla="*/ 58 w 85"/>
                <a:gd name="T7" fmla="*/ 142 h 160"/>
                <a:gd name="T8" fmla="*/ 61 w 85"/>
                <a:gd name="T9" fmla="*/ 137 h 160"/>
                <a:gd name="T10" fmla="*/ 75 w 85"/>
                <a:gd name="T11" fmla="*/ 124 h 160"/>
                <a:gd name="T12" fmla="*/ 84 w 85"/>
                <a:gd name="T13" fmla="*/ 96 h 160"/>
                <a:gd name="T14" fmla="*/ 79 w 85"/>
                <a:gd name="T15" fmla="*/ 91 h 160"/>
                <a:gd name="T16" fmla="*/ 73 w 85"/>
                <a:gd name="T17" fmla="*/ 88 h 160"/>
                <a:gd name="T18" fmla="*/ 68 w 85"/>
                <a:gd name="T19" fmla="*/ 90 h 160"/>
                <a:gd name="T20" fmla="*/ 68 w 85"/>
                <a:gd name="T21" fmla="*/ 90 h 160"/>
                <a:gd name="T22" fmla="*/ 68 w 85"/>
                <a:gd name="T23" fmla="*/ 90 h 160"/>
                <a:gd name="T24" fmla="*/ 65 w 85"/>
                <a:gd name="T25" fmla="*/ 81 h 160"/>
                <a:gd name="T26" fmla="*/ 59 w 85"/>
                <a:gd name="T27" fmla="*/ 76 h 160"/>
                <a:gd name="T28" fmla="*/ 55 w 85"/>
                <a:gd name="T29" fmla="*/ 68 h 160"/>
                <a:gd name="T30" fmla="*/ 52 w 85"/>
                <a:gd name="T31" fmla="*/ 59 h 160"/>
                <a:gd name="T32" fmla="*/ 56 w 85"/>
                <a:gd name="T33" fmla="*/ 53 h 160"/>
                <a:gd name="T34" fmla="*/ 54 w 85"/>
                <a:gd name="T35" fmla="*/ 43 h 160"/>
                <a:gd name="T36" fmla="*/ 55 w 85"/>
                <a:gd name="T37" fmla="*/ 36 h 160"/>
                <a:gd name="T38" fmla="*/ 53 w 85"/>
                <a:gd name="T39" fmla="*/ 26 h 160"/>
                <a:gd name="T40" fmla="*/ 44 w 85"/>
                <a:gd name="T41" fmla="*/ 17 h 160"/>
                <a:gd name="T42" fmla="*/ 37 w 85"/>
                <a:gd name="T43" fmla="*/ 12 h 160"/>
                <a:gd name="T44" fmla="*/ 31 w 85"/>
                <a:gd name="T45" fmla="*/ 5 h 160"/>
                <a:gd name="T46" fmla="*/ 24 w 85"/>
                <a:gd name="T47" fmla="*/ 7 h 160"/>
                <a:gd name="T48" fmla="*/ 19 w 85"/>
                <a:gd name="T49" fmla="*/ 9 h 160"/>
                <a:gd name="T50" fmla="*/ 17 w 85"/>
                <a:gd name="T51" fmla="*/ 3 h 160"/>
                <a:gd name="T52" fmla="*/ 14 w 85"/>
                <a:gd name="T53" fmla="*/ 0 h 160"/>
                <a:gd name="T54" fmla="*/ 9 w 85"/>
                <a:gd name="T55" fmla="*/ 9 h 160"/>
                <a:gd name="T56" fmla="*/ 5 w 85"/>
                <a:gd name="T57" fmla="*/ 15 h 160"/>
                <a:gd name="T58" fmla="*/ 3 w 85"/>
                <a:gd name="T59" fmla="*/ 21 h 160"/>
                <a:gd name="T60" fmla="*/ 1 w 85"/>
                <a:gd name="T61" fmla="*/ 28 h 160"/>
                <a:gd name="T62" fmla="*/ 5 w 85"/>
                <a:gd name="T63" fmla="*/ 33 h 160"/>
                <a:gd name="T64" fmla="*/ 5 w 85"/>
                <a:gd name="T65" fmla="*/ 39 h 160"/>
                <a:gd name="T66" fmla="*/ 6 w 85"/>
                <a:gd name="T67" fmla="*/ 45 h 160"/>
                <a:gd name="T68" fmla="*/ 14 w 85"/>
                <a:gd name="T69" fmla="*/ 45 h 160"/>
                <a:gd name="T70" fmla="*/ 14 w 85"/>
                <a:gd name="T71" fmla="*/ 54 h 160"/>
                <a:gd name="T72" fmla="*/ 13 w 85"/>
                <a:gd name="T73" fmla="*/ 59 h 160"/>
                <a:gd name="T74" fmla="*/ 14 w 85"/>
                <a:gd name="T75" fmla="*/ 61 h 160"/>
                <a:gd name="T76" fmla="*/ 11 w 85"/>
                <a:gd name="T77" fmla="*/ 67 h 160"/>
                <a:gd name="T78" fmla="*/ 11 w 85"/>
                <a:gd name="T79" fmla="*/ 71 h 160"/>
                <a:gd name="T80" fmla="*/ 14 w 85"/>
                <a:gd name="T81" fmla="*/ 77 h 160"/>
                <a:gd name="T82" fmla="*/ 14 w 85"/>
                <a:gd name="T83" fmla="*/ 87 h 160"/>
                <a:gd name="T84" fmla="*/ 14 w 85"/>
                <a:gd name="T85" fmla="*/ 93 h 160"/>
                <a:gd name="T86" fmla="*/ 13 w 85"/>
                <a:gd name="T87" fmla="*/ 97 h 160"/>
                <a:gd name="T88" fmla="*/ 11 w 85"/>
                <a:gd name="T89" fmla="*/ 101 h 160"/>
                <a:gd name="T90" fmla="*/ 12 w 85"/>
                <a:gd name="T91" fmla="*/ 111 h 160"/>
                <a:gd name="T92" fmla="*/ 19 w 85"/>
                <a:gd name="T93" fmla="*/ 119 h 160"/>
                <a:gd name="T94" fmla="*/ 18 w 85"/>
                <a:gd name="T95" fmla="*/ 126 h 160"/>
                <a:gd name="T96" fmla="*/ 13 w 85"/>
                <a:gd name="T97" fmla="*/ 120 h 160"/>
                <a:gd name="T98" fmla="*/ 14 w 85"/>
                <a:gd name="T99" fmla="*/ 124 h 160"/>
                <a:gd name="T100" fmla="*/ 19 w 85"/>
                <a:gd name="T101" fmla="*/ 131 h 160"/>
                <a:gd name="T102" fmla="*/ 32 w 85"/>
                <a:gd name="T103" fmla="*/ 138 h 160"/>
                <a:gd name="T104" fmla="*/ 38 w 85"/>
                <a:gd name="T105" fmla="*/ 139 h 160"/>
                <a:gd name="T106" fmla="*/ 44 w 85"/>
                <a:gd name="T107" fmla="*/ 151 h 160"/>
                <a:gd name="T108" fmla="*/ 46 w 85"/>
                <a:gd name="T109"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5" h="160">
                  <a:moveTo>
                    <a:pt x="49" y="158"/>
                  </a:moveTo>
                  <a:cubicBezTo>
                    <a:pt x="52" y="160"/>
                    <a:pt x="52" y="160"/>
                    <a:pt x="52" y="160"/>
                  </a:cubicBezTo>
                  <a:cubicBezTo>
                    <a:pt x="55" y="159"/>
                    <a:pt x="55" y="159"/>
                    <a:pt x="55" y="159"/>
                  </a:cubicBezTo>
                  <a:cubicBezTo>
                    <a:pt x="57" y="158"/>
                    <a:pt x="57" y="158"/>
                    <a:pt x="57" y="158"/>
                  </a:cubicBezTo>
                  <a:cubicBezTo>
                    <a:pt x="57" y="158"/>
                    <a:pt x="59" y="156"/>
                    <a:pt x="59" y="156"/>
                  </a:cubicBezTo>
                  <a:cubicBezTo>
                    <a:pt x="59" y="156"/>
                    <a:pt x="59" y="154"/>
                    <a:pt x="59" y="154"/>
                  </a:cubicBezTo>
                  <a:cubicBezTo>
                    <a:pt x="58" y="153"/>
                    <a:pt x="58" y="153"/>
                    <a:pt x="58" y="153"/>
                  </a:cubicBezTo>
                  <a:cubicBezTo>
                    <a:pt x="58" y="153"/>
                    <a:pt x="57" y="151"/>
                    <a:pt x="58" y="151"/>
                  </a:cubicBezTo>
                  <a:cubicBezTo>
                    <a:pt x="59" y="151"/>
                    <a:pt x="60" y="150"/>
                    <a:pt x="60" y="151"/>
                  </a:cubicBezTo>
                  <a:cubicBezTo>
                    <a:pt x="61" y="151"/>
                    <a:pt x="60" y="151"/>
                    <a:pt x="61" y="151"/>
                  </a:cubicBezTo>
                  <a:cubicBezTo>
                    <a:pt x="62" y="151"/>
                    <a:pt x="63" y="150"/>
                    <a:pt x="63" y="150"/>
                  </a:cubicBezTo>
                  <a:cubicBezTo>
                    <a:pt x="63" y="149"/>
                    <a:pt x="63" y="149"/>
                    <a:pt x="63" y="149"/>
                  </a:cubicBezTo>
                  <a:cubicBezTo>
                    <a:pt x="63" y="149"/>
                    <a:pt x="63" y="149"/>
                    <a:pt x="63" y="149"/>
                  </a:cubicBezTo>
                  <a:cubicBezTo>
                    <a:pt x="62" y="148"/>
                    <a:pt x="59" y="146"/>
                    <a:pt x="58" y="146"/>
                  </a:cubicBezTo>
                  <a:cubicBezTo>
                    <a:pt x="58" y="145"/>
                    <a:pt x="57" y="144"/>
                    <a:pt x="57" y="144"/>
                  </a:cubicBezTo>
                  <a:cubicBezTo>
                    <a:pt x="57" y="143"/>
                    <a:pt x="58" y="142"/>
                    <a:pt x="58" y="142"/>
                  </a:cubicBezTo>
                  <a:cubicBezTo>
                    <a:pt x="57" y="141"/>
                    <a:pt x="57" y="141"/>
                    <a:pt x="57" y="141"/>
                  </a:cubicBezTo>
                  <a:cubicBezTo>
                    <a:pt x="57" y="141"/>
                    <a:pt x="58" y="140"/>
                    <a:pt x="59" y="140"/>
                  </a:cubicBezTo>
                  <a:cubicBezTo>
                    <a:pt x="59" y="140"/>
                    <a:pt x="60" y="140"/>
                    <a:pt x="60" y="140"/>
                  </a:cubicBezTo>
                  <a:cubicBezTo>
                    <a:pt x="61" y="137"/>
                    <a:pt x="61" y="137"/>
                    <a:pt x="61" y="137"/>
                  </a:cubicBezTo>
                  <a:cubicBezTo>
                    <a:pt x="61" y="137"/>
                    <a:pt x="61" y="136"/>
                    <a:pt x="62" y="136"/>
                  </a:cubicBezTo>
                  <a:cubicBezTo>
                    <a:pt x="62" y="136"/>
                    <a:pt x="63" y="136"/>
                    <a:pt x="63" y="136"/>
                  </a:cubicBezTo>
                  <a:cubicBezTo>
                    <a:pt x="70" y="132"/>
                    <a:pt x="70" y="132"/>
                    <a:pt x="70" y="132"/>
                  </a:cubicBezTo>
                  <a:cubicBezTo>
                    <a:pt x="75" y="124"/>
                    <a:pt x="75" y="124"/>
                    <a:pt x="75" y="124"/>
                  </a:cubicBezTo>
                  <a:cubicBezTo>
                    <a:pt x="77" y="115"/>
                    <a:pt x="77" y="115"/>
                    <a:pt x="77" y="115"/>
                  </a:cubicBezTo>
                  <a:cubicBezTo>
                    <a:pt x="80" y="107"/>
                    <a:pt x="80" y="107"/>
                    <a:pt x="80" y="107"/>
                  </a:cubicBezTo>
                  <a:cubicBezTo>
                    <a:pt x="80" y="107"/>
                    <a:pt x="84" y="103"/>
                    <a:pt x="84" y="104"/>
                  </a:cubicBezTo>
                  <a:cubicBezTo>
                    <a:pt x="85" y="105"/>
                    <a:pt x="84" y="96"/>
                    <a:pt x="84" y="96"/>
                  </a:cubicBezTo>
                  <a:cubicBezTo>
                    <a:pt x="81" y="93"/>
                    <a:pt x="81" y="93"/>
                    <a:pt x="81" y="93"/>
                  </a:cubicBezTo>
                  <a:cubicBezTo>
                    <a:pt x="81" y="91"/>
                    <a:pt x="81" y="91"/>
                    <a:pt x="81" y="91"/>
                  </a:cubicBezTo>
                  <a:cubicBezTo>
                    <a:pt x="81" y="91"/>
                    <a:pt x="80" y="91"/>
                    <a:pt x="80" y="91"/>
                  </a:cubicBezTo>
                  <a:cubicBezTo>
                    <a:pt x="80" y="91"/>
                    <a:pt x="80" y="91"/>
                    <a:pt x="79" y="91"/>
                  </a:cubicBezTo>
                  <a:cubicBezTo>
                    <a:pt x="79" y="90"/>
                    <a:pt x="79" y="90"/>
                    <a:pt x="79" y="90"/>
                  </a:cubicBezTo>
                  <a:cubicBezTo>
                    <a:pt x="77" y="88"/>
                    <a:pt x="77" y="88"/>
                    <a:pt x="77" y="88"/>
                  </a:cubicBezTo>
                  <a:cubicBezTo>
                    <a:pt x="77" y="88"/>
                    <a:pt x="76" y="89"/>
                    <a:pt x="75" y="89"/>
                  </a:cubicBezTo>
                  <a:cubicBezTo>
                    <a:pt x="74" y="89"/>
                    <a:pt x="74" y="88"/>
                    <a:pt x="73" y="88"/>
                  </a:cubicBezTo>
                  <a:cubicBezTo>
                    <a:pt x="73" y="88"/>
                    <a:pt x="73" y="88"/>
                    <a:pt x="73" y="88"/>
                  </a:cubicBezTo>
                  <a:cubicBezTo>
                    <a:pt x="73" y="88"/>
                    <a:pt x="72" y="88"/>
                    <a:pt x="71" y="88"/>
                  </a:cubicBezTo>
                  <a:cubicBezTo>
                    <a:pt x="70" y="88"/>
                    <a:pt x="69"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90"/>
                    <a:pt x="68" y="90"/>
                    <a:pt x="68" y="90"/>
                  </a:cubicBezTo>
                  <a:cubicBezTo>
                    <a:pt x="68" y="89"/>
                    <a:pt x="68" y="89"/>
                    <a:pt x="68" y="89"/>
                  </a:cubicBezTo>
                  <a:cubicBezTo>
                    <a:pt x="68" y="88"/>
                    <a:pt x="68" y="88"/>
                    <a:pt x="67" y="87"/>
                  </a:cubicBezTo>
                  <a:cubicBezTo>
                    <a:pt x="67" y="86"/>
                    <a:pt x="67" y="84"/>
                    <a:pt x="66" y="83"/>
                  </a:cubicBezTo>
                  <a:cubicBezTo>
                    <a:pt x="65" y="82"/>
                    <a:pt x="65" y="81"/>
                    <a:pt x="65" y="81"/>
                  </a:cubicBezTo>
                  <a:cubicBezTo>
                    <a:pt x="65" y="81"/>
                    <a:pt x="63" y="81"/>
                    <a:pt x="62" y="81"/>
                  </a:cubicBezTo>
                  <a:cubicBezTo>
                    <a:pt x="62" y="81"/>
                    <a:pt x="61" y="81"/>
                    <a:pt x="61" y="81"/>
                  </a:cubicBezTo>
                  <a:cubicBezTo>
                    <a:pt x="61" y="81"/>
                    <a:pt x="60" y="79"/>
                    <a:pt x="61" y="79"/>
                  </a:cubicBezTo>
                  <a:cubicBezTo>
                    <a:pt x="61" y="78"/>
                    <a:pt x="60" y="77"/>
                    <a:pt x="59" y="76"/>
                  </a:cubicBezTo>
                  <a:cubicBezTo>
                    <a:pt x="59" y="76"/>
                    <a:pt x="57" y="73"/>
                    <a:pt x="57" y="73"/>
                  </a:cubicBezTo>
                  <a:cubicBezTo>
                    <a:pt x="57" y="73"/>
                    <a:pt x="56" y="73"/>
                    <a:pt x="56" y="72"/>
                  </a:cubicBezTo>
                  <a:cubicBezTo>
                    <a:pt x="56" y="71"/>
                    <a:pt x="56" y="70"/>
                    <a:pt x="56" y="70"/>
                  </a:cubicBezTo>
                  <a:cubicBezTo>
                    <a:pt x="55" y="68"/>
                    <a:pt x="55" y="68"/>
                    <a:pt x="55" y="68"/>
                  </a:cubicBezTo>
                  <a:cubicBezTo>
                    <a:pt x="55" y="68"/>
                    <a:pt x="57" y="67"/>
                    <a:pt x="57" y="66"/>
                  </a:cubicBezTo>
                  <a:cubicBezTo>
                    <a:pt x="57" y="66"/>
                    <a:pt x="58" y="65"/>
                    <a:pt x="57" y="64"/>
                  </a:cubicBezTo>
                  <a:cubicBezTo>
                    <a:pt x="57" y="63"/>
                    <a:pt x="55" y="62"/>
                    <a:pt x="55" y="62"/>
                  </a:cubicBezTo>
                  <a:cubicBezTo>
                    <a:pt x="54" y="61"/>
                    <a:pt x="53" y="60"/>
                    <a:pt x="52" y="59"/>
                  </a:cubicBezTo>
                  <a:cubicBezTo>
                    <a:pt x="52" y="58"/>
                    <a:pt x="52" y="57"/>
                    <a:pt x="52" y="57"/>
                  </a:cubicBezTo>
                  <a:cubicBezTo>
                    <a:pt x="52" y="57"/>
                    <a:pt x="52" y="56"/>
                    <a:pt x="53" y="56"/>
                  </a:cubicBezTo>
                  <a:cubicBezTo>
                    <a:pt x="54" y="55"/>
                    <a:pt x="55" y="55"/>
                    <a:pt x="55" y="54"/>
                  </a:cubicBezTo>
                  <a:cubicBezTo>
                    <a:pt x="55" y="54"/>
                    <a:pt x="56" y="54"/>
                    <a:pt x="56" y="53"/>
                  </a:cubicBezTo>
                  <a:cubicBezTo>
                    <a:pt x="55" y="52"/>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2"/>
                    <a:pt x="55" y="40"/>
                    <a:pt x="55" y="40"/>
                  </a:cubicBezTo>
                  <a:cubicBezTo>
                    <a:pt x="55" y="39"/>
                    <a:pt x="55" y="37"/>
                    <a:pt x="55" y="37"/>
                  </a:cubicBezTo>
                  <a:cubicBezTo>
                    <a:pt x="55" y="36"/>
                    <a:pt x="55" y="36"/>
                    <a:pt x="55" y="36"/>
                  </a:cubicBezTo>
                  <a:cubicBezTo>
                    <a:pt x="56" y="33"/>
                    <a:pt x="56" y="33"/>
                    <a:pt x="56" y="33"/>
                  </a:cubicBezTo>
                  <a:cubicBezTo>
                    <a:pt x="54" y="30"/>
                    <a:pt x="54" y="30"/>
                    <a:pt x="54" y="30"/>
                  </a:cubicBezTo>
                  <a:cubicBezTo>
                    <a:pt x="54" y="30"/>
                    <a:pt x="54" y="30"/>
                    <a:pt x="54" y="29"/>
                  </a:cubicBezTo>
                  <a:cubicBezTo>
                    <a:pt x="53" y="28"/>
                    <a:pt x="53" y="26"/>
                    <a:pt x="53" y="26"/>
                  </a:cubicBezTo>
                  <a:cubicBezTo>
                    <a:pt x="52" y="23"/>
                    <a:pt x="52" y="23"/>
                    <a:pt x="52" y="23"/>
                  </a:cubicBezTo>
                  <a:cubicBezTo>
                    <a:pt x="52" y="23"/>
                    <a:pt x="50" y="21"/>
                    <a:pt x="49" y="20"/>
                  </a:cubicBezTo>
                  <a:cubicBezTo>
                    <a:pt x="49" y="20"/>
                    <a:pt x="49" y="19"/>
                    <a:pt x="47" y="18"/>
                  </a:cubicBezTo>
                  <a:cubicBezTo>
                    <a:pt x="46" y="18"/>
                    <a:pt x="44" y="17"/>
                    <a:pt x="44" y="17"/>
                  </a:cubicBezTo>
                  <a:cubicBezTo>
                    <a:pt x="42" y="17"/>
                    <a:pt x="42" y="17"/>
                    <a:pt x="42" y="17"/>
                  </a:cubicBezTo>
                  <a:cubicBezTo>
                    <a:pt x="40" y="15"/>
                    <a:pt x="40" y="15"/>
                    <a:pt x="40" y="15"/>
                  </a:cubicBezTo>
                  <a:cubicBezTo>
                    <a:pt x="38" y="15"/>
                    <a:pt x="38" y="15"/>
                    <a:pt x="38" y="15"/>
                  </a:cubicBezTo>
                  <a:cubicBezTo>
                    <a:pt x="37" y="12"/>
                    <a:pt x="37" y="12"/>
                    <a:pt x="37" y="12"/>
                  </a:cubicBezTo>
                  <a:cubicBezTo>
                    <a:pt x="36" y="9"/>
                    <a:pt x="36" y="9"/>
                    <a:pt x="36" y="9"/>
                  </a:cubicBezTo>
                  <a:cubicBezTo>
                    <a:pt x="34" y="7"/>
                    <a:pt x="34" y="7"/>
                    <a:pt x="34" y="7"/>
                  </a:cubicBezTo>
                  <a:cubicBezTo>
                    <a:pt x="32" y="6"/>
                    <a:pt x="32" y="6"/>
                    <a:pt x="32" y="6"/>
                  </a:cubicBezTo>
                  <a:cubicBezTo>
                    <a:pt x="31" y="5"/>
                    <a:pt x="31" y="5"/>
                    <a:pt x="31" y="5"/>
                  </a:cubicBezTo>
                  <a:cubicBezTo>
                    <a:pt x="29" y="4"/>
                    <a:pt x="29" y="4"/>
                    <a:pt x="29" y="4"/>
                  </a:cubicBezTo>
                  <a:cubicBezTo>
                    <a:pt x="28" y="4"/>
                    <a:pt x="28" y="4"/>
                    <a:pt x="28" y="4"/>
                  </a:cubicBezTo>
                  <a:cubicBezTo>
                    <a:pt x="28" y="4"/>
                    <a:pt x="27" y="6"/>
                    <a:pt x="27" y="6"/>
                  </a:cubicBezTo>
                  <a:cubicBezTo>
                    <a:pt x="27" y="6"/>
                    <a:pt x="24" y="7"/>
                    <a:pt x="24" y="7"/>
                  </a:cubicBezTo>
                  <a:cubicBezTo>
                    <a:pt x="22" y="9"/>
                    <a:pt x="22" y="9"/>
                    <a:pt x="22" y="9"/>
                  </a:cubicBezTo>
                  <a:cubicBezTo>
                    <a:pt x="20" y="10"/>
                    <a:pt x="20" y="10"/>
                    <a:pt x="20" y="10"/>
                  </a:cubicBezTo>
                  <a:cubicBezTo>
                    <a:pt x="20" y="10"/>
                    <a:pt x="20" y="10"/>
                    <a:pt x="20" y="9"/>
                  </a:cubicBezTo>
                  <a:cubicBezTo>
                    <a:pt x="19" y="9"/>
                    <a:pt x="19" y="9"/>
                    <a:pt x="19" y="9"/>
                  </a:cubicBezTo>
                  <a:cubicBezTo>
                    <a:pt x="19" y="9"/>
                    <a:pt x="18" y="8"/>
                    <a:pt x="18" y="7"/>
                  </a:cubicBezTo>
                  <a:cubicBezTo>
                    <a:pt x="18" y="7"/>
                    <a:pt x="17" y="6"/>
                    <a:pt x="17" y="6"/>
                  </a:cubicBezTo>
                  <a:cubicBezTo>
                    <a:pt x="17" y="6"/>
                    <a:pt x="17" y="5"/>
                    <a:pt x="17" y="5"/>
                  </a:cubicBezTo>
                  <a:cubicBezTo>
                    <a:pt x="17" y="4"/>
                    <a:pt x="17" y="3"/>
                    <a:pt x="17" y="3"/>
                  </a:cubicBezTo>
                  <a:cubicBezTo>
                    <a:pt x="17" y="2"/>
                    <a:pt x="17" y="2"/>
                    <a:pt x="17" y="2"/>
                  </a:cubicBezTo>
                  <a:cubicBezTo>
                    <a:pt x="16" y="1"/>
                    <a:pt x="16" y="1"/>
                    <a:pt x="16" y="1"/>
                  </a:cubicBezTo>
                  <a:cubicBezTo>
                    <a:pt x="16" y="0"/>
                    <a:pt x="16" y="0"/>
                    <a:pt x="16" y="0"/>
                  </a:cubicBezTo>
                  <a:cubicBezTo>
                    <a:pt x="16" y="0"/>
                    <a:pt x="14" y="0"/>
                    <a:pt x="14" y="0"/>
                  </a:cubicBezTo>
                  <a:cubicBezTo>
                    <a:pt x="14" y="0"/>
                    <a:pt x="10" y="4"/>
                    <a:pt x="10" y="4"/>
                  </a:cubicBezTo>
                  <a:cubicBezTo>
                    <a:pt x="11" y="5"/>
                    <a:pt x="11" y="5"/>
                    <a:pt x="11" y="5"/>
                  </a:cubicBezTo>
                  <a:cubicBezTo>
                    <a:pt x="10" y="7"/>
                    <a:pt x="10" y="7"/>
                    <a:pt x="10" y="7"/>
                  </a:cubicBezTo>
                  <a:cubicBezTo>
                    <a:pt x="9" y="9"/>
                    <a:pt x="9" y="9"/>
                    <a:pt x="9" y="9"/>
                  </a:cubicBezTo>
                  <a:cubicBezTo>
                    <a:pt x="8" y="11"/>
                    <a:pt x="8" y="11"/>
                    <a:pt x="8" y="11"/>
                  </a:cubicBezTo>
                  <a:cubicBezTo>
                    <a:pt x="8" y="11"/>
                    <a:pt x="7" y="12"/>
                    <a:pt x="7" y="13"/>
                  </a:cubicBezTo>
                  <a:cubicBezTo>
                    <a:pt x="7" y="13"/>
                    <a:pt x="6" y="14"/>
                    <a:pt x="6" y="14"/>
                  </a:cubicBezTo>
                  <a:cubicBezTo>
                    <a:pt x="5" y="15"/>
                    <a:pt x="5" y="15"/>
                    <a:pt x="5" y="15"/>
                  </a:cubicBezTo>
                  <a:cubicBezTo>
                    <a:pt x="4" y="16"/>
                    <a:pt x="4" y="16"/>
                    <a:pt x="4" y="16"/>
                  </a:cubicBezTo>
                  <a:cubicBezTo>
                    <a:pt x="4" y="18"/>
                    <a:pt x="4" y="18"/>
                    <a:pt x="4" y="18"/>
                  </a:cubicBezTo>
                  <a:cubicBezTo>
                    <a:pt x="4" y="18"/>
                    <a:pt x="4" y="19"/>
                    <a:pt x="4" y="20"/>
                  </a:cubicBezTo>
                  <a:cubicBezTo>
                    <a:pt x="4" y="20"/>
                    <a:pt x="3" y="21"/>
                    <a:pt x="3" y="21"/>
                  </a:cubicBezTo>
                  <a:cubicBezTo>
                    <a:pt x="2" y="23"/>
                    <a:pt x="2" y="23"/>
                    <a:pt x="2" y="23"/>
                  </a:cubicBezTo>
                  <a:cubicBezTo>
                    <a:pt x="0" y="25"/>
                    <a:pt x="0" y="25"/>
                    <a:pt x="0" y="25"/>
                  </a:cubicBezTo>
                  <a:cubicBezTo>
                    <a:pt x="0" y="27"/>
                    <a:pt x="0" y="27"/>
                    <a:pt x="0" y="27"/>
                  </a:cubicBezTo>
                  <a:cubicBezTo>
                    <a:pt x="1" y="28"/>
                    <a:pt x="1" y="28"/>
                    <a:pt x="1" y="28"/>
                  </a:cubicBezTo>
                  <a:cubicBezTo>
                    <a:pt x="3" y="29"/>
                    <a:pt x="3" y="29"/>
                    <a:pt x="3" y="29"/>
                  </a:cubicBezTo>
                  <a:cubicBezTo>
                    <a:pt x="5" y="30"/>
                    <a:pt x="5" y="30"/>
                    <a:pt x="5" y="30"/>
                  </a:cubicBezTo>
                  <a:cubicBezTo>
                    <a:pt x="5" y="30"/>
                    <a:pt x="5" y="31"/>
                    <a:pt x="5" y="32"/>
                  </a:cubicBezTo>
                  <a:cubicBezTo>
                    <a:pt x="5" y="32"/>
                    <a:pt x="5" y="33"/>
                    <a:pt x="5" y="33"/>
                  </a:cubicBezTo>
                  <a:cubicBezTo>
                    <a:pt x="4" y="35"/>
                    <a:pt x="4" y="35"/>
                    <a:pt x="4" y="35"/>
                  </a:cubicBezTo>
                  <a:cubicBezTo>
                    <a:pt x="4" y="35"/>
                    <a:pt x="5" y="36"/>
                    <a:pt x="5" y="36"/>
                  </a:cubicBezTo>
                  <a:cubicBezTo>
                    <a:pt x="5" y="36"/>
                    <a:pt x="5" y="37"/>
                    <a:pt x="5" y="37"/>
                  </a:cubicBezTo>
                  <a:cubicBezTo>
                    <a:pt x="5" y="37"/>
                    <a:pt x="5" y="39"/>
                    <a:pt x="5" y="39"/>
                  </a:cubicBezTo>
                  <a:cubicBezTo>
                    <a:pt x="4" y="40"/>
                    <a:pt x="4" y="40"/>
                    <a:pt x="4" y="40"/>
                  </a:cubicBezTo>
                  <a:cubicBezTo>
                    <a:pt x="4" y="40"/>
                    <a:pt x="5" y="41"/>
                    <a:pt x="5" y="42"/>
                  </a:cubicBezTo>
                  <a:cubicBezTo>
                    <a:pt x="5" y="42"/>
                    <a:pt x="5" y="43"/>
                    <a:pt x="5" y="43"/>
                  </a:cubicBezTo>
                  <a:cubicBezTo>
                    <a:pt x="4" y="43"/>
                    <a:pt x="6" y="45"/>
                    <a:pt x="6" y="45"/>
                  </a:cubicBezTo>
                  <a:cubicBezTo>
                    <a:pt x="6" y="45"/>
                    <a:pt x="7" y="44"/>
                    <a:pt x="8" y="44"/>
                  </a:cubicBezTo>
                  <a:cubicBezTo>
                    <a:pt x="8" y="44"/>
                    <a:pt x="10" y="44"/>
                    <a:pt x="10" y="44"/>
                  </a:cubicBezTo>
                  <a:cubicBezTo>
                    <a:pt x="12" y="45"/>
                    <a:pt x="12" y="45"/>
                    <a:pt x="12" y="45"/>
                  </a:cubicBezTo>
                  <a:cubicBezTo>
                    <a:pt x="14" y="45"/>
                    <a:pt x="14" y="45"/>
                    <a:pt x="14" y="45"/>
                  </a:cubicBezTo>
                  <a:cubicBezTo>
                    <a:pt x="15" y="47"/>
                    <a:pt x="15" y="47"/>
                    <a:pt x="15" y="47"/>
                  </a:cubicBezTo>
                  <a:cubicBezTo>
                    <a:pt x="15" y="49"/>
                    <a:pt x="15" y="49"/>
                    <a:pt x="15" y="49"/>
                  </a:cubicBezTo>
                  <a:cubicBezTo>
                    <a:pt x="15" y="52"/>
                    <a:pt x="15" y="52"/>
                    <a:pt x="15" y="52"/>
                  </a:cubicBezTo>
                  <a:cubicBezTo>
                    <a:pt x="14" y="54"/>
                    <a:pt x="14" y="54"/>
                    <a:pt x="14" y="54"/>
                  </a:cubicBezTo>
                  <a:cubicBezTo>
                    <a:pt x="16" y="55"/>
                    <a:pt x="16" y="55"/>
                    <a:pt x="16" y="55"/>
                  </a:cubicBezTo>
                  <a:cubicBezTo>
                    <a:pt x="16" y="55"/>
                    <a:pt x="16" y="55"/>
                    <a:pt x="16" y="55"/>
                  </a:cubicBezTo>
                  <a:cubicBezTo>
                    <a:pt x="16" y="55"/>
                    <a:pt x="16" y="57"/>
                    <a:pt x="16" y="58"/>
                  </a:cubicBezTo>
                  <a:cubicBezTo>
                    <a:pt x="15" y="58"/>
                    <a:pt x="14" y="58"/>
                    <a:pt x="13" y="59"/>
                  </a:cubicBezTo>
                  <a:cubicBezTo>
                    <a:pt x="12" y="59"/>
                    <a:pt x="11" y="59"/>
                    <a:pt x="11" y="59"/>
                  </a:cubicBezTo>
                  <a:cubicBezTo>
                    <a:pt x="11" y="60"/>
                    <a:pt x="11" y="60"/>
                    <a:pt x="11" y="60"/>
                  </a:cubicBezTo>
                  <a:cubicBezTo>
                    <a:pt x="13" y="61"/>
                    <a:pt x="13" y="61"/>
                    <a:pt x="13" y="61"/>
                  </a:cubicBezTo>
                  <a:cubicBezTo>
                    <a:pt x="13" y="61"/>
                    <a:pt x="14" y="61"/>
                    <a:pt x="14" y="61"/>
                  </a:cubicBezTo>
                  <a:cubicBezTo>
                    <a:pt x="14" y="62"/>
                    <a:pt x="14" y="64"/>
                    <a:pt x="14" y="64"/>
                  </a:cubicBezTo>
                  <a:cubicBezTo>
                    <a:pt x="14" y="64"/>
                    <a:pt x="14" y="65"/>
                    <a:pt x="13" y="65"/>
                  </a:cubicBezTo>
                  <a:cubicBezTo>
                    <a:pt x="13" y="65"/>
                    <a:pt x="12" y="66"/>
                    <a:pt x="12" y="66"/>
                  </a:cubicBezTo>
                  <a:cubicBezTo>
                    <a:pt x="11" y="67"/>
                    <a:pt x="11" y="67"/>
                    <a:pt x="11" y="67"/>
                  </a:cubicBezTo>
                  <a:cubicBezTo>
                    <a:pt x="10" y="68"/>
                    <a:pt x="10" y="68"/>
                    <a:pt x="10" y="68"/>
                  </a:cubicBezTo>
                  <a:cubicBezTo>
                    <a:pt x="8" y="69"/>
                    <a:pt x="8" y="69"/>
                    <a:pt x="8" y="69"/>
                  </a:cubicBezTo>
                  <a:cubicBezTo>
                    <a:pt x="10" y="71"/>
                    <a:pt x="10" y="71"/>
                    <a:pt x="10" y="71"/>
                  </a:cubicBezTo>
                  <a:cubicBezTo>
                    <a:pt x="11" y="71"/>
                    <a:pt x="11" y="71"/>
                    <a:pt x="11" y="71"/>
                  </a:cubicBezTo>
                  <a:cubicBezTo>
                    <a:pt x="11" y="71"/>
                    <a:pt x="12" y="72"/>
                    <a:pt x="12" y="72"/>
                  </a:cubicBezTo>
                  <a:cubicBezTo>
                    <a:pt x="12" y="72"/>
                    <a:pt x="15" y="74"/>
                    <a:pt x="15" y="74"/>
                  </a:cubicBezTo>
                  <a:cubicBezTo>
                    <a:pt x="14" y="75"/>
                    <a:pt x="14" y="75"/>
                    <a:pt x="14" y="75"/>
                  </a:cubicBezTo>
                  <a:cubicBezTo>
                    <a:pt x="14" y="75"/>
                    <a:pt x="14" y="76"/>
                    <a:pt x="14" y="77"/>
                  </a:cubicBezTo>
                  <a:cubicBezTo>
                    <a:pt x="14" y="78"/>
                    <a:pt x="14" y="81"/>
                    <a:pt x="14" y="81"/>
                  </a:cubicBezTo>
                  <a:cubicBezTo>
                    <a:pt x="13" y="82"/>
                    <a:pt x="13" y="82"/>
                    <a:pt x="13" y="82"/>
                  </a:cubicBezTo>
                  <a:cubicBezTo>
                    <a:pt x="13" y="83"/>
                    <a:pt x="14" y="86"/>
                    <a:pt x="14" y="86"/>
                  </a:cubicBezTo>
                  <a:cubicBezTo>
                    <a:pt x="14" y="87"/>
                    <a:pt x="14" y="87"/>
                    <a:pt x="14" y="87"/>
                  </a:cubicBezTo>
                  <a:cubicBezTo>
                    <a:pt x="13" y="88"/>
                    <a:pt x="13" y="88"/>
                    <a:pt x="13" y="88"/>
                  </a:cubicBezTo>
                  <a:cubicBezTo>
                    <a:pt x="17" y="90"/>
                    <a:pt x="17" y="90"/>
                    <a:pt x="17" y="90"/>
                  </a:cubicBezTo>
                  <a:cubicBezTo>
                    <a:pt x="16" y="92"/>
                    <a:pt x="16" y="92"/>
                    <a:pt x="16" y="92"/>
                  </a:cubicBezTo>
                  <a:cubicBezTo>
                    <a:pt x="14" y="93"/>
                    <a:pt x="14" y="93"/>
                    <a:pt x="14" y="93"/>
                  </a:cubicBezTo>
                  <a:cubicBezTo>
                    <a:pt x="14" y="93"/>
                    <a:pt x="13" y="93"/>
                    <a:pt x="13" y="93"/>
                  </a:cubicBezTo>
                  <a:cubicBezTo>
                    <a:pt x="13" y="94"/>
                    <a:pt x="13" y="95"/>
                    <a:pt x="13" y="95"/>
                  </a:cubicBezTo>
                  <a:cubicBezTo>
                    <a:pt x="14" y="96"/>
                    <a:pt x="14" y="96"/>
                    <a:pt x="14" y="96"/>
                  </a:cubicBezTo>
                  <a:cubicBezTo>
                    <a:pt x="13" y="97"/>
                    <a:pt x="13" y="97"/>
                    <a:pt x="13" y="97"/>
                  </a:cubicBezTo>
                  <a:cubicBezTo>
                    <a:pt x="13" y="97"/>
                    <a:pt x="13" y="97"/>
                    <a:pt x="13" y="97"/>
                  </a:cubicBezTo>
                  <a:cubicBezTo>
                    <a:pt x="13" y="97"/>
                    <a:pt x="13" y="99"/>
                    <a:pt x="13" y="99"/>
                  </a:cubicBezTo>
                  <a:cubicBezTo>
                    <a:pt x="13" y="99"/>
                    <a:pt x="13" y="100"/>
                    <a:pt x="12" y="100"/>
                  </a:cubicBezTo>
                  <a:cubicBezTo>
                    <a:pt x="12" y="100"/>
                    <a:pt x="11" y="101"/>
                    <a:pt x="11" y="101"/>
                  </a:cubicBezTo>
                  <a:cubicBezTo>
                    <a:pt x="12" y="103"/>
                    <a:pt x="12" y="103"/>
                    <a:pt x="12" y="103"/>
                  </a:cubicBezTo>
                  <a:cubicBezTo>
                    <a:pt x="11" y="107"/>
                    <a:pt x="11" y="107"/>
                    <a:pt x="11" y="107"/>
                  </a:cubicBezTo>
                  <a:cubicBezTo>
                    <a:pt x="11" y="108"/>
                    <a:pt x="11" y="108"/>
                    <a:pt x="11" y="108"/>
                  </a:cubicBezTo>
                  <a:cubicBezTo>
                    <a:pt x="12" y="111"/>
                    <a:pt x="12" y="111"/>
                    <a:pt x="12" y="111"/>
                  </a:cubicBezTo>
                  <a:cubicBezTo>
                    <a:pt x="14" y="114"/>
                    <a:pt x="14" y="114"/>
                    <a:pt x="14" y="114"/>
                  </a:cubicBezTo>
                  <a:cubicBezTo>
                    <a:pt x="16" y="116"/>
                    <a:pt x="16" y="116"/>
                    <a:pt x="16" y="116"/>
                  </a:cubicBezTo>
                  <a:cubicBezTo>
                    <a:pt x="17" y="118"/>
                    <a:pt x="17" y="118"/>
                    <a:pt x="17" y="118"/>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5"/>
                    <a:pt x="18" y="126"/>
                  </a:cubicBezTo>
                  <a:cubicBezTo>
                    <a:pt x="18" y="126"/>
                    <a:pt x="18" y="126"/>
                    <a:pt x="17" y="125"/>
                  </a:cubicBezTo>
                  <a:cubicBezTo>
                    <a:pt x="16" y="125"/>
                    <a:pt x="15" y="123"/>
                    <a:pt x="15" y="123"/>
                  </a:cubicBezTo>
                  <a:cubicBezTo>
                    <a:pt x="15" y="123"/>
                    <a:pt x="14" y="121"/>
                    <a:pt x="14" y="121"/>
                  </a:cubicBezTo>
                  <a:cubicBezTo>
                    <a:pt x="14" y="121"/>
                    <a:pt x="13" y="120"/>
                    <a:pt x="13" y="120"/>
                  </a:cubicBezTo>
                  <a:cubicBezTo>
                    <a:pt x="11" y="120"/>
                    <a:pt x="11" y="120"/>
                    <a:pt x="11" y="120"/>
                  </a:cubicBezTo>
                  <a:cubicBezTo>
                    <a:pt x="11" y="120"/>
                    <a:pt x="11" y="121"/>
                    <a:pt x="11" y="121"/>
                  </a:cubicBezTo>
                  <a:cubicBezTo>
                    <a:pt x="11" y="122"/>
                    <a:pt x="11" y="122"/>
                    <a:pt x="12" y="123"/>
                  </a:cubicBezTo>
                  <a:cubicBezTo>
                    <a:pt x="13" y="124"/>
                    <a:pt x="13" y="124"/>
                    <a:pt x="14" y="124"/>
                  </a:cubicBezTo>
                  <a:cubicBezTo>
                    <a:pt x="14" y="124"/>
                    <a:pt x="14" y="125"/>
                    <a:pt x="15" y="125"/>
                  </a:cubicBezTo>
                  <a:cubicBezTo>
                    <a:pt x="15" y="126"/>
                    <a:pt x="15" y="128"/>
                    <a:pt x="15" y="128"/>
                  </a:cubicBezTo>
                  <a:cubicBezTo>
                    <a:pt x="17" y="130"/>
                    <a:pt x="17" y="130"/>
                    <a:pt x="17" y="130"/>
                  </a:cubicBezTo>
                  <a:cubicBezTo>
                    <a:pt x="19" y="131"/>
                    <a:pt x="19" y="131"/>
                    <a:pt x="19" y="131"/>
                  </a:cubicBezTo>
                  <a:cubicBezTo>
                    <a:pt x="27" y="135"/>
                    <a:pt x="27" y="135"/>
                    <a:pt x="27" y="135"/>
                  </a:cubicBezTo>
                  <a:cubicBezTo>
                    <a:pt x="30" y="136"/>
                    <a:pt x="30" y="136"/>
                    <a:pt x="30" y="136"/>
                  </a:cubicBezTo>
                  <a:cubicBezTo>
                    <a:pt x="31" y="136"/>
                    <a:pt x="31" y="136"/>
                    <a:pt x="31" y="136"/>
                  </a:cubicBezTo>
                  <a:cubicBezTo>
                    <a:pt x="32" y="138"/>
                    <a:pt x="32" y="138"/>
                    <a:pt x="32" y="138"/>
                  </a:cubicBezTo>
                  <a:cubicBezTo>
                    <a:pt x="33" y="139"/>
                    <a:pt x="33" y="139"/>
                    <a:pt x="33" y="139"/>
                  </a:cubicBezTo>
                  <a:cubicBezTo>
                    <a:pt x="33" y="139"/>
                    <a:pt x="34" y="139"/>
                    <a:pt x="35" y="139"/>
                  </a:cubicBezTo>
                  <a:cubicBezTo>
                    <a:pt x="35" y="139"/>
                    <a:pt x="37" y="139"/>
                    <a:pt x="37" y="139"/>
                  </a:cubicBezTo>
                  <a:cubicBezTo>
                    <a:pt x="37" y="139"/>
                    <a:pt x="38" y="138"/>
                    <a:pt x="38" y="139"/>
                  </a:cubicBezTo>
                  <a:cubicBezTo>
                    <a:pt x="38" y="140"/>
                    <a:pt x="41" y="145"/>
                    <a:pt x="41" y="145"/>
                  </a:cubicBezTo>
                  <a:cubicBezTo>
                    <a:pt x="41" y="145"/>
                    <a:pt x="41" y="146"/>
                    <a:pt x="42" y="147"/>
                  </a:cubicBezTo>
                  <a:cubicBezTo>
                    <a:pt x="43" y="148"/>
                    <a:pt x="45" y="149"/>
                    <a:pt x="45" y="149"/>
                  </a:cubicBezTo>
                  <a:cubicBezTo>
                    <a:pt x="45" y="149"/>
                    <a:pt x="44" y="150"/>
                    <a:pt x="44" y="151"/>
                  </a:cubicBezTo>
                  <a:cubicBezTo>
                    <a:pt x="45" y="152"/>
                    <a:pt x="44" y="152"/>
                    <a:pt x="45" y="152"/>
                  </a:cubicBezTo>
                  <a:cubicBezTo>
                    <a:pt x="45" y="153"/>
                    <a:pt x="45" y="153"/>
                    <a:pt x="45" y="153"/>
                  </a:cubicBezTo>
                  <a:cubicBezTo>
                    <a:pt x="45" y="153"/>
                    <a:pt x="45" y="153"/>
                    <a:pt x="45" y="154"/>
                  </a:cubicBezTo>
                  <a:cubicBezTo>
                    <a:pt x="46" y="154"/>
                    <a:pt x="46" y="155"/>
                    <a:pt x="46" y="155"/>
                  </a:cubicBezTo>
                  <a:cubicBezTo>
                    <a:pt x="46" y="158"/>
                    <a:pt x="46" y="158"/>
                    <a:pt x="46" y="158"/>
                  </a:cubicBezTo>
                  <a:cubicBezTo>
                    <a:pt x="48" y="158"/>
                    <a:pt x="48" y="158"/>
                    <a:pt x="48" y="158"/>
                  </a:cubicBezTo>
                  <a:lnTo>
                    <a:pt x="49" y="158"/>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29" name="Freeform 6">
              <a:extLst>
                <a:ext uri="{FF2B5EF4-FFF2-40B4-BE49-F238E27FC236}">
                  <a16:creationId xmlns:a16="http://schemas.microsoft.com/office/drawing/2014/main" id="{C158EE84-A9DD-4A89-B6AD-D5E24D3875A9}"/>
                </a:ext>
              </a:extLst>
            </p:cNvPr>
            <p:cNvSpPr>
              <a:spLocks noEditPoints="1"/>
            </p:cNvSpPr>
            <p:nvPr/>
          </p:nvSpPr>
          <p:spPr bwMode="auto">
            <a:xfrm>
              <a:off x="5900013" y="3680445"/>
              <a:ext cx="193500" cy="353719"/>
            </a:xfrm>
            <a:custGeom>
              <a:avLst/>
              <a:gdLst>
                <a:gd name="T0" fmla="*/ 45 w 85"/>
                <a:gd name="T1" fmla="*/ 154 h 160"/>
                <a:gd name="T2" fmla="*/ 41 w 85"/>
                <a:gd name="T3" fmla="*/ 145 h 160"/>
                <a:gd name="T4" fmla="*/ 15 w 85"/>
                <a:gd name="T5" fmla="*/ 128 h 160"/>
                <a:gd name="T6" fmla="*/ 14 w 85"/>
                <a:gd name="T7" fmla="*/ 121 h 160"/>
                <a:gd name="T8" fmla="*/ 18 w 85"/>
                <a:gd name="T9" fmla="*/ 119 h 160"/>
                <a:gd name="T10" fmla="*/ 12 w 85"/>
                <a:gd name="T11" fmla="*/ 100 h 160"/>
                <a:gd name="T12" fmla="*/ 14 w 85"/>
                <a:gd name="T13" fmla="*/ 93 h 160"/>
                <a:gd name="T14" fmla="*/ 14 w 85"/>
                <a:gd name="T15" fmla="*/ 77 h 160"/>
                <a:gd name="T16" fmla="*/ 11 w 85"/>
                <a:gd name="T17" fmla="*/ 67 h 160"/>
                <a:gd name="T18" fmla="*/ 13 w 85"/>
                <a:gd name="T19" fmla="*/ 58 h 160"/>
                <a:gd name="T20" fmla="*/ 14 w 85"/>
                <a:gd name="T21" fmla="*/ 46 h 160"/>
                <a:gd name="T22" fmla="*/ 4 w 85"/>
                <a:gd name="T23" fmla="*/ 39 h 160"/>
                <a:gd name="T24" fmla="*/ 0 w 85"/>
                <a:gd name="T25" fmla="*/ 27 h 160"/>
                <a:gd name="T26" fmla="*/ 4 w 85"/>
                <a:gd name="T27" fmla="*/ 15 h 160"/>
                <a:gd name="T28" fmla="*/ 16 w 85"/>
                <a:gd name="T29" fmla="*/ 0 h 160"/>
                <a:gd name="T30" fmla="*/ 19 w 85"/>
                <a:gd name="T31" fmla="*/ 8 h 160"/>
                <a:gd name="T32" fmla="*/ 31 w 85"/>
                <a:gd name="T33" fmla="*/ 4 h 160"/>
                <a:gd name="T34" fmla="*/ 42 w 85"/>
                <a:gd name="T35" fmla="*/ 16 h 160"/>
                <a:gd name="T36" fmla="*/ 54 w 85"/>
                <a:gd name="T37" fmla="*/ 30 h 160"/>
                <a:gd name="T38" fmla="*/ 55 w 85"/>
                <a:gd name="T39" fmla="*/ 48 h 160"/>
                <a:gd name="T40" fmla="*/ 52 w 85"/>
                <a:gd name="T41" fmla="*/ 59 h 160"/>
                <a:gd name="T42" fmla="*/ 57 w 85"/>
                <a:gd name="T43" fmla="*/ 73 h 160"/>
                <a:gd name="T44" fmla="*/ 68 w 85"/>
                <a:gd name="T45" fmla="*/ 87 h 160"/>
                <a:gd name="T46" fmla="*/ 77 w 85"/>
                <a:gd name="T47" fmla="*/ 88 h 160"/>
                <a:gd name="T48" fmla="*/ 80 w 85"/>
                <a:gd name="T49" fmla="*/ 107 h 160"/>
                <a:gd name="T50" fmla="*/ 60 w 85"/>
                <a:gd name="T51" fmla="*/ 140 h 160"/>
                <a:gd name="T52" fmla="*/ 61 w 85"/>
                <a:gd name="T53" fmla="*/ 147 h 160"/>
                <a:gd name="T54" fmla="*/ 59 w 85"/>
                <a:gd name="T55" fmla="*/ 154 h 160"/>
                <a:gd name="T56" fmla="*/ 49 w 85"/>
                <a:gd name="T57" fmla="*/ 158 h 160"/>
                <a:gd name="T58" fmla="*/ 57 w 85"/>
                <a:gd name="T59" fmla="*/ 151 h 160"/>
                <a:gd name="T60" fmla="*/ 63 w 85"/>
                <a:gd name="T61" fmla="*/ 149 h 160"/>
                <a:gd name="T62" fmla="*/ 59 w 85"/>
                <a:gd name="T63" fmla="*/ 140 h 160"/>
                <a:gd name="T64" fmla="*/ 75 w 85"/>
                <a:gd name="T65" fmla="*/ 124 h 160"/>
                <a:gd name="T66" fmla="*/ 80 w 85"/>
                <a:gd name="T67" fmla="*/ 91 h 160"/>
                <a:gd name="T68" fmla="*/ 69 w 85"/>
                <a:gd name="T69" fmla="*/ 90 h 160"/>
                <a:gd name="T70" fmla="*/ 65 w 85"/>
                <a:gd name="T71" fmla="*/ 81 h 160"/>
                <a:gd name="T72" fmla="*/ 55 w 85"/>
                <a:gd name="T73" fmla="*/ 68 h 160"/>
                <a:gd name="T74" fmla="*/ 54 w 85"/>
                <a:gd name="T75" fmla="*/ 55 h 160"/>
                <a:gd name="T76" fmla="*/ 54 w 85"/>
                <a:gd name="T77" fmla="*/ 42 h 160"/>
                <a:gd name="T78" fmla="*/ 52 w 85"/>
                <a:gd name="T79" fmla="*/ 26 h 160"/>
                <a:gd name="T80" fmla="*/ 40 w 85"/>
                <a:gd name="T81" fmla="*/ 15 h 160"/>
                <a:gd name="T82" fmla="*/ 24 w 85"/>
                <a:gd name="T83" fmla="*/ 7 h 160"/>
                <a:gd name="T84" fmla="*/ 17 w 85"/>
                <a:gd name="T85" fmla="*/ 5 h 160"/>
                <a:gd name="T86" fmla="*/ 9 w 85"/>
                <a:gd name="T87" fmla="*/ 9 h 160"/>
                <a:gd name="T88" fmla="*/ 4 w 85"/>
                <a:gd name="T89" fmla="*/ 20 h 160"/>
                <a:gd name="T90" fmla="*/ 6 w 85"/>
                <a:gd name="T91" fmla="*/ 32 h 160"/>
                <a:gd name="T92" fmla="*/ 5 w 85"/>
                <a:gd name="T93" fmla="*/ 41 h 160"/>
                <a:gd name="T94" fmla="*/ 15 w 85"/>
                <a:gd name="T95" fmla="*/ 46 h 160"/>
                <a:gd name="T96" fmla="*/ 13 w 85"/>
                <a:gd name="T97" fmla="*/ 59 h 160"/>
                <a:gd name="T98" fmla="*/ 12 w 85"/>
                <a:gd name="T99" fmla="*/ 66 h 160"/>
                <a:gd name="T100" fmla="*/ 15 w 85"/>
                <a:gd name="T101" fmla="*/ 75 h 160"/>
                <a:gd name="T102" fmla="*/ 17 w 85"/>
                <a:gd name="T103" fmla="*/ 92 h 160"/>
                <a:gd name="T104" fmla="*/ 13 w 85"/>
                <a:gd name="T105" fmla="*/ 101 h 160"/>
                <a:gd name="T106" fmla="*/ 18 w 85"/>
                <a:gd name="T107" fmla="*/ 122 h 160"/>
                <a:gd name="T108" fmla="*/ 13 w 85"/>
                <a:gd name="T109" fmla="*/ 120 h 160"/>
                <a:gd name="T110" fmla="*/ 27 w 85"/>
                <a:gd name="T111" fmla="*/ 135 h 160"/>
                <a:gd name="T112" fmla="*/ 38 w 85"/>
                <a:gd name="T113" fmla="*/ 139 h 160"/>
                <a:gd name="T114" fmla="*/ 47 w 85"/>
                <a:gd name="T115"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 h="160">
                  <a:moveTo>
                    <a:pt x="52" y="160"/>
                  </a:moveTo>
                  <a:cubicBezTo>
                    <a:pt x="52" y="160"/>
                    <a:pt x="52" y="160"/>
                    <a:pt x="52" y="160"/>
                  </a:cubicBezTo>
                  <a:cubicBezTo>
                    <a:pt x="49" y="158"/>
                    <a:pt x="49" y="158"/>
                    <a:pt x="49" y="158"/>
                  </a:cubicBezTo>
                  <a:cubicBezTo>
                    <a:pt x="48" y="159"/>
                    <a:pt x="48" y="159"/>
                    <a:pt x="48" y="159"/>
                  </a:cubicBezTo>
                  <a:cubicBezTo>
                    <a:pt x="46" y="158"/>
                    <a:pt x="46" y="158"/>
                    <a:pt x="46" y="158"/>
                  </a:cubicBezTo>
                  <a:cubicBezTo>
                    <a:pt x="46" y="155"/>
                    <a:pt x="46" y="155"/>
                    <a:pt x="46" y="155"/>
                  </a:cubicBezTo>
                  <a:cubicBezTo>
                    <a:pt x="46" y="155"/>
                    <a:pt x="45" y="155"/>
                    <a:pt x="45" y="154"/>
                  </a:cubicBezTo>
                  <a:cubicBezTo>
                    <a:pt x="45" y="152"/>
                    <a:pt x="45" y="152"/>
                    <a:pt x="45" y="152"/>
                  </a:cubicBezTo>
                  <a:cubicBezTo>
                    <a:pt x="44" y="153"/>
                    <a:pt x="44" y="153"/>
                    <a:pt x="44" y="153"/>
                  </a:cubicBezTo>
                  <a:cubicBezTo>
                    <a:pt x="44" y="152"/>
                    <a:pt x="44" y="152"/>
                    <a:pt x="44" y="152"/>
                  </a:cubicBezTo>
                  <a:cubicBezTo>
                    <a:pt x="44" y="151"/>
                    <a:pt x="44" y="151"/>
                    <a:pt x="44" y="151"/>
                  </a:cubicBezTo>
                  <a:cubicBezTo>
                    <a:pt x="44" y="150"/>
                    <a:pt x="44" y="149"/>
                    <a:pt x="45" y="149"/>
                  </a:cubicBezTo>
                  <a:cubicBezTo>
                    <a:pt x="44" y="149"/>
                    <a:pt x="42" y="148"/>
                    <a:pt x="42" y="147"/>
                  </a:cubicBezTo>
                  <a:cubicBezTo>
                    <a:pt x="41" y="147"/>
                    <a:pt x="41" y="145"/>
                    <a:pt x="41" y="145"/>
                  </a:cubicBezTo>
                  <a:cubicBezTo>
                    <a:pt x="40" y="145"/>
                    <a:pt x="38" y="141"/>
                    <a:pt x="38" y="139"/>
                  </a:cubicBezTo>
                  <a:cubicBezTo>
                    <a:pt x="36" y="139"/>
                    <a:pt x="35" y="139"/>
                    <a:pt x="35" y="139"/>
                  </a:cubicBezTo>
                  <a:cubicBezTo>
                    <a:pt x="34" y="139"/>
                    <a:pt x="33" y="139"/>
                    <a:pt x="33" y="139"/>
                  </a:cubicBezTo>
                  <a:cubicBezTo>
                    <a:pt x="32" y="138"/>
                    <a:pt x="32" y="138"/>
                    <a:pt x="32" y="138"/>
                  </a:cubicBezTo>
                  <a:cubicBezTo>
                    <a:pt x="31" y="137"/>
                    <a:pt x="31" y="137"/>
                    <a:pt x="31" y="137"/>
                  </a:cubicBezTo>
                  <a:cubicBezTo>
                    <a:pt x="27" y="135"/>
                    <a:pt x="27" y="135"/>
                    <a:pt x="27" y="135"/>
                  </a:cubicBezTo>
                  <a:cubicBezTo>
                    <a:pt x="15" y="128"/>
                    <a:pt x="15" y="128"/>
                    <a:pt x="15" y="128"/>
                  </a:cubicBezTo>
                  <a:cubicBezTo>
                    <a:pt x="15" y="128"/>
                    <a:pt x="14" y="126"/>
                    <a:pt x="14" y="125"/>
                  </a:cubicBezTo>
                  <a:cubicBezTo>
                    <a:pt x="14" y="125"/>
                    <a:pt x="14" y="125"/>
                    <a:pt x="14" y="124"/>
                  </a:cubicBezTo>
                  <a:cubicBezTo>
                    <a:pt x="13" y="124"/>
                    <a:pt x="12" y="124"/>
                    <a:pt x="12" y="123"/>
                  </a:cubicBezTo>
                  <a:cubicBezTo>
                    <a:pt x="11" y="123"/>
                    <a:pt x="11" y="122"/>
                    <a:pt x="10" y="121"/>
                  </a:cubicBezTo>
                  <a:cubicBezTo>
                    <a:pt x="10" y="121"/>
                    <a:pt x="10" y="120"/>
                    <a:pt x="10" y="120"/>
                  </a:cubicBezTo>
                  <a:cubicBezTo>
                    <a:pt x="13" y="120"/>
                    <a:pt x="13" y="120"/>
                    <a:pt x="13" y="120"/>
                  </a:cubicBezTo>
                  <a:cubicBezTo>
                    <a:pt x="13" y="120"/>
                    <a:pt x="14" y="121"/>
                    <a:pt x="14" y="121"/>
                  </a:cubicBezTo>
                  <a:cubicBezTo>
                    <a:pt x="15" y="121"/>
                    <a:pt x="15" y="123"/>
                    <a:pt x="15" y="123"/>
                  </a:cubicBezTo>
                  <a:cubicBezTo>
                    <a:pt x="15" y="123"/>
                    <a:pt x="16" y="125"/>
                    <a:pt x="17" y="125"/>
                  </a:cubicBezTo>
                  <a:cubicBezTo>
                    <a:pt x="17" y="125"/>
                    <a:pt x="18" y="125"/>
                    <a:pt x="18" y="125"/>
                  </a:cubicBezTo>
                  <a:cubicBezTo>
                    <a:pt x="18" y="125"/>
                    <a:pt x="18" y="125"/>
                    <a:pt x="18" y="125"/>
                  </a:cubicBezTo>
                  <a:cubicBezTo>
                    <a:pt x="19" y="123"/>
                    <a:pt x="19" y="123"/>
                    <a:pt x="19" y="123"/>
                  </a:cubicBezTo>
                  <a:cubicBezTo>
                    <a:pt x="18" y="122"/>
                    <a:pt x="18" y="122"/>
                    <a:pt x="18" y="122"/>
                  </a:cubicBezTo>
                  <a:cubicBezTo>
                    <a:pt x="18" y="119"/>
                    <a:pt x="18" y="119"/>
                    <a:pt x="18" y="119"/>
                  </a:cubicBezTo>
                  <a:cubicBezTo>
                    <a:pt x="17" y="118"/>
                    <a:pt x="17" y="118"/>
                    <a:pt x="17" y="118"/>
                  </a:cubicBezTo>
                  <a:cubicBezTo>
                    <a:pt x="16" y="116"/>
                    <a:pt x="16" y="116"/>
                    <a:pt x="16" y="116"/>
                  </a:cubicBezTo>
                  <a:cubicBezTo>
                    <a:pt x="12" y="111"/>
                    <a:pt x="12" y="111"/>
                    <a:pt x="12" y="111"/>
                  </a:cubicBezTo>
                  <a:cubicBezTo>
                    <a:pt x="10" y="108"/>
                    <a:pt x="10" y="108"/>
                    <a:pt x="10" y="108"/>
                  </a:cubicBezTo>
                  <a:cubicBezTo>
                    <a:pt x="12" y="103"/>
                    <a:pt x="12" y="103"/>
                    <a:pt x="12" y="103"/>
                  </a:cubicBezTo>
                  <a:cubicBezTo>
                    <a:pt x="11" y="101"/>
                    <a:pt x="11" y="101"/>
                    <a:pt x="11" y="101"/>
                  </a:cubicBezTo>
                  <a:cubicBezTo>
                    <a:pt x="11" y="101"/>
                    <a:pt x="12" y="100"/>
                    <a:pt x="12" y="100"/>
                  </a:cubicBezTo>
                  <a:cubicBezTo>
                    <a:pt x="12" y="100"/>
                    <a:pt x="13" y="99"/>
                    <a:pt x="13" y="99"/>
                  </a:cubicBezTo>
                  <a:cubicBezTo>
                    <a:pt x="13" y="99"/>
                    <a:pt x="13" y="98"/>
                    <a:pt x="13" y="98"/>
                  </a:cubicBezTo>
                  <a:cubicBezTo>
                    <a:pt x="13" y="97"/>
                    <a:pt x="13" y="97"/>
                    <a:pt x="13" y="97"/>
                  </a:cubicBezTo>
                  <a:cubicBezTo>
                    <a:pt x="14" y="95"/>
                    <a:pt x="14" y="95"/>
                    <a:pt x="14" y="95"/>
                  </a:cubicBezTo>
                  <a:cubicBezTo>
                    <a:pt x="12" y="95"/>
                    <a:pt x="12" y="95"/>
                    <a:pt x="12" y="95"/>
                  </a:cubicBezTo>
                  <a:cubicBezTo>
                    <a:pt x="12" y="94"/>
                    <a:pt x="13" y="93"/>
                    <a:pt x="13" y="93"/>
                  </a:cubicBezTo>
                  <a:cubicBezTo>
                    <a:pt x="13" y="93"/>
                    <a:pt x="13" y="93"/>
                    <a:pt x="14" y="93"/>
                  </a:cubicBezTo>
                  <a:cubicBezTo>
                    <a:pt x="16" y="91"/>
                    <a:pt x="16" y="91"/>
                    <a:pt x="16" y="91"/>
                  </a:cubicBezTo>
                  <a:cubicBezTo>
                    <a:pt x="16" y="90"/>
                    <a:pt x="16" y="90"/>
                    <a:pt x="16" y="90"/>
                  </a:cubicBezTo>
                  <a:cubicBezTo>
                    <a:pt x="13" y="89"/>
                    <a:pt x="13" y="89"/>
                    <a:pt x="13" y="89"/>
                  </a:cubicBezTo>
                  <a:cubicBezTo>
                    <a:pt x="14" y="86"/>
                    <a:pt x="14" y="86"/>
                    <a:pt x="14" y="86"/>
                  </a:cubicBezTo>
                  <a:cubicBezTo>
                    <a:pt x="13" y="85"/>
                    <a:pt x="12" y="83"/>
                    <a:pt x="12" y="83"/>
                  </a:cubicBezTo>
                  <a:cubicBezTo>
                    <a:pt x="13" y="81"/>
                    <a:pt x="13" y="81"/>
                    <a:pt x="13" y="81"/>
                  </a:cubicBezTo>
                  <a:cubicBezTo>
                    <a:pt x="13" y="81"/>
                    <a:pt x="14" y="78"/>
                    <a:pt x="14" y="77"/>
                  </a:cubicBezTo>
                  <a:cubicBezTo>
                    <a:pt x="14" y="76"/>
                    <a:pt x="14" y="75"/>
                    <a:pt x="14" y="75"/>
                  </a:cubicBezTo>
                  <a:cubicBezTo>
                    <a:pt x="14" y="74"/>
                    <a:pt x="14" y="74"/>
                    <a:pt x="14" y="74"/>
                  </a:cubicBezTo>
                  <a:cubicBezTo>
                    <a:pt x="13" y="73"/>
                    <a:pt x="12" y="72"/>
                    <a:pt x="12" y="72"/>
                  </a:cubicBezTo>
                  <a:cubicBezTo>
                    <a:pt x="12" y="72"/>
                    <a:pt x="11" y="72"/>
                    <a:pt x="11" y="71"/>
                  </a:cubicBezTo>
                  <a:cubicBezTo>
                    <a:pt x="10" y="71"/>
                    <a:pt x="10" y="71"/>
                    <a:pt x="10" y="71"/>
                  </a:cubicBezTo>
                  <a:cubicBezTo>
                    <a:pt x="8" y="69"/>
                    <a:pt x="8" y="69"/>
                    <a:pt x="8" y="69"/>
                  </a:cubicBezTo>
                  <a:cubicBezTo>
                    <a:pt x="11" y="67"/>
                    <a:pt x="11" y="67"/>
                    <a:pt x="11" y="67"/>
                  </a:cubicBezTo>
                  <a:cubicBezTo>
                    <a:pt x="11" y="66"/>
                    <a:pt x="11" y="66"/>
                    <a:pt x="11" y="66"/>
                  </a:cubicBezTo>
                  <a:cubicBezTo>
                    <a:pt x="12" y="65"/>
                    <a:pt x="13" y="65"/>
                    <a:pt x="13" y="65"/>
                  </a:cubicBezTo>
                  <a:cubicBezTo>
                    <a:pt x="13" y="65"/>
                    <a:pt x="14" y="64"/>
                    <a:pt x="14" y="64"/>
                  </a:cubicBezTo>
                  <a:cubicBezTo>
                    <a:pt x="14" y="63"/>
                    <a:pt x="14" y="62"/>
                    <a:pt x="14" y="61"/>
                  </a:cubicBezTo>
                  <a:cubicBezTo>
                    <a:pt x="11" y="60"/>
                    <a:pt x="11" y="60"/>
                    <a:pt x="11" y="60"/>
                  </a:cubicBezTo>
                  <a:cubicBezTo>
                    <a:pt x="11" y="59"/>
                    <a:pt x="11" y="59"/>
                    <a:pt x="11" y="59"/>
                  </a:cubicBezTo>
                  <a:cubicBezTo>
                    <a:pt x="11" y="59"/>
                    <a:pt x="12" y="59"/>
                    <a:pt x="13" y="58"/>
                  </a:cubicBezTo>
                  <a:cubicBezTo>
                    <a:pt x="14" y="58"/>
                    <a:pt x="15" y="57"/>
                    <a:pt x="15" y="57"/>
                  </a:cubicBezTo>
                  <a:cubicBezTo>
                    <a:pt x="16" y="57"/>
                    <a:pt x="16" y="56"/>
                    <a:pt x="16" y="55"/>
                  </a:cubicBezTo>
                  <a:cubicBezTo>
                    <a:pt x="14" y="54"/>
                    <a:pt x="14" y="54"/>
                    <a:pt x="14" y="54"/>
                  </a:cubicBezTo>
                  <a:cubicBezTo>
                    <a:pt x="15" y="52"/>
                    <a:pt x="15" y="52"/>
                    <a:pt x="15" y="52"/>
                  </a:cubicBezTo>
                  <a:cubicBezTo>
                    <a:pt x="14" y="49"/>
                    <a:pt x="14" y="49"/>
                    <a:pt x="14" y="49"/>
                  </a:cubicBezTo>
                  <a:cubicBezTo>
                    <a:pt x="15" y="47"/>
                    <a:pt x="15" y="47"/>
                    <a:pt x="15" y="47"/>
                  </a:cubicBezTo>
                  <a:cubicBezTo>
                    <a:pt x="14" y="46"/>
                    <a:pt x="14" y="46"/>
                    <a:pt x="14" y="46"/>
                  </a:cubicBezTo>
                  <a:cubicBezTo>
                    <a:pt x="10" y="44"/>
                    <a:pt x="10" y="44"/>
                    <a:pt x="10" y="44"/>
                  </a:cubicBezTo>
                  <a:cubicBezTo>
                    <a:pt x="9" y="44"/>
                    <a:pt x="9" y="44"/>
                    <a:pt x="9" y="44"/>
                  </a:cubicBezTo>
                  <a:cubicBezTo>
                    <a:pt x="8" y="44"/>
                    <a:pt x="7" y="45"/>
                    <a:pt x="7" y="45"/>
                  </a:cubicBezTo>
                  <a:cubicBezTo>
                    <a:pt x="4" y="44"/>
                    <a:pt x="4" y="43"/>
                    <a:pt x="4" y="43"/>
                  </a:cubicBezTo>
                  <a:cubicBezTo>
                    <a:pt x="5" y="43"/>
                    <a:pt x="5" y="42"/>
                    <a:pt x="5" y="42"/>
                  </a:cubicBezTo>
                  <a:cubicBezTo>
                    <a:pt x="4" y="41"/>
                    <a:pt x="4" y="41"/>
                    <a:pt x="4" y="41"/>
                  </a:cubicBezTo>
                  <a:cubicBezTo>
                    <a:pt x="4" y="39"/>
                    <a:pt x="4" y="39"/>
                    <a:pt x="4" y="39"/>
                  </a:cubicBezTo>
                  <a:cubicBezTo>
                    <a:pt x="4" y="39"/>
                    <a:pt x="5" y="37"/>
                    <a:pt x="5" y="37"/>
                  </a:cubicBezTo>
                  <a:cubicBezTo>
                    <a:pt x="4" y="36"/>
                    <a:pt x="4" y="35"/>
                    <a:pt x="4" y="35"/>
                  </a:cubicBezTo>
                  <a:cubicBezTo>
                    <a:pt x="5" y="33"/>
                    <a:pt x="5" y="33"/>
                    <a:pt x="5" y="33"/>
                  </a:cubicBezTo>
                  <a:cubicBezTo>
                    <a:pt x="5" y="32"/>
                    <a:pt x="5" y="32"/>
                    <a:pt x="5" y="32"/>
                  </a:cubicBezTo>
                  <a:cubicBezTo>
                    <a:pt x="5" y="31"/>
                    <a:pt x="5" y="30"/>
                    <a:pt x="5" y="30"/>
                  </a:cubicBezTo>
                  <a:cubicBezTo>
                    <a:pt x="1" y="28"/>
                    <a:pt x="1" y="28"/>
                    <a:pt x="1" y="28"/>
                  </a:cubicBezTo>
                  <a:cubicBezTo>
                    <a:pt x="0" y="27"/>
                    <a:pt x="0" y="27"/>
                    <a:pt x="0" y="27"/>
                  </a:cubicBezTo>
                  <a:cubicBezTo>
                    <a:pt x="0" y="25"/>
                    <a:pt x="0" y="25"/>
                    <a:pt x="0" y="25"/>
                  </a:cubicBezTo>
                  <a:cubicBezTo>
                    <a:pt x="2" y="23"/>
                    <a:pt x="2" y="23"/>
                    <a:pt x="2" y="23"/>
                  </a:cubicBezTo>
                  <a:cubicBezTo>
                    <a:pt x="3" y="21"/>
                    <a:pt x="3" y="21"/>
                    <a:pt x="3" y="21"/>
                  </a:cubicBezTo>
                  <a:cubicBezTo>
                    <a:pt x="3" y="20"/>
                    <a:pt x="3" y="20"/>
                    <a:pt x="3" y="19"/>
                  </a:cubicBezTo>
                  <a:cubicBezTo>
                    <a:pt x="3" y="19"/>
                    <a:pt x="4" y="18"/>
                    <a:pt x="4" y="18"/>
                  </a:cubicBezTo>
                  <a:cubicBezTo>
                    <a:pt x="4" y="16"/>
                    <a:pt x="4" y="16"/>
                    <a:pt x="4" y="16"/>
                  </a:cubicBezTo>
                  <a:cubicBezTo>
                    <a:pt x="4" y="15"/>
                    <a:pt x="4" y="15"/>
                    <a:pt x="4" y="15"/>
                  </a:cubicBezTo>
                  <a:cubicBezTo>
                    <a:pt x="5" y="14"/>
                    <a:pt x="5" y="14"/>
                    <a:pt x="5" y="14"/>
                  </a:cubicBezTo>
                  <a:cubicBezTo>
                    <a:pt x="5" y="14"/>
                    <a:pt x="6" y="13"/>
                    <a:pt x="7" y="13"/>
                  </a:cubicBezTo>
                  <a:cubicBezTo>
                    <a:pt x="7" y="12"/>
                    <a:pt x="7" y="11"/>
                    <a:pt x="7" y="11"/>
                  </a:cubicBezTo>
                  <a:cubicBezTo>
                    <a:pt x="11" y="5"/>
                    <a:pt x="11" y="5"/>
                    <a:pt x="11" y="5"/>
                  </a:cubicBezTo>
                  <a:cubicBezTo>
                    <a:pt x="10" y="4"/>
                    <a:pt x="10" y="4"/>
                    <a:pt x="10" y="4"/>
                  </a:cubicBezTo>
                  <a:cubicBezTo>
                    <a:pt x="13" y="0"/>
                    <a:pt x="14" y="0"/>
                    <a:pt x="14" y="0"/>
                  </a:cubicBezTo>
                  <a:cubicBezTo>
                    <a:pt x="15" y="0"/>
                    <a:pt x="16" y="0"/>
                    <a:pt x="16" y="0"/>
                  </a:cubicBezTo>
                  <a:cubicBezTo>
                    <a:pt x="17" y="1"/>
                    <a:pt x="17" y="1"/>
                    <a:pt x="17" y="1"/>
                  </a:cubicBezTo>
                  <a:cubicBezTo>
                    <a:pt x="18" y="2"/>
                    <a:pt x="18" y="2"/>
                    <a:pt x="18" y="2"/>
                  </a:cubicBezTo>
                  <a:cubicBezTo>
                    <a:pt x="18" y="3"/>
                    <a:pt x="18" y="3"/>
                    <a:pt x="18" y="3"/>
                  </a:cubicBezTo>
                  <a:cubicBezTo>
                    <a:pt x="18" y="4"/>
                    <a:pt x="17" y="4"/>
                    <a:pt x="17" y="5"/>
                  </a:cubicBezTo>
                  <a:cubicBezTo>
                    <a:pt x="18" y="5"/>
                    <a:pt x="17" y="6"/>
                    <a:pt x="17" y="6"/>
                  </a:cubicBezTo>
                  <a:cubicBezTo>
                    <a:pt x="18" y="6"/>
                    <a:pt x="18" y="7"/>
                    <a:pt x="18" y="7"/>
                  </a:cubicBezTo>
                  <a:cubicBezTo>
                    <a:pt x="19" y="8"/>
                    <a:pt x="19" y="8"/>
                    <a:pt x="19" y="8"/>
                  </a:cubicBezTo>
                  <a:cubicBezTo>
                    <a:pt x="19" y="9"/>
                    <a:pt x="20" y="9"/>
                    <a:pt x="20" y="9"/>
                  </a:cubicBezTo>
                  <a:cubicBezTo>
                    <a:pt x="22" y="8"/>
                    <a:pt x="22" y="8"/>
                    <a:pt x="22" y="8"/>
                  </a:cubicBezTo>
                  <a:cubicBezTo>
                    <a:pt x="24" y="7"/>
                    <a:pt x="24" y="7"/>
                    <a:pt x="24" y="7"/>
                  </a:cubicBezTo>
                  <a:cubicBezTo>
                    <a:pt x="24" y="7"/>
                    <a:pt x="26" y="6"/>
                    <a:pt x="27" y="6"/>
                  </a:cubicBezTo>
                  <a:cubicBezTo>
                    <a:pt x="27" y="6"/>
                    <a:pt x="27" y="5"/>
                    <a:pt x="28" y="4"/>
                  </a:cubicBezTo>
                  <a:cubicBezTo>
                    <a:pt x="29" y="4"/>
                    <a:pt x="29" y="4"/>
                    <a:pt x="29" y="4"/>
                  </a:cubicBezTo>
                  <a:cubicBezTo>
                    <a:pt x="31" y="4"/>
                    <a:pt x="31" y="4"/>
                    <a:pt x="31" y="4"/>
                  </a:cubicBezTo>
                  <a:cubicBezTo>
                    <a:pt x="32" y="6"/>
                    <a:pt x="32" y="6"/>
                    <a:pt x="32" y="6"/>
                  </a:cubicBezTo>
                  <a:cubicBezTo>
                    <a:pt x="34" y="7"/>
                    <a:pt x="34" y="7"/>
                    <a:pt x="34" y="7"/>
                  </a:cubicBezTo>
                  <a:cubicBezTo>
                    <a:pt x="36" y="9"/>
                    <a:pt x="36" y="9"/>
                    <a:pt x="36" y="9"/>
                  </a:cubicBezTo>
                  <a:cubicBezTo>
                    <a:pt x="37" y="12"/>
                    <a:pt x="37" y="12"/>
                    <a:pt x="37" y="12"/>
                  </a:cubicBezTo>
                  <a:cubicBezTo>
                    <a:pt x="39" y="15"/>
                    <a:pt x="39" y="15"/>
                    <a:pt x="39" y="15"/>
                  </a:cubicBezTo>
                  <a:cubicBezTo>
                    <a:pt x="40" y="14"/>
                    <a:pt x="40" y="14"/>
                    <a:pt x="40" y="14"/>
                  </a:cubicBezTo>
                  <a:cubicBezTo>
                    <a:pt x="42" y="16"/>
                    <a:pt x="42" y="16"/>
                    <a:pt x="42" y="16"/>
                  </a:cubicBezTo>
                  <a:cubicBezTo>
                    <a:pt x="44" y="17"/>
                    <a:pt x="44" y="17"/>
                    <a:pt x="44" y="17"/>
                  </a:cubicBezTo>
                  <a:cubicBezTo>
                    <a:pt x="44" y="17"/>
                    <a:pt x="46" y="17"/>
                    <a:pt x="48" y="18"/>
                  </a:cubicBezTo>
                  <a:cubicBezTo>
                    <a:pt x="49" y="18"/>
                    <a:pt x="49" y="19"/>
                    <a:pt x="49" y="19"/>
                  </a:cubicBezTo>
                  <a:cubicBezTo>
                    <a:pt x="50" y="21"/>
                    <a:pt x="52" y="23"/>
                    <a:pt x="52" y="23"/>
                  </a:cubicBezTo>
                  <a:cubicBezTo>
                    <a:pt x="53" y="26"/>
                    <a:pt x="53" y="26"/>
                    <a:pt x="53" y="26"/>
                  </a:cubicBezTo>
                  <a:cubicBezTo>
                    <a:pt x="53" y="26"/>
                    <a:pt x="54" y="28"/>
                    <a:pt x="54" y="29"/>
                  </a:cubicBezTo>
                  <a:cubicBezTo>
                    <a:pt x="54" y="29"/>
                    <a:pt x="54" y="30"/>
                    <a:pt x="54" y="30"/>
                  </a:cubicBezTo>
                  <a:cubicBezTo>
                    <a:pt x="57" y="33"/>
                    <a:pt x="57" y="33"/>
                    <a:pt x="57" y="33"/>
                  </a:cubicBezTo>
                  <a:cubicBezTo>
                    <a:pt x="56" y="36"/>
                    <a:pt x="56" y="36"/>
                    <a:pt x="56" y="36"/>
                  </a:cubicBezTo>
                  <a:cubicBezTo>
                    <a:pt x="55" y="38"/>
                    <a:pt x="55" y="38"/>
                    <a:pt x="55" y="38"/>
                  </a:cubicBezTo>
                  <a:cubicBezTo>
                    <a:pt x="55" y="38"/>
                    <a:pt x="55" y="40"/>
                    <a:pt x="55" y="40"/>
                  </a:cubicBezTo>
                  <a:cubicBezTo>
                    <a:pt x="55" y="40"/>
                    <a:pt x="55" y="42"/>
                    <a:pt x="55" y="42"/>
                  </a:cubicBezTo>
                  <a:cubicBezTo>
                    <a:pt x="54" y="43"/>
                    <a:pt x="54" y="43"/>
                    <a:pt x="54" y="43"/>
                  </a:cubicBezTo>
                  <a:cubicBezTo>
                    <a:pt x="55" y="48"/>
                    <a:pt x="55" y="48"/>
                    <a:pt x="55" y="48"/>
                  </a:cubicBezTo>
                  <a:cubicBezTo>
                    <a:pt x="54" y="51"/>
                    <a:pt x="54" y="51"/>
                    <a:pt x="54" y="51"/>
                  </a:cubicBezTo>
                  <a:cubicBezTo>
                    <a:pt x="55" y="51"/>
                    <a:pt x="56" y="52"/>
                    <a:pt x="56" y="53"/>
                  </a:cubicBezTo>
                  <a:cubicBezTo>
                    <a:pt x="57" y="53"/>
                    <a:pt x="56" y="54"/>
                    <a:pt x="56" y="54"/>
                  </a:cubicBezTo>
                  <a:cubicBezTo>
                    <a:pt x="55" y="55"/>
                    <a:pt x="55" y="55"/>
                    <a:pt x="54" y="56"/>
                  </a:cubicBezTo>
                  <a:cubicBezTo>
                    <a:pt x="53" y="56"/>
                    <a:pt x="53" y="56"/>
                    <a:pt x="53" y="56"/>
                  </a:cubicBezTo>
                  <a:cubicBezTo>
                    <a:pt x="53" y="57"/>
                    <a:pt x="52" y="57"/>
                    <a:pt x="52" y="57"/>
                  </a:cubicBezTo>
                  <a:cubicBezTo>
                    <a:pt x="52" y="57"/>
                    <a:pt x="52" y="58"/>
                    <a:pt x="52" y="59"/>
                  </a:cubicBezTo>
                  <a:cubicBezTo>
                    <a:pt x="53" y="60"/>
                    <a:pt x="55" y="61"/>
                    <a:pt x="55" y="61"/>
                  </a:cubicBezTo>
                  <a:cubicBezTo>
                    <a:pt x="55" y="61"/>
                    <a:pt x="57" y="63"/>
                    <a:pt x="57" y="64"/>
                  </a:cubicBezTo>
                  <a:cubicBezTo>
                    <a:pt x="58" y="64"/>
                    <a:pt x="57" y="65"/>
                    <a:pt x="57" y="66"/>
                  </a:cubicBezTo>
                  <a:cubicBezTo>
                    <a:pt x="57" y="66"/>
                    <a:pt x="57" y="67"/>
                    <a:pt x="55" y="68"/>
                  </a:cubicBezTo>
                  <a:cubicBezTo>
                    <a:pt x="56" y="69"/>
                    <a:pt x="56" y="69"/>
                    <a:pt x="56" y="69"/>
                  </a:cubicBezTo>
                  <a:cubicBezTo>
                    <a:pt x="57" y="72"/>
                    <a:pt x="57" y="72"/>
                    <a:pt x="57" y="72"/>
                  </a:cubicBezTo>
                  <a:cubicBezTo>
                    <a:pt x="57" y="72"/>
                    <a:pt x="57" y="73"/>
                    <a:pt x="57" y="73"/>
                  </a:cubicBezTo>
                  <a:cubicBezTo>
                    <a:pt x="58" y="74"/>
                    <a:pt x="59" y="76"/>
                    <a:pt x="60" y="76"/>
                  </a:cubicBezTo>
                  <a:cubicBezTo>
                    <a:pt x="60" y="76"/>
                    <a:pt x="61" y="78"/>
                    <a:pt x="61" y="79"/>
                  </a:cubicBezTo>
                  <a:cubicBezTo>
                    <a:pt x="61" y="79"/>
                    <a:pt x="61" y="80"/>
                    <a:pt x="61" y="80"/>
                  </a:cubicBezTo>
                  <a:cubicBezTo>
                    <a:pt x="61" y="80"/>
                    <a:pt x="62" y="80"/>
                    <a:pt x="62" y="80"/>
                  </a:cubicBezTo>
                  <a:cubicBezTo>
                    <a:pt x="63" y="81"/>
                    <a:pt x="65" y="81"/>
                    <a:pt x="65" y="81"/>
                  </a:cubicBezTo>
                  <a:cubicBezTo>
                    <a:pt x="65" y="81"/>
                    <a:pt x="66" y="82"/>
                    <a:pt x="66" y="83"/>
                  </a:cubicBezTo>
                  <a:cubicBezTo>
                    <a:pt x="67" y="84"/>
                    <a:pt x="68" y="86"/>
                    <a:pt x="68" y="87"/>
                  </a:cubicBezTo>
                  <a:cubicBezTo>
                    <a:pt x="68" y="87"/>
                    <a:pt x="68" y="88"/>
                    <a:pt x="68" y="88"/>
                  </a:cubicBezTo>
                  <a:cubicBezTo>
                    <a:pt x="68" y="89"/>
                    <a:pt x="68" y="89"/>
                    <a:pt x="68" y="89"/>
                  </a:cubicBezTo>
                  <a:cubicBezTo>
                    <a:pt x="68" y="90"/>
                    <a:pt x="69" y="89"/>
                    <a:pt x="69" y="89"/>
                  </a:cubicBezTo>
                  <a:cubicBezTo>
                    <a:pt x="69" y="89"/>
                    <a:pt x="70" y="88"/>
                    <a:pt x="70" y="88"/>
                  </a:cubicBezTo>
                  <a:cubicBezTo>
                    <a:pt x="71" y="88"/>
                    <a:pt x="72" y="88"/>
                    <a:pt x="73" y="88"/>
                  </a:cubicBezTo>
                  <a:cubicBezTo>
                    <a:pt x="74" y="88"/>
                    <a:pt x="74" y="88"/>
                    <a:pt x="74" y="88"/>
                  </a:cubicBezTo>
                  <a:cubicBezTo>
                    <a:pt x="76" y="88"/>
                    <a:pt x="76" y="88"/>
                    <a:pt x="77" y="88"/>
                  </a:cubicBezTo>
                  <a:cubicBezTo>
                    <a:pt x="79" y="89"/>
                    <a:pt x="79" y="89"/>
                    <a:pt x="79" y="89"/>
                  </a:cubicBezTo>
                  <a:cubicBezTo>
                    <a:pt x="80" y="91"/>
                    <a:pt x="80" y="91"/>
                    <a:pt x="80" y="91"/>
                  </a:cubicBezTo>
                  <a:cubicBezTo>
                    <a:pt x="80" y="91"/>
                    <a:pt x="81" y="91"/>
                    <a:pt x="81" y="91"/>
                  </a:cubicBezTo>
                  <a:cubicBezTo>
                    <a:pt x="82" y="93"/>
                    <a:pt x="82" y="93"/>
                    <a:pt x="82" y="93"/>
                  </a:cubicBezTo>
                  <a:cubicBezTo>
                    <a:pt x="84" y="96"/>
                    <a:pt x="84" y="96"/>
                    <a:pt x="84" y="96"/>
                  </a:cubicBezTo>
                  <a:cubicBezTo>
                    <a:pt x="85" y="104"/>
                    <a:pt x="85" y="104"/>
                    <a:pt x="85" y="104"/>
                  </a:cubicBezTo>
                  <a:cubicBezTo>
                    <a:pt x="83" y="104"/>
                    <a:pt x="81" y="106"/>
                    <a:pt x="80" y="107"/>
                  </a:cubicBezTo>
                  <a:cubicBezTo>
                    <a:pt x="77" y="115"/>
                    <a:pt x="77" y="115"/>
                    <a:pt x="77" y="115"/>
                  </a:cubicBezTo>
                  <a:cubicBezTo>
                    <a:pt x="75" y="124"/>
                    <a:pt x="75" y="124"/>
                    <a:pt x="75" y="124"/>
                  </a:cubicBezTo>
                  <a:cubicBezTo>
                    <a:pt x="70" y="132"/>
                    <a:pt x="70" y="132"/>
                    <a:pt x="70" y="132"/>
                  </a:cubicBezTo>
                  <a:cubicBezTo>
                    <a:pt x="63" y="136"/>
                    <a:pt x="63" y="136"/>
                    <a:pt x="63" y="136"/>
                  </a:cubicBezTo>
                  <a:cubicBezTo>
                    <a:pt x="62" y="136"/>
                    <a:pt x="62" y="136"/>
                    <a:pt x="62" y="136"/>
                  </a:cubicBezTo>
                  <a:cubicBezTo>
                    <a:pt x="62" y="136"/>
                    <a:pt x="61" y="137"/>
                    <a:pt x="61" y="137"/>
                  </a:cubicBezTo>
                  <a:cubicBezTo>
                    <a:pt x="60" y="140"/>
                    <a:pt x="60" y="140"/>
                    <a:pt x="60" y="140"/>
                  </a:cubicBezTo>
                  <a:cubicBezTo>
                    <a:pt x="59" y="141"/>
                    <a:pt x="59" y="141"/>
                    <a:pt x="59" y="141"/>
                  </a:cubicBezTo>
                  <a:cubicBezTo>
                    <a:pt x="58" y="141"/>
                    <a:pt x="58" y="141"/>
                    <a:pt x="58" y="141"/>
                  </a:cubicBezTo>
                  <a:cubicBezTo>
                    <a:pt x="58" y="142"/>
                    <a:pt x="58" y="142"/>
                    <a:pt x="58" y="142"/>
                  </a:cubicBezTo>
                  <a:cubicBezTo>
                    <a:pt x="58" y="143"/>
                    <a:pt x="58" y="143"/>
                    <a:pt x="58" y="144"/>
                  </a:cubicBezTo>
                  <a:cubicBezTo>
                    <a:pt x="58" y="144"/>
                    <a:pt x="58" y="144"/>
                    <a:pt x="58" y="145"/>
                  </a:cubicBezTo>
                  <a:cubicBezTo>
                    <a:pt x="58" y="145"/>
                    <a:pt x="59" y="145"/>
                    <a:pt x="59" y="146"/>
                  </a:cubicBezTo>
                  <a:cubicBezTo>
                    <a:pt x="59" y="146"/>
                    <a:pt x="60" y="147"/>
                    <a:pt x="61" y="147"/>
                  </a:cubicBezTo>
                  <a:cubicBezTo>
                    <a:pt x="62" y="148"/>
                    <a:pt x="63" y="148"/>
                    <a:pt x="63" y="148"/>
                  </a:cubicBezTo>
                  <a:cubicBezTo>
                    <a:pt x="64" y="150"/>
                    <a:pt x="64" y="150"/>
                    <a:pt x="64" y="150"/>
                  </a:cubicBezTo>
                  <a:cubicBezTo>
                    <a:pt x="63" y="151"/>
                    <a:pt x="62" y="151"/>
                    <a:pt x="61" y="151"/>
                  </a:cubicBezTo>
                  <a:cubicBezTo>
                    <a:pt x="61" y="151"/>
                    <a:pt x="60" y="151"/>
                    <a:pt x="60" y="151"/>
                  </a:cubicBezTo>
                  <a:cubicBezTo>
                    <a:pt x="59" y="151"/>
                    <a:pt x="59" y="151"/>
                    <a:pt x="58" y="151"/>
                  </a:cubicBezTo>
                  <a:cubicBezTo>
                    <a:pt x="58" y="151"/>
                    <a:pt x="58" y="152"/>
                    <a:pt x="58" y="153"/>
                  </a:cubicBezTo>
                  <a:cubicBezTo>
                    <a:pt x="59" y="154"/>
                    <a:pt x="59" y="154"/>
                    <a:pt x="59" y="154"/>
                  </a:cubicBezTo>
                  <a:cubicBezTo>
                    <a:pt x="59" y="154"/>
                    <a:pt x="59" y="156"/>
                    <a:pt x="59" y="156"/>
                  </a:cubicBezTo>
                  <a:cubicBezTo>
                    <a:pt x="59" y="156"/>
                    <a:pt x="59" y="157"/>
                    <a:pt x="57" y="158"/>
                  </a:cubicBezTo>
                  <a:cubicBezTo>
                    <a:pt x="56" y="160"/>
                    <a:pt x="56" y="160"/>
                    <a:pt x="56" y="160"/>
                  </a:cubicBezTo>
                  <a:cubicBezTo>
                    <a:pt x="52" y="160"/>
                    <a:pt x="52" y="160"/>
                    <a:pt x="52" y="160"/>
                  </a:cubicBezTo>
                  <a:cubicBezTo>
                    <a:pt x="52" y="160"/>
                    <a:pt x="52" y="160"/>
                    <a:pt x="52" y="160"/>
                  </a:cubicBezTo>
                  <a:close/>
                  <a:moveTo>
                    <a:pt x="49" y="158"/>
                  </a:moveTo>
                  <a:cubicBezTo>
                    <a:pt x="49" y="158"/>
                    <a:pt x="49" y="158"/>
                    <a:pt x="49" y="158"/>
                  </a:cubicBezTo>
                  <a:cubicBezTo>
                    <a:pt x="52" y="159"/>
                    <a:pt x="52" y="159"/>
                    <a:pt x="52" y="159"/>
                  </a:cubicBezTo>
                  <a:cubicBezTo>
                    <a:pt x="55" y="159"/>
                    <a:pt x="55" y="159"/>
                    <a:pt x="55" y="159"/>
                  </a:cubicBezTo>
                  <a:cubicBezTo>
                    <a:pt x="57" y="158"/>
                    <a:pt x="57" y="158"/>
                    <a:pt x="57" y="158"/>
                  </a:cubicBezTo>
                  <a:cubicBezTo>
                    <a:pt x="58" y="157"/>
                    <a:pt x="59" y="156"/>
                    <a:pt x="59" y="156"/>
                  </a:cubicBezTo>
                  <a:cubicBezTo>
                    <a:pt x="59" y="156"/>
                    <a:pt x="58" y="154"/>
                    <a:pt x="58" y="154"/>
                  </a:cubicBezTo>
                  <a:cubicBezTo>
                    <a:pt x="58" y="153"/>
                    <a:pt x="58" y="153"/>
                    <a:pt x="58" y="153"/>
                  </a:cubicBezTo>
                  <a:cubicBezTo>
                    <a:pt x="58" y="153"/>
                    <a:pt x="57" y="152"/>
                    <a:pt x="57" y="151"/>
                  </a:cubicBezTo>
                  <a:cubicBezTo>
                    <a:pt x="57" y="151"/>
                    <a:pt x="58" y="150"/>
                    <a:pt x="58" y="150"/>
                  </a:cubicBezTo>
                  <a:cubicBezTo>
                    <a:pt x="59" y="150"/>
                    <a:pt x="59" y="150"/>
                    <a:pt x="59" y="150"/>
                  </a:cubicBezTo>
                  <a:cubicBezTo>
                    <a:pt x="59" y="150"/>
                    <a:pt x="60" y="150"/>
                    <a:pt x="60" y="150"/>
                  </a:cubicBezTo>
                  <a:cubicBezTo>
                    <a:pt x="61" y="151"/>
                    <a:pt x="61" y="151"/>
                    <a:pt x="61" y="151"/>
                  </a:cubicBezTo>
                  <a:cubicBezTo>
                    <a:pt x="61" y="151"/>
                    <a:pt x="61" y="151"/>
                    <a:pt x="61" y="151"/>
                  </a:cubicBezTo>
                  <a:cubicBezTo>
                    <a:pt x="62" y="151"/>
                    <a:pt x="63" y="150"/>
                    <a:pt x="63" y="149"/>
                  </a:cubicBezTo>
                  <a:cubicBezTo>
                    <a:pt x="63" y="149"/>
                    <a:pt x="63" y="149"/>
                    <a:pt x="63" y="149"/>
                  </a:cubicBezTo>
                  <a:cubicBezTo>
                    <a:pt x="62" y="149"/>
                    <a:pt x="62" y="148"/>
                    <a:pt x="61" y="148"/>
                  </a:cubicBezTo>
                  <a:cubicBezTo>
                    <a:pt x="59" y="147"/>
                    <a:pt x="58" y="146"/>
                    <a:pt x="58" y="146"/>
                  </a:cubicBezTo>
                  <a:cubicBezTo>
                    <a:pt x="58" y="146"/>
                    <a:pt x="58" y="145"/>
                    <a:pt x="58" y="145"/>
                  </a:cubicBezTo>
                  <a:cubicBezTo>
                    <a:pt x="57" y="145"/>
                    <a:pt x="57" y="144"/>
                    <a:pt x="57" y="144"/>
                  </a:cubicBezTo>
                  <a:cubicBezTo>
                    <a:pt x="57" y="143"/>
                    <a:pt x="57" y="142"/>
                    <a:pt x="57" y="142"/>
                  </a:cubicBezTo>
                  <a:cubicBezTo>
                    <a:pt x="57" y="141"/>
                    <a:pt x="57" y="141"/>
                    <a:pt x="57" y="141"/>
                  </a:cubicBezTo>
                  <a:cubicBezTo>
                    <a:pt x="57" y="141"/>
                    <a:pt x="58" y="140"/>
                    <a:pt x="59" y="140"/>
                  </a:cubicBezTo>
                  <a:cubicBezTo>
                    <a:pt x="60" y="140"/>
                    <a:pt x="60" y="140"/>
                    <a:pt x="60" y="140"/>
                  </a:cubicBezTo>
                  <a:cubicBezTo>
                    <a:pt x="61" y="137"/>
                    <a:pt x="61" y="137"/>
                    <a:pt x="61" y="137"/>
                  </a:cubicBezTo>
                  <a:cubicBezTo>
                    <a:pt x="61" y="137"/>
                    <a:pt x="61" y="136"/>
                    <a:pt x="62" y="136"/>
                  </a:cubicBezTo>
                  <a:cubicBezTo>
                    <a:pt x="63" y="136"/>
                    <a:pt x="63" y="136"/>
                    <a:pt x="63" y="136"/>
                  </a:cubicBezTo>
                  <a:cubicBezTo>
                    <a:pt x="63" y="136"/>
                    <a:pt x="63" y="136"/>
                    <a:pt x="63" y="136"/>
                  </a:cubicBezTo>
                  <a:cubicBezTo>
                    <a:pt x="70" y="132"/>
                    <a:pt x="70" y="132"/>
                    <a:pt x="70" y="132"/>
                  </a:cubicBezTo>
                  <a:cubicBezTo>
                    <a:pt x="75" y="124"/>
                    <a:pt x="75" y="124"/>
                    <a:pt x="75" y="124"/>
                  </a:cubicBezTo>
                  <a:cubicBezTo>
                    <a:pt x="76" y="115"/>
                    <a:pt x="76" y="115"/>
                    <a:pt x="76" y="115"/>
                  </a:cubicBezTo>
                  <a:cubicBezTo>
                    <a:pt x="79" y="107"/>
                    <a:pt x="79" y="107"/>
                    <a:pt x="79" y="107"/>
                  </a:cubicBezTo>
                  <a:cubicBezTo>
                    <a:pt x="80" y="106"/>
                    <a:pt x="83" y="104"/>
                    <a:pt x="84" y="104"/>
                  </a:cubicBezTo>
                  <a:cubicBezTo>
                    <a:pt x="84" y="103"/>
                    <a:pt x="84" y="100"/>
                    <a:pt x="83" y="96"/>
                  </a:cubicBezTo>
                  <a:cubicBezTo>
                    <a:pt x="81" y="93"/>
                    <a:pt x="81" y="93"/>
                    <a:pt x="81" y="93"/>
                  </a:cubicBezTo>
                  <a:cubicBezTo>
                    <a:pt x="81" y="91"/>
                    <a:pt x="81" y="91"/>
                    <a:pt x="81" y="91"/>
                  </a:cubicBezTo>
                  <a:cubicBezTo>
                    <a:pt x="81" y="92"/>
                    <a:pt x="80" y="92"/>
                    <a:pt x="80" y="91"/>
                  </a:cubicBezTo>
                  <a:cubicBezTo>
                    <a:pt x="80" y="91"/>
                    <a:pt x="79" y="91"/>
                    <a:pt x="79" y="91"/>
                  </a:cubicBezTo>
                  <a:cubicBezTo>
                    <a:pt x="79" y="90"/>
                    <a:pt x="79" y="90"/>
                    <a:pt x="79" y="90"/>
                  </a:cubicBezTo>
                  <a:cubicBezTo>
                    <a:pt x="76" y="89"/>
                    <a:pt x="76" y="89"/>
                    <a:pt x="76" y="89"/>
                  </a:cubicBezTo>
                  <a:cubicBezTo>
                    <a:pt x="76" y="89"/>
                    <a:pt x="76" y="89"/>
                    <a:pt x="75" y="89"/>
                  </a:cubicBezTo>
                  <a:cubicBezTo>
                    <a:pt x="75" y="89"/>
                    <a:pt x="74" y="89"/>
                    <a:pt x="74" y="89"/>
                  </a:cubicBezTo>
                  <a:cubicBezTo>
                    <a:pt x="72" y="88"/>
                    <a:pt x="71" y="88"/>
                    <a:pt x="71" y="89"/>
                  </a:cubicBezTo>
                  <a:cubicBezTo>
                    <a:pt x="70" y="89"/>
                    <a:pt x="70" y="89"/>
                    <a:pt x="69" y="90"/>
                  </a:cubicBezTo>
                  <a:cubicBezTo>
                    <a:pt x="69" y="90"/>
                    <a:pt x="69" y="90"/>
                    <a:pt x="69" y="90"/>
                  </a:cubicBezTo>
                  <a:cubicBezTo>
                    <a:pt x="68" y="91"/>
                    <a:pt x="68" y="90"/>
                    <a:pt x="68" y="90"/>
                  </a:cubicBezTo>
                  <a:cubicBezTo>
                    <a:pt x="68" y="90"/>
                    <a:pt x="68" y="90"/>
                    <a:pt x="67" y="90"/>
                  </a:cubicBezTo>
                  <a:cubicBezTo>
                    <a:pt x="67" y="88"/>
                    <a:pt x="67" y="88"/>
                    <a:pt x="67" y="88"/>
                  </a:cubicBezTo>
                  <a:cubicBezTo>
                    <a:pt x="67" y="88"/>
                    <a:pt x="67" y="87"/>
                    <a:pt x="67" y="87"/>
                  </a:cubicBezTo>
                  <a:cubicBezTo>
                    <a:pt x="67" y="86"/>
                    <a:pt x="66" y="84"/>
                    <a:pt x="66" y="83"/>
                  </a:cubicBezTo>
                  <a:cubicBezTo>
                    <a:pt x="65" y="82"/>
                    <a:pt x="65" y="82"/>
                    <a:pt x="65" y="81"/>
                  </a:cubicBezTo>
                  <a:cubicBezTo>
                    <a:pt x="65" y="81"/>
                    <a:pt x="63" y="81"/>
                    <a:pt x="63" y="81"/>
                  </a:cubicBezTo>
                  <a:cubicBezTo>
                    <a:pt x="62" y="81"/>
                    <a:pt x="61" y="81"/>
                    <a:pt x="61" y="81"/>
                  </a:cubicBezTo>
                  <a:cubicBezTo>
                    <a:pt x="60" y="80"/>
                    <a:pt x="60" y="79"/>
                    <a:pt x="61" y="78"/>
                  </a:cubicBezTo>
                  <a:cubicBezTo>
                    <a:pt x="61" y="78"/>
                    <a:pt x="60" y="77"/>
                    <a:pt x="59" y="76"/>
                  </a:cubicBezTo>
                  <a:cubicBezTo>
                    <a:pt x="59" y="76"/>
                    <a:pt x="57" y="73"/>
                    <a:pt x="57" y="73"/>
                  </a:cubicBezTo>
                  <a:cubicBezTo>
                    <a:pt x="57" y="73"/>
                    <a:pt x="56" y="73"/>
                    <a:pt x="56" y="72"/>
                  </a:cubicBezTo>
                  <a:cubicBezTo>
                    <a:pt x="55" y="68"/>
                    <a:pt x="55" y="68"/>
                    <a:pt x="55" y="68"/>
                  </a:cubicBezTo>
                  <a:cubicBezTo>
                    <a:pt x="56" y="67"/>
                    <a:pt x="56" y="66"/>
                    <a:pt x="56" y="66"/>
                  </a:cubicBezTo>
                  <a:cubicBezTo>
                    <a:pt x="57" y="65"/>
                    <a:pt x="57" y="64"/>
                    <a:pt x="57" y="64"/>
                  </a:cubicBezTo>
                  <a:cubicBezTo>
                    <a:pt x="57" y="64"/>
                    <a:pt x="55" y="62"/>
                    <a:pt x="54" y="62"/>
                  </a:cubicBezTo>
                  <a:cubicBezTo>
                    <a:pt x="54" y="62"/>
                    <a:pt x="52" y="60"/>
                    <a:pt x="52" y="59"/>
                  </a:cubicBezTo>
                  <a:cubicBezTo>
                    <a:pt x="51" y="58"/>
                    <a:pt x="51" y="57"/>
                    <a:pt x="51" y="57"/>
                  </a:cubicBezTo>
                  <a:cubicBezTo>
                    <a:pt x="52" y="56"/>
                    <a:pt x="52" y="56"/>
                    <a:pt x="53" y="56"/>
                  </a:cubicBezTo>
                  <a:cubicBezTo>
                    <a:pt x="54" y="55"/>
                    <a:pt x="54" y="55"/>
                    <a:pt x="54" y="55"/>
                  </a:cubicBezTo>
                  <a:cubicBezTo>
                    <a:pt x="54" y="55"/>
                    <a:pt x="55" y="54"/>
                    <a:pt x="55" y="54"/>
                  </a:cubicBezTo>
                  <a:cubicBezTo>
                    <a:pt x="55" y="53"/>
                    <a:pt x="55" y="53"/>
                    <a:pt x="55" y="53"/>
                  </a:cubicBezTo>
                  <a:cubicBezTo>
                    <a:pt x="55" y="53"/>
                    <a:pt x="54" y="51"/>
                    <a:pt x="54" y="51"/>
                  </a:cubicBezTo>
                  <a:cubicBezTo>
                    <a:pt x="55" y="48"/>
                    <a:pt x="55" y="48"/>
                    <a:pt x="55" y="48"/>
                  </a:cubicBezTo>
                  <a:cubicBezTo>
                    <a:pt x="54" y="47"/>
                    <a:pt x="54" y="47"/>
                    <a:pt x="54" y="47"/>
                  </a:cubicBezTo>
                  <a:cubicBezTo>
                    <a:pt x="54" y="43"/>
                    <a:pt x="54" y="43"/>
                    <a:pt x="54" y="43"/>
                  </a:cubicBezTo>
                  <a:cubicBezTo>
                    <a:pt x="54" y="42"/>
                    <a:pt x="54" y="42"/>
                    <a:pt x="54" y="42"/>
                  </a:cubicBezTo>
                  <a:cubicBezTo>
                    <a:pt x="54" y="41"/>
                    <a:pt x="54" y="40"/>
                    <a:pt x="54" y="40"/>
                  </a:cubicBezTo>
                  <a:cubicBezTo>
                    <a:pt x="54" y="39"/>
                    <a:pt x="55" y="38"/>
                    <a:pt x="55" y="37"/>
                  </a:cubicBezTo>
                  <a:cubicBezTo>
                    <a:pt x="55" y="35"/>
                    <a:pt x="55" y="35"/>
                    <a:pt x="55" y="35"/>
                  </a:cubicBezTo>
                  <a:cubicBezTo>
                    <a:pt x="56" y="33"/>
                    <a:pt x="56" y="33"/>
                    <a:pt x="56" y="33"/>
                  </a:cubicBezTo>
                  <a:cubicBezTo>
                    <a:pt x="54" y="30"/>
                    <a:pt x="54" y="30"/>
                    <a:pt x="54" y="30"/>
                  </a:cubicBezTo>
                  <a:cubicBezTo>
                    <a:pt x="54" y="30"/>
                    <a:pt x="54" y="30"/>
                    <a:pt x="53" y="29"/>
                  </a:cubicBezTo>
                  <a:cubicBezTo>
                    <a:pt x="53" y="28"/>
                    <a:pt x="52" y="26"/>
                    <a:pt x="52" y="26"/>
                  </a:cubicBezTo>
                  <a:cubicBezTo>
                    <a:pt x="51" y="24"/>
                    <a:pt x="51" y="24"/>
                    <a:pt x="51" y="24"/>
                  </a:cubicBezTo>
                  <a:cubicBezTo>
                    <a:pt x="51" y="23"/>
                    <a:pt x="49" y="21"/>
                    <a:pt x="49" y="21"/>
                  </a:cubicBezTo>
                  <a:cubicBezTo>
                    <a:pt x="49" y="20"/>
                    <a:pt x="48" y="20"/>
                    <a:pt x="48" y="20"/>
                  </a:cubicBezTo>
                  <a:cubicBezTo>
                    <a:pt x="48" y="19"/>
                    <a:pt x="48" y="19"/>
                    <a:pt x="47" y="19"/>
                  </a:cubicBezTo>
                  <a:cubicBezTo>
                    <a:pt x="46" y="18"/>
                    <a:pt x="44" y="17"/>
                    <a:pt x="44" y="17"/>
                  </a:cubicBezTo>
                  <a:cubicBezTo>
                    <a:pt x="42" y="17"/>
                    <a:pt x="42" y="17"/>
                    <a:pt x="42" y="17"/>
                  </a:cubicBezTo>
                  <a:cubicBezTo>
                    <a:pt x="40" y="15"/>
                    <a:pt x="40" y="15"/>
                    <a:pt x="40" y="15"/>
                  </a:cubicBezTo>
                  <a:cubicBezTo>
                    <a:pt x="39" y="16"/>
                    <a:pt x="39" y="16"/>
                    <a:pt x="39" y="16"/>
                  </a:cubicBezTo>
                  <a:cubicBezTo>
                    <a:pt x="36" y="12"/>
                    <a:pt x="36" y="12"/>
                    <a:pt x="36" y="12"/>
                  </a:cubicBezTo>
                  <a:cubicBezTo>
                    <a:pt x="36" y="9"/>
                    <a:pt x="36" y="9"/>
                    <a:pt x="36" y="9"/>
                  </a:cubicBezTo>
                  <a:cubicBezTo>
                    <a:pt x="29" y="4"/>
                    <a:pt x="29" y="4"/>
                    <a:pt x="29" y="4"/>
                  </a:cubicBezTo>
                  <a:cubicBezTo>
                    <a:pt x="28" y="5"/>
                    <a:pt x="28" y="5"/>
                    <a:pt x="28" y="5"/>
                  </a:cubicBezTo>
                  <a:cubicBezTo>
                    <a:pt x="28" y="5"/>
                    <a:pt x="27" y="6"/>
                    <a:pt x="27" y="6"/>
                  </a:cubicBezTo>
                  <a:cubicBezTo>
                    <a:pt x="27" y="7"/>
                    <a:pt x="24" y="7"/>
                    <a:pt x="24" y="7"/>
                  </a:cubicBezTo>
                  <a:cubicBezTo>
                    <a:pt x="23" y="9"/>
                    <a:pt x="23" y="9"/>
                    <a:pt x="23" y="9"/>
                  </a:cubicBezTo>
                  <a:cubicBezTo>
                    <a:pt x="20" y="10"/>
                    <a:pt x="20" y="10"/>
                    <a:pt x="20" y="10"/>
                  </a:cubicBezTo>
                  <a:cubicBezTo>
                    <a:pt x="20" y="10"/>
                    <a:pt x="19" y="10"/>
                    <a:pt x="19" y="10"/>
                  </a:cubicBezTo>
                  <a:cubicBezTo>
                    <a:pt x="19" y="9"/>
                    <a:pt x="18" y="9"/>
                    <a:pt x="18" y="9"/>
                  </a:cubicBezTo>
                  <a:cubicBezTo>
                    <a:pt x="18" y="8"/>
                    <a:pt x="18" y="8"/>
                    <a:pt x="18" y="8"/>
                  </a:cubicBezTo>
                  <a:cubicBezTo>
                    <a:pt x="17" y="7"/>
                    <a:pt x="17" y="6"/>
                    <a:pt x="17" y="6"/>
                  </a:cubicBezTo>
                  <a:cubicBezTo>
                    <a:pt x="17" y="5"/>
                    <a:pt x="17" y="5"/>
                    <a:pt x="17" y="5"/>
                  </a:cubicBezTo>
                  <a:cubicBezTo>
                    <a:pt x="17" y="4"/>
                    <a:pt x="17" y="4"/>
                    <a:pt x="17" y="3"/>
                  </a:cubicBezTo>
                  <a:cubicBezTo>
                    <a:pt x="17" y="2"/>
                    <a:pt x="17" y="2"/>
                    <a:pt x="17" y="2"/>
                  </a:cubicBezTo>
                  <a:cubicBezTo>
                    <a:pt x="15" y="1"/>
                    <a:pt x="15" y="1"/>
                    <a:pt x="15" y="1"/>
                  </a:cubicBezTo>
                  <a:cubicBezTo>
                    <a:pt x="15" y="1"/>
                    <a:pt x="14" y="0"/>
                    <a:pt x="14" y="0"/>
                  </a:cubicBezTo>
                  <a:cubicBezTo>
                    <a:pt x="14" y="1"/>
                    <a:pt x="12" y="2"/>
                    <a:pt x="11" y="4"/>
                  </a:cubicBezTo>
                  <a:cubicBezTo>
                    <a:pt x="11" y="5"/>
                    <a:pt x="11" y="5"/>
                    <a:pt x="11" y="5"/>
                  </a:cubicBezTo>
                  <a:cubicBezTo>
                    <a:pt x="9" y="9"/>
                    <a:pt x="9" y="9"/>
                    <a:pt x="9" y="9"/>
                  </a:cubicBezTo>
                  <a:cubicBezTo>
                    <a:pt x="8" y="12"/>
                    <a:pt x="8" y="12"/>
                    <a:pt x="8" y="12"/>
                  </a:cubicBezTo>
                  <a:cubicBezTo>
                    <a:pt x="8" y="12"/>
                    <a:pt x="8" y="13"/>
                    <a:pt x="7" y="13"/>
                  </a:cubicBezTo>
                  <a:cubicBezTo>
                    <a:pt x="7" y="14"/>
                    <a:pt x="6" y="15"/>
                    <a:pt x="6" y="15"/>
                  </a:cubicBezTo>
                  <a:cubicBezTo>
                    <a:pt x="5" y="15"/>
                    <a:pt x="5" y="15"/>
                    <a:pt x="5" y="15"/>
                  </a:cubicBezTo>
                  <a:cubicBezTo>
                    <a:pt x="4" y="16"/>
                    <a:pt x="4" y="16"/>
                    <a:pt x="4" y="16"/>
                  </a:cubicBezTo>
                  <a:cubicBezTo>
                    <a:pt x="5" y="18"/>
                    <a:pt x="5" y="18"/>
                    <a:pt x="5" y="18"/>
                  </a:cubicBezTo>
                  <a:cubicBezTo>
                    <a:pt x="4" y="18"/>
                    <a:pt x="4" y="19"/>
                    <a:pt x="4" y="20"/>
                  </a:cubicBezTo>
                  <a:cubicBezTo>
                    <a:pt x="4" y="20"/>
                    <a:pt x="4" y="20"/>
                    <a:pt x="3" y="21"/>
                  </a:cubicBezTo>
                  <a:cubicBezTo>
                    <a:pt x="3" y="23"/>
                    <a:pt x="3" y="23"/>
                    <a:pt x="3" y="23"/>
                  </a:cubicBezTo>
                  <a:cubicBezTo>
                    <a:pt x="0" y="26"/>
                    <a:pt x="0" y="26"/>
                    <a:pt x="0" y="26"/>
                  </a:cubicBezTo>
                  <a:cubicBezTo>
                    <a:pt x="0" y="27"/>
                    <a:pt x="0" y="27"/>
                    <a:pt x="0" y="27"/>
                  </a:cubicBezTo>
                  <a:cubicBezTo>
                    <a:pt x="1" y="28"/>
                    <a:pt x="1" y="28"/>
                    <a:pt x="1" y="28"/>
                  </a:cubicBezTo>
                  <a:cubicBezTo>
                    <a:pt x="5" y="30"/>
                    <a:pt x="5" y="30"/>
                    <a:pt x="5" y="30"/>
                  </a:cubicBezTo>
                  <a:cubicBezTo>
                    <a:pt x="6" y="30"/>
                    <a:pt x="6" y="31"/>
                    <a:pt x="6" y="32"/>
                  </a:cubicBezTo>
                  <a:cubicBezTo>
                    <a:pt x="6" y="32"/>
                    <a:pt x="5" y="33"/>
                    <a:pt x="5" y="33"/>
                  </a:cubicBezTo>
                  <a:cubicBezTo>
                    <a:pt x="5" y="35"/>
                    <a:pt x="5" y="35"/>
                    <a:pt x="5" y="35"/>
                  </a:cubicBezTo>
                  <a:cubicBezTo>
                    <a:pt x="5" y="35"/>
                    <a:pt x="5" y="36"/>
                    <a:pt x="5" y="36"/>
                  </a:cubicBezTo>
                  <a:cubicBezTo>
                    <a:pt x="5" y="36"/>
                    <a:pt x="6" y="37"/>
                    <a:pt x="6" y="37"/>
                  </a:cubicBezTo>
                  <a:cubicBezTo>
                    <a:pt x="6" y="38"/>
                    <a:pt x="5" y="39"/>
                    <a:pt x="5" y="39"/>
                  </a:cubicBezTo>
                  <a:cubicBezTo>
                    <a:pt x="4" y="40"/>
                    <a:pt x="4" y="40"/>
                    <a:pt x="4" y="40"/>
                  </a:cubicBezTo>
                  <a:cubicBezTo>
                    <a:pt x="5" y="41"/>
                    <a:pt x="5" y="41"/>
                    <a:pt x="5" y="41"/>
                  </a:cubicBezTo>
                  <a:cubicBezTo>
                    <a:pt x="5" y="41"/>
                    <a:pt x="5" y="43"/>
                    <a:pt x="5" y="43"/>
                  </a:cubicBezTo>
                  <a:cubicBezTo>
                    <a:pt x="5" y="43"/>
                    <a:pt x="6" y="44"/>
                    <a:pt x="7" y="44"/>
                  </a:cubicBezTo>
                  <a:cubicBezTo>
                    <a:pt x="7" y="44"/>
                    <a:pt x="7" y="44"/>
                    <a:pt x="8" y="44"/>
                  </a:cubicBezTo>
                  <a:cubicBezTo>
                    <a:pt x="9" y="44"/>
                    <a:pt x="9" y="44"/>
                    <a:pt x="9" y="44"/>
                  </a:cubicBezTo>
                  <a:cubicBezTo>
                    <a:pt x="10" y="44"/>
                    <a:pt x="10" y="44"/>
                    <a:pt x="10" y="44"/>
                  </a:cubicBezTo>
                  <a:cubicBezTo>
                    <a:pt x="14" y="45"/>
                    <a:pt x="14" y="45"/>
                    <a:pt x="14" y="45"/>
                  </a:cubicBezTo>
                  <a:cubicBezTo>
                    <a:pt x="15" y="46"/>
                    <a:pt x="15" y="46"/>
                    <a:pt x="15" y="46"/>
                  </a:cubicBezTo>
                  <a:cubicBezTo>
                    <a:pt x="15" y="49"/>
                    <a:pt x="15" y="49"/>
                    <a:pt x="15" y="49"/>
                  </a:cubicBezTo>
                  <a:cubicBezTo>
                    <a:pt x="16" y="52"/>
                    <a:pt x="16" y="52"/>
                    <a:pt x="16" y="52"/>
                  </a:cubicBezTo>
                  <a:cubicBezTo>
                    <a:pt x="15" y="54"/>
                    <a:pt x="15" y="54"/>
                    <a:pt x="15" y="54"/>
                  </a:cubicBezTo>
                  <a:cubicBezTo>
                    <a:pt x="16" y="54"/>
                    <a:pt x="16" y="54"/>
                    <a:pt x="16" y="54"/>
                  </a:cubicBezTo>
                  <a:cubicBezTo>
                    <a:pt x="16" y="54"/>
                    <a:pt x="16" y="55"/>
                    <a:pt x="16" y="55"/>
                  </a:cubicBezTo>
                  <a:cubicBezTo>
                    <a:pt x="16" y="56"/>
                    <a:pt x="16" y="58"/>
                    <a:pt x="16" y="58"/>
                  </a:cubicBezTo>
                  <a:cubicBezTo>
                    <a:pt x="15" y="58"/>
                    <a:pt x="14" y="59"/>
                    <a:pt x="13" y="59"/>
                  </a:cubicBezTo>
                  <a:cubicBezTo>
                    <a:pt x="12" y="59"/>
                    <a:pt x="11" y="59"/>
                    <a:pt x="11" y="59"/>
                  </a:cubicBezTo>
                  <a:cubicBezTo>
                    <a:pt x="11" y="60"/>
                    <a:pt x="11" y="60"/>
                    <a:pt x="11" y="60"/>
                  </a:cubicBezTo>
                  <a:cubicBezTo>
                    <a:pt x="13" y="61"/>
                    <a:pt x="13" y="61"/>
                    <a:pt x="13" y="61"/>
                  </a:cubicBezTo>
                  <a:cubicBezTo>
                    <a:pt x="14" y="61"/>
                    <a:pt x="14" y="61"/>
                    <a:pt x="14" y="61"/>
                  </a:cubicBezTo>
                  <a:cubicBezTo>
                    <a:pt x="15" y="62"/>
                    <a:pt x="15" y="64"/>
                    <a:pt x="15" y="64"/>
                  </a:cubicBezTo>
                  <a:cubicBezTo>
                    <a:pt x="14" y="64"/>
                    <a:pt x="14" y="65"/>
                    <a:pt x="14" y="65"/>
                  </a:cubicBezTo>
                  <a:cubicBezTo>
                    <a:pt x="13" y="65"/>
                    <a:pt x="12" y="66"/>
                    <a:pt x="12" y="66"/>
                  </a:cubicBezTo>
                  <a:cubicBezTo>
                    <a:pt x="10" y="68"/>
                    <a:pt x="10" y="68"/>
                    <a:pt x="10" y="68"/>
                  </a:cubicBezTo>
                  <a:cubicBezTo>
                    <a:pt x="9" y="69"/>
                    <a:pt x="9" y="69"/>
                    <a:pt x="9" y="69"/>
                  </a:cubicBezTo>
                  <a:cubicBezTo>
                    <a:pt x="10" y="71"/>
                    <a:pt x="10" y="71"/>
                    <a:pt x="10" y="71"/>
                  </a:cubicBezTo>
                  <a:cubicBezTo>
                    <a:pt x="11" y="71"/>
                    <a:pt x="11" y="71"/>
                    <a:pt x="11" y="71"/>
                  </a:cubicBezTo>
                  <a:cubicBezTo>
                    <a:pt x="12" y="71"/>
                    <a:pt x="12" y="71"/>
                    <a:pt x="12" y="72"/>
                  </a:cubicBezTo>
                  <a:cubicBezTo>
                    <a:pt x="12" y="72"/>
                    <a:pt x="12" y="72"/>
                    <a:pt x="15" y="73"/>
                  </a:cubicBezTo>
                  <a:cubicBezTo>
                    <a:pt x="15" y="75"/>
                    <a:pt x="15" y="75"/>
                    <a:pt x="15" y="75"/>
                  </a:cubicBezTo>
                  <a:cubicBezTo>
                    <a:pt x="15" y="75"/>
                    <a:pt x="15" y="76"/>
                    <a:pt x="15" y="77"/>
                  </a:cubicBezTo>
                  <a:cubicBezTo>
                    <a:pt x="15" y="78"/>
                    <a:pt x="14" y="81"/>
                    <a:pt x="14" y="81"/>
                  </a:cubicBezTo>
                  <a:cubicBezTo>
                    <a:pt x="13" y="83"/>
                    <a:pt x="13" y="83"/>
                    <a:pt x="13" y="83"/>
                  </a:cubicBezTo>
                  <a:cubicBezTo>
                    <a:pt x="13" y="83"/>
                    <a:pt x="14" y="84"/>
                    <a:pt x="14" y="86"/>
                  </a:cubicBezTo>
                  <a:cubicBezTo>
                    <a:pt x="13" y="89"/>
                    <a:pt x="13" y="89"/>
                    <a:pt x="13" y="89"/>
                  </a:cubicBezTo>
                  <a:cubicBezTo>
                    <a:pt x="17" y="90"/>
                    <a:pt x="17" y="90"/>
                    <a:pt x="17" y="90"/>
                  </a:cubicBezTo>
                  <a:cubicBezTo>
                    <a:pt x="17" y="92"/>
                    <a:pt x="17" y="92"/>
                    <a:pt x="17" y="92"/>
                  </a:cubicBezTo>
                  <a:cubicBezTo>
                    <a:pt x="14" y="93"/>
                    <a:pt x="14" y="93"/>
                    <a:pt x="14" y="93"/>
                  </a:cubicBezTo>
                  <a:cubicBezTo>
                    <a:pt x="14" y="93"/>
                    <a:pt x="13" y="93"/>
                    <a:pt x="13" y="94"/>
                  </a:cubicBezTo>
                  <a:cubicBezTo>
                    <a:pt x="13" y="94"/>
                    <a:pt x="13" y="95"/>
                    <a:pt x="13" y="95"/>
                  </a:cubicBezTo>
                  <a:cubicBezTo>
                    <a:pt x="15" y="95"/>
                    <a:pt x="15" y="95"/>
                    <a:pt x="15" y="95"/>
                  </a:cubicBezTo>
                  <a:cubicBezTo>
                    <a:pt x="13" y="97"/>
                    <a:pt x="13" y="97"/>
                    <a:pt x="13" y="97"/>
                  </a:cubicBezTo>
                  <a:cubicBezTo>
                    <a:pt x="13" y="97"/>
                    <a:pt x="13" y="99"/>
                    <a:pt x="13" y="99"/>
                  </a:cubicBezTo>
                  <a:cubicBezTo>
                    <a:pt x="13" y="99"/>
                    <a:pt x="13" y="100"/>
                    <a:pt x="13" y="101"/>
                  </a:cubicBezTo>
                  <a:cubicBezTo>
                    <a:pt x="12" y="101"/>
                    <a:pt x="12" y="101"/>
                    <a:pt x="12" y="101"/>
                  </a:cubicBezTo>
                  <a:cubicBezTo>
                    <a:pt x="12" y="103"/>
                    <a:pt x="12" y="103"/>
                    <a:pt x="12" y="103"/>
                  </a:cubicBezTo>
                  <a:cubicBezTo>
                    <a:pt x="11" y="108"/>
                    <a:pt x="11" y="108"/>
                    <a:pt x="11" y="108"/>
                  </a:cubicBezTo>
                  <a:cubicBezTo>
                    <a:pt x="14" y="114"/>
                    <a:pt x="14" y="114"/>
                    <a:pt x="14" y="114"/>
                  </a:cubicBezTo>
                  <a:cubicBezTo>
                    <a:pt x="17" y="117"/>
                    <a:pt x="17" y="117"/>
                    <a:pt x="17" y="117"/>
                  </a:cubicBezTo>
                  <a:cubicBezTo>
                    <a:pt x="19" y="119"/>
                    <a:pt x="19" y="119"/>
                    <a:pt x="19" y="119"/>
                  </a:cubicBezTo>
                  <a:cubicBezTo>
                    <a:pt x="18" y="122"/>
                    <a:pt x="18" y="122"/>
                    <a:pt x="18" y="122"/>
                  </a:cubicBezTo>
                  <a:cubicBezTo>
                    <a:pt x="19" y="123"/>
                    <a:pt x="19" y="123"/>
                    <a:pt x="19" y="123"/>
                  </a:cubicBezTo>
                  <a:cubicBezTo>
                    <a:pt x="19" y="125"/>
                    <a:pt x="19" y="125"/>
                    <a:pt x="19" y="125"/>
                  </a:cubicBezTo>
                  <a:cubicBezTo>
                    <a:pt x="19" y="125"/>
                    <a:pt x="19" y="126"/>
                    <a:pt x="18" y="126"/>
                  </a:cubicBezTo>
                  <a:cubicBezTo>
                    <a:pt x="18" y="126"/>
                    <a:pt x="17" y="126"/>
                    <a:pt x="17" y="126"/>
                  </a:cubicBezTo>
                  <a:cubicBezTo>
                    <a:pt x="16" y="125"/>
                    <a:pt x="15" y="123"/>
                    <a:pt x="15" y="123"/>
                  </a:cubicBezTo>
                  <a:cubicBezTo>
                    <a:pt x="15" y="123"/>
                    <a:pt x="14" y="122"/>
                    <a:pt x="14" y="121"/>
                  </a:cubicBezTo>
                  <a:cubicBezTo>
                    <a:pt x="14" y="121"/>
                    <a:pt x="13" y="120"/>
                    <a:pt x="13" y="120"/>
                  </a:cubicBezTo>
                  <a:cubicBezTo>
                    <a:pt x="11" y="120"/>
                    <a:pt x="11" y="120"/>
                    <a:pt x="11" y="120"/>
                  </a:cubicBezTo>
                  <a:cubicBezTo>
                    <a:pt x="11" y="121"/>
                    <a:pt x="11" y="121"/>
                    <a:pt x="11" y="121"/>
                  </a:cubicBezTo>
                  <a:cubicBezTo>
                    <a:pt x="11" y="121"/>
                    <a:pt x="12" y="122"/>
                    <a:pt x="12" y="123"/>
                  </a:cubicBezTo>
                  <a:cubicBezTo>
                    <a:pt x="13" y="123"/>
                    <a:pt x="14" y="124"/>
                    <a:pt x="14" y="124"/>
                  </a:cubicBezTo>
                  <a:cubicBezTo>
                    <a:pt x="14" y="124"/>
                    <a:pt x="15" y="125"/>
                    <a:pt x="15" y="125"/>
                  </a:cubicBezTo>
                  <a:cubicBezTo>
                    <a:pt x="15" y="125"/>
                    <a:pt x="16" y="128"/>
                    <a:pt x="16" y="128"/>
                  </a:cubicBezTo>
                  <a:cubicBezTo>
                    <a:pt x="27" y="135"/>
                    <a:pt x="27" y="135"/>
                    <a:pt x="27" y="135"/>
                  </a:cubicBezTo>
                  <a:cubicBezTo>
                    <a:pt x="31" y="136"/>
                    <a:pt x="31" y="136"/>
                    <a:pt x="31" y="136"/>
                  </a:cubicBezTo>
                  <a:cubicBezTo>
                    <a:pt x="32" y="138"/>
                    <a:pt x="32" y="138"/>
                    <a:pt x="32" y="138"/>
                  </a:cubicBezTo>
                  <a:cubicBezTo>
                    <a:pt x="33" y="138"/>
                    <a:pt x="33" y="138"/>
                    <a:pt x="33" y="138"/>
                  </a:cubicBezTo>
                  <a:cubicBezTo>
                    <a:pt x="33" y="138"/>
                    <a:pt x="34" y="138"/>
                    <a:pt x="35" y="138"/>
                  </a:cubicBezTo>
                  <a:cubicBezTo>
                    <a:pt x="35" y="138"/>
                    <a:pt x="35" y="138"/>
                    <a:pt x="35" y="138"/>
                  </a:cubicBezTo>
                  <a:cubicBezTo>
                    <a:pt x="35" y="138"/>
                    <a:pt x="37" y="139"/>
                    <a:pt x="37" y="139"/>
                  </a:cubicBezTo>
                  <a:cubicBezTo>
                    <a:pt x="37" y="139"/>
                    <a:pt x="38" y="139"/>
                    <a:pt x="38" y="139"/>
                  </a:cubicBezTo>
                  <a:cubicBezTo>
                    <a:pt x="38" y="140"/>
                    <a:pt x="40" y="143"/>
                    <a:pt x="41" y="145"/>
                  </a:cubicBezTo>
                  <a:cubicBezTo>
                    <a:pt x="41" y="145"/>
                    <a:pt x="42" y="146"/>
                    <a:pt x="42" y="147"/>
                  </a:cubicBezTo>
                  <a:cubicBezTo>
                    <a:pt x="43" y="147"/>
                    <a:pt x="45" y="148"/>
                    <a:pt x="45" y="148"/>
                  </a:cubicBezTo>
                  <a:cubicBezTo>
                    <a:pt x="45" y="149"/>
                    <a:pt x="45" y="150"/>
                    <a:pt x="45" y="151"/>
                  </a:cubicBezTo>
                  <a:cubicBezTo>
                    <a:pt x="45" y="151"/>
                    <a:pt x="45" y="151"/>
                    <a:pt x="45" y="152"/>
                  </a:cubicBezTo>
                  <a:cubicBezTo>
                    <a:pt x="45" y="153"/>
                    <a:pt x="46" y="153"/>
                    <a:pt x="46" y="153"/>
                  </a:cubicBezTo>
                  <a:cubicBezTo>
                    <a:pt x="46" y="154"/>
                    <a:pt x="47" y="155"/>
                    <a:pt x="47" y="155"/>
                  </a:cubicBezTo>
                  <a:cubicBezTo>
                    <a:pt x="47" y="158"/>
                    <a:pt x="47" y="158"/>
                    <a:pt x="47" y="158"/>
                  </a:cubicBezTo>
                  <a:cubicBezTo>
                    <a:pt x="48" y="158"/>
                    <a:pt x="48" y="158"/>
                    <a:pt x="48" y="158"/>
                  </a:cubicBezTo>
                  <a:lnTo>
                    <a:pt x="49" y="158"/>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0" name="Freeform 84">
              <a:extLst>
                <a:ext uri="{FF2B5EF4-FFF2-40B4-BE49-F238E27FC236}">
                  <a16:creationId xmlns:a16="http://schemas.microsoft.com/office/drawing/2014/main" id="{C750ECAD-8623-4ECF-B178-32BA91A28CD7}"/>
                </a:ext>
              </a:extLst>
            </p:cNvPr>
            <p:cNvSpPr>
              <a:spLocks/>
            </p:cNvSpPr>
            <p:nvPr/>
          </p:nvSpPr>
          <p:spPr bwMode="auto">
            <a:xfrm>
              <a:off x="5810959" y="3583492"/>
              <a:ext cx="177008" cy="196037"/>
            </a:xfrm>
            <a:custGeom>
              <a:avLst/>
              <a:gdLst>
                <a:gd name="T0" fmla="*/ 46 w 78"/>
                <a:gd name="T1" fmla="*/ 88 h 89"/>
                <a:gd name="T2" fmla="*/ 44 w 78"/>
                <a:gd name="T3" fmla="*/ 86 h 89"/>
                <a:gd name="T4" fmla="*/ 44 w 78"/>
                <a:gd name="T5" fmla="*/ 81 h 89"/>
                <a:gd name="T6" fmla="*/ 44 w 78"/>
                <a:gd name="T7" fmla="*/ 77 h 89"/>
                <a:gd name="T8" fmla="*/ 42 w 78"/>
                <a:gd name="T9" fmla="*/ 73 h 89"/>
                <a:gd name="T10" fmla="*/ 39 w 78"/>
                <a:gd name="T11" fmla="*/ 69 h 89"/>
                <a:gd name="T12" fmla="*/ 43 w 78"/>
                <a:gd name="T13" fmla="*/ 64 h 89"/>
                <a:gd name="T14" fmla="*/ 44 w 78"/>
                <a:gd name="T15" fmla="*/ 59 h 89"/>
                <a:gd name="T16" fmla="*/ 47 w 78"/>
                <a:gd name="T17" fmla="*/ 55 h 89"/>
                <a:gd name="T18" fmla="*/ 50 w 78"/>
                <a:gd name="T19" fmla="*/ 49 h 89"/>
                <a:gd name="T20" fmla="*/ 55 w 78"/>
                <a:gd name="T21" fmla="*/ 44 h 89"/>
                <a:gd name="T22" fmla="*/ 56 w 78"/>
                <a:gd name="T23" fmla="*/ 47 h 89"/>
                <a:gd name="T24" fmla="*/ 57 w 78"/>
                <a:gd name="T25" fmla="*/ 51 h 89"/>
                <a:gd name="T26" fmla="*/ 59 w 78"/>
                <a:gd name="T27" fmla="*/ 54 h 89"/>
                <a:gd name="T28" fmla="*/ 66 w 78"/>
                <a:gd name="T29" fmla="*/ 50 h 89"/>
                <a:gd name="T30" fmla="*/ 68 w 78"/>
                <a:gd name="T31" fmla="*/ 48 h 89"/>
                <a:gd name="T32" fmla="*/ 67 w 78"/>
                <a:gd name="T33" fmla="*/ 41 h 89"/>
                <a:gd name="T34" fmla="*/ 70 w 78"/>
                <a:gd name="T35" fmla="*/ 36 h 89"/>
                <a:gd name="T36" fmla="*/ 78 w 78"/>
                <a:gd name="T37" fmla="*/ 31 h 89"/>
                <a:gd name="T38" fmla="*/ 71 w 78"/>
                <a:gd name="T39" fmla="*/ 25 h 89"/>
                <a:gd name="T40" fmla="*/ 62 w 78"/>
                <a:gd name="T41" fmla="*/ 20 h 89"/>
                <a:gd name="T42" fmla="*/ 57 w 78"/>
                <a:gd name="T43" fmla="*/ 17 h 89"/>
                <a:gd name="T44" fmla="*/ 50 w 78"/>
                <a:gd name="T45" fmla="*/ 19 h 89"/>
                <a:gd name="T46" fmla="*/ 46 w 78"/>
                <a:gd name="T47" fmla="*/ 17 h 89"/>
                <a:gd name="T48" fmla="*/ 40 w 78"/>
                <a:gd name="T49" fmla="*/ 14 h 89"/>
                <a:gd name="T50" fmla="*/ 38 w 78"/>
                <a:gd name="T51" fmla="*/ 10 h 89"/>
                <a:gd name="T52" fmla="*/ 33 w 78"/>
                <a:gd name="T53" fmla="*/ 7 h 89"/>
                <a:gd name="T54" fmla="*/ 26 w 78"/>
                <a:gd name="T55" fmla="*/ 5 h 89"/>
                <a:gd name="T56" fmla="*/ 25 w 78"/>
                <a:gd name="T57" fmla="*/ 0 h 89"/>
                <a:gd name="T58" fmla="*/ 20 w 78"/>
                <a:gd name="T59" fmla="*/ 2 h 89"/>
                <a:gd name="T60" fmla="*/ 17 w 78"/>
                <a:gd name="T61" fmla="*/ 0 h 89"/>
                <a:gd name="T62" fmla="*/ 14 w 78"/>
                <a:gd name="T63" fmla="*/ 4 h 89"/>
                <a:gd name="T64" fmla="*/ 17 w 78"/>
                <a:gd name="T65" fmla="*/ 6 h 89"/>
                <a:gd name="T66" fmla="*/ 19 w 78"/>
                <a:gd name="T67" fmla="*/ 10 h 89"/>
                <a:gd name="T68" fmla="*/ 20 w 78"/>
                <a:gd name="T69" fmla="*/ 14 h 89"/>
                <a:gd name="T70" fmla="*/ 17 w 78"/>
                <a:gd name="T71" fmla="*/ 14 h 89"/>
                <a:gd name="T72" fmla="*/ 12 w 78"/>
                <a:gd name="T73" fmla="*/ 12 h 89"/>
                <a:gd name="T74" fmla="*/ 8 w 78"/>
                <a:gd name="T75" fmla="*/ 20 h 89"/>
                <a:gd name="T76" fmla="*/ 7 w 78"/>
                <a:gd name="T77" fmla="*/ 28 h 89"/>
                <a:gd name="T78" fmla="*/ 0 w 78"/>
                <a:gd name="T79" fmla="*/ 32 h 89"/>
                <a:gd name="T80" fmla="*/ 3 w 78"/>
                <a:gd name="T81" fmla="*/ 40 h 89"/>
                <a:gd name="T82" fmla="*/ 4 w 78"/>
                <a:gd name="T83" fmla="*/ 46 h 89"/>
                <a:gd name="T84" fmla="*/ 7 w 78"/>
                <a:gd name="T85" fmla="*/ 49 h 89"/>
                <a:gd name="T86" fmla="*/ 5 w 78"/>
                <a:gd name="T87" fmla="*/ 54 h 89"/>
                <a:gd name="T88" fmla="*/ 3 w 78"/>
                <a:gd name="T89" fmla="*/ 57 h 89"/>
                <a:gd name="T90" fmla="*/ 5 w 78"/>
                <a:gd name="T91" fmla="*/ 61 h 89"/>
                <a:gd name="T92" fmla="*/ 12 w 78"/>
                <a:gd name="T93" fmla="*/ 60 h 89"/>
                <a:gd name="T94" fmla="*/ 13 w 78"/>
                <a:gd name="T95" fmla="*/ 57 h 89"/>
                <a:gd name="T96" fmla="*/ 16 w 78"/>
                <a:gd name="T97" fmla="*/ 60 h 89"/>
                <a:gd name="T98" fmla="*/ 14 w 78"/>
                <a:gd name="T99" fmla="*/ 61 h 89"/>
                <a:gd name="T100" fmla="*/ 12 w 78"/>
                <a:gd name="T101" fmla="*/ 63 h 89"/>
                <a:gd name="T102" fmla="*/ 8 w 78"/>
                <a:gd name="T103" fmla="*/ 65 h 89"/>
                <a:gd name="T104" fmla="*/ 13 w 78"/>
                <a:gd name="T105" fmla="*/ 65 h 89"/>
                <a:gd name="T106" fmla="*/ 17 w 78"/>
                <a:gd name="T107" fmla="*/ 69 h 89"/>
                <a:gd name="T108" fmla="*/ 25 w 78"/>
                <a:gd name="T109" fmla="*/ 71 h 89"/>
                <a:gd name="T110" fmla="*/ 30 w 78"/>
                <a:gd name="T111" fmla="*/ 75 h 89"/>
                <a:gd name="T112" fmla="*/ 31 w 78"/>
                <a:gd name="T113" fmla="*/ 77 h 89"/>
                <a:gd name="T114" fmla="*/ 34 w 78"/>
                <a:gd name="T115" fmla="*/ 80 h 89"/>
                <a:gd name="T116" fmla="*/ 36 w 78"/>
                <a:gd name="T117" fmla="*/ 84 h 89"/>
                <a:gd name="T118" fmla="*/ 40 w 78"/>
                <a:gd name="T119" fmla="*/ 86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8" h="89">
                  <a:moveTo>
                    <a:pt x="42" y="87"/>
                  </a:moveTo>
                  <a:cubicBezTo>
                    <a:pt x="42" y="87"/>
                    <a:pt x="47" y="89"/>
                    <a:pt x="46" y="89"/>
                  </a:cubicBezTo>
                  <a:cubicBezTo>
                    <a:pt x="46" y="89"/>
                    <a:pt x="46" y="89"/>
                    <a:pt x="46" y="88"/>
                  </a:cubicBezTo>
                  <a:cubicBezTo>
                    <a:pt x="46" y="88"/>
                    <a:pt x="45" y="89"/>
                    <a:pt x="45" y="89"/>
                  </a:cubicBezTo>
                  <a:cubicBezTo>
                    <a:pt x="45" y="89"/>
                    <a:pt x="43" y="87"/>
                    <a:pt x="44" y="87"/>
                  </a:cubicBezTo>
                  <a:cubicBezTo>
                    <a:pt x="44" y="87"/>
                    <a:pt x="44" y="86"/>
                    <a:pt x="44" y="86"/>
                  </a:cubicBezTo>
                  <a:cubicBezTo>
                    <a:pt x="44" y="85"/>
                    <a:pt x="43" y="84"/>
                    <a:pt x="43" y="84"/>
                  </a:cubicBezTo>
                  <a:cubicBezTo>
                    <a:pt x="44" y="83"/>
                    <a:pt x="44" y="83"/>
                    <a:pt x="44" y="83"/>
                  </a:cubicBezTo>
                  <a:cubicBezTo>
                    <a:pt x="44" y="83"/>
                    <a:pt x="44" y="81"/>
                    <a:pt x="44" y="81"/>
                  </a:cubicBezTo>
                  <a:cubicBezTo>
                    <a:pt x="44" y="81"/>
                    <a:pt x="44" y="80"/>
                    <a:pt x="44" y="80"/>
                  </a:cubicBezTo>
                  <a:cubicBezTo>
                    <a:pt x="44" y="80"/>
                    <a:pt x="43" y="79"/>
                    <a:pt x="43" y="79"/>
                  </a:cubicBezTo>
                  <a:cubicBezTo>
                    <a:pt x="44" y="77"/>
                    <a:pt x="44" y="77"/>
                    <a:pt x="44" y="77"/>
                  </a:cubicBezTo>
                  <a:cubicBezTo>
                    <a:pt x="44" y="77"/>
                    <a:pt x="44" y="76"/>
                    <a:pt x="44" y="76"/>
                  </a:cubicBezTo>
                  <a:cubicBezTo>
                    <a:pt x="44" y="75"/>
                    <a:pt x="44" y="74"/>
                    <a:pt x="44" y="74"/>
                  </a:cubicBezTo>
                  <a:cubicBezTo>
                    <a:pt x="42" y="73"/>
                    <a:pt x="42" y="73"/>
                    <a:pt x="42" y="73"/>
                  </a:cubicBezTo>
                  <a:cubicBezTo>
                    <a:pt x="40" y="72"/>
                    <a:pt x="40" y="72"/>
                    <a:pt x="40" y="72"/>
                  </a:cubicBezTo>
                  <a:cubicBezTo>
                    <a:pt x="39" y="71"/>
                    <a:pt x="39" y="71"/>
                    <a:pt x="39" y="71"/>
                  </a:cubicBezTo>
                  <a:cubicBezTo>
                    <a:pt x="39" y="69"/>
                    <a:pt x="39" y="69"/>
                    <a:pt x="39" y="69"/>
                  </a:cubicBezTo>
                  <a:cubicBezTo>
                    <a:pt x="41" y="67"/>
                    <a:pt x="41" y="67"/>
                    <a:pt x="41" y="67"/>
                  </a:cubicBezTo>
                  <a:cubicBezTo>
                    <a:pt x="42" y="65"/>
                    <a:pt x="42" y="65"/>
                    <a:pt x="42" y="65"/>
                  </a:cubicBezTo>
                  <a:cubicBezTo>
                    <a:pt x="42" y="65"/>
                    <a:pt x="43" y="64"/>
                    <a:pt x="43" y="64"/>
                  </a:cubicBezTo>
                  <a:cubicBezTo>
                    <a:pt x="43" y="63"/>
                    <a:pt x="43" y="62"/>
                    <a:pt x="43" y="62"/>
                  </a:cubicBezTo>
                  <a:cubicBezTo>
                    <a:pt x="43" y="60"/>
                    <a:pt x="43" y="60"/>
                    <a:pt x="43" y="60"/>
                  </a:cubicBezTo>
                  <a:cubicBezTo>
                    <a:pt x="44" y="59"/>
                    <a:pt x="44" y="59"/>
                    <a:pt x="44" y="59"/>
                  </a:cubicBezTo>
                  <a:cubicBezTo>
                    <a:pt x="45" y="58"/>
                    <a:pt x="45" y="58"/>
                    <a:pt x="45" y="58"/>
                  </a:cubicBezTo>
                  <a:cubicBezTo>
                    <a:pt x="45" y="58"/>
                    <a:pt x="46" y="57"/>
                    <a:pt x="46" y="57"/>
                  </a:cubicBezTo>
                  <a:cubicBezTo>
                    <a:pt x="46" y="56"/>
                    <a:pt x="47" y="55"/>
                    <a:pt x="47" y="55"/>
                  </a:cubicBezTo>
                  <a:cubicBezTo>
                    <a:pt x="48" y="53"/>
                    <a:pt x="48" y="53"/>
                    <a:pt x="48" y="53"/>
                  </a:cubicBezTo>
                  <a:cubicBezTo>
                    <a:pt x="49" y="51"/>
                    <a:pt x="49" y="51"/>
                    <a:pt x="49" y="51"/>
                  </a:cubicBezTo>
                  <a:cubicBezTo>
                    <a:pt x="50" y="49"/>
                    <a:pt x="50" y="49"/>
                    <a:pt x="50" y="49"/>
                  </a:cubicBezTo>
                  <a:cubicBezTo>
                    <a:pt x="49" y="48"/>
                    <a:pt x="49" y="48"/>
                    <a:pt x="49" y="48"/>
                  </a:cubicBezTo>
                  <a:cubicBezTo>
                    <a:pt x="49" y="48"/>
                    <a:pt x="53" y="44"/>
                    <a:pt x="53" y="44"/>
                  </a:cubicBezTo>
                  <a:cubicBezTo>
                    <a:pt x="53" y="44"/>
                    <a:pt x="55" y="44"/>
                    <a:pt x="55" y="44"/>
                  </a:cubicBezTo>
                  <a:cubicBezTo>
                    <a:pt x="55" y="45"/>
                    <a:pt x="55" y="45"/>
                    <a:pt x="55" y="45"/>
                  </a:cubicBezTo>
                  <a:cubicBezTo>
                    <a:pt x="56" y="46"/>
                    <a:pt x="56" y="46"/>
                    <a:pt x="56" y="46"/>
                  </a:cubicBezTo>
                  <a:cubicBezTo>
                    <a:pt x="56" y="47"/>
                    <a:pt x="56" y="47"/>
                    <a:pt x="56" y="47"/>
                  </a:cubicBezTo>
                  <a:cubicBezTo>
                    <a:pt x="56" y="47"/>
                    <a:pt x="56" y="48"/>
                    <a:pt x="56" y="49"/>
                  </a:cubicBezTo>
                  <a:cubicBezTo>
                    <a:pt x="56" y="49"/>
                    <a:pt x="56" y="50"/>
                    <a:pt x="56" y="50"/>
                  </a:cubicBezTo>
                  <a:cubicBezTo>
                    <a:pt x="56" y="50"/>
                    <a:pt x="57" y="51"/>
                    <a:pt x="57" y="51"/>
                  </a:cubicBezTo>
                  <a:cubicBezTo>
                    <a:pt x="57" y="52"/>
                    <a:pt x="58" y="53"/>
                    <a:pt x="58" y="53"/>
                  </a:cubicBezTo>
                  <a:cubicBezTo>
                    <a:pt x="58" y="53"/>
                    <a:pt x="58" y="53"/>
                    <a:pt x="59" y="53"/>
                  </a:cubicBezTo>
                  <a:cubicBezTo>
                    <a:pt x="59" y="54"/>
                    <a:pt x="59" y="54"/>
                    <a:pt x="59" y="54"/>
                  </a:cubicBezTo>
                  <a:cubicBezTo>
                    <a:pt x="61" y="53"/>
                    <a:pt x="61" y="53"/>
                    <a:pt x="61" y="53"/>
                  </a:cubicBezTo>
                  <a:cubicBezTo>
                    <a:pt x="63" y="51"/>
                    <a:pt x="63" y="51"/>
                    <a:pt x="63" y="51"/>
                  </a:cubicBezTo>
                  <a:cubicBezTo>
                    <a:pt x="63" y="51"/>
                    <a:pt x="66" y="50"/>
                    <a:pt x="66" y="50"/>
                  </a:cubicBezTo>
                  <a:cubicBezTo>
                    <a:pt x="66" y="50"/>
                    <a:pt x="67" y="48"/>
                    <a:pt x="67" y="48"/>
                  </a:cubicBezTo>
                  <a:cubicBezTo>
                    <a:pt x="68" y="48"/>
                    <a:pt x="68" y="48"/>
                    <a:pt x="68" y="48"/>
                  </a:cubicBezTo>
                  <a:cubicBezTo>
                    <a:pt x="68" y="48"/>
                    <a:pt x="68" y="48"/>
                    <a:pt x="68" y="48"/>
                  </a:cubicBezTo>
                  <a:cubicBezTo>
                    <a:pt x="67" y="46"/>
                    <a:pt x="69" y="44"/>
                    <a:pt x="68" y="42"/>
                  </a:cubicBezTo>
                  <a:cubicBezTo>
                    <a:pt x="68" y="42"/>
                    <a:pt x="67" y="41"/>
                    <a:pt x="67" y="41"/>
                  </a:cubicBezTo>
                  <a:cubicBezTo>
                    <a:pt x="67" y="41"/>
                    <a:pt x="67" y="41"/>
                    <a:pt x="67" y="41"/>
                  </a:cubicBezTo>
                  <a:cubicBezTo>
                    <a:pt x="67" y="41"/>
                    <a:pt x="67" y="41"/>
                    <a:pt x="67" y="41"/>
                  </a:cubicBezTo>
                  <a:cubicBezTo>
                    <a:pt x="65" y="39"/>
                    <a:pt x="62" y="38"/>
                    <a:pt x="63" y="38"/>
                  </a:cubicBezTo>
                  <a:cubicBezTo>
                    <a:pt x="64" y="36"/>
                    <a:pt x="68" y="37"/>
                    <a:pt x="70" y="36"/>
                  </a:cubicBezTo>
                  <a:cubicBezTo>
                    <a:pt x="71" y="36"/>
                    <a:pt x="71" y="34"/>
                    <a:pt x="72" y="33"/>
                  </a:cubicBezTo>
                  <a:cubicBezTo>
                    <a:pt x="73" y="33"/>
                    <a:pt x="75" y="34"/>
                    <a:pt x="75" y="32"/>
                  </a:cubicBezTo>
                  <a:cubicBezTo>
                    <a:pt x="75" y="30"/>
                    <a:pt x="77" y="30"/>
                    <a:pt x="78" y="31"/>
                  </a:cubicBezTo>
                  <a:cubicBezTo>
                    <a:pt x="78" y="31"/>
                    <a:pt x="78" y="31"/>
                    <a:pt x="78" y="31"/>
                  </a:cubicBezTo>
                  <a:cubicBezTo>
                    <a:pt x="77" y="29"/>
                    <a:pt x="74" y="27"/>
                    <a:pt x="73" y="26"/>
                  </a:cubicBezTo>
                  <a:cubicBezTo>
                    <a:pt x="73" y="26"/>
                    <a:pt x="73" y="25"/>
                    <a:pt x="71" y="25"/>
                  </a:cubicBezTo>
                  <a:cubicBezTo>
                    <a:pt x="70" y="25"/>
                    <a:pt x="68" y="23"/>
                    <a:pt x="68" y="23"/>
                  </a:cubicBezTo>
                  <a:cubicBezTo>
                    <a:pt x="65" y="23"/>
                    <a:pt x="65" y="23"/>
                    <a:pt x="65" y="23"/>
                  </a:cubicBezTo>
                  <a:cubicBezTo>
                    <a:pt x="65" y="23"/>
                    <a:pt x="62" y="20"/>
                    <a:pt x="62" y="20"/>
                  </a:cubicBezTo>
                  <a:cubicBezTo>
                    <a:pt x="61" y="20"/>
                    <a:pt x="58" y="19"/>
                    <a:pt x="58" y="19"/>
                  </a:cubicBezTo>
                  <a:cubicBezTo>
                    <a:pt x="58" y="17"/>
                    <a:pt x="58" y="17"/>
                    <a:pt x="58" y="17"/>
                  </a:cubicBezTo>
                  <a:cubicBezTo>
                    <a:pt x="58" y="17"/>
                    <a:pt x="57" y="17"/>
                    <a:pt x="57" y="17"/>
                  </a:cubicBezTo>
                  <a:cubicBezTo>
                    <a:pt x="56" y="17"/>
                    <a:pt x="55" y="18"/>
                    <a:pt x="55" y="18"/>
                  </a:cubicBezTo>
                  <a:cubicBezTo>
                    <a:pt x="52" y="19"/>
                    <a:pt x="52" y="19"/>
                    <a:pt x="52" y="19"/>
                  </a:cubicBezTo>
                  <a:cubicBezTo>
                    <a:pt x="52" y="19"/>
                    <a:pt x="50" y="19"/>
                    <a:pt x="50" y="19"/>
                  </a:cubicBezTo>
                  <a:cubicBezTo>
                    <a:pt x="49" y="18"/>
                    <a:pt x="48" y="16"/>
                    <a:pt x="48" y="16"/>
                  </a:cubicBezTo>
                  <a:cubicBezTo>
                    <a:pt x="48" y="16"/>
                    <a:pt x="48" y="16"/>
                    <a:pt x="47" y="16"/>
                  </a:cubicBezTo>
                  <a:cubicBezTo>
                    <a:pt x="46" y="17"/>
                    <a:pt x="48" y="18"/>
                    <a:pt x="46" y="17"/>
                  </a:cubicBezTo>
                  <a:cubicBezTo>
                    <a:pt x="43" y="16"/>
                    <a:pt x="43" y="16"/>
                    <a:pt x="43" y="16"/>
                  </a:cubicBezTo>
                  <a:cubicBezTo>
                    <a:pt x="41" y="14"/>
                    <a:pt x="41" y="14"/>
                    <a:pt x="41" y="14"/>
                  </a:cubicBezTo>
                  <a:cubicBezTo>
                    <a:pt x="40" y="14"/>
                    <a:pt x="40" y="14"/>
                    <a:pt x="40" y="14"/>
                  </a:cubicBezTo>
                  <a:cubicBezTo>
                    <a:pt x="39" y="14"/>
                    <a:pt x="39" y="14"/>
                    <a:pt x="39" y="14"/>
                  </a:cubicBezTo>
                  <a:cubicBezTo>
                    <a:pt x="39" y="14"/>
                    <a:pt x="38" y="12"/>
                    <a:pt x="38" y="12"/>
                  </a:cubicBezTo>
                  <a:cubicBezTo>
                    <a:pt x="38" y="12"/>
                    <a:pt x="38" y="10"/>
                    <a:pt x="38" y="10"/>
                  </a:cubicBezTo>
                  <a:cubicBezTo>
                    <a:pt x="37" y="10"/>
                    <a:pt x="34" y="9"/>
                    <a:pt x="34" y="9"/>
                  </a:cubicBezTo>
                  <a:cubicBezTo>
                    <a:pt x="33" y="7"/>
                    <a:pt x="33" y="7"/>
                    <a:pt x="33" y="7"/>
                  </a:cubicBezTo>
                  <a:cubicBezTo>
                    <a:pt x="33" y="7"/>
                    <a:pt x="33" y="7"/>
                    <a:pt x="33" y="7"/>
                  </a:cubicBezTo>
                  <a:cubicBezTo>
                    <a:pt x="32" y="7"/>
                    <a:pt x="30" y="6"/>
                    <a:pt x="30" y="6"/>
                  </a:cubicBezTo>
                  <a:cubicBezTo>
                    <a:pt x="29" y="5"/>
                    <a:pt x="29" y="5"/>
                    <a:pt x="29" y="5"/>
                  </a:cubicBezTo>
                  <a:cubicBezTo>
                    <a:pt x="26" y="5"/>
                    <a:pt x="26" y="5"/>
                    <a:pt x="26" y="5"/>
                  </a:cubicBezTo>
                  <a:cubicBezTo>
                    <a:pt x="25" y="3"/>
                    <a:pt x="25" y="3"/>
                    <a:pt x="25" y="3"/>
                  </a:cubicBezTo>
                  <a:cubicBezTo>
                    <a:pt x="25" y="3"/>
                    <a:pt x="24" y="2"/>
                    <a:pt x="24" y="2"/>
                  </a:cubicBezTo>
                  <a:cubicBezTo>
                    <a:pt x="25" y="2"/>
                    <a:pt x="25" y="0"/>
                    <a:pt x="25" y="0"/>
                  </a:cubicBezTo>
                  <a:cubicBezTo>
                    <a:pt x="23" y="0"/>
                    <a:pt x="23" y="0"/>
                    <a:pt x="23" y="0"/>
                  </a:cubicBezTo>
                  <a:cubicBezTo>
                    <a:pt x="23" y="0"/>
                    <a:pt x="21" y="1"/>
                    <a:pt x="21" y="1"/>
                  </a:cubicBezTo>
                  <a:cubicBezTo>
                    <a:pt x="21" y="1"/>
                    <a:pt x="20" y="2"/>
                    <a:pt x="20" y="2"/>
                  </a:cubicBezTo>
                  <a:cubicBezTo>
                    <a:pt x="19" y="2"/>
                    <a:pt x="19" y="2"/>
                    <a:pt x="19" y="2"/>
                  </a:cubicBezTo>
                  <a:cubicBezTo>
                    <a:pt x="18" y="1"/>
                    <a:pt x="18" y="1"/>
                    <a:pt x="18" y="1"/>
                  </a:cubicBezTo>
                  <a:cubicBezTo>
                    <a:pt x="17" y="0"/>
                    <a:pt x="17" y="0"/>
                    <a:pt x="17" y="0"/>
                  </a:cubicBezTo>
                  <a:cubicBezTo>
                    <a:pt x="15" y="2"/>
                    <a:pt x="15" y="2"/>
                    <a:pt x="15" y="2"/>
                  </a:cubicBezTo>
                  <a:cubicBezTo>
                    <a:pt x="14" y="3"/>
                    <a:pt x="14" y="3"/>
                    <a:pt x="14" y="3"/>
                  </a:cubicBezTo>
                  <a:cubicBezTo>
                    <a:pt x="14" y="3"/>
                    <a:pt x="14" y="4"/>
                    <a:pt x="14" y="4"/>
                  </a:cubicBezTo>
                  <a:cubicBezTo>
                    <a:pt x="14" y="4"/>
                    <a:pt x="16" y="4"/>
                    <a:pt x="16" y="4"/>
                  </a:cubicBezTo>
                  <a:cubicBezTo>
                    <a:pt x="16" y="6"/>
                    <a:pt x="16" y="6"/>
                    <a:pt x="16" y="6"/>
                  </a:cubicBezTo>
                  <a:cubicBezTo>
                    <a:pt x="16" y="6"/>
                    <a:pt x="16" y="6"/>
                    <a:pt x="17" y="6"/>
                  </a:cubicBezTo>
                  <a:cubicBezTo>
                    <a:pt x="17" y="6"/>
                    <a:pt x="18" y="7"/>
                    <a:pt x="18" y="7"/>
                  </a:cubicBezTo>
                  <a:cubicBezTo>
                    <a:pt x="19" y="8"/>
                    <a:pt x="19" y="8"/>
                    <a:pt x="19" y="8"/>
                  </a:cubicBezTo>
                  <a:cubicBezTo>
                    <a:pt x="19" y="10"/>
                    <a:pt x="19" y="10"/>
                    <a:pt x="19" y="10"/>
                  </a:cubicBezTo>
                  <a:cubicBezTo>
                    <a:pt x="21" y="11"/>
                    <a:pt x="21" y="11"/>
                    <a:pt x="21" y="11"/>
                  </a:cubicBezTo>
                  <a:cubicBezTo>
                    <a:pt x="21" y="13"/>
                    <a:pt x="21" y="13"/>
                    <a:pt x="21" y="13"/>
                  </a:cubicBezTo>
                  <a:cubicBezTo>
                    <a:pt x="20" y="14"/>
                    <a:pt x="20" y="14"/>
                    <a:pt x="20" y="14"/>
                  </a:cubicBezTo>
                  <a:cubicBezTo>
                    <a:pt x="19" y="15"/>
                    <a:pt x="19" y="15"/>
                    <a:pt x="19" y="15"/>
                  </a:cubicBezTo>
                  <a:cubicBezTo>
                    <a:pt x="17" y="15"/>
                    <a:pt x="17" y="15"/>
                    <a:pt x="17" y="15"/>
                  </a:cubicBezTo>
                  <a:cubicBezTo>
                    <a:pt x="17" y="14"/>
                    <a:pt x="17" y="14"/>
                    <a:pt x="17" y="14"/>
                  </a:cubicBezTo>
                  <a:cubicBezTo>
                    <a:pt x="16" y="12"/>
                    <a:pt x="16" y="12"/>
                    <a:pt x="16" y="12"/>
                  </a:cubicBezTo>
                  <a:cubicBezTo>
                    <a:pt x="15" y="11"/>
                    <a:pt x="15" y="11"/>
                    <a:pt x="15" y="11"/>
                  </a:cubicBezTo>
                  <a:cubicBezTo>
                    <a:pt x="12" y="12"/>
                    <a:pt x="12" y="12"/>
                    <a:pt x="12" y="12"/>
                  </a:cubicBezTo>
                  <a:cubicBezTo>
                    <a:pt x="12" y="14"/>
                    <a:pt x="12" y="14"/>
                    <a:pt x="12" y="14"/>
                  </a:cubicBezTo>
                  <a:cubicBezTo>
                    <a:pt x="7" y="18"/>
                    <a:pt x="7" y="18"/>
                    <a:pt x="7" y="18"/>
                  </a:cubicBezTo>
                  <a:cubicBezTo>
                    <a:pt x="8" y="20"/>
                    <a:pt x="8" y="20"/>
                    <a:pt x="8" y="20"/>
                  </a:cubicBezTo>
                  <a:cubicBezTo>
                    <a:pt x="6" y="22"/>
                    <a:pt x="6" y="22"/>
                    <a:pt x="6" y="22"/>
                  </a:cubicBezTo>
                  <a:cubicBezTo>
                    <a:pt x="6" y="25"/>
                    <a:pt x="6" y="25"/>
                    <a:pt x="6" y="25"/>
                  </a:cubicBezTo>
                  <a:cubicBezTo>
                    <a:pt x="7" y="28"/>
                    <a:pt x="7" y="28"/>
                    <a:pt x="7" y="28"/>
                  </a:cubicBezTo>
                  <a:cubicBezTo>
                    <a:pt x="7" y="30"/>
                    <a:pt x="7" y="30"/>
                    <a:pt x="7" y="30"/>
                  </a:cubicBezTo>
                  <a:cubicBezTo>
                    <a:pt x="3" y="31"/>
                    <a:pt x="3" y="31"/>
                    <a:pt x="3" y="31"/>
                  </a:cubicBezTo>
                  <a:cubicBezTo>
                    <a:pt x="0" y="32"/>
                    <a:pt x="0" y="32"/>
                    <a:pt x="0" y="32"/>
                  </a:cubicBezTo>
                  <a:cubicBezTo>
                    <a:pt x="0" y="35"/>
                    <a:pt x="0" y="35"/>
                    <a:pt x="0" y="35"/>
                  </a:cubicBezTo>
                  <a:cubicBezTo>
                    <a:pt x="0" y="36"/>
                    <a:pt x="0" y="36"/>
                    <a:pt x="0" y="36"/>
                  </a:cubicBezTo>
                  <a:cubicBezTo>
                    <a:pt x="3" y="40"/>
                    <a:pt x="3" y="40"/>
                    <a:pt x="3" y="40"/>
                  </a:cubicBezTo>
                  <a:cubicBezTo>
                    <a:pt x="2" y="41"/>
                    <a:pt x="2" y="41"/>
                    <a:pt x="2" y="41"/>
                  </a:cubicBezTo>
                  <a:cubicBezTo>
                    <a:pt x="1" y="42"/>
                    <a:pt x="1" y="42"/>
                    <a:pt x="1" y="42"/>
                  </a:cubicBezTo>
                  <a:cubicBezTo>
                    <a:pt x="4" y="46"/>
                    <a:pt x="4" y="46"/>
                    <a:pt x="4" y="46"/>
                  </a:cubicBezTo>
                  <a:cubicBezTo>
                    <a:pt x="5" y="47"/>
                    <a:pt x="5" y="47"/>
                    <a:pt x="5" y="47"/>
                  </a:cubicBezTo>
                  <a:cubicBezTo>
                    <a:pt x="7" y="47"/>
                    <a:pt x="7" y="47"/>
                    <a:pt x="7" y="47"/>
                  </a:cubicBezTo>
                  <a:cubicBezTo>
                    <a:pt x="7" y="49"/>
                    <a:pt x="7" y="49"/>
                    <a:pt x="7" y="49"/>
                  </a:cubicBezTo>
                  <a:cubicBezTo>
                    <a:pt x="7" y="50"/>
                    <a:pt x="7" y="50"/>
                    <a:pt x="7" y="50"/>
                  </a:cubicBezTo>
                  <a:cubicBezTo>
                    <a:pt x="7" y="52"/>
                    <a:pt x="7" y="52"/>
                    <a:pt x="7" y="52"/>
                  </a:cubicBezTo>
                  <a:cubicBezTo>
                    <a:pt x="5" y="54"/>
                    <a:pt x="5" y="54"/>
                    <a:pt x="5" y="54"/>
                  </a:cubicBezTo>
                  <a:cubicBezTo>
                    <a:pt x="6" y="56"/>
                    <a:pt x="6" y="56"/>
                    <a:pt x="6" y="56"/>
                  </a:cubicBezTo>
                  <a:cubicBezTo>
                    <a:pt x="4" y="55"/>
                    <a:pt x="4" y="55"/>
                    <a:pt x="4" y="55"/>
                  </a:cubicBezTo>
                  <a:cubicBezTo>
                    <a:pt x="3" y="57"/>
                    <a:pt x="3" y="57"/>
                    <a:pt x="3" y="57"/>
                  </a:cubicBezTo>
                  <a:cubicBezTo>
                    <a:pt x="4" y="58"/>
                    <a:pt x="4" y="58"/>
                    <a:pt x="4" y="58"/>
                  </a:cubicBezTo>
                  <a:cubicBezTo>
                    <a:pt x="3" y="59"/>
                    <a:pt x="3" y="59"/>
                    <a:pt x="3" y="59"/>
                  </a:cubicBezTo>
                  <a:cubicBezTo>
                    <a:pt x="5" y="61"/>
                    <a:pt x="5" y="61"/>
                    <a:pt x="5" y="61"/>
                  </a:cubicBezTo>
                  <a:cubicBezTo>
                    <a:pt x="9" y="62"/>
                    <a:pt x="9" y="62"/>
                    <a:pt x="9" y="62"/>
                  </a:cubicBezTo>
                  <a:cubicBezTo>
                    <a:pt x="11" y="61"/>
                    <a:pt x="11" y="61"/>
                    <a:pt x="11" y="61"/>
                  </a:cubicBezTo>
                  <a:cubicBezTo>
                    <a:pt x="12" y="60"/>
                    <a:pt x="12" y="60"/>
                    <a:pt x="12" y="60"/>
                  </a:cubicBezTo>
                  <a:cubicBezTo>
                    <a:pt x="11" y="59"/>
                    <a:pt x="11" y="59"/>
                    <a:pt x="11" y="59"/>
                  </a:cubicBezTo>
                  <a:cubicBezTo>
                    <a:pt x="11" y="59"/>
                    <a:pt x="11" y="58"/>
                    <a:pt x="12" y="58"/>
                  </a:cubicBezTo>
                  <a:cubicBezTo>
                    <a:pt x="12" y="57"/>
                    <a:pt x="13" y="57"/>
                    <a:pt x="13" y="57"/>
                  </a:cubicBezTo>
                  <a:cubicBezTo>
                    <a:pt x="13" y="58"/>
                    <a:pt x="13" y="58"/>
                    <a:pt x="13" y="58"/>
                  </a:cubicBezTo>
                  <a:cubicBezTo>
                    <a:pt x="16" y="58"/>
                    <a:pt x="16" y="58"/>
                    <a:pt x="16" y="58"/>
                  </a:cubicBezTo>
                  <a:cubicBezTo>
                    <a:pt x="16" y="60"/>
                    <a:pt x="16" y="60"/>
                    <a:pt x="16" y="60"/>
                  </a:cubicBezTo>
                  <a:cubicBezTo>
                    <a:pt x="15" y="61"/>
                    <a:pt x="15" y="61"/>
                    <a:pt x="15" y="61"/>
                  </a:cubicBezTo>
                  <a:cubicBezTo>
                    <a:pt x="14" y="60"/>
                    <a:pt x="14" y="60"/>
                    <a:pt x="14" y="60"/>
                  </a:cubicBezTo>
                  <a:cubicBezTo>
                    <a:pt x="14" y="60"/>
                    <a:pt x="14" y="61"/>
                    <a:pt x="14" y="61"/>
                  </a:cubicBezTo>
                  <a:cubicBezTo>
                    <a:pt x="14" y="61"/>
                    <a:pt x="14" y="64"/>
                    <a:pt x="14" y="64"/>
                  </a:cubicBezTo>
                  <a:cubicBezTo>
                    <a:pt x="14" y="64"/>
                    <a:pt x="14" y="65"/>
                    <a:pt x="13" y="64"/>
                  </a:cubicBezTo>
                  <a:cubicBezTo>
                    <a:pt x="13" y="64"/>
                    <a:pt x="12" y="63"/>
                    <a:pt x="12" y="63"/>
                  </a:cubicBezTo>
                  <a:cubicBezTo>
                    <a:pt x="9" y="62"/>
                    <a:pt x="9" y="62"/>
                    <a:pt x="9" y="62"/>
                  </a:cubicBezTo>
                  <a:cubicBezTo>
                    <a:pt x="8" y="63"/>
                    <a:pt x="8" y="63"/>
                    <a:pt x="8" y="63"/>
                  </a:cubicBezTo>
                  <a:cubicBezTo>
                    <a:pt x="8" y="63"/>
                    <a:pt x="8" y="64"/>
                    <a:pt x="8" y="65"/>
                  </a:cubicBezTo>
                  <a:cubicBezTo>
                    <a:pt x="9" y="65"/>
                    <a:pt x="10" y="65"/>
                    <a:pt x="10" y="65"/>
                  </a:cubicBezTo>
                  <a:cubicBezTo>
                    <a:pt x="10" y="65"/>
                    <a:pt x="12" y="65"/>
                    <a:pt x="12" y="65"/>
                  </a:cubicBezTo>
                  <a:cubicBezTo>
                    <a:pt x="12" y="65"/>
                    <a:pt x="12" y="65"/>
                    <a:pt x="13" y="65"/>
                  </a:cubicBezTo>
                  <a:cubicBezTo>
                    <a:pt x="13" y="65"/>
                    <a:pt x="15" y="65"/>
                    <a:pt x="15" y="65"/>
                  </a:cubicBezTo>
                  <a:cubicBezTo>
                    <a:pt x="15" y="67"/>
                    <a:pt x="15" y="67"/>
                    <a:pt x="15" y="67"/>
                  </a:cubicBezTo>
                  <a:cubicBezTo>
                    <a:pt x="17" y="69"/>
                    <a:pt x="17" y="69"/>
                    <a:pt x="17" y="69"/>
                  </a:cubicBezTo>
                  <a:cubicBezTo>
                    <a:pt x="21" y="69"/>
                    <a:pt x="21" y="69"/>
                    <a:pt x="21" y="69"/>
                  </a:cubicBezTo>
                  <a:cubicBezTo>
                    <a:pt x="22" y="69"/>
                    <a:pt x="22" y="69"/>
                    <a:pt x="22" y="69"/>
                  </a:cubicBezTo>
                  <a:cubicBezTo>
                    <a:pt x="25" y="71"/>
                    <a:pt x="25" y="71"/>
                    <a:pt x="25" y="71"/>
                  </a:cubicBezTo>
                  <a:cubicBezTo>
                    <a:pt x="25" y="71"/>
                    <a:pt x="26" y="73"/>
                    <a:pt x="27" y="73"/>
                  </a:cubicBezTo>
                  <a:cubicBezTo>
                    <a:pt x="27" y="73"/>
                    <a:pt x="28" y="75"/>
                    <a:pt x="28" y="75"/>
                  </a:cubicBezTo>
                  <a:cubicBezTo>
                    <a:pt x="30" y="75"/>
                    <a:pt x="30" y="75"/>
                    <a:pt x="30" y="75"/>
                  </a:cubicBezTo>
                  <a:cubicBezTo>
                    <a:pt x="31" y="75"/>
                    <a:pt x="31" y="75"/>
                    <a:pt x="31" y="75"/>
                  </a:cubicBezTo>
                  <a:cubicBezTo>
                    <a:pt x="31" y="75"/>
                    <a:pt x="32" y="76"/>
                    <a:pt x="32" y="76"/>
                  </a:cubicBezTo>
                  <a:cubicBezTo>
                    <a:pt x="31" y="77"/>
                    <a:pt x="31" y="77"/>
                    <a:pt x="31" y="77"/>
                  </a:cubicBezTo>
                  <a:cubicBezTo>
                    <a:pt x="32" y="79"/>
                    <a:pt x="32" y="79"/>
                    <a:pt x="32" y="79"/>
                  </a:cubicBezTo>
                  <a:cubicBezTo>
                    <a:pt x="34" y="79"/>
                    <a:pt x="34" y="79"/>
                    <a:pt x="34" y="79"/>
                  </a:cubicBezTo>
                  <a:cubicBezTo>
                    <a:pt x="34" y="79"/>
                    <a:pt x="34" y="79"/>
                    <a:pt x="34" y="80"/>
                  </a:cubicBezTo>
                  <a:cubicBezTo>
                    <a:pt x="34" y="80"/>
                    <a:pt x="35" y="82"/>
                    <a:pt x="35" y="82"/>
                  </a:cubicBezTo>
                  <a:cubicBezTo>
                    <a:pt x="35" y="83"/>
                    <a:pt x="35" y="83"/>
                    <a:pt x="35" y="83"/>
                  </a:cubicBezTo>
                  <a:cubicBezTo>
                    <a:pt x="35" y="83"/>
                    <a:pt x="36" y="83"/>
                    <a:pt x="36" y="84"/>
                  </a:cubicBezTo>
                  <a:cubicBezTo>
                    <a:pt x="36" y="84"/>
                    <a:pt x="36" y="84"/>
                    <a:pt x="36" y="85"/>
                  </a:cubicBezTo>
                  <a:cubicBezTo>
                    <a:pt x="37" y="85"/>
                    <a:pt x="39" y="85"/>
                    <a:pt x="39" y="85"/>
                  </a:cubicBezTo>
                  <a:cubicBezTo>
                    <a:pt x="40" y="86"/>
                    <a:pt x="40" y="86"/>
                    <a:pt x="40" y="86"/>
                  </a:cubicBezTo>
                  <a:cubicBezTo>
                    <a:pt x="41" y="87"/>
                    <a:pt x="41" y="87"/>
                    <a:pt x="41" y="87"/>
                  </a:cubicBezTo>
                  <a:lnTo>
                    <a:pt x="42" y="87"/>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1" name="Freeform 193">
              <a:extLst>
                <a:ext uri="{FF2B5EF4-FFF2-40B4-BE49-F238E27FC236}">
                  <a16:creationId xmlns:a16="http://schemas.microsoft.com/office/drawing/2014/main" id="{344C30F8-0F74-4D2F-9F89-DD944D252730}"/>
                </a:ext>
              </a:extLst>
            </p:cNvPr>
            <p:cNvSpPr>
              <a:spLocks/>
            </p:cNvSpPr>
            <p:nvPr/>
          </p:nvSpPr>
          <p:spPr bwMode="auto">
            <a:xfrm>
              <a:off x="6017652" y="3676183"/>
              <a:ext cx="241875" cy="205626"/>
            </a:xfrm>
            <a:custGeom>
              <a:avLst/>
              <a:gdLst>
                <a:gd name="T0" fmla="*/ 19 w 106"/>
                <a:gd name="T1" fmla="*/ 90 h 93"/>
                <a:gd name="T2" fmla="*/ 16 w 106"/>
                <a:gd name="T3" fmla="*/ 91 h 93"/>
                <a:gd name="T4" fmla="*/ 14 w 106"/>
                <a:gd name="T5" fmla="*/ 85 h 93"/>
                <a:gd name="T6" fmla="*/ 10 w 106"/>
                <a:gd name="T7" fmla="*/ 83 h 93"/>
                <a:gd name="T8" fmla="*/ 9 w 106"/>
                <a:gd name="T9" fmla="*/ 81 h 93"/>
                <a:gd name="T10" fmla="*/ 5 w 106"/>
                <a:gd name="T11" fmla="*/ 75 h 93"/>
                <a:gd name="T12" fmla="*/ 4 w 106"/>
                <a:gd name="T13" fmla="*/ 72 h 93"/>
                <a:gd name="T14" fmla="*/ 5 w 106"/>
                <a:gd name="T15" fmla="*/ 68 h 93"/>
                <a:gd name="T16" fmla="*/ 3 w 106"/>
                <a:gd name="T17" fmla="*/ 64 h 93"/>
                <a:gd name="T18" fmla="*/ 0 w 106"/>
                <a:gd name="T19" fmla="*/ 59 h 93"/>
                <a:gd name="T20" fmla="*/ 3 w 106"/>
                <a:gd name="T21" fmla="*/ 56 h 93"/>
                <a:gd name="T22" fmla="*/ 2 w 106"/>
                <a:gd name="T23" fmla="*/ 53 h 93"/>
                <a:gd name="T24" fmla="*/ 2 w 106"/>
                <a:gd name="T25" fmla="*/ 49 h 93"/>
                <a:gd name="T26" fmla="*/ 2 w 106"/>
                <a:gd name="T27" fmla="*/ 44 h 93"/>
                <a:gd name="T28" fmla="*/ 3 w 106"/>
                <a:gd name="T29" fmla="*/ 39 h 93"/>
                <a:gd name="T30" fmla="*/ 9 w 106"/>
                <a:gd name="T31" fmla="*/ 39 h 93"/>
                <a:gd name="T32" fmla="*/ 11 w 106"/>
                <a:gd name="T33" fmla="*/ 27 h 93"/>
                <a:gd name="T34" fmla="*/ 23 w 106"/>
                <a:gd name="T35" fmla="*/ 18 h 93"/>
                <a:gd name="T36" fmla="*/ 26 w 106"/>
                <a:gd name="T37" fmla="*/ 21 h 93"/>
                <a:gd name="T38" fmla="*/ 31 w 106"/>
                <a:gd name="T39" fmla="*/ 18 h 93"/>
                <a:gd name="T40" fmla="*/ 42 w 106"/>
                <a:gd name="T41" fmla="*/ 10 h 93"/>
                <a:gd name="T42" fmla="*/ 46 w 106"/>
                <a:gd name="T43" fmla="*/ 11 h 93"/>
                <a:gd name="T44" fmla="*/ 52 w 106"/>
                <a:gd name="T45" fmla="*/ 6 h 93"/>
                <a:gd name="T46" fmla="*/ 57 w 106"/>
                <a:gd name="T47" fmla="*/ 4 h 93"/>
                <a:gd name="T48" fmla="*/ 62 w 106"/>
                <a:gd name="T49" fmla="*/ 3 h 93"/>
                <a:gd name="T50" fmla="*/ 68 w 106"/>
                <a:gd name="T51" fmla="*/ 1 h 93"/>
                <a:gd name="T52" fmla="*/ 73 w 106"/>
                <a:gd name="T53" fmla="*/ 0 h 93"/>
                <a:gd name="T54" fmla="*/ 94 w 106"/>
                <a:gd name="T55" fmla="*/ 15 h 93"/>
                <a:gd name="T56" fmla="*/ 105 w 106"/>
                <a:gd name="T57" fmla="*/ 30 h 93"/>
                <a:gd name="T58" fmla="*/ 106 w 106"/>
                <a:gd name="T59" fmla="*/ 48 h 93"/>
                <a:gd name="T60" fmla="*/ 97 w 106"/>
                <a:gd name="T61" fmla="*/ 51 h 93"/>
                <a:gd name="T62" fmla="*/ 93 w 106"/>
                <a:gd name="T63" fmla="*/ 64 h 93"/>
                <a:gd name="T64" fmla="*/ 72 w 106"/>
                <a:gd name="T65" fmla="*/ 68 h 93"/>
                <a:gd name="T66" fmla="*/ 63 w 106"/>
                <a:gd name="T67" fmla="*/ 76 h 93"/>
                <a:gd name="T68" fmla="*/ 53 w 106"/>
                <a:gd name="T69" fmla="*/ 85 h 93"/>
                <a:gd name="T70" fmla="*/ 41 w 106"/>
                <a:gd name="T71" fmla="*/ 87 h 93"/>
                <a:gd name="T72" fmla="*/ 29 w 106"/>
                <a:gd name="T73" fmla="*/ 90 h 93"/>
                <a:gd name="T74" fmla="*/ 28 w 106"/>
                <a:gd name="T75" fmla="*/ 93 h 93"/>
                <a:gd name="T76" fmla="*/ 27 w 106"/>
                <a:gd name="T77" fmla="*/ 92 h 93"/>
                <a:gd name="T78" fmla="*/ 23 w 106"/>
                <a:gd name="T79" fmla="*/ 9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6" h="93">
                  <a:moveTo>
                    <a:pt x="21" y="90"/>
                  </a:moveTo>
                  <a:cubicBezTo>
                    <a:pt x="21" y="90"/>
                    <a:pt x="20" y="90"/>
                    <a:pt x="19" y="90"/>
                  </a:cubicBezTo>
                  <a:cubicBezTo>
                    <a:pt x="18" y="90"/>
                    <a:pt x="17" y="92"/>
                    <a:pt x="16" y="92"/>
                  </a:cubicBezTo>
                  <a:cubicBezTo>
                    <a:pt x="16" y="92"/>
                    <a:pt x="16" y="92"/>
                    <a:pt x="16" y="91"/>
                  </a:cubicBezTo>
                  <a:cubicBezTo>
                    <a:pt x="16" y="90"/>
                    <a:pt x="16" y="90"/>
                    <a:pt x="15" y="89"/>
                  </a:cubicBezTo>
                  <a:cubicBezTo>
                    <a:pt x="15" y="88"/>
                    <a:pt x="15" y="86"/>
                    <a:pt x="14" y="85"/>
                  </a:cubicBezTo>
                  <a:cubicBezTo>
                    <a:pt x="13" y="84"/>
                    <a:pt x="13" y="83"/>
                    <a:pt x="13" y="83"/>
                  </a:cubicBezTo>
                  <a:cubicBezTo>
                    <a:pt x="13" y="83"/>
                    <a:pt x="11" y="83"/>
                    <a:pt x="10" y="83"/>
                  </a:cubicBezTo>
                  <a:cubicBezTo>
                    <a:pt x="10" y="83"/>
                    <a:pt x="9" y="83"/>
                    <a:pt x="9" y="83"/>
                  </a:cubicBezTo>
                  <a:cubicBezTo>
                    <a:pt x="9" y="83"/>
                    <a:pt x="8" y="81"/>
                    <a:pt x="9" y="81"/>
                  </a:cubicBezTo>
                  <a:cubicBezTo>
                    <a:pt x="9" y="80"/>
                    <a:pt x="8" y="79"/>
                    <a:pt x="7" y="78"/>
                  </a:cubicBezTo>
                  <a:cubicBezTo>
                    <a:pt x="7" y="78"/>
                    <a:pt x="5" y="75"/>
                    <a:pt x="5" y="75"/>
                  </a:cubicBezTo>
                  <a:cubicBezTo>
                    <a:pt x="5" y="75"/>
                    <a:pt x="4" y="75"/>
                    <a:pt x="4" y="74"/>
                  </a:cubicBezTo>
                  <a:cubicBezTo>
                    <a:pt x="4" y="73"/>
                    <a:pt x="4" y="72"/>
                    <a:pt x="4" y="72"/>
                  </a:cubicBezTo>
                  <a:cubicBezTo>
                    <a:pt x="3" y="70"/>
                    <a:pt x="3" y="70"/>
                    <a:pt x="3" y="70"/>
                  </a:cubicBezTo>
                  <a:cubicBezTo>
                    <a:pt x="3" y="70"/>
                    <a:pt x="5" y="69"/>
                    <a:pt x="5" y="68"/>
                  </a:cubicBezTo>
                  <a:cubicBezTo>
                    <a:pt x="5" y="68"/>
                    <a:pt x="6" y="67"/>
                    <a:pt x="5" y="66"/>
                  </a:cubicBezTo>
                  <a:cubicBezTo>
                    <a:pt x="5" y="65"/>
                    <a:pt x="3" y="64"/>
                    <a:pt x="3" y="64"/>
                  </a:cubicBezTo>
                  <a:cubicBezTo>
                    <a:pt x="2" y="63"/>
                    <a:pt x="1" y="62"/>
                    <a:pt x="0" y="61"/>
                  </a:cubicBezTo>
                  <a:cubicBezTo>
                    <a:pt x="0" y="60"/>
                    <a:pt x="0" y="59"/>
                    <a:pt x="0" y="59"/>
                  </a:cubicBezTo>
                  <a:cubicBezTo>
                    <a:pt x="0" y="59"/>
                    <a:pt x="0" y="58"/>
                    <a:pt x="1" y="58"/>
                  </a:cubicBezTo>
                  <a:cubicBezTo>
                    <a:pt x="2" y="57"/>
                    <a:pt x="3" y="57"/>
                    <a:pt x="3" y="56"/>
                  </a:cubicBezTo>
                  <a:cubicBezTo>
                    <a:pt x="3" y="56"/>
                    <a:pt x="4" y="56"/>
                    <a:pt x="4" y="55"/>
                  </a:cubicBezTo>
                  <a:cubicBezTo>
                    <a:pt x="3" y="54"/>
                    <a:pt x="2" y="53"/>
                    <a:pt x="2" y="53"/>
                  </a:cubicBezTo>
                  <a:cubicBezTo>
                    <a:pt x="3" y="50"/>
                    <a:pt x="3" y="50"/>
                    <a:pt x="3" y="50"/>
                  </a:cubicBezTo>
                  <a:cubicBezTo>
                    <a:pt x="2" y="49"/>
                    <a:pt x="2" y="49"/>
                    <a:pt x="2" y="49"/>
                  </a:cubicBezTo>
                  <a:cubicBezTo>
                    <a:pt x="2" y="45"/>
                    <a:pt x="2" y="45"/>
                    <a:pt x="2" y="45"/>
                  </a:cubicBezTo>
                  <a:cubicBezTo>
                    <a:pt x="2" y="44"/>
                    <a:pt x="2" y="44"/>
                    <a:pt x="2" y="44"/>
                  </a:cubicBezTo>
                  <a:cubicBezTo>
                    <a:pt x="2" y="44"/>
                    <a:pt x="3" y="42"/>
                    <a:pt x="3" y="42"/>
                  </a:cubicBezTo>
                  <a:cubicBezTo>
                    <a:pt x="3" y="41"/>
                    <a:pt x="3" y="39"/>
                    <a:pt x="3" y="39"/>
                  </a:cubicBezTo>
                  <a:cubicBezTo>
                    <a:pt x="3" y="39"/>
                    <a:pt x="3" y="39"/>
                    <a:pt x="3" y="39"/>
                  </a:cubicBezTo>
                  <a:cubicBezTo>
                    <a:pt x="5" y="40"/>
                    <a:pt x="8" y="39"/>
                    <a:pt x="9" y="39"/>
                  </a:cubicBezTo>
                  <a:cubicBezTo>
                    <a:pt x="11" y="39"/>
                    <a:pt x="11" y="36"/>
                    <a:pt x="10" y="33"/>
                  </a:cubicBezTo>
                  <a:cubicBezTo>
                    <a:pt x="10" y="31"/>
                    <a:pt x="11" y="29"/>
                    <a:pt x="11" y="27"/>
                  </a:cubicBezTo>
                  <a:cubicBezTo>
                    <a:pt x="12" y="25"/>
                    <a:pt x="15" y="24"/>
                    <a:pt x="18" y="22"/>
                  </a:cubicBezTo>
                  <a:cubicBezTo>
                    <a:pt x="20" y="20"/>
                    <a:pt x="20" y="18"/>
                    <a:pt x="23" y="18"/>
                  </a:cubicBezTo>
                  <a:cubicBezTo>
                    <a:pt x="23" y="18"/>
                    <a:pt x="24" y="18"/>
                    <a:pt x="25" y="19"/>
                  </a:cubicBezTo>
                  <a:cubicBezTo>
                    <a:pt x="25" y="19"/>
                    <a:pt x="25" y="20"/>
                    <a:pt x="26" y="21"/>
                  </a:cubicBezTo>
                  <a:cubicBezTo>
                    <a:pt x="26" y="21"/>
                    <a:pt x="26" y="21"/>
                    <a:pt x="27" y="21"/>
                  </a:cubicBezTo>
                  <a:cubicBezTo>
                    <a:pt x="29" y="24"/>
                    <a:pt x="31" y="26"/>
                    <a:pt x="31" y="18"/>
                  </a:cubicBezTo>
                  <a:cubicBezTo>
                    <a:pt x="32" y="11"/>
                    <a:pt x="37" y="13"/>
                    <a:pt x="41" y="11"/>
                  </a:cubicBezTo>
                  <a:cubicBezTo>
                    <a:pt x="41" y="11"/>
                    <a:pt x="41" y="11"/>
                    <a:pt x="42" y="10"/>
                  </a:cubicBezTo>
                  <a:cubicBezTo>
                    <a:pt x="43" y="11"/>
                    <a:pt x="44" y="11"/>
                    <a:pt x="45" y="11"/>
                  </a:cubicBezTo>
                  <a:cubicBezTo>
                    <a:pt x="46" y="11"/>
                    <a:pt x="46" y="11"/>
                    <a:pt x="46" y="11"/>
                  </a:cubicBezTo>
                  <a:cubicBezTo>
                    <a:pt x="46" y="11"/>
                    <a:pt x="49" y="7"/>
                    <a:pt x="49" y="7"/>
                  </a:cubicBezTo>
                  <a:cubicBezTo>
                    <a:pt x="50" y="7"/>
                    <a:pt x="52" y="6"/>
                    <a:pt x="52" y="6"/>
                  </a:cubicBezTo>
                  <a:cubicBezTo>
                    <a:pt x="54" y="3"/>
                    <a:pt x="54" y="3"/>
                    <a:pt x="54" y="3"/>
                  </a:cubicBezTo>
                  <a:cubicBezTo>
                    <a:pt x="54" y="3"/>
                    <a:pt x="56" y="4"/>
                    <a:pt x="57" y="4"/>
                  </a:cubicBezTo>
                  <a:cubicBezTo>
                    <a:pt x="58" y="4"/>
                    <a:pt x="59" y="4"/>
                    <a:pt x="61" y="4"/>
                  </a:cubicBezTo>
                  <a:cubicBezTo>
                    <a:pt x="62" y="3"/>
                    <a:pt x="62" y="3"/>
                    <a:pt x="62" y="3"/>
                  </a:cubicBezTo>
                  <a:cubicBezTo>
                    <a:pt x="62" y="3"/>
                    <a:pt x="64" y="1"/>
                    <a:pt x="66" y="1"/>
                  </a:cubicBezTo>
                  <a:cubicBezTo>
                    <a:pt x="68" y="0"/>
                    <a:pt x="68" y="1"/>
                    <a:pt x="68" y="1"/>
                  </a:cubicBezTo>
                  <a:cubicBezTo>
                    <a:pt x="68" y="1"/>
                    <a:pt x="71" y="1"/>
                    <a:pt x="73" y="1"/>
                  </a:cubicBezTo>
                  <a:cubicBezTo>
                    <a:pt x="73" y="1"/>
                    <a:pt x="73" y="0"/>
                    <a:pt x="73" y="0"/>
                  </a:cubicBezTo>
                  <a:cubicBezTo>
                    <a:pt x="76" y="2"/>
                    <a:pt x="76" y="5"/>
                    <a:pt x="79" y="8"/>
                  </a:cubicBezTo>
                  <a:cubicBezTo>
                    <a:pt x="83" y="12"/>
                    <a:pt x="87" y="11"/>
                    <a:pt x="94" y="15"/>
                  </a:cubicBezTo>
                  <a:cubicBezTo>
                    <a:pt x="94" y="16"/>
                    <a:pt x="98" y="19"/>
                    <a:pt x="99" y="22"/>
                  </a:cubicBezTo>
                  <a:cubicBezTo>
                    <a:pt x="100" y="26"/>
                    <a:pt x="104" y="26"/>
                    <a:pt x="105" y="30"/>
                  </a:cubicBezTo>
                  <a:cubicBezTo>
                    <a:pt x="105" y="33"/>
                    <a:pt x="103" y="34"/>
                    <a:pt x="103" y="37"/>
                  </a:cubicBezTo>
                  <a:cubicBezTo>
                    <a:pt x="103" y="40"/>
                    <a:pt x="105" y="47"/>
                    <a:pt x="106" y="48"/>
                  </a:cubicBezTo>
                  <a:cubicBezTo>
                    <a:pt x="106" y="48"/>
                    <a:pt x="106" y="49"/>
                    <a:pt x="106" y="49"/>
                  </a:cubicBezTo>
                  <a:cubicBezTo>
                    <a:pt x="97" y="51"/>
                    <a:pt x="97" y="51"/>
                    <a:pt x="97" y="51"/>
                  </a:cubicBezTo>
                  <a:cubicBezTo>
                    <a:pt x="98" y="60"/>
                    <a:pt x="98" y="60"/>
                    <a:pt x="98" y="60"/>
                  </a:cubicBezTo>
                  <a:cubicBezTo>
                    <a:pt x="93" y="64"/>
                    <a:pt x="93" y="64"/>
                    <a:pt x="93" y="64"/>
                  </a:cubicBezTo>
                  <a:cubicBezTo>
                    <a:pt x="93" y="64"/>
                    <a:pt x="81" y="66"/>
                    <a:pt x="80" y="66"/>
                  </a:cubicBezTo>
                  <a:cubicBezTo>
                    <a:pt x="79" y="66"/>
                    <a:pt x="74" y="67"/>
                    <a:pt x="72" y="68"/>
                  </a:cubicBezTo>
                  <a:cubicBezTo>
                    <a:pt x="70" y="68"/>
                    <a:pt x="67" y="70"/>
                    <a:pt x="66" y="70"/>
                  </a:cubicBezTo>
                  <a:cubicBezTo>
                    <a:pt x="64" y="71"/>
                    <a:pt x="63" y="76"/>
                    <a:pt x="63" y="76"/>
                  </a:cubicBezTo>
                  <a:cubicBezTo>
                    <a:pt x="63" y="76"/>
                    <a:pt x="60" y="80"/>
                    <a:pt x="59" y="81"/>
                  </a:cubicBezTo>
                  <a:cubicBezTo>
                    <a:pt x="58" y="82"/>
                    <a:pt x="53" y="85"/>
                    <a:pt x="53" y="85"/>
                  </a:cubicBezTo>
                  <a:cubicBezTo>
                    <a:pt x="53" y="85"/>
                    <a:pt x="48" y="85"/>
                    <a:pt x="47" y="85"/>
                  </a:cubicBezTo>
                  <a:cubicBezTo>
                    <a:pt x="45" y="85"/>
                    <a:pt x="43" y="87"/>
                    <a:pt x="41" y="87"/>
                  </a:cubicBezTo>
                  <a:cubicBezTo>
                    <a:pt x="38" y="88"/>
                    <a:pt x="36" y="89"/>
                    <a:pt x="35" y="89"/>
                  </a:cubicBezTo>
                  <a:cubicBezTo>
                    <a:pt x="34" y="89"/>
                    <a:pt x="29" y="90"/>
                    <a:pt x="29" y="90"/>
                  </a:cubicBezTo>
                  <a:cubicBezTo>
                    <a:pt x="29" y="93"/>
                    <a:pt x="29" y="93"/>
                    <a:pt x="29" y="93"/>
                  </a:cubicBezTo>
                  <a:cubicBezTo>
                    <a:pt x="29" y="93"/>
                    <a:pt x="28" y="93"/>
                    <a:pt x="28" y="93"/>
                  </a:cubicBezTo>
                  <a:cubicBezTo>
                    <a:pt x="28" y="93"/>
                    <a:pt x="28" y="93"/>
                    <a:pt x="27" y="93"/>
                  </a:cubicBezTo>
                  <a:cubicBezTo>
                    <a:pt x="27" y="92"/>
                    <a:pt x="27" y="92"/>
                    <a:pt x="27" y="92"/>
                  </a:cubicBezTo>
                  <a:cubicBezTo>
                    <a:pt x="25" y="90"/>
                    <a:pt x="25" y="90"/>
                    <a:pt x="25" y="90"/>
                  </a:cubicBezTo>
                  <a:cubicBezTo>
                    <a:pt x="25" y="90"/>
                    <a:pt x="24" y="91"/>
                    <a:pt x="23" y="91"/>
                  </a:cubicBezTo>
                  <a:cubicBezTo>
                    <a:pt x="22" y="91"/>
                    <a:pt x="22" y="90"/>
                    <a:pt x="21" y="90"/>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2" name="Freeform 47">
              <a:extLst>
                <a:ext uri="{FF2B5EF4-FFF2-40B4-BE49-F238E27FC236}">
                  <a16:creationId xmlns:a16="http://schemas.microsoft.com/office/drawing/2014/main" id="{8E159F59-4F77-4A00-AC53-0B774DAD50E8}"/>
                </a:ext>
              </a:extLst>
            </p:cNvPr>
            <p:cNvSpPr>
              <a:spLocks/>
            </p:cNvSpPr>
            <p:nvPr/>
          </p:nvSpPr>
          <p:spPr bwMode="auto">
            <a:xfrm>
              <a:off x="5588874" y="2851550"/>
              <a:ext cx="445269" cy="240785"/>
            </a:xfrm>
            <a:custGeom>
              <a:avLst/>
              <a:gdLst>
                <a:gd name="T0" fmla="*/ 32 w 195"/>
                <a:gd name="T1" fmla="*/ 49 h 109"/>
                <a:gd name="T2" fmla="*/ 40 w 195"/>
                <a:gd name="T3" fmla="*/ 37 h 109"/>
                <a:gd name="T4" fmla="*/ 47 w 195"/>
                <a:gd name="T5" fmla="*/ 25 h 109"/>
                <a:gd name="T6" fmla="*/ 53 w 195"/>
                <a:gd name="T7" fmla="*/ 15 h 109"/>
                <a:gd name="T8" fmla="*/ 64 w 195"/>
                <a:gd name="T9" fmla="*/ 13 h 109"/>
                <a:gd name="T10" fmla="*/ 71 w 195"/>
                <a:gd name="T11" fmla="*/ 17 h 109"/>
                <a:gd name="T12" fmla="*/ 78 w 195"/>
                <a:gd name="T13" fmla="*/ 8 h 109"/>
                <a:gd name="T14" fmla="*/ 87 w 195"/>
                <a:gd name="T15" fmla="*/ 10 h 109"/>
                <a:gd name="T16" fmla="*/ 96 w 195"/>
                <a:gd name="T17" fmla="*/ 14 h 109"/>
                <a:gd name="T18" fmla="*/ 97 w 195"/>
                <a:gd name="T19" fmla="*/ 22 h 109"/>
                <a:gd name="T20" fmla="*/ 102 w 195"/>
                <a:gd name="T21" fmla="*/ 23 h 109"/>
                <a:gd name="T22" fmla="*/ 106 w 195"/>
                <a:gd name="T23" fmla="*/ 23 h 109"/>
                <a:gd name="T24" fmla="*/ 108 w 195"/>
                <a:gd name="T25" fmla="*/ 20 h 109"/>
                <a:gd name="T26" fmla="*/ 111 w 195"/>
                <a:gd name="T27" fmla="*/ 15 h 109"/>
                <a:gd name="T28" fmla="*/ 114 w 195"/>
                <a:gd name="T29" fmla="*/ 12 h 109"/>
                <a:gd name="T30" fmla="*/ 118 w 195"/>
                <a:gd name="T31" fmla="*/ 9 h 109"/>
                <a:gd name="T32" fmla="*/ 123 w 195"/>
                <a:gd name="T33" fmla="*/ 9 h 109"/>
                <a:gd name="T34" fmla="*/ 126 w 195"/>
                <a:gd name="T35" fmla="*/ 8 h 109"/>
                <a:gd name="T36" fmla="*/ 131 w 195"/>
                <a:gd name="T37" fmla="*/ 9 h 109"/>
                <a:gd name="T38" fmla="*/ 135 w 195"/>
                <a:gd name="T39" fmla="*/ 11 h 109"/>
                <a:gd name="T40" fmla="*/ 142 w 195"/>
                <a:gd name="T41" fmla="*/ 7 h 109"/>
                <a:gd name="T42" fmla="*/ 145 w 195"/>
                <a:gd name="T43" fmla="*/ 4 h 109"/>
                <a:gd name="T44" fmla="*/ 148 w 195"/>
                <a:gd name="T45" fmla="*/ 1 h 109"/>
                <a:gd name="T46" fmla="*/ 154 w 195"/>
                <a:gd name="T47" fmla="*/ 2 h 109"/>
                <a:gd name="T48" fmla="*/ 162 w 195"/>
                <a:gd name="T49" fmla="*/ 1 h 109"/>
                <a:gd name="T50" fmla="*/ 168 w 195"/>
                <a:gd name="T51" fmla="*/ 1 h 109"/>
                <a:gd name="T52" fmla="*/ 173 w 195"/>
                <a:gd name="T53" fmla="*/ 4 h 109"/>
                <a:gd name="T54" fmla="*/ 175 w 195"/>
                <a:gd name="T55" fmla="*/ 9 h 109"/>
                <a:gd name="T56" fmla="*/ 183 w 195"/>
                <a:gd name="T57" fmla="*/ 10 h 109"/>
                <a:gd name="T58" fmla="*/ 187 w 195"/>
                <a:gd name="T59" fmla="*/ 11 h 109"/>
                <a:gd name="T60" fmla="*/ 195 w 195"/>
                <a:gd name="T61" fmla="*/ 12 h 109"/>
                <a:gd name="T62" fmla="*/ 193 w 195"/>
                <a:gd name="T63" fmla="*/ 20 h 109"/>
                <a:gd name="T64" fmla="*/ 192 w 195"/>
                <a:gd name="T65" fmla="*/ 27 h 109"/>
                <a:gd name="T66" fmla="*/ 191 w 195"/>
                <a:gd name="T67" fmla="*/ 33 h 109"/>
                <a:gd name="T68" fmla="*/ 188 w 195"/>
                <a:gd name="T69" fmla="*/ 39 h 109"/>
                <a:gd name="T70" fmla="*/ 188 w 195"/>
                <a:gd name="T71" fmla="*/ 47 h 109"/>
                <a:gd name="T72" fmla="*/ 186 w 195"/>
                <a:gd name="T73" fmla="*/ 52 h 109"/>
                <a:gd name="T74" fmla="*/ 169 w 195"/>
                <a:gd name="T75" fmla="*/ 49 h 109"/>
                <a:gd name="T76" fmla="*/ 146 w 195"/>
                <a:gd name="T77" fmla="*/ 50 h 109"/>
                <a:gd name="T78" fmla="*/ 126 w 195"/>
                <a:gd name="T79" fmla="*/ 70 h 109"/>
                <a:gd name="T80" fmla="*/ 110 w 195"/>
                <a:gd name="T81" fmla="*/ 78 h 109"/>
                <a:gd name="T82" fmla="*/ 94 w 195"/>
                <a:gd name="T83" fmla="*/ 85 h 109"/>
                <a:gd name="T84" fmla="*/ 73 w 195"/>
                <a:gd name="T85" fmla="*/ 96 h 109"/>
                <a:gd name="T86" fmla="*/ 47 w 195"/>
                <a:gd name="T87" fmla="*/ 107 h 109"/>
                <a:gd name="T88" fmla="*/ 22 w 195"/>
                <a:gd name="T89" fmla="*/ 98 h 109"/>
                <a:gd name="T90" fmla="*/ 14 w 195"/>
                <a:gd name="T91" fmla="*/ 102 h 109"/>
                <a:gd name="T92" fmla="*/ 4 w 195"/>
                <a:gd name="T93" fmla="*/ 88 h 109"/>
                <a:gd name="T94" fmla="*/ 0 w 195"/>
                <a:gd name="T95" fmla="*/ 84 h 109"/>
                <a:gd name="T96" fmla="*/ 2 w 195"/>
                <a:gd name="T97" fmla="*/ 75 h 109"/>
                <a:gd name="T98" fmla="*/ 3 w 195"/>
                <a:gd name="T99" fmla="*/ 68 h 109"/>
                <a:gd name="T100" fmla="*/ 5 w 195"/>
                <a:gd name="T101" fmla="*/ 60 h 109"/>
                <a:gd name="T102" fmla="*/ 9 w 195"/>
                <a:gd name="T103" fmla="*/ 55 h 109"/>
                <a:gd name="T104" fmla="*/ 16 w 195"/>
                <a:gd name="T105" fmla="*/ 57 h 109"/>
                <a:gd name="T106" fmla="*/ 22 w 195"/>
                <a:gd name="T107" fmla="*/ 5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5" h="109">
                  <a:moveTo>
                    <a:pt x="26" y="54"/>
                  </a:moveTo>
                  <a:cubicBezTo>
                    <a:pt x="29" y="52"/>
                    <a:pt x="29" y="52"/>
                    <a:pt x="29" y="52"/>
                  </a:cubicBezTo>
                  <a:cubicBezTo>
                    <a:pt x="29" y="52"/>
                    <a:pt x="29" y="49"/>
                    <a:pt x="30" y="50"/>
                  </a:cubicBezTo>
                  <a:cubicBezTo>
                    <a:pt x="30" y="50"/>
                    <a:pt x="32" y="49"/>
                    <a:pt x="32" y="49"/>
                  </a:cubicBezTo>
                  <a:cubicBezTo>
                    <a:pt x="33" y="47"/>
                    <a:pt x="33" y="47"/>
                    <a:pt x="33" y="47"/>
                  </a:cubicBezTo>
                  <a:cubicBezTo>
                    <a:pt x="34" y="44"/>
                    <a:pt x="34" y="44"/>
                    <a:pt x="34" y="44"/>
                  </a:cubicBezTo>
                  <a:cubicBezTo>
                    <a:pt x="39" y="42"/>
                    <a:pt x="39" y="42"/>
                    <a:pt x="39" y="42"/>
                  </a:cubicBezTo>
                  <a:cubicBezTo>
                    <a:pt x="40" y="37"/>
                    <a:pt x="40" y="37"/>
                    <a:pt x="40" y="37"/>
                  </a:cubicBezTo>
                  <a:cubicBezTo>
                    <a:pt x="39" y="34"/>
                    <a:pt x="39" y="34"/>
                    <a:pt x="39" y="34"/>
                  </a:cubicBezTo>
                  <a:cubicBezTo>
                    <a:pt x="39" y="34"/>
                    <a:pt x="39" y="30"/>
                    <a:pt x="40" y="30"/>
                  </a:cubicBezTo>
                  <a:cubicBezTo>
                    <a:pt x="41" y="30"/>
                    <a:pt x="44" y="28"/>
                    <a:pt x="44" y="28"/>
                  </a:cubicBezTo>
                  <a:cubicBezTo>
                    <a:pt x="47" y="25"/>
                    <a:pt x="47" y="25"/>
                    <a:pt x="47" y="25"/>
                  </a:cubicBezTo>
                  <a:cubicBezTo>
                    <a:pt x="47" y="23"/>
                    <a:pt x="47" y="23"/>
                    <a:pt x="47" y="23"/>
                  </a:cubicBezTo>
                  <a:cubicBezTo>
                    <a:pt x="49" y="19"/>
                    <a:pt x="49" y="19"/>
                    <a:pt x="49" y="19"/>
                  </a:cubicBezTo>
                  <a:cubicBezTo>
                    <a:pt x="51" y="17"/>
                    <a:pt x="51" y="17"/>
                    <a:pt x="51" y="17"/>
                  </a:cubicBezTo>
                  <a:cubicBezTo>
                    <a:pt x="53" y="15"/>
                    <a:pt x="53" y="15"/>
                    <a:pt x="53" y="15"/>
                  </a:cubicBezTo>
                  <a:cubicBezTo>
                    <a:pt x="56" y="14"/>
                    <a:pt x="56" y="14"/>
                    <a:pt x="56" y="14"/>
                  </a:cubicBezTo>
                  <a:cubicBezTo>
                    <a:pt x="56" y="14"/>
                    <a:pt x="57" y="14"/>
                    <a:pt x="58" y="14"/>
                  </a:cubicBezTo>
                  <a:cubicBezTo>
                    <a:pt x="59" y="14"/>
                    <a:pt x="60" y="13"/>
                    <a:pt x="60" y="13"/>
                  </a:cubicBezTo>
                  <a:cubicBezTo>
                    <a:pt x="61" y="13"/>
                    <a:pt x="64" y="13"/>
                    <a:pt x="64" y="13"/>
                  </a:cubicBezTo>
                  <a:cubicBezTo>
                    <a:pt x="64" y="13"/>
                    <a:pt x="66" y="11"/>
                    <a:pt x="66" y="12"/>
                  </a:cubicBezTo>
                  <a:cubicBezTo>
                    <a:pt x="66" y="14"/>
                    <a:pt x="66" y="15"/>
                    <a:pt x="66" y="15"/>
                  </a:cubicBezTo>
                  <a:cubicBezTo>
                    <a:pt x="67" y="16"/>
                    <a:pt x="68" y="18"/>
                    <a:pt x="68" y="18"/>
                  </a:cubicBezTo>
                  <a:cubicBezTo>
                    <a:pt x="68" y="18"/>
                    <a:pt x="70" y="18"/>
                    <a:pt x="71" y="17"/>
                  </a:cubicBezTo>
                  <a:cubicBezTo>
                    <a:pt x="72" y="16"/>
                    <a:pt x="74" y="15"/>
                    <a:pt x="74" y="15"/>
                  </a:cubicBezTo>
                  <a:cubicBezTo>
                    <a:pt x="74" y="15"/>
                    <a:pt x="76" y="17"/>
                    <a:pt x="76" y="16"/>
                  </a:cubicBezTo>
                  <a:cubicBezTo>
                    <a:pt x="76" y="15"/>
                    <a:pt x="76" y="11"/>
                    <a:pt x="76" y="11"/>
                  </a:cubicBezTo>
                  <a:cubicBezTo>
                    <a:pt x="78" y="8"/>
                    <a:pt x="78" y="8"/>
                    <a:pt x="78" y="8"/>
                  </a:cubicBezTo>
                  <a:cubicBezTo>
                    <a:pt x="78" y="8"/>
                    <a:pt x="80" y="8"/>
                    <a:pt x="80" y="7"/>
                  </a:cubicBezTo>
                  <a:cubicBezTo>
                    <a:pt x="80" y="6"/>
                    <a:pt x="82" y="4"/>
                    <a:pt x="82" y="4"/>
                  </a:cubicBezTo>
                  <a:cubicBezTo>
                    <a:pt x="85" y="4"/>
                    <a:pt x="85" y="4"/>
                    <a:pt x="85" y="4"/>
                  </a:cubicBezTo>
                  <a:cubicBezTo>
                    <a:pt x="87" y="10"/>
                    <a:pt x="87" y="10"/>
                    <a:pt x="87" y="10"/>
                  </a:cubicBezTo>
                  <a:cubicBezTo>
                    <a:pt x="90" y="12"/>
                    <a:pt x="90" y="12"/>
                    <a:pt x="90" y="12"/>
                  </a:cubicBezTo>
                  <a:cubicBezTo>
                    <a:pt x="91" y="13"/>
                    <a:pt x="91" y="13"/>
                    <a:pt x="91" y="13"/>
                  </a:cubicBezTo>
                  <a:cubicBezTo>
                    <a:pt x="93" y="14"/>
                    <a:pt x="93" y="14"/>
                    <a:pt x="93" y="14"/>
                  </a:cubicBezTo>
                  <a:cubicBezTo>
                    <a:pt x="96" y="14"/>
                    <a:pt x="96" y="14"/>
                    <a:pt x="96" y="14"/>
                  </a:cubicBezTo>
                  <a:cubicBezTo>
                    <a:pt x="96" y="15"/>
                    <a:pt x="96" y="15"/>
                    <a:pt x="96" y="15"/>
                  </a:cubicBezTo>
                  <a:cubicBezTo>
                    <a:pt x="98" y="17"/>
                    <a:pt x="98" y="17"/>
                    <a:pt x="98" y="17"/>
                  </a:cubicBezTo>
                  <a:cubicBezTo>
                    <a:pt x="99" y="20"/>
                    <a:pt x="99" y="20"/>
                    <a:pt x="99" y="20"/>
                  </a:cubicBezTo>
                  <a:cubicBezTo>
                    <a:pt x="97" y="22"/>
                    <a:pt x="97" y="22"/>
                    <a:pt x="97" y="22"/>
                  </a:cubicBezTo>
                  <a:cubicBezTo>
                    <a:pt x="97" y="23"/>
                    <a:pt x="97" y="23"/>
                    <a:pt x="97" y="23"/>
                  </a:cubicBezTo>
                  <a:cubicBezTo>
                    <a:pt x="98" y="24"/>
                    <a:pt x="98" y="24"/>
                    <a:pt x="98" y="24"/>
                  </a:cubicBezTo>
                  <a:cubicBezTo>
                    <a:pt x="98" y="24"/>
                    <a:pt x="99" y="24"/>
                    <a:pt x="99" y="24"/>
                  </a:cubicBezTo>
                  <a:cubicBezTo>
                    <a:pt x="99" y="24"/>
                    <a:pt x="101" y="23"/>
                    <a:pt x="102" y="23"/>
                  </a:cubicBezTo>
                  <a:cubicBezTo>
                    <a:pt x="102" y="23"/>
                    <a:pt x="102" y="22"/>
                    <a:pt x="102" y="22"/>
                  </a:cubicBezTo>
                  <a:cubicBezTo>
                    <a:pt x="102" y="22"/>
                    <a:pt x="104" y="21"/>
                    <a:pt x="104" y="21"/>
                  </a:cubicBezTo>
                  <a:cubicBezTo>
                    <a:pt x="104" y="21"/>
                    <a:pt x="105" y="21"/>
                    <a:pt x="105" y="21"/>
                  </a:cubicBezTo>
                  <a:cubicBezTo>
                    <a:pt x="105" y="22"/>
                    <a:pt x="106" y="23"/>
                    <a:pt x="106" y="23"/>
                  </a:cubicBezTo>
                  <a:cubicBezTo>
                    <a:pt x="106" y="23"/>
                    <a:pt x="107" y="22"/>
                    <a:pt x="107" y="23"/>
                  </a:cubicBezTo>
                  <a:cubicBezTo>
                    <a:pt x="107" y="23"/>
                    <a:pt x="108" y="23"/>
                    <a:pt x="108" y="23"/>
                  </a:cubicBezTo>
                  <a:cubicBezTo>
                    <a:pt x="108" y="23"/>
                    <a:pt x="108" y="23"/>
                    <a:pt x="108" y="22"/>
                  </a:cubicBezTo>
                  <a:cubicBezTo>
                    <a:pt x="108" y="20"/>
                    <a:pt x="108" y="20"/>
                    <a:pt x="108" y="20"/>
                  </a:cubicBezTo>
                  <a:cubicBezTo>
                    <a:pt x="108" y="19"/>
                    <a:pt x="108" y="18"/>
                    <a:pt x="108" y="18"/>
                  </a:cubicBezTo>
                  <a:cubicBezTo>
                    <a:pt x="109" y="17"/>
                    <a:pt x="109" y="17"/>
                    <a:pt x="109" y="16"/>
                  </a:cubicBezTo>
                  <a:cubicBezTo>
                    <a:pt x="109" y="16"/>
                    <a:pt x="108" y="15"/>
                    <a:pt x="109" y="15"/>
                  </a:cubicBezTo>
                  <a:cubicBezTo>
                    <a:pt x="110" y="15"/>
                    <a:pt x="111" y="15"/>
                    <a:pt x="111" y="15"/>
                  </a:cubicBezTo>
                  <a:cubicBezTo>
                    <a:pt x="111" y="15"/>
                    <a:pt x="111" y="14"/>
                    <a:pt x="111" y="14"/>
                  </a:cubicBezTo>
                  <a:cubicBezTo>
                    <a:pt x="111" y="14"/>
                    <a:pt x="112" y="13"/>
                    <a:pt x="113" y="13"/>
                  </a:cubicBezTo>
                  <a:cubicBezTo>
                    <a:pt x="113" y="13"/>
                    <a:pt x="113" y="14"/>
                    <a:pt x="114" y="13"/>
                  </a:cubicBezTo>
                  <a:cubicBezTo>
                    <a:pt x="115" y="12"/>
                    <a:pt x="114" y="12"/>
                    <a:pt x="114" y="12"/>
                  </a:cubicBezTo>
                  <a:cubicBezTo>
                    <a:pt x="114" y="11"/>
                    <a:pt x="114" y="11"/>
                    <a:pt x="114" y="11"/>
                  </a:cubicBezTo>
                  <a:cubicBezTo>
                    <a:pt x="115" y="10"/>
                    <a:pt x="114" y="11"/>
                    <a:pt x="116" y="11"/>
                  </a:cubicBezTo>
                  <a:cubicBezTo>
                    <a:pt x="117" y="10"/>
                    <a:pt x="118" y="10"/>
                    <a:pt x="118" y="10"/>
                  </a:cubicBezTo>
                  <a:cubicBezTo>
                    <a:pt x="118" y="10"/>
                    <a:pt x="118" y="9"/>
                    <a:pt x="118" y="9"/>
                  </a:cubicBezTo>
                  <a:cubicBezTo>
                    <a:pt x="120" y="8"/>
                    <a:pt x="120" y="8"/>
                    <a:pt x="120" y="8"/>
                  </a:cubicBezTo>
                  <a:cubicBezTo>
                    <a:pt x="120" y="8"/>
                    <a:pt x="120" y="9"/>
                    <a:pt x="120" y="9"/>
                  </a:cubicBezTo>
                  <a:cubicBezTo>
                    <a:pt x="120" y="9"/>
                    <a:pt x="121" y="9"/>
                    <a:pt x="122" y="9"/>
                  </a:cubicBezTo>
                  <a:cubicBezTo>
                    <a:pt x="122" y="9"/>
                    <a:pt x="123" y="10"/>
                    <a:pt x="123" y="9"/>
                  </a:cubicBezTo>
                  <a:cubicBezTo>
                    <a:pt x="123" y="9"/>
                    <a:pt x="124" y="9"/>
                    <a:pt x="124" y="8"/>
                  </a:cubicBezTo>
                  <a:cubicBezTo>
                    <a:pt x="124" y="8"/>
                    <a:pt x="124" y="8"/>
                    <a:pt x="124" y="8"/>
                  </a:cubicBezTo>
                  <a:cubicBezTo>
                    <a:pt x="124" y="8"/>
                    <a:pt x="124" y="7"/>
                    <a:pt x="125" y="7"/>
                  </a:cubicBezTo>
                  <a:cubicBezTo>
                    <a:pt x="126" y="8"/>
                    <a:pt x="125" y="8"/>
                    <a:pt x="126" y="8"/>
                  </a:cubicBezTo>
                  <a:cubicBezTo>
                    <a:pt x="126" y="7"/>
                    <a:pt x="128" y="6"/>
                    <a:pt x="128" y="6"/>
                  </a:cubicBezTo>
                  <a:cubicBezTo>
                    <a:pt x="128" y="6"/>
                    <a:pt x="128" y="6"/>
                    <a:pt x="129" y="8"/>
                  </a:cubicBezTo>
                  <a:cubicBezTo>
                    <a:pt x="129" y="9"/>
                    <a:pt x="130" y="9"/>
                    <a:pt x="131" y="9"/>
                  </a:cubicBezTo>
                  <a:cubicBezTo>
                    <a:pt x="131" y="9"/>
                    <a:pt x="131" y="9"/>
                    <a:pt x="131" y="9"/>
                  </a:cubicBezTo>
                  <a:cubicBezTo>
                    <a:pt x="131" y="10"/>
                    <a:pt x="132" y="11"/>
                    <a:pt x="132" y="11"/>
                  </a:cubicBezTo>
                  <a:cubicBezTo>
                    <a:pt x="133" y="11"/>
                    <a:pt x="133" y="11"/>
                    <a:pt x="133" y="11"/>
                  </a:cubicBezTo>
                  <a:cubicBezTo>
                    <a:pt x="134" y="10"/>
                    <a:pt x="134" y="10"/>
                    <a:pt x="134" y="10"/>
                  </a:cubicBezTo>
                  <a:cubicBezTo>
                    <a:pt x="134" y="10"/>
                    <a:pt x="134" y="11"/>
                    <a:pt x="135" y="11"/>
                  </a:cubicBezTo>
                  <a:cubicBezTo>
                    <a:pt x="136" y="11"/>
                    <a:pt x="137" y="12"/>
                    <a:pt x="137" y="12"/>
                  </a:cubicBezTo>
                  <a:cubicBezTo>
                    <a:pt x="137" y="11"/>
                    <a:pt x="138" y="10"/>
                    <a:pt x="138" y="10"/>
                  </a:cubicBezTo>
                  <a:cubicBezTo>
                    <a:pt x="138" y="9"/>
                    <a:pt x="138" y="9"/>
                    <a:pt x="139" y="8"/>
                  </a:cubicBezTo>
                  <a:cubicBezTo>
                    <a:pt x="139" y="8"/>
                    <a:pt x="142" y="7"/>
                    <a:pt x="142" y="7"/>
                  </a:cubicBezTo>
                  <a:cubicBezTo>
                    <a:pt x="142" y="7"/>
                    <a:pt x="141" y="5"/>
                    <a:pt x="140" y="5"/>
                  </a:cubicBezTo>
                  <a:cubicBezTo>
                    <a:pt x="140" y="5"/>
                    <a:pt x="139" y="4"/>
                    <a:pt x="141" y="3"/>
                  </a:cubicBezTo>
                  <a:cubicBezTo>
                    <a:pt x="142" y="3"/>
                    <a:pt x="143" y="3"/>
                    <a:pt x="143" y="3"/>
                  </a:cubicBezTo>
                  <a:cubicBezTo>
                    <a:pt x="145" y="4"/>
                    <a:pt x="145" y="4"/>
                    <a:pt x="145" y="4"/>
                  </a:cubicBezTo>
                  <a:cubicBezTo>
                    <a:pt x="145" y="3"/>
                    <a:pt x="145" y="3"/>
                    <a:pt x="145" y="3"/>
                  </a:cubicBezTo>
                  <a:cubicBezTo>
                    <a:pt x="146" y="2"/>
                    <a:pt x="146" y="2"/>
                    <a:pt x="146" y="2"/>
                  </a:cubicBezTo>
                  <a:cubicBezTo>
                    <a:pt x="146" y="2"/>
                    <a:pt x="147" y="1"/>
                    <a:pt x="147" y="1"/>
                  </a:cubicBezTo>
                  <a:cubicBezTo>
                    <a:pt x="147" y="1"/>
                    <a:pt x="148" y="1"/>
                    <a:pt x="148" y="1"/>
                  </a:cubicBezTo>
                  <a:cubicBezTo>
                    <a:pt x="149" y="1"/>
                    <a:pt x="150" y="1"/>
                    <a:pt x="150" y="1"/>
                  </a:cubicBezTo>
                  <a:cubicBezTo>
                    <a:pt x="150" y="1"/>
                    <a:pt x="151" y="2"/>
                    <a:pt x="151" y="2"/>
                  </a:cubicBezTo>
                  <a:cubicBezTo>
                    <a:pt x="152" y="2"/>
                    <a:pt x="153" y="2"/>
                    <a:pt x="153" y="2"/>
                  </a:cubicBezTo>
                  <a:cubicBezTo>
                    <a:pt x="153" y="2"/>
                    <a:pt x="154" y="3"/>
                    <a:pt x="154" y="2"/>
                  </a:cubicBezTo>
                  <a:cubicBezTo>
                    <a:pt x="155" y="2"/>
                    <a:pt x="155" y="1"/>
                    <a:pt x="155" y="1"/>
                  </a:cubicBezTo>
                  <a:cubicBezTo>
                    <a:pt x="155" y="1"/>
                    <a:pt x="159" y="0"/>
                    <a:pt x="159" y="0"/>
                  </a:cubicBezTo>
                  <a:cubicBezTo>
                    <a:pt x="159" y="0"/>
                    <a:pt x="160" y="0"/>
                    <a:pt x="160" y="0"/>
                  </a:cubicBezTo>
                  <a:cubicBezTo>
                    <a:pt x="161" y="1"/>
                    <a:pt x="162" y="1"/>
                    <a:pt x="162" y="1"/>
                  </a:cubicBezTo>
                  <a:cubicBezTo>
                    <a:pt x="163" y="1"/>
                    <a:pt x="164" y="2"/>
                    <a:pt x="164" y="2"/>
                  </a:cubicBezTo>
                  <a:cubicBezTo>
                    <a:pt x="165" y="3"/>
                    <a:pt x="166" y="3"/>
                    <a:pt x="166" y="3"/>
                  </a:cubicBezTo>
                  <a:cubicBezTo>
                    <a:pt x="166" y="3"/>
                    <a:pt x="166" y="1"/>
                    <a:pt x="166" y="1"/>
                  </a:cubicBezTo>
                  <a:cubicBezTo>
                    <a:pt x="167" y="1"/>
                    <a:pt x="168" y="1"/>
                    <a:pt x="168" y="1"/>
                  </a:cubicBezTo>
                  <a:cubicBezTo>
                    <a:pt x="169" y="2"/>
                    <a:pt x="169" y="2"/>
                    <a:pt x="169" y="2"/>
                  </a:cubicBezTo>
                  <a:cubicBezTo>
                    <a:pt x="169" y="2"/>
                    <a:pt x="170" y="3"/>
                    <a:pt x="171" y="3"/>
                  </a:cubicBezTo>
                  <a:cubicBezTo>
                    <a:pt x="171" y="3"/>
                    <a:pt x="172" y="2"/>
                    <a:pt x="172" y="2"/>
                  </a:cubicBezTo>
                  <a:cubicBezTo>
                    <a:pt x="172" y="3"/>
                    <a:pt x="173" y="3"/>
                    <a:pt x="173" y="4"/>
                  </a:cubicBezTo>
                  <a:cubicBezTo>
                    <a:pt x="173" y="4"/>
                    <a:pt x="174" y="5"/>
                    <a:pt x="174" y="5"/>
                  </a:cubicBezTo>
                  <a:cubicBezTo>
                    <a:pt x="174" y="6"/>
                    <a:pt x="175" y="6"/>
                    <a:pt x="175" y="6"/>
                  </a:cubicBezTo>
                  <a:cubicBezTo>
                    <a:pt x="175" y="7"/>
                    <a:pt x="175" y="8"/>
                    <a:pt x="175" y="8"/>
                  </a:cubicBezTo>
                  <a:cubicBezTo>
                    <a:pt x="175" y="8"/>
                    <a:pt x="175" y="8"/>
                    <a:pt x="175" y="9"/>
                  </a:cubicBezTo>
                  <a:cubicBezTo>
                    <a:pt x="176" y="9"/>
                    <a:pt x="179" y="9"/>
                    <a:pt x="179" y="9"/>
                  </a:cubicBezTo>
                  <a:cubicBezTo>
                    <a:pt x="179" y="9"/>
                    <a:pt x="180" y="9"/>
                    <a:pt x="180" y="10"/>
                  </a:cubicBezTo>
                  <a:cubicBezTo>
                    <a:pt x="180" y="10"/>
                    <a:pt x="182" y="10"/>
                    <a:pt x="182" y="10"/>
                  </a:cubicBezTo>
                  <a:cubicBezTo>
                    <a:pt x="182" y="10"/>
                    <a:pt x="183" y="9"/>
                    <a:pt x="183" y="10"/>
                  </a:cubicBezTo>
                  <a:cubicBezTo>
                    <a:pt x="183" y="10"/>
                    <a:pt x="183" y="11"/>
                    <a:pt x="183" y="11"/>
                  </a:cubicBezTo>
                  <a:cubicBezTo>
                    <a:pt x="185" y="11"/>
                    <a:pt x="185" y="11"/>
                    <a:pt x="185" y="11"/>
                  </a:cubicBezTo>
                  <a:cubicBezTo>
                    <a:pt x="186" y="11"/>
                    <a:pt x="186" y="11"/>
                    <a:pt x="186" y="11"/>
                  </a:cubicBezTo>
                  <a:cubicBezTo>
                    <a:pt x="186" y="11"/>
                    <a:pt x="187" y="10"/>
                    <a:pt x="187" y="11"/>
                  </a:cubicBezTo>
                  <a:cubicBezTo>
                    <a:pt x="187" y="11"/>
                    <a:pt x="188" y="11"/>
                    <a:pt x="188" y="11"/>
                  </a:cubicBezTo>
                  <a:cubicBezTo>
                    <a:pt x="188" y="11"/>
                    <a:pt x="190" y="12"/>
                    <a:pt x="190" y="12"/>
                  </a:cubicBezTo>
                  <a:cubicBezTo>
                    <a:pt x="190" y="12"/>
                    <a:pt x="191" y="12"/>
                    <a:pt x="192" y="12"/>
                  </a:cubicBezTo>
                  <a:cubicBezTo>
                    <a:pt x="192" y="12"/>
                    <a:pt x="195" y="12"/>
                    <a:pt x="195" y="12"/>
                  </a:cubicBezTo>
                  <a:cubicBezTo>
                    <a:pt x="195" y="12"/>
                    <a:pt x="195" y="13"/>
                    <a:pt x="195" y="14"/>
                  </a:cubicBezTo>
                  <a:cubicBezTo>
                    <a:pt x="195" y="14"/>
                    <a:pt x="195" y="16"/>
                    <a:pt x="195" y="16"/>
                  </a:cubicBezTo>
                  <a:cubicBezTo>
                    <a:pt x="195" y="16"/>
                    <a:pt x="194" y="17"/>
                    <a:pt x="194" y="18"/>
                  </a:cubicBezTo>
                  <a:cubicBezTo>
                    <a:pt x="193" y="18"/>
                    <a:pt x="193" y="20"/>
                    <a:pt x="193" y="20"/>
                  </a:cubicBezTo>
                  <a:cubicBezTo>
                    <a:pt x="193" y="20"/>
                    <a:pt x="193" y="21"/>
                    <a:pt x="193" y="21"/>
                  </a:cubicBezTo>
                  <a:cubicBezTo>
                    <a:pt x="193" y="21"/>
                    <a:pt x="193" y="23"/>
                    <a:pt x="193" y="23"/>
                  </a:cubicBezTo>
                  <a:cubicBezTo>
                    <a:pt x="192" y="25"/>
                    <a:pt x="192" y="25"/>
                    <a:pt x="192" y="25"/>
                  </a:cubicBezTo>
                  <a:cubicBezTo>
                    <a:pt x="192" y="25"/>
                    <a:pt x="191" y="26"/>
                    <a:pt x="192" y="27"/>
                  </a:cubicBezTo>
                  <a:cubicBezTo>
                    <a:pt x="192" y="27"/>
                    <a:pt x="192" y="28"/>
                    <a:pt x="192" y="28"/>
                  </a:cubicBezTo>
                  <a:cubicBezTo>
                    <a:pt x="193" y="29"/>
                    <a:pt x="193" y="29"/>
                    <a:pt x="193" y="29"/>
                  </a:cubicBezTo>
                  <a:cubicBezTo>
                    <a:pt x="191" y="31"/>
                    <a:pt x="191" y="31"/>
                    <a:pt x="191" y="31"/>
                  </a:cubicBezTo>
                  <a:cubicBezTo>
                    <a:pt x="191" y="33"/>
                    <a:pt x="191" y="33"/>
                    <a:pt x="191" y="33"/>
                  </a:cubicBezTo>
                  <a:cubicBezTo>
                    <a:pt x="191" y="33"/>
                    <a:pt x="192" y="34"/>
                    <a:pt x="191" y="35"/>
                  </a:cubicBezTo>
                  <a:cubicBezTo>
                    <a:pt x="191" y="35"/>
                    <a:pt x="190" y="36"/>
                    <a:pt x="190" y="36"/>
                  </a:cubicBezTo>
                  <a:cubicBezTo>
                    <a:pt x="190" y="36"/>
                    <a:pt x="188" y="38"/>
                    <a:pt x="188" y="38"/>
                  </a:cubicBezTo>
                  <a:cubicBezTo>
                    <a:pt x="188" y="38"/>
                    <a:pt x="188" y="39"/>
                    <a:pt x="188" y="39"/>
                  </a:cubicBezTo>
                  <a:cubicBezTo>
                    <a:pt x="188" y="39"/>
                    <a:pt x="187" y="41"/>
                    <a:pt x="187" y="41"/>
                  </a:cubicBezTo>
                  <a:cubicBezTo>
                    <a:pt x="187" y="41"/>
                    <a:pt x="187" y="44"/>
                    <a:pt x="187" y="44"/>
                  </a:cubicBezTo>
                  <a:cubicBezTo>
                    <a:pt x="187" y="44"/>
                    <a:pt x="188" y="45"/>
                    <a:pt x="188" y="45"/>
                  </a:cubicBezTo>
                  <a:cubicBezTo>
                    <a:pt x="188" y="45"/>
                    <a:pt x="188" y="46"/>
                    <a:pt x="188" y="47"/>
                  </a:cubicBezTo>
                  <a:cubicBezTo>
                    <a:pt x="187" y="47"/>
                    <a:pt x="188" y="48"/>
                    <a:pt x="188" y="49"/>
                  </a:cubicBezTo>
                  <a:cubicBezTo>
                    <a:pt x="188" y="49"/>
                    <a:pt x="188" y="50"/>
                    <a:pt x="188" y="50"/>
                  </a:cubicBezTo>
                  <a:cubicBezTo>
                    <a:pt x="187" y="52"/>
                    <a:pt x="187" y="52"/>
                    <a:pt x="187" y="52"/>
                  </a:cubicBezTo>
                  <a:cubicBezTo>
                    <a:pt x="186" y="52"/>
                    <a:pt x="186" y="52"/>
                    <a:pt x="186" y="52"/>
                  </a:cubicBezTo>
                  <a:cubicBezTo>
                    <a:pt x="187" y="55"/>
                    <a:pt x="187" y="55"/>
                    <a:pt x="187" y="55"/>
                  </a:cubicBezTo>
                  <a:cubicBezTo>
                    <a:pt x="185" y="57"/>
                    <a:pt x="185" y="57"/>
                    <a:pt x="185" y="57"/>
                  </a:cubicBezTo>
                  <a:cubicBezTo>
                    <a:pt x="177" y="57"/>
                    <a:pt x="177" y="57"/>
                    <a:pt x="177" y="57"/>
                  </a:cubicBezTo>
                  <a:cubicBezTo>
                    <a:pt x="169" y="49"/>
                    <a:pt x="169" y="49"/>
                    <a:pt x="169" y="49"/>
                  </a:cubicBezTo>
                  <a:cubicBezTo>
                    <a:pt x="163" y="48"/>
                    <a:pt x="163" y="48"/>
                    <a:pt x="163" y="48"/>
                  </a:cubicBezTo>
                  <a:cubicBezTo>
                    <a:pt x="158" y="52"/>
                    <a:pt x="158" y="52"/>
                    <a:pt x="158" y="52"/>
                  </a:cubicBezTo>
                  <a:cubicBezTo>
                    <a:pt x="151" y="53"/>
                    <a:pt x="151" y="53"/>
                    <a:pt x="151" y="53"/>
                  </a:cubicBezTo>
                  <a:cubicBezTo>
                    <a:pt x="146" y="50"/>
                    <a:pt x="146" y="50"/>
                    <a:pt x="146" y="50"/>
                  </a:cubicBezTo>
                  <a:cubicBezTo>
                    <a:pt x="132" y="54"/>
                    <a:pt x="132" y="54"/>
                    <a:pt x="132" y="54"/>
                  </a:cubicBezTo>
                  <a:cubicBezTo>
                    <a:pt x="131" y="57"/>
                    <a:pt x="131" y="57"/>
                    <a:pt x="131" y="57"/>
                  </a:cubicBezTo>
                  <a:cubicBezTo>
                    <a:pt x="129" y="64"/>
                    <a:pt x="129" y="64"/>
                    <a:pt x="129" y="64"/>
                  </a:cubicBezTo>
                  <a:cubicBezTo>
                    <a:pt x="126" y="70"/>
                    <a:pt x="126" y="70"/>
                    <a:pt x="126" y="70"/>
                  </a:cubicBezTo>
                  <a:cubicBezTo>
                    <a:pt x="122" y="72"/>
                    <a:pt x="122" y="72"/>
                    <a:pt x="122" y="72"/>
                  </a:cubicBezTo>
                  <a:cubicBezTo>
                    <a:pt x="119" y="74"/>
                    <a:pt x="119" y="74"/>
                    <a:pt x="119" y="74"/>
                  </a:cubicBezTo>
                  <a:cubicBezTo>
                    <a:pt x="116" y="78"/>
                    <a:pt x="116" y="78"/>
                    <a:pt x="116" y="78"/>
                  </a:cubicBezTo>
                  <a:cubicBezTo>
                    <a:pt x="110" y="78"/>
                    <a:pt x="110" y="78"/>
                    <a:pt x="110" y="78"/>
                  </a:cubicBezTo>
                  <a:cubicBezTo>
                    <a:pt x="106" y="77"/>
                    <a:pt x="106" y="77"/>
                    <a:pt x="106" y="77"/>
                  </a:cubicBezTo>
                  <a:cubicBezTo>
                    <a:pt x="100" y="78"/>
                    <a:pt x="100" y="78"/>
                    <a:pt x="100" y="78"/>
                  </a:cubicBezTo>
                  <a:cubicBezTo>
                    <a:pt x="98" y="84"/>
                    <a:pt x="98" y="84"/>
                    <a:pt x="98" y="84"/>
                  </a:cubicBezTo>
                  <a:cubicBezTo>
                    <a:pt x="94" y="85"/>
                    <a:pt x="94" y="85"/>
                    <a:pt x="94" y="85"/>
                  </a:cubicBezTo>
                  <a:cubicBezTo>
                    <a:pt x="87" y="86"/>
                    <a:pt x="87" y="86"/>
                    <a:pt x="87" y="86"/>
                  </a:cubicBezTo>
                  <a:cubicBezTo>
                    <a:pt x="78" y="89"/>
                    <a:pt x="78" y="89"/>
                    <a:pt x="78" y="89"/>
                  </a:cubicBezTo>
                  <a:cubicBezTo>
                    <a:pt x="73" y="94"/>
                    <a:pt x="73" y="94"/>
                    <a:pt x="73" y="94"/>
                  </a:cubicBezTo>
                  <a:cubicBezTo>
                    <a:pt x="73" y="96"/>
                    <a:pt x="73" y="96"/>
                    <a:pt x="73" y="96"/>
                  </a:cubicBezTo>
                  <a:cubicBezTo>
                    <a:pt x="73" y="96"/>
                    <a:pt x="77" y="99"/>
                    <a:pt x="79" y="100"/>
                  </a:cubicBezTo>
                  <a:cubicBezTo>
                    <a:pt x="81" y="102"/>
                    <a:pt x="75" y="103"/>
                    <a:pt x="74" y="104"/>
                  </a:cubicBezTo>
                  <a:cubicBezTo>
                    <a:pt x="73" y="105"/>
                    <a:pt x="64" y="106"/>
                    <a:pt x="64" y="106"/>
                  </a:cubicBezTo>
                  <a:cubicBezTo>
                    <a:pt x="47" y="107"/>
                    <a:pt x="47" y="107"/>
                    <a:pt x="47" y="107"/>
                  </a:cubicBezTo>
                  <a:cubicBezTo>
                    <a:pt x="38" y="109"/>
                    <a:pt x="38" y="109"/>
                    <a:pt x="38" y="109"/>
                  </a:cubicBezTo>
                  <a:cubicBezTo>
                    <a:pt x="34" y="107"/>
                    <a:pt x="34" y="107"/>
                    <a:pt x="34" y="107"/>
                  </a:cubicBezTo>
                  <a:cubicBezTo>
                    <a:pt x="27" y="103"/>
                    <a:pt x="27" y="103"/>
                    <a:pt x="27" y="103"/>
                  </a:cubicBezTo>
                  <a:cubicBezTo>
                    <a:pt x="22" y="98"/>
                    <a:pt x="22" y="98"/>
                    <a:pt x="22" y="98"/>
                  </a:cubicBezTo>
                  <a:cubicBezTo>
                    <a:pt x="22" y="98"/>
                    <a:pt x="22" y="98"/>
                    <a:pt x="22" y="98"/>
                  </a:cubicBezTo>
                  <a:cubicBezTo>
                    <a:pt x="14" y="97"/>
                    <a:pt x="14" y="97"/>
                    <a:pt x="14" y="97"/>
                  </a:cubicBezTo>
                  <a:cubicBezTo>
                    <a:pt x="14" y="98"/>
                    <a:pt x="14" y="98"/>
                    <a:pt x="14" y="98"/>
                  </a:cubicBezTo>
                  <a:cubicBezTo>
                    <a:pt x="14" y="102"/>
                    <a:pt x="14" y="102"/>
                    <a:pt x="14" y="102"/>
                  </a:cubicBezTo>
                  <a:cubicBezTo>
                    <a:pt x="11" y="106"/>
                    <a:pt x="11" y="106"/>
                    <a:pt x="11" y="106"/>
                  </a:cubicBezTo>
                  <a:cubicBezTo>
                    <a:pt x="9" y="103"/>
                    <a:pt x="8" y="98"/>
                    <a:pt x="6" y="93"/>
                  </a:cubicBezTo>
                  <a:cubicBezTo>
                    <a:pt x="6" y="93"/>
                    <a:pt x="6" y="92"/>
                    <a:pt x="5" y="91"/>
                  </a:cubicBezTo>
                  <a:cubicBezTo>
                    <a:pt x="5" y="90"/>
                    <a:pt x="4" y="88"/>
                    <a:pt x="4" y="88"/>
                  </a:cubicBezTo>
                  <a:cubicBezTo>
                    <a:pt x="4" y="88"/>
                    <a:pt x="4" y="88"/>
                    <a:pt x="4" y="88"/>
                  </a:cubicBezTo>
                  <a:cubicBezTo>
                    <a:pt x="3" y="87"/>
                    <a:pt x="2" y="86"/>
                    <a:pt x="2" y="86"/>
                  </a:cubicBezTo>
                  <a:cubicBezTo>
                    <a:pt x="2" y="86"/>
                    <a:pt x="2" y="85"/>
                    <a:pt x="2" y="85"/>
                  </a:cubicBezTo>
                  <a:cubicBezTo>
                    <a:pt x="1" y="85"/>
                    <a:pt x="0" y="84"/>
                    <a:pt x="0" y="84"/>
                  </a:cubicBezTo>
                  <a:cubicBezTo>
                    <a:pt x="0" y="84"/>
                    <a:pt x="0" y="81"/>
                    <a:pt x="0" y="81"/>
                  </a:cubicBezTo>
                  <a:cubicBezTo>
                    <a:pt x="0" y="79"/>
                    <a:pt x="0" y="79"/>
                    <a:pt x="0" y="79"/>
                  </a:cubicBezTo>
                  <a:cubicBezTo>
                    <a:pt x="2" y="77"/>
                    <a:pt x="2" y="77"/>
                    <a:pt x="2" y="77"/>
                  </a:cubicBezTo>
                  <a:cubicBezTo>
                    <a:pt x="2" y="77"/>
                    <a:pt x="2" y="75"/>
                    <a:pt x="2" y="75"/>
                  </a:cubicBezTo>
                  <a:cubicBezTo>
                    <a:pt x="2" y="75"/>
                    <a:pt x="3" y="73"/>
                    <a:pt x="3" y="73"/>
                  </a:cubicBezTo>
                  <a:cubicBezTo>
                    <a:pt x="2" y="72"/>
                    <a:pt x="2" y="72"/>
                    <a:pt x="2" y="72"/>
                  </a:cubicBezTo>
                  <a:cubicBezTo>
                    <a:pt x="2" y="69"/>
                    <a:pt x="2" y="69"/>
                    <a:pt x="2" y="69"/>
                  </a:cubicBezTo>
                  <a:cubicBezTo>
                    <a:pt x="3" y="68"/>
                    <a:pt x="3" y="68"/>
                    <a:pt x="3" y="68"/>
                  </a:cubicBezTo>
                  <a:cubicBezTo>
                    <a:pt x="3" y="66"/>
                    <a:pt x="3" y="66"/>
                    <a:pt x="3" y="66"/>
                  </a:cubicBezTo>
                  <a:cubicBezTo>
                    <a:pt x="3" y="66"/>
                    <a:pt x="3" y="65"/>
                    <a:pt x="3" y="65"/>
                  </a:cubicBezTo>
                  <a:cubicBezTo>
                    <a:pt x="4" y="65"/>
                    <a:pt x="4" y="62"/>
                    <a:pt x="4" y="62"/>
                  </a:cubicBezTo>
                  <a:cubicBezTo>
                    <a:pt x="4" y="62"/>
                    <a:pt x="5" y="60"/>
                    <a:pt x="5" y="60"/>
                  </a:cubicBezTo>
                  <a:cubicBezTo>
                    <a:pt x="6" y="60"/>
                    <a:pt x="6" y="59"/>
                    <a:pt x="6" y="59"/>
                  </a:cubicBezTo>
                  <a:cubicBezTo>
                    <a:pt x="6" y="58"/>
                    <a:pt x="6" y="57"/>
                    <a:pt x="6" y="57"/>
                  </a:cubicBezTo>
                  <a:cubicBezTo>
                    <a:pt x="8" y="56"/>
                    <a:pt x="8" y="56"/>
                    <a:pt x="8" y="56"/>
                  </a:cubicBezTo>
                  <a:cubicBezTo>
                    <a:pt x="8" y="56"/>
                    <a:pt x="9" y="55"/>
                    <a:pt x="9" y="55"/>
                  </a:cubicBezTo>
                  <a:cubicBezTo>
                    <a:pt x="9" y="55"/>
                    <a:pt x="10" y="55"/>
                    <a:pt x="11" y="55"/>
                  </a:cubicBezTo>
                  <a:cubicBezTo>
                    <a:pt x="11" y="55"/>
                    <a:pt x="12" y="55"/>
                    <a:pt x="13" y="55"/>
                  </a:cubicBezTo>
                  <a:cubicBezTo>
                    <a:pt x="13" y="55"/>
                    <a:pt x="13" y="56"/>
                    <a:pt x="14" y="56"/>
                  </a:cubicBezTo>
                  <a:cubicBezTo>
                    <a:pt x="15" y="56"/>
                    <a:pt x="16" y="57"/>
                    <a:pt x="16" y="57"/>
                  </a:cubicBezTo>
                  <a:cubicBezTo>
                    <a:pt x="17" y="56"/>
                    <a:pt x="17" y="56"/>
                    <a:pt x="17" y="56"/>
                  </a:cubicBezTo>
                  <a:cubicBezTo>
                    <a:pt x="18" y="56"/>
                    <a:pt x="18" y="55"/>
                    <a:pt x="18" y="55"/>
                  </a:cubicBezTo>
                  <a:cubicBezTo>
                    <a:pt x="19" y="55"/>
                    <a:pt x="21" y="56"/>
                    <a:pt x="21" y="56"/>
                  </a:cubicBezTo>
                  <a:cubicBezTo>
                    <a:pt x="21" y="56"/>
                    <a:pt x="22" y="57"/>
                    <a:pt x="22" y="56"/>
                  </a:cubicBezTo>
                  <a:cubicBezTo>
                    <a:pt x="23" y="56"/>
                    <a:pt x="24" y="55"/>
                    <a:pt x="24" y="55"/>
                  </a:cubicBezTo>
                  <a:cubicBezTo>
                    <a:pt x="26" y="54"/>
                    <a:pt x="26" y="54"/>
                    <a:pt x="26" y="54"/>
                  </a:cubicBezTo>
                  <a:close/>
                </a:path>
              </a:pathLst>
            </a:custGeom>
            <a:solidFill>
              <a:schemeClr val="accent3"/>
            </a:solidFill>
            <a:ln w="15875" cap="rnd">
              <a:solidFill>
                <a:schemeClr val="bg1"/>
              </a:solidFill>
            </a:ln>
          </p:spPr>
          <p:txBody>
            <a:bodyPr vert="horz" wrap="square" lIns="91440" tIns="45720" rIns="91440" bIns="45720" numCol="1" anchor="ctr" anchorCtr="0" compatLnSpc="1">
              <a:prstTxWarp prst="textNoShape">
                <a:avLst/>
              </a:prstTxWarp>
            </a:bodyPr>
            <a:lstStyle/>
            <a:p>
              <a:pPr algn="ctr"/>
              <a:r>
                <a:rPr lang="en-US" sz="1400" dirty="0">
                  <a:solidFill>
                    <a:schemeClr val="bg1"/>
                  </a:solidFill>
                  <a:latin typeface="+mn-lt"/>
                </a:rPr>
                <a:t>3</a:t>
              </a:r>
            </a:p>
          </p:txBody>
        </p:sp>
        <p:sp>
          <p:nvSpPr>
            <p:cNvPr id="33" name="Freeform 88">
              <a:extLst>
                <a:ext uri="{FF2B5EF4-FFF2-40B4-BE49-F238E27FC236}">
                  <a16:creationId xmlns:a16="http://schemas.microsoft.com/office/drawing/2014/main" id="{C259F141-1D88-4BA5-ADED-964099BA4A2D}"/>
                </a:ext>
              </a:extLst>
            </p:cNvPr>
            <p:cNvSpPr>
              <a:spLocks/>
            </p:cNvSpPr>
            <p:nvPr/>
          </p:nvSpPr>
          <p:spPr bwMode="auto">
            <a:xfrm>
              <a:off x="5320613" y="3211661"/>
              <a:ext cx="266062" cy="194972"/>
            </a:xfrm>
            <a:custGeom>
              <a:avLst/>
              <a:gdLst>
                <a:gd name="T0" fmla="*/ 5 w 117"/>
                <a:gd name="T1" fmla="*/ 46 h 88"/>
                <a:gd name="T2" fmla="*/ 1 w 117"/>
                <a:gd name="T3" fmla="*/ 42 h 88"/>
                <a:gd name="T4" fmla="*/ 6 w 117"/>
                <a:gd name="T5" fmla="*/ 36 h 88"/>
                <a:gd name="T6" fmla="*/ 10 w 117"/>
                <a:gd name="T7" fmla="*/ 33 h 88"/>
                <a:gd name="T8" fmla="*/ 13 w 117"/>
                <a:gd name="T9" fmla="*/ 27 h 88"/>
                <a:gd name="T10" fmla="*/ 41 w 117"/>
                <a:gd name="T11" fmla="*/ 31 h 88"/>
                <a:gd name="T12" fmla="*/ 48 w 117"/>
                <a:gd name="T13" fmla="*/ 26 h 88"/>
                <a:gd name="T14" fmla="*/ 55 w 117"/>
                <a:gd name="T15" fmla="*/ 19 h 88"/>
                <a:gd name="T16" fmla="*/ 71 w 117"/>
                <a:gd name="T17" fmla="*/ 15 h 88"/>
                <a:gd name="T18" fmla="*/ 85 w 117"/>
                <a:gd name="T19" fmla="*/ 12 h 88"/>
                <a:gd name="T20" fmla="*/ 95 w 117"/>
                <a:gd name="T21" fmla="*/ 8 h 88"/>
                <a:gd name="T22" fmla="*/ 101 w 117"/>
                <a:gd name="T23" fmla="*/ 2 h 88"/>
                <a:gd name="T24" fmla="*/ 107 w 117"/>
                <a:gd name="T25" fmla="*/ 2 h 88"/>
                <a:gd name="T26" fmla="*/ 108 w 117"/>
                <a:gd name="T27" fmla="*/ 5 h 88"/>
                <a:gd name="T28" fmla="*/ 109 w 117"/>
                <a:gd name="T29" fmla="*/ 7 h 88"/>
                <a:gd name="T30" fmla="*/ 111 w 117"/>
                <a:gd name="T31" fmla="*/ 10 h 88"/>
                <a:gd name="T32" fmla="*/ 115 w 117"/>
                <a:gd name="T33" fmla="*/ 19 h 88"/>
                <a:gd name="T34" fmla="*/ 109 w 117"/>
                <a:gd name="T35" fmla="*/ 22 h 88"/>
                <a:gd name="T36" fmla="*/ 107 w 117"/>
                <a:gd name="T37" fmla="*/ 27 h 88"/>
                <a:gd name="T38" fmla="*/ 102 w 117"/>
                <a:gd name="T39" fmla="*/ 28 h 88"/>
                <a:gd name="T40" fmla="*/ 101 w 117"/>
                <a:gd name="T41" fmla="*/ 32 h 88"/>
                <a:gd name="T42" fmla="*/ 96 w 117"/>
                <a:gd name="T43" fmla="*/ 35 h 88"/>
                <a:gd name="T44" fmla="*/ 91 w 117"/>
                <a:gd name="T45" fmla="*/ 38 h 88"/>
                <a:gd name="T46" fmla="*/ 86 w 117"/>
                <a:gd name="T47" fmla="*/ 41 h 88"/>
                <a:gd name="T48" fmla="*/ 87 w 117"/>
                <a:gd name="T49" fmla="*/ 46 h 88"/>
                <a:gd name="T50" fmla="*/ 90 w 117"/>
                <a:gd name="T51" fmla="*/ 49 h 88"/>
                <a:gd name="T52" fmla="*/ 89 w 117"/>
                <a:gd name="T53" fmla="*/ 56 h 88"/>
                <a:gd name="T54" fmla="*/ 88 w 117"/>
                <a:gd name="T55" fmla="*/ 60 h 88"/>
                <a:gd name="T56" fmla="*/ 83 w 117"/>
                <a:gd name="T57" fmla="*/ 62 h 88"/>
                <a:gd name="T58" fmla="*/ 78 w 117"/>
                <a:gd name="T59" fmla="*/ 64 h 88"/>
                <a:gd name="T60" fmla="*/ 76 w 117"/>
                <a:gd name="T61" fmla="*/ 68 h 88"/>
                <a:gd name="T62" fmla="*/ 79 w 117"/>
                <a:gd name="T63" fmla="*/ 69 h 88"/>
                <a:gd name="T64" fmla="*/ 77 w 117"/>
                <a:gd name="T65" fmla="*/ 72 h 88"/>
                <a:gd name="T66" fmla="*/ 76 w 117"/>
                <a:gd name="T67" fmla="*/ 76 h 88"/>
                <a:gd name="T68" fmla="*/ 79 w 117"/>
                <a:gd name="T69" fmla="*/ 80 h 88"/>
                <a:gd name="T70" fmla="*/ 74 w 117"/>
                <a:gd name="T71" fmla="*/ 83 h 88"/>
                <a:gd name="T72" fmla="*/ 69 w 117"/>
                <a:gd name="T73" fmla="*/ 81 h 88"/>
                <a:gd name="T74" fmla="*/ 64 w 117"/>
                <a:gd name="T75" fmla="*/ 80 h 88"/>
                <a:gd name="T76" fmla="*/ 61 w 117"/>
                <a:gd name="T77" fmla="*/ 82 h 88"/>
                <a:gd name="T78" fmla="*/ 55 w 117"/>
                <a:gd name="T79" fmla="*/ 80 h 88"/>
                <a:gd name="T80" fmla="*/ 53 w 117"/>
                <a:gd name="T81" fmla="*/ 77 h 88"/>
                <a:gd name="T82" fmla="*/ 49 w 117"/>
                <a:gd name="T83" fmla="*/ 72 h 88"/>
                <a:gd name="T84" fmla="*/ 46 w 117"/>
                <a:gd name="T85" fmla="*/ 76 h 88"/>
                <a:gd name="T86" fmla="*/ 45 w 117"/>
                <a:gd name="T87" fmla="*/ 80 h 88"/>
                <a:gd name="T88" fmla="*/ 39 w 117"/>
                <a:gd name="T89" fmla="*/ 83 h 88"/>
                <a:gd name="T90" fmla="*/ 33 w 117"/>
                <a:gd name="T91" fmla="*/ 84 h 88"/>
                <a:gd name="T92" fmla="*/ 28 w 117"/>
                <a:gd name="T93" fmla="*/ 83 h 88"/>
                <a:gd name="T94" fmla="*/ 27 w 117"/>
                <a:gd name="T95" fmla="*/ 84 h 88"/>
                <a:gd name="T96" fmla="*/ 24 w 117"/>
                <a:gd name="T97" fmla="*/ 87 h 88"/>
                <a:gd name="T98" fmla="*/ 21 w 117"/>
                <a:gd name="T99" fmla="*/ 88 h 88"/>
                <a:gd name="T100" fmla="*/ 15 w 117"/>
                <a:gd name="T101" fmla="*/ 87 h 88"/>
                <a:gd name="T102" fmla="*/ 11 w 117"/>
                <a:gd name="T103" fmla="*/ 84 h 88"/>
                <a:gd name="T104" fmla="*/ 15 w 117"/>
                <a:gd name="T105" fmla="*/ 82 h 88"/>
                <a:gd name="T106" fmla="*/ 17 w 117"/>
                <a:gd name="T107" fmla="*/ 81 h 88"/>
                <a:gd name="T108" fmla="*/ 19 w 117"/>
                <a:gd name="T109" fmla="*/ 79 h 88"/>
                <a:gd name="T110" fmla="*/ 17 w 117"/>
                <a:gd name="T111" fmla="*/ 77 h 88"/>
                <a:gd name="T112" fmla="*/ 9 w 117"/>
                <a:gd name="T113" fmla="*/ 67 h 88"/>
                <a:gd name="T114" fmla="*/ 11 w 117"/>
                <a:gd name="T115" fmla="*/ 61 h 88"/>
                <a:gd name="T116" fmla="*/ 9 w 117"/>
                <a:gd name="T117" fmla="*/ 58 h 88"/>
                <a:gd name="T118" fmla="*/ 6 w 117"/>
                <a:gd name="T119" fmla="*/ 58 h 88"/>
                <a:gd name="T120" fmla="*/ 5 w 117"/>
                <a:gd name="T121" fmla="*/ 55 h 88"/>
                <a:gd name="T122" fmla="*/ 11 w 117"/>
                <a:gd name="T12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7" h="88">
                  <a:moveTo>
                    <a:pt x="9" y="48"/>
                  </a:moveTo>
                  <a:cubicBezTo>
                    <a:pt x="7" y="47"/>
                    <a:pt x="7" y="47"/>
                    <a:pt x="7" y="47"/>
                  </a:cubicBezTo>
                  <a:cubicBezTo>
                    <a:pt x="5" y="46"/>
                    <a:pt x="5" y="46"/>
                    <a:pt x="5" y="46"/>
                  </a:cubicBezTo>
                  <a:cubicBezTo>
                    <a:pt x="2" y="46"/>
                    <a:pt x="2" y="46"/>
                    <a:pt x="2" y="46"/>
                  </a:cubicBezTo>
                  <a:cubicBezTo>
                    <a:pt x="0" y="44"/>
                    <a:pt x="0" y="44"/>
                    <a:pt x="0" y="44"/>
                  </a:cubicBezTo>
                  <a:cubicBezTo>
                    <a:pt x="1" y="42"/>
                    <a:pt x="1" y="42"/>
                    <a:pt x="1" y="42"/>
                  </a:cubicBezTo>
                  <a:cubicBezTo>
                    <a:pt x="1" y="40"/>
                    <a:pt x="1" y="40"/>
                    <a:pt x="1" y="40"/>
                  </a:cubicBezTo>
                  <a:cubicBezTo>
                    <a:pt x="1" y="40"/>
                    <a:pt x="3" y="38"/>
                    <a:pt x="3" y="38"/>
                  </a:cubicBezTo>
                  <a:cubicBezTo>
                    <a:pt x="4" y="37"/>
                    <a:pt x="6" y="36"/>
                    <a:pt x="6" y="36"/>
                  </a:cubicBezTo>
                  <a:cubicBezTo>
                    <a:pt x="7" y="34"/>
                    <a:pt x="7" y="34"/>
                    <a:pt x="7" y="34"/>
                  </a:cubicBezTo>
                  <a:cubicBezTo>
                    <a:pt x="7" y="34"/>
                    <a:pt x="8" y="33"/>
                    <a:pt x="9" y="33"/>
                  </a:cubicBezTo>
                  <a:cubicBezTo>
                    <a:pt x="10" y="33"/>
                    <a:pt x="10" y="34"/>
                    <a:pt x="10" y="33"/>
                  </a:cubicBezTo>
                  <a:cubicBezTo>
                    <a:pt x="11" y="33"/>
                    <a:pt x="11" y="29"/>
                    <a:pt x="11" y="29"/>
                  </a:cubicBezTo>
                  <a:cubicBezTo>
                    <a:pt x="11" y="27"/>
                    <a:pt x="11" y="27"/>
                    <a:pt x="11" y="27"/>
                  </a:cubicBezTo>
                  <a:cubicBezTo>
                    <a:pt x="13" y="27"/>
                    <a:pt x="13" y="27"/>
                    <a:pt x="13" y="27"/>
                  </a:cubicBezTo>
                  <a:cubicBezTo>
                    <a:pt x="22" y="30"/>
                    <a:pt x="22" y="30"/>
                    <a:pt x="22" y="30"/>
                  </a:cubicBezTo>
                  <a:cubicBezTo>
                    <a:pt x="32" y="31"/>
                    <a:pt x="32" y="31"/>
                    <a:pt x="32" y="31"/>
                  </a:cubicBezTo>
                  <a:cubicBezTo>
                    <a:pt x="41" y="31"/>
                    <a:pt x="41" y="31"/>
                    <a:pt x="41" y="31"/>
                  </a:cubicBezTo>
                  <a:cubicBezTo>
                    <a:pt x="43" y="31"/>
                    <a:pt x="43" y="31"/>
                    <a:pt x="43" y="31"/>
                  </a:cubicBezTo>
                  <a:cubicBezTo>
                    <a:pt x="46" y="29"/>
                    <a:pt x="46" y="29"/>
                    <a:pt x="46" y="29"/>
                  </a:cubicBezTo>
                  <a:cubicBezTo>
                    <a:pt x="48" y="26"/>
                    <a:pt x="48" y="26"/>
                    <a:pt x="48" y="26"/>
                  </a:cubicBezTo>
                  <a:cubicBezTo>
                    <a:pt x="52" y="25"/>
                    <a:pt x="52" y="25"/>
                    <a:pt x="52" y="25"/>
                  </a:cubicBezTo>
                  <a:cubicBezTo>
                    <a:pt x="53" y="23"/>
                    <a:pt x="53" y="23"/>
                    <a:pt x="53" y="23"/>
                  </a:cubicBezTo>
                  <a:cubicBezTo>
                    <a:pt x="55" y="19"/>
                    <a:pt x="55" y="19"/>
                    <a:pt x="55" y="19"/>
                  </a:cubicBezTo>
                  <a:cubicBezTo>
                    <a:pt x="58" y="17"/>
                    <a:pt x="58" y="17"/>
                    <a:pt x="58" y="17"/>
                  </a:cubicBezTo>
                  <a:cubicBezTo>
                    <a:pt x="64" y="17"/>
                    <a:pt x="64" y="17"/>
                    <a:pt x="64" y="17"/>
                  </a:cubicBezTo>
                  <a:cubicBezTo>
                    <a:pt x="71" y="15"/>
                    <a:pt x="71" y="15"/>
                    <a:pt x="71" y="15"/>
                  </a:cubicBezTo>
                  <a:cubicBezTo>
                    <a:pt x="76" y="17"/>
                    <a:pt x="76" y="17"/>
                    <a:pt x="76" y="17"/>
                  </a:cubicBezTo>
                  <a:cubicBezTo>
                    <a:pt x="82" y="13"/>
                    <a:pt x="82" y="13"/>
                    <a:pt x="82" y="13"/>
                  </a:cubicBezTo>
                  <a:cubicBezTo>
                    <a:pt x="85" y="12"/>
                    <a:pt x="85" y="12"/>
                    <a:pt x="85" y="12"/>
                  </a:cubicBezTo>
                  <a:cubicBezTo>
                    <a:pt x="90" y="10"/>
                    <a:pt x="90" y="10"/>
                    <a:pt x="90" y="10"/>
                  </a:cubicBezTo>
                  <a:cubicBezTo>
                    <a:pt x="96" y="14"/>
                    <a:pt x="96" y="14"/>
                    <a:pt x="96" y="14"/>
                  </a:cubicBezTo>
                  <a:cubicBezTo>
                    <a:pt x="95" y="8"/>
                    <a:pt x="95" y="8"/>
                    <a:pt x="95" y="8"/>
                  </a:cubicBezTo>
                  <a:cubicBezTo>
                    <a:pt x="96" y="4"/>
                    <a:pt x="96" y="4"/>
                    <a:pt x="96" y="4"/>
                  </a:cubicBezTo>
                  <a:cubicBezTo>
                    <a:pt x="100" y="2"/>
                    <a:pt x="100" y="2"/>
                    <a:pt x="100" y="2"/>
                  </a:cubicBezTo>
                  <a:cubicBezTo>
                    <a:pt x="101" y="2"/>
                    <a:pt x="101" y="2"/>
                    <a:pt x="101" y="2"/>
                  </a:cubicBezTo>
                  <a:cubicBezTo>
                    <a:pt x="101" y="2"/>
                    <a:pt x="101" y="2"/>
                    <a:pt x="101" y="2"/>
                  </a:cubicBezTo>
                  <a:cubicBezTo>
                    <a:pt x="105" y="0"/>
                    <a:pt x="105" y="0"/>
                    <a:pt x="105" y="0"/>
                  </a:cubicBezTo>
                  <a:cubicBezTo>
                    <a:pt x="107" y="2"/>
                    <a:pt x="107" y="2"/>
                    <a:pt x="107" y="2"/>
                  </a:cubicBezTo>
                  <a:cubicBezTo>
                    <a:pt x="108" y="4"/>
                    <a:pt x="108" y="4"/>
                    <a:pt x="108" y="4"/>
                  </a:cubicBezTo>
                  <a:cubicBezTo>
                    <a:pt x="108" y="4"/>
                    <a:pt x="108" y="4"/>
                    <a:pt x="108" y="4"/>
                  </a:cubicBezTo>
                  <a:cubicBezTo>
                    <a:pt x="108" y="4"/>
                    <a:pt x="108" y="4"/>
                    <a:pt x="108" y="5"/>
                  </a:cubicBezTo>
                  <a:cubicBezTo>
                    <a:pt x="108" y="5"/>
                    <a:pt x="108" y="5"/>
                    <a:pt x="108" y="5"/>
                  </a:cubicBezTo>
                  <a:cubicBezTo>
                    <a:pt x="108" y="6"/>
                    <a:pt x="108" y="6"/>
                    <a:pt x="108" y="6"/>
                  </a:cubicBezTo>
                  <a:cubicBezTo>
                    <a:pt x="109" y="7"/>
                    <a:pt x="109" y="7"/>
                    <a:pt x="109" y="7"/>
                  </a:cubicBezTo>
                  <a:cubicBezTo>
                    <a:pt x="110" y="8"/>
                    <a:pt x="110" y="8"/>
                    <a:pt x="110" y="8"/>
                  </a:cubicBezTo>
                  <a:cubicBezTo>
                    <a:pt x="110" y="8"/>
                    <a:pt x="110" y="8"/>
                    <a:pt x="110" y="8"/>
                  </a:cubicBezTo>
                  <a:cubicBezTo>
                    <a:pt x="111" y="10"/>
                    <a:pt x="111" y="10"/>
                    <a:pt x="111" y="10"/>
                  </a:cubicBezTo>
                  <a:cubicBezTo>
                    <a:pt x="111" y="12"/>
                    <a:pt x="111" y="12"/>
                    <a:pt x="111" y="12"/>
                  </a:cubicBezTo>
                  <a:cubicBezTo>
                    <a:pt x="117" y="19"/>
                    <a:pt x="117" y="19"/>
                    <a:pt x="117" y="19"/>
                  </a:cubicBezTo>
                  <a:cubicBezTo>
                    <a:pt x="117" y="19"/>
                    <a:pt x="115" y="19"/>
                    <a:pt x="115" y="19"/>
                  </a:cubicBezTo>
                  <a:cubicBezTo>
                    <a:pt x="114" y="19"/>
                    <a:pt x="112" y="19"/>
                    <a:pt x="112" y="19"/>
                  </a:cubicBezTo>
                  <a:cubicBezTo>
                    <a:pt x="112" y="19"/>
                    <a:pt x="111" y="20"/>
                    <a:pt x="110" y="20"/>
                  </a:cubicBezTo>
                  <a:cubicBezTo>
                    <a:pt x="110" y="20"/>
                    <a:pt x="109" y="22"/>
                    <a:pt x="109" y="22"/>
                  </a:cubicBezTo>
                  <a:cubicBezTo>
                    <a:pt x="108" y="23"/>
                    <a:pt x="108" y="23"/>
                    <a:pt x="108" y="23"/>
                  </a:cubicBezTo>
                  <a:cubicBezTo>
                    <a:pt x="109" y="24"/>
                    <a:pt x="109" y="24"/>
                    <a:pt x="109" y="24"/>
                  </a:cubicBezTo>
                  <a:cubicBezTo>
                    <a:pt x="111" y="28"/>
                    <a:pt x="112" y="28"/>
                    <a:pt x="107" y="27"/>
                  </a:cubicBezTo>
                  <a:cubicBezTo>
                    <a:pt x="105" y="26"/>
                    <a:pt x="105" y="26"/>
                    <a:pt x="105" y="26"/>
                  </a:cubicBezTo>
                  <a:cubicBezTo>
                    <a:pt x="104" y="27"/>
                    <a:pt x="104" y="27"/>
                    <a:pt x="104" y="27"/>
                  </a:cubicBezTo>
                  <a:cubicBezTo>
                    <a:pt x="102" y="28"/>
                    <a:pt x="102" y="28"/>
                    <a:pt x="102" y="28"/>
                  </a:cubicBezTo>
                  <a:cubicBezTo>
                    <a:pt x="102" y="28"/>
                    <a:pt x="102" y="28"/>
                    <a:pt x="102" y="28"/>
                  </a:cubicBezTo>
                  <a:cubicBezTo>
                    <a:pt x="102" y="28"/>
                    <a:pt x="102" y="30"/>
                    <a:pt x="102" y="30"/>
                  </a:cubicBezTo>
                  <a:cubicBezTo>
                    <a:pt x="101" y="32"/>
                    <a:pt x="101" y="32"/>
                    <a:pt x="101" y="32"/>
                  </a:cubicBezTo>
                  <a:cubicBezTo>
                    <a:pt x="99" y="33"/>
                    <a:pt x="99" y="33"/>
                    <a:pt x="99" y="33"/>
                  </a:cubicBezTo>
                  <a:cubicBezTo>
                    <a:pt x="97" y="34"/>
                    <a:pt x="97" y="34"/>
                    <a:pt x="97" y="34"/>
                  </a:cubicBezTo>
                  <a:cubicBezTo>
                    <a:pt x="96" y="35"/>
                    <a:pt x="96" y="35"/>
                    <a:pt x="96" y="35"/>
                  </a:cubicBezTo>
                  <a:cubicBezTo>
                    <a:pt x="94" y="35"/>
                    <a:pt x="94" y="35"/>
                    <a:pt x="94" y="35"/>
                  </a:cubicBezTo>
                  <a:cubicBezTo>
                    <a:pt x="92" y="36"/>
                    <a:pt x="92" y="36"/>
                    <a:pt x="92" y="36"/>
                  </a:cubicBezTo>
                  <a:cubicBezTo>
                    <a:pt x="91" y="38"/>
                    <a:pt x="91" y="38"/>
                    <a:pt x="91" y="38"/>
                  </a:cubicBezTo>
                  <a:cubicBezTo>
                    <a:pt x="91" y="38"/>
                    <a:pt x="89" y="38"/>
                    <a:pt x="89" y="38"/>
                  </a:cubicBezTo>
                  <a:cubicBezTo>
                    <a:pt x="89" y="38"/>
                    <a:pt x="86" y="39"/>
                    <a:pt x="86" y="39"/>
                  </a:cubicBezTo>
                  <a:cubicBezTo>
                    <a:pt x="86" y="41"/>
                    <a:pt x="86" y="41"/>
                    <a:pt x="86" y="41"/>
                  </a:cubicBezTo>
                  <a:cubicBezTo>
                    <a:pt x="86" y="41"/>
                    <a:pt x="85" y="42"/>
                    <a:pt x="85" y="42"/>
                  </a:cubicBezTo>
                  <a:cubicBezTo>
                    <a:pt x="85" y="42"/>
                    <a:pt x="85" y="45"/>
                    <a:pt x="85" y="45"/>
                  </a:cubicBezTo>
                  <a:cubicBezTo>
                    <a:pt x="85" y="45"/>
                    <a:pt x="87" y="46"/>
                    <a:pt x="87" y="46"/>
                  </a:cubicBezTo>
                  <a:cubicBezTo>
                    <a:pt x="88" y="47"/>
                    <a:pt x="88" y="47"/>
                    <a:pt x="88" y="47"/>
                  </a:cubicBezTo>
                  <a:cubicBezTo>
                    <a:pt x="89" y="48"/>
                    <a:pt x="89" y="48"/>
                    <a:pt x="89" y="48"/>
                  </a:cubicBezTo>
                  <a:cubicBezTo>
                    <a:pt x="89" y="48"/>
                    <a:pt x="90" y="49"/>
                    <a:pt x="90" y="49"/>
                  </a:cubicBezTo>
                  <a:cubicBezTo>
                    <a:pt x="89" y="49"/>
                    <a:pt x="89" y="52"/>
                    <a:pt x="89" y="52"/>
                  </a:cubicBezTo>
                  <a:cubicBezTo>
                    <a:pt x="90" y="55"/>
                    <a:pt x="90" y="55"/>
                    <a:pt x="90" y="55"/>
                  </a:cubicBezTo>
                  <a:cubicBezTo>
                    <a:pt x="89" y="56"/>
                    <a:pt x="89" y="56"/>
                    <a:pt x="89" y="56"/>
                  </a:cubicBezTo>
                  <a:cubicBezTo>
                    <a:pt x="90" y="58"/>
                    <a:pt x="90" y="58"/>
                    <a:pt x="90" y="58"/>
                  </a:cubicBezTo>
                  <a:cubicBezTo>
                    <a:pt x="90" y="58"/>
                    <a:pt x="91" y="58"/>
                    <a:pt x="90" y="59"/>
                  </a:cubicBezTo>
                  <a:cubicBezTo>
                    <a:pt x="89" y="59"/>
                    <a:pt x="88" y="60"/>
                    <a:pt x="88" y="60"/>
                  </a:cubicBezTo>
                  <a:cubicBezTo>
                    <a:pt x="88" y="60"/>
                    <a:pt x="86" y="60"/>
                    <a:pt x="86" y="60"/>
                  </a:cubicBezTo>
                  <a:cubicBezTo>
                    <a:pt x="86" y="60"/>
                    <a:pt x="84" y="60"/>
                    <a:pt x="84" y="60"/>
                  </a:cubicBezTo>
                  <a:cubicBezTo>
                    <a:pt x="83" y="62"/>
                    <a:pt x="83" y="62"/>
                    <a:pt x="83" y="62"/>
                  </a:cubicBezTo>
                  <a:cubicBezTo>
                    <a:pt x="81" y="61"/>
                    <a:pt x="81" y="61"/>
                    <a:pt x="81" y="61"/>
                  </a:cubicBezTo>
                  <a:cubicBezTo>
                    <a:pt x="81" y="63"/>
                    <a:pt x="81" y="63"/>
                    <a:pt x="81" y="63"/>
                  </a:cubicBezTo>
                  <a:cubicBezTo>
                    <a:pt x="78" y="64"/>
                    <a:pt x="78" y="64"/>
                    <a:pt x="78" y="64"/>
                  </a:cubicBezTo>
                  <a:cubicBezTo>
                    <a:pt x="76" y="65"/>
                    <a:pt x="76" y="65"/>
                    <a:pt x="76" y="65"/>
                  </a:cubicBezTo>
                  <a:cubicBezTo>
                    <a:pt x="75" y="67"/>
                    <a:pt x="75" y="67"/>
                    <a:pt x="75" y="67"/>
                  </a:cubicBezTo>
                  <a:cubicBezTo>
                    <a:pt x="76" y="68"/>
                    <a:pt x="76" y="68"/>
                    <a:pt x="76" y="68"/>
                  </a:cubicBezTo>
                  <a:cubicBezTo>
                    <a:pt x="76" y="68"/>
                    <a:pt x="77" y="69"/>
                    <a:pt x="77" y="68"/>
                  </a:cubicBezTo>
                  <a:cubicBezTo>
                    <a:pt x="77" y="68"/>
                    <a:pt x="77" y="67"/>
                    <a:pt x="77" y="67"/>
                  </a:cubicBezTo>
                  <a:cubicBezTo>
                    <a:pt x="78" y="68"/>
                    <a:pt x="79" y="69"/>
                    <a:pt x="79" y="69"/>
                  </a:cubicBezTo>
                  <a:cubicBezTo>
                    <a:pt x="80" y="71"/>
                    <a:pt x="80" y="71"/>
                    <a:pt x="80" y="71"/>
                  </a:cubicBezTo>
                  <a:cubicBezTo>
                    <a:pt x="80" y="71"/>
                    <a:pt x="78" y="71"/>
                    <a:pt x="78" y="71"/>
                  </a:cubicBezTo>
                  <a:cubicBezTo>
                    <a:pt x="78" y="71"/>
                    <a:pt x="77" y="72"/>
                    <a:pt x="77" y="72"/>
                  </a:cubicBezTo>
                  <a:cubicBezTo>
                    <a:pt x="76" y="73"/>
                    <a:pt x="76" y="73"/>
                    <a:pt x="76" y="73"/>
                  </a:cubicBezTo>
                  <a:cubicBezTo>
                    <a:pt x="76" y="74"/>
                    <a:pt x="76" y="74"/>
                    <a:pt x="76" y="75"/>
                  </a:cubicBezTo>
                  <a:cubicBezTo>
                    <a:pt x="76" y="75"/>
                    <a:pt x="76" y="76"/>
                    <a:pt x="76" y="76"/>
                  </a:cubicBezTo>
                  <a:cubicBezTo>
                    <a:pt x="77" y="76"/>
                    <a:pt x="78" y="78"/>
                    <a:pt x="78" y="78"/>
                  </a:cubicBezTo>
                  <a:cubicBezTo>
                    <a:pt x="78" y="78"/>
                    <a:pt x="79" y="79"/>
                    <a:pt x="79" y="79"/>
                  </a:cubicBezTo>
                  <a:cubicBezTo>
                    <a:pt x="79" y="79"/>
                    <a:pt x="79" y="80"/>
                    <a:pt x="79" y="80"/>
                  </a:cubicBezTo>
                  <a:cubicBezTo>
                    <a:pt x="79" y="80"/>
                    <a:pt x="78" y="81"/>
                    <a:pt x="77" y="81"/>
                  </a:cubicBezTo>
                  <a:cubicBezTo>
                    <a:pt x="77" y="81"/>
                    <a:pt x="75" y="81"/>
                    <a:pt x="75" y="81"/>
                  </a:cubicBezTo>
                  <a:cubicBezTo>
                    <a:pt x="75" y="81"/>
                    <a:pt x="74" y="83"/>
                    <a:pt x="74" y="83"/>
                  </a:cubicBezTo>
                  <a:cubicBezTo>
                    <a:pt x="74" y="83"/>
                    <a:pt x="73" y="83"/>
                    <a:pt x="72" y="83"/>
                  </a:cubicBezTo>
                  <a:cubicBezTo>
                    <a:pt x="72" y="83"/>
                    <a:pt x="74" y="84"/>
                    <a:pt x="72" y="83"/>
                  </a:cubicBezTo>
                  <a:cubicBezTo>
                    <a:pt x="69" y="82"/>
                    <a:pt x="69" y="81"/>
                    <a:pt x="69" y="81"/>
                  </a:cubicBezTo>
                  <a:cubicBezTo>
                    <a:pt x="69" y="81"/>
                    <a:pt x="68" y="80"/>
                    <a:pt x="68" y="80"/>
                  </a:cubicBezTo>
                  <a:cubicBezTo>
                    <a:pt x="67" y="80"/>
                    <a:pt x="66" y="80"/>
                    <a:pt x="66" y="80"/>
                  </a:cubicBezTo>
                  <a:cubicBezTo>
                    <a:pt x="64" y="80"/>
                    <a:pt x="64" y="80"/>
                    <a:pt x="64" y="80"/>
                  </a:cubicBezTo>
                  <a:cubicBezTo>
                    <a:pt x="63" y="79"/>
                    <a:pt x="63" y="79"/>
                    <a:pt x="63" y="79"/>
                  </a:cubicBezTo>
                  <a:cubicBezTo>
                    <a:pt x="62" y="81"/>
                    <a:pt x="62" y="81"/>
                    <a:pt x="62" y="81"/>
                  </a:cubicBezTo>
                  <a:cubicBezTo>
                    <a:pt x="62" y="81"/>
                    <a:pt x="62" y="82"/>
                    <a:pt x="61" y="82"/>
                  </a:cubicBezTo>
                  <a:cubicBezTo>
                    <a:pt x="60" y="83"/>
                    <a:pt x="61" y="83"/>
                    <a:pt x="60" y="83"/>
                  </a:cubicBezTo>
                  <a:cubicBezTo>
                    <a:pt x="58" y="83"/>
                    <a:pt x="57" y="81"/>
                    <a:pt x="57" y="81"/>
                  </a:cubicBezTo>
                  <a:cubicBezTo>
                    <a:pt x="57" y="81"/>
                    <a:pt x="55" y="80"/>
                    <a:pt x="55" y="80"/>
                  </a:cubicBezTo>
                  <a:cubicBezTo>
                    <a:pt x="54" y="79"/>
                    <a:pt x="54" y="79"/>
                    <a:pt x="54" y="79"/>
                  </a:cubicBezTo>
                  <a:cubicBezTo>
                    <a:pt x="53" y="79"/>
                    <a:pt x="53" y="80"/>
                    <a:pt x="53" y="78"/>
                  </a:cubicBezTo>
                  <a:cubicBezTo>
                    <a:pt x="53" y="77"/>
                    <a:pt x="53" y="77"/>
                    <a:pt x="53" y="77"/>
                  </a:cubicBezTo>
                  <a:cubicBezTo>
                    <a:pt x="52" y="76"/>
                    <a:pt x="52" y="77"/>
                    <a:pt x="51" y="76"/>
                  </a:cubicBezTo>
                  <a:cubicBezTo>
                    <a:pt x="51" y="75"/>
                    <a:pt x="50" y="74"/>
                    <a:pt x="50" y="74"/>
                  </a:cubicBezTo>
                  <a:cubicBezTo>
                    <a:pt x="49" y="72"/>
                    <a:pt x="49" y="72"/>
                    <a:pt x="49" y="72"/>
                  </a:cubicBezTo>
                  <a:cubicBezTo>
                    <a:pt x="49" y="72"/>
                    <a:pt x="49" y="72"/>
                    <a:pt x="49" y="73"/>
                  </a:cubicBezTo>
                  <a:cubicBezTo>
                    <a:pt x="48" y="74"/>
                    <a:pt x="47" y="74"/>
                    <a:pt x="47" y="74"/>
                  </a:cubicBezTo>
                  <a:cubicBezTo>
                    <a:pt x="47" y="75"/>
                    <a:pt x="46" y="76"/>
                    <a:pt x="46" y="76"/>
                  </a:cubicBezTo>
                  <a:cubicBezTo>
                    <a:pt x="46" y="76"/>
                    <a:pt x="45" y="77"/>
                    <a:pt x="45" y="78"/>
                  </a:cubicBezTo>
                  <a:cubicBezTo>
                    <a:pt x="46" y="78"/>
                    <a:pt x="46" y="78"/>
                    <a:pt x="46" y="79"/>
                  </a:cubicBezTo>
                  <a:cubicBezTo>
                    <a:pt x="46" y="79"/>
                    <a:pt x="45" y="80"/>
                    <a:pt x="45" y="80"/>
                  </a:cubicBezTo>
                  <a:cubicBezTo>
                    <a:pt x="44" y="81"/>
                    <a:pt x="44" y="81"/>
                    <a:pt x="43" y="81"/>
                  </a:cubicBezTo>
                  <a:cubicBezTo>
                    <a:pt x="43" y="82"/>
                    <a:pt x="41" y="83"/>
                    <a:pt x="41" y="83"/>
                  </a:cubicBezTo>
                  <a:cubicBezTo>
                    <a:pt x="39" y="83"/>
                    <a:pt x="39" y="83"/>
                    <a:pt x="39" y="83"/>
                  </a:cubicBezTo>
                  <a:cubicBezTo>
                    <a:pt x="36" y="82"/>
                    <a:pt x="36" y="82"/>
                    <a:pt x="36" y="82"/>
                  </a:cubicBezTo>
                  <a:cubicBezTo>
                    <a:pt x="34" y="84"/>
                    <a:pt x="34" y="84"/>
                    <a:pt x="34" y="84"/>
                  </a:cubicBezTo>
                  <a:cubicBezTo>
                    <a:pt x="34" y="84"/>
                    <a:pt x="33" y="84"/>
                    <a:pt x="33" y="84"/>
                  </a:cubicBezTo>
                  <a:cubicBezTo>
                    <a:pt x="32" y="84"/>
                    <a:pt x="31" y="84"/>
                    <a:pt x="31" y="84"/>
                  </a:cubicBezTo>
                  <a:cubicBezTo>
                    <a:pt x="31" y="84"/>
                    <a:pt x="30" y="83"/>
                    <a:pt x="29" y="83"/>
                  </a:cubicBezTo>
                  <a:cubicBezTo>
                    <a:pt x="29" y="83"/>
                    <a:pt x="28" y="83"/>
                    <a:pt x="28" y="83"/>
                  </a:cubicBezTo>
                  <a:cubicBezTo>
                    <a:pt x="27" y="83"/>
                    <a:pt x="26" y="83"/>
                    <a:pt x="26" y="83"/>
                  </a:cubicBezTo>
                  <a:cubicBezTo>
                    <a:pt x="26" y="84"/>
                    <a:pt x="26" y="84"/>
                    <a:pt x="26" y="84"/>
                  </a:cubicBezTo>
                  <a:cubicBezTo>
                    <a:pt x="26" y="84"/>
                    <a:pt x="27" y="84"/>
                    <a:pt x="27" y="84"/>
                  </a:cubicBezTo>
                  <a:cubicBezTo>
                    <a:pt x="27" y="85"/>
                    <a:pt x="27" y="86"/>
                    <a:pt x="27" y="86"/>
                  </a:cubicBezTo>
                  <a:cubicBezTo>
                    <a:pt x="27" y="86"/>
                    <a:pt x="26" y="86"/>
                    <a:pt x="26" y="86"/>
                  </a:cubicBezTo>
                  <a:cubicBezTo>
                    <a:pt x="26" y="87"/>
                    <a:pt x="24" y="87"/>
                    <a:pt x="24" y="87"/>
                  </a:cubicBezTo>
                  <a:cubicBezTo>
                    <a:pt x="24" y="87"/>
                    <a:pt x="24" y="88"/>
                    <a:pt x="24" y="88"/>
                  </a:cubicBezTo>
                  <a:cubicBezTo>
                    <a:pt x="24" y="88"/>
                    <a:pt x="24" y="88"/>
                    <a:pt x="23" y="88"/>
                  </a:cubicBezTo>
                  <a:cubicBezTo>
                    <a:pt x="22" y="88"/>
                    <a:pt x="22" y="88"/>
                    <a:pt x="21" y="88"/>
                  </a:cubicBezTo>
                  <a:cubicBezTo>
                    <a:pt x="21" y="87"/>
                    <a:pt x="20" y="87"/>
                    <a:pt x="19" y="87"/>
                  </a:cubicBezTo>
                  <a:cubicBezTo>
                    <a:pt x="19" y="87"/>
                    <a:pt x="16" y="86"/>
                    <a:pt x="16" y="86"/>
                  </a:cubicBezTo>
                  <a:cubicBezTo>
                    <a:pt x="16" y="86"/>
                    <a:pt x="15" y="87"/>
                    <a:pt x="15" y="87"/>
                  </a:cubicBezTo>
                  <a:cubicBezTo>
                    <a:pt x="14" y="87"/>
                    <a:pt x="13" y="87"/>
                    <a:pt x="12" y="86"/>
                  </a:cubicBezTo>
                  <a:cubicBezTo>
                    <a:pt x="12" y="86"/>
                    <a:pt x="11" y="86"/>
                    <a:pt x="11" y="86"/>
                  </a:cubicBezTo>
                  <a:cubicBezTo>
                    <a:pt x="11" y="85"/>
                    <a:pt x="11" y="84"/>
                    <a:pt x="11" y="84"/>
                  </a:cubicBezTo>
                  <a:cubicBezTo>
                    <a:pt x="11" y="84"/>
                    <a:pt x="10" y="83"/>
                    <a:pt x="11" y="83"/>
                  </a:cubicBezTo>
                  <a:cubicBezTo>
                    <a:pt x="11" y="83"/>
                    <a:pt x="12" y="83"/>
                    <a:pt x="13" y="83"/>
                  </a:cubicBezTo>
                  <a:cubicBezTo>
                    <a:pt x="14" y="83"/>
                    <a:pt x="15" y="83"/>
                    <a:pt x="15" y="82"/>
                  </a:cubicBezTo>
                  <a:cubicBezTo>
                    <a:pt x="15" y="82"/>
                    <a:pt x="15" y="82"/>
                    <a:pt x="16" y="82"/>
                  </a:cubicBezTo>
                  <a:cubicBezTo>
                    <a:pt x="16" y="82"/>
                    <a:pt x="17" y="83"/>
                    <a:pt x="17" y="82"/>
                  </a:cubicBezTo>
                  <a:cubicBezTo>
                    <a:pt x="17" y="81"/>
                    <a:pt x="17" y="81"/>
                    <a:pt x="17" y="81"/>
                  </a:cubicBezTo>
                  <a:cubicBezTo>
                    <a:pt x="16" y="80"/>
                    <a:pt x="16" y="80"/>
                    <a:pt x="16" y="80"/>
                  </a:cubicBezTo>
                  <a:cubicBezTo>
                    <a:pt x="16" y="80"/>
                    <a:pt x="17" y="79"/>
                    <a:pt x="17" y="79"/>
                  </a:cubicBezTo>
                  <a:cubicBezTo>
                    <a:pt x="18" y="79"/>
                    <a:pt x="19" y="79"/>
                    <a:pt x="19" y="79"/>
                  </a:cubicBezTo>
                  <a:cubicBezTo>
                    <a:pt x="20" y="79"/>
                    <a:pt x="21" y="79"/>
                    <a:pt x="21" y="79"/>
                  </a:cubicBezTo>
                  <a:cubicBezTo>
                    <a:pt x="21" y="79"/>
                    <a:pt x="21" y="79"/>
                    <a:pt x="22" y="78"/>
                  </a:cubicBezTo>
                  <a:cubicBezTo>
                    <a:pt x="22" y="78"/>
                    <a:pt x="18" y="78"/>
                    <a:pt x="17" y="77"/>
                  </a:cubicBezTo>
                  <a:cubicBezTo>
                    <a:pt x="15" y="75"/>
                    <a:pt x="13" y="74"/>
                    <a:pt x="13" y="70"/>
                  </a:cubicBezTo>
                  <a:cubicBezTo>
                    <a:pt x="12" y="70"/>
                    <a:pt x="12" y="68"/>
                    <a:pt x="11" y="68"/>
                  </a:cubicBezTo>
                  <a:cubicBezTo>
                    <a:pt x="11" y="68"/>
                    <a:pt x="9" y="67"/>
                    <a:pt x="9" y="67"/>
                  </a:cubicBezTo>
                  <a:cubicBezTo>
                    <a:pt x="9" y="66"/>
                    <a:pt x="9" y="66"/>
                    <a:pt x="10" y="65"/>
                  </a:cubicBezTo>
                  <a:cubicBezTo>
                    <a:pt x="10" y="64"/>
                    <a:pt x="10" y="64"/>
                    <a:pt x="11" y="63"/>
                  </a:cubicBezTo>
                  <a:cubicBezTo>
                    <a:pt x="11" y="63"/>
                    <a:pt x="11" y="61"/>
                    <a:pt x="11" y="61"/>
                  </a:cubicBezTo>
                  <a:cubicBezTo>
                    <a:pt x="11" y="61"/>
                    <a:pt x="12" y="60"/>
                    <a:pt x="11" y="60"/>
                  </a:cubicBezTo>
                  <a:cubicBezTo>
                    <a:pt x="11" y="59"/>
                    <a:pt x="10" y="58"/>
                    <a:pt x="10" y="58"/>
                  </a:cubicBezTo>
                  <a:cubicBezTo>
                    <a:pt x="10" y="58"/>
                    <a:pt x="10" y="58"/>
                    <a:pt x="9" y="58"/>
                  </a:cubicBezTo>
                  <a:cubicBezTo>
                    <a:pt x="9" y="59"/>
                    <a:pt x="9" y="59"/>
                    <a:pt x="9" y="59"/>
                  </a:cubicBezTo>
                  <a:cubicBezTo>
                    <a:pt x="7" y="60"/>
                    <a:pt x="7" y="60"/>
                    <a:pt x="7" y="60"/>
                  </a:cubicBezTo>
                  <a:cubicBezTo>
                    <a:pt x="7" y="60"/>
                    <a:pt x="6" y="58"/>
                    <a:pt x="6" y="58"/>
                  </a:cubicBezTo>
                  <a:cubicBezTo>
                    <a:pt x="5" y="58"/>
                    <a:pt x="5" y="58"/>
                    <a:pt x="5" y="57"/>
                  </a:cubicBezTo>
                  <a:cubicBezTo>
                    <a:pt x="5" y="57"/>
                    <a:pt x="6" y="56"/>
                    <a:pt x="6" y="56"/>
                  </a:cubicBezTo>
                  <a:cubicBezTo>
                    <a:pt x="6" y="56"/>
                    <a:pt x="5" y="55"/>
                    <a:pt x="5" y="55"/>
                  </a:cubicBezTo>
                  <a:cubicBezTo>
                    <a:pt x="5" y="55"/>
                    <a:pt x="6" y="53"/>
                    <a:pt x="7" y="53"/>
                  </a:cubicBezTo>
                  <a:cubicBezTo>
                    <a:pt x="8" y="52"/>
                    <a:pt x="10" y="50"/>
                    <a:pt x="10" y="50"/>
                  </a:cubicBezTo>
                  <a:cubicBezTo>
                    <a:pt x="11" y="48"/>
                    <a:pt x="11" y="48"/>
                    <a:pt x="11" y="48"/>
                  </a:cubicBezTo>
                  <a:cubicBezTo>
                    <a:pt x="10" y="47"/>
                    <a:pt x="10" y="47"/>
                    <a:pt x="10" y="47"/>
                  </a:cubicBezTo>
                  <a:cubicBezTo>
                    <a:pt x="10" y="47"/>
                    <a:pt x="9" y="48"/>
                    <a:pt x="9" y="48"/>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4" name="Freeform 197">
              <a:extLst>
                <a:ext uri="{FF2B5EF4-FFF2-40B4-BE49-F238E27FC236}">
                  <a16:creationId xmlns:a16="http://schemas.microsoft.com/office/drawing/2014/main" id="{24231100-FF05-48DB-B1CF-F249A9C97295}"/>
                </a:ext>
              </a:extLst>
            </p:cNvPr>
            <p:cNvSpPr>
              <a:spLocks noEditPoints="1"/>
            </p:cNvSpPr>
            <p:nvPr/>
          </p:nvSpPr>
          <p:spPr bwMode="auto">
            <a:xfrm>
              <a:off x="5338204" y="3253212"/>
              <a:ext cx="517832" cy="466653"/>
            </a:xfrm>
            <a:custGeom>
              <a:avLst/>
              <a:gdLst>
                <a:gd name="T0" fmla="*/ 216 w 227"/>
                <a:gd name="T1" fmla="*/ 62 h 211"/>
                <a:gd name="T2" fmla="*/ 209 w 227"/>
                <a:gd name="T3" fmla="*/ 47 h 211"/>
                <a:gd name="T4" fmla="*/ 183 w 227"/>
                <a:gd name="T5" fmla="*/ 33 h 211"/>
                <a:gd name="T6" fmla="*/ 141 w 227"/>
                <a:gd name="T7" fmla="*/ 25 h 211"/>
                <a:gd name="T8" fmla="*/ 102 w 227"/>
                <a:gd name="T9" fmla="*/ 1 h 211"/>
                <a:gd name="T10" fmla="*/ 84 w 227"/>
                <a:gd name="T11" fmla="*/ 17 h 211"/>
                <a:gd name="T12" fmla="*/ 82 w 227"/>
                <a:gd name="T13" fmla="*/ 40 h 211"/>
                <a:gd name="T14" fmla="*/ 70 w 227"/>
                <a:gd name="T15" fmla="*/ 52 h 211"/>
                <a:gd name="T16" fmla="*/ 58 w 227"/>
                <a:gd name="T17" fmla="*/ 61 h 211"/>
                <a:gd name="T18" fmla="*/ 39 w 227"/>
                <a:gd name="T19" fmla="*/ 55 h 211"/>
                <a:gd name="T20" fmla="*/ 18 w 227"/>
                <a:gd name="T21" fmla="*/ 65 h 211"/>
                <a:gd name="T22" fmla="*/ 3 w 227"/>
                <a:gd name="T23" fmla="*/ 67 h 211"/>
                <a:gd name="T24" fmla="*/ 3 w 227"/>
                <a:gd name="T25" fmla="*/ 66 h 211"/>
                <a:gd name="T26" fmla="*/ 3 w 227"/>
                <a:gd name="T27" fmla="*/ 66 h 211"/>
                <a:gd name="T28" fmla="*/ 4 w 227"/>
                <a:gd name="T29" fmla="*/ 77 h 211"/>
                <a:gd name="T30" fmla="*/ 17 w 227"/>
                <a:gd name="T31" fmla="*/ 102 h 211"/>
                <a:gd name="T32" fmla="*/ 30 w 227"/>
                <a:gd name="T33" fmla="*/ 77 h 211"/>
                <a:gd name="T34" fmla="*/ 51 w 227"/>
                <a:gd name="T35" fmla="*/ 92 h 211"/>
                <a:gd name="T36" fmla="*/ 64 w 227"/>
                <a:gd name="T37" fmla="*/ 115 h 211"/>
                <a:gd name="T38" fmla="*/ 53 w 227"/>
                <a:gd name="T39" fmla="*/ 108 h 211"/>
                <a:gd name="T40" fmla="*/ 65 w 227"/>
                <a:gd name="T41" fmla="*/ 124 h 211"/>
                <a:gd name="T42" fmla="*/ 73 w 227"/>
                <a:gd name="T43" fmla="*/ 138 h 211"/>
                <a:gd name="T44" fmla="*/ 72 w 227"/>
                <a:gd name="T45" fmla="*/ 145 h 211"/>
                <a:gd name="T46" fmla="*/ 58 w 227"/>
                <a:gd name="T47" fmla="*/ 130 h 211"/>
                <a:gd name="T48" fmla="*/ 61 w 227"/>
                <a:gd name="T49" fmla="*/ 136 h 211"/>
                <a:gd name="T50" fmla="*/ 76 w 227"/>
                <a:gd name="T51" fmla="*/ 153 h 211"/>
                <a:gd name="T52" fmla="*/ 74 w 227"/>
                <a:gd name="T53" fmla="*/ 146 h 211"/>
                <a:gd name="T54" fmla="*/ 89 w 227"/>
                <a:gd name="T55" fmla="*/ 156 h 211"/>
                <a:gd name="T56" fmla="*/ 99 w 227"/>
                <a:gd name="T57" fmla="*/ 157 h 211"/>
                <a:gd name="T58" fmla="*/ 126 w 227"/>
                <a:gd name="T59" fmla="*/ 164 h 211"/>
                <a:gd name="T60" fmla="*/ 160 w 227"/>
                <a:gd name="T61" fmla="*/ 187 h 211"/>
                <a:gd name="T62" fmla="*/ 140 w 227"/>
                <a:gd name="T63" fmla="*/ 190 h 211"/>
                <a:gd name="T64" fmla="*/ 184 w 227"/>
                <a:gd name="T65" fmla="*/ 200 h 211"/>
                <a:gd name="T66" fmla="*/ 171 w 227"/>
                <a:gd name="T67" fmla="*/ 185 h 211"/>
                <a:gd name="T68" fmla="*/ 153 w 227"/>
                <a:gd name="T69" fmla="*/ 162 h 211"/>
                <a:gd name="T70" fmla="*/ 118 w 227"/>
                <a:gd name="T71" fmla="*/ 135 h 211"/>
                <a:gd name="T72" fmla="*/ 100 w 227"/>
                <a:gd name="T73" fmla="*/ 105 h 211"/>
                <a:gd name="T74" fmla="*/ 88 w 227"/>
                <a:gd name="T75" fmla="*/ 76 h 211"/>
                <a:gd name="T76" fmla="*/ 121 w 227"/>
                <a:gd name="T77" fmla="*/ 70 h 211"/>
                <a:gd name="T78" fmla="*/ 160 w 227"/>
                <a:gd name="T79" fmla="*/ 71 h 211"/>
                <a:gd name="T80" fmla="*/ 189 w 227"/>
                <a:gd name="T81" fmla="*/ 70 h 211"/>
                <a:gd name="T82" fmla="*/ 179 w 227"/>
                <a:gd name="T83" fmla="*/ 190 h 211"/>
                <a:gd name="T84" fmla="*/ 192 w 227"/>
                <a:gd name="T85" fmla="*/ 201 h 211"/>
                <a:gd name="T86" fmla="*/ 159 w 227"/>
                <a:gd name="T87" fmla="*/ 195 h 211"/>
                <a:gd name="T88" fmla="*/ 144 w 227"/>
                <a:gd name="T89" fmla="*/ 199 h 211"/>
                <a:gd name="T90" fmla="*/ 115 w 227"/>
                <a:gd name="T91" fmla="*/ 191 h 211"/>
                <a:gd name="T92" fmla="*/ 136 w 227"/>
                <a:gd name="T93" fmla="*/ 178 h 211"/>
                <a:gd name="T94" fmla="*/ 144 w 227"/>
                <a:gd name="T95" fmla="*/ 180 h 211"/>
                <a:gd name="T96" fmla="*/ 123 w 227"/>
                <a:gd name="T97" fmla="*/ 178 h 211"/>
                <a:gd name="T98" fmla="*/ 129 w 227"/>
                <a:gd name="T99" fmla="*/ 168 h 211"/>
                <a:gd name="T100" fmla="*/ 51 w 227"/>
                <a:gd name="T101" fmla="*/ 93 h 211"/>
                <a:gd name="T102" fmla="*/ 50 w 227"/>
                <a:gd name="T103" fmla="*/ 97 h 211"/>
                <a:gd name="T104" fmla="*/ 60 w 227"/>
                <a:gd name="T105" fmla="*/ 119 h 211"/>
                <a:gd name="T106" fmla="*/ 53 w 227"/>
                <a:gd name="T107" fmla="*/ 121 h 211"/>
                <a:gd name="T108" fmla="*/ 35 w 227"/>
                <a:gd name="T109" fmla="*/ 119 h 211"/>
                <a:gd name="T110" fmla="*/ 36 w 227"/>
                <a:gd name="T111" fmla="*/ 91 h 211"/>
                <a:gd name="T112" fmla="*/ 40 w 227"/>
                <a:gd name="T113" fmla="*/ 103 h 211"/>
                <a:gd name="T114" fmla="*/ 45 w 227"/>
                <a:gd name="T115" fmla="*/ 120 h 211"/>
                <a:gd name="T116" fmla="*/ 37 w 227"/>
                <a:gd name="T117" fmla="*/ 107 h 211"/>
                <a:gd name="T118" fmla="*/ 34 w 227"/>
                <a:gd name="T119" fmla="*/ 9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 h="211">
                  <a:moveTo>
                    <a:pt x="215" y="82"/>
                  </a:moveTo>
                  <a:cubicBezTo>
                    <a:pt x="215" y="80"/>
                    <a:pt x="214" y="79"/>
                    <a:pt x="216" y="78"/>
                  </a:cubicBezTo>
                  <a:cubicBezTo>
                    <a:pt x="217" y="78"/>
                    <a:pt x="218" y="80"/>
                    <a:pt x="218" y="78"/>
                  </a:cubicBezTo>
                  <a:cubicBezTo>
                    <a:pt x="218" y="76"/>
                    <a:pt x="219" y="77"/>
                    <a:pt x="218" y="75"/>
                  </a:cubicBezTo>
                  <a:cubicBezTo>
                    <a:pt x="218" y="75"/>
                    <a:pt x="218" y="75"/>
                    <a:pt x="218" y="75"/>
                  </a:cubicBezTo>
                  <a:cubicBezTo>
                    <a:pt x="218" y="75"/>
                    <a:pt x="218" y="75"/>
                    <a:pt x="218" y="75"/>
                  </a:cubicBezTo>
                  <a:cubicBezTo>
                    <a:pt x="218" y="75"/>
                    <a:pt x="218" y="77"/>
                    <a:pt x="217" y="77"/>
                  </a:cubicBezTo>
                  <a:cubicBezTo>
                    <a:pt x="217" y="77"/>
                    <a:pt x="216" y="78"/>
                    <a:pt x="215" y="78"/>
                  </a:cubicBezTo>
                  <a:cubicBezTo>
                    <a:pt x="214" y="77"/>
                    <a:pt x="214" y="77"/>
                    <a:pt x="214" y="77"/>
                  </a:cubicBezTo>
                  <a:cubicBezTo>
                    <a:pt x="216" y="75"/>
                    <a:pt x="216" y="75"/>
                    <a:pt x="216" y="75"/>
                  </a:cubicBezTo>
                  <a:cubicBezTo>
                    <a:pt x="216" y="71"/>
                    <a:pt x="216" y="71"/>
                    <a:pt x="216" y="71"/>
                  </a:cubicBezTo>
                  <a:cubicBezTo>
                    <a:pt x="216" y="71"/>
                    <a:pt x="215" y="69"/>
                    <a:pt x="214" y="67"/>
                  </a:cubicBezTo>
                  <a:cubicBezTo>
                    <a:pt x="213" y="66"/>
                    <a:pt x="212" y="65"/>
                    <a:pt x="212" y="65"/>
                  </a:cubicBezTo>
                  <a:cubicBezTo>
                    <a:pt x="215" y="63"/>
                    <a:pt x="215" y="63"/>
                    <a:pt x="215" y="63"/>
                  </a:cubicBezTo>
                  <a:cubicBezTo>
                    <a:pt x="216" y="62"/>
                    <a:pt x="216" y="62"/>
                    <a:pt x="216" y="62"/>
                  </a:cubicBezTo>
                  <a:cubicBezTo>
                    <a:pt x="216" y="61"/>
                    <a:pt x="216" y="61"/>
                    <a:pt x="216" y="61"/>
                  </a:cubicBezTo>
                  <a:cubicBezTo>
                    <a:pt x="216" y="61"/>
                    <a:pt x="218" y="63"/>
                    <a:pt x="220" y="63"/>
                  </a:cubicBezTo>
                  <a:cubicBezTo>
                    <a:pt x="221" y="63"/>
                    <a:pt x="220" y="63"/>
                    <a:pt x="222" y="62"/>
                  </a:cubicBezTo>
                  <a:cubicBezTo>
                    <a:pt x="224" y="62"/>
                    <a:pt x="227" y="59"/>
                    <a:pt x="227" y="59"/>
                  </a:cubicBezTo>
                  <a:cubicBezTo>
                    <a:pt x="227" y="59"/>
                    <a:pt x="225" y="57"/>
                    <a:pt x="224" y="57"/>
                  </a:cubicBezTo>
                  <a:cubicBezTo>
                    <a:pt x="223" y="58"/>
                    <a:pt x="224" y="58"/>
                    <a:pt x="221" y="58"/>
                  </a:cubicBezTo>
                  <a:cubicBezTo>
                    <a:pt x="218" y="57"/>
                    <a:pt x="217" y="56"/>
                    <a:pt x="217" y="56"/>
                  </a:cubicBezTo>
                  <a:cubicBezTo>
                    <a:pt x="217" y="56"/>
                    <a:pt x="216" y="56"/>
                    <a:pt x="215" y="56"/>
                  </a:cubicBezTo>
                  <a:cubicBezTo>
                    <a:pt x="214" y="56"/>
                    <a:pt x="214" y="56"/>
                    <a:pt x="213" y="55"/>
                  </a:cubicBezTo>
                  <a:cubicBezTo>
                    <a:pt x="211" y="53"/>
                    <a:pt x="209" y="51"/>
                    <a:pt x="209" y="51"/>
                  </a:cubicBezTo>
                  <a:cubicBezTo>
                    <a:pt x="209" y="51"/>
                    <a:pt x="207" y="52"/>
                    <a:pt x="207" y="51"/>
                  </a:cubicBezTo>
                  <a:cubicBezTo>
                    <a:pt x="207" y="51"/>
                    <a:pt x="208" y="49"/>
                    <a:pt x="208" y="49"/>
                  </a:cubicBezTo>
                  <a:cubicBezTo>
                    <a:pt x="208" y="48"/>
                    <a:pt x="208" y="48"/>
                    <a:pt x="208" y="48"/>
                  </a:cubicBezTo>
                  <a:cubicBezTo>
                    <a:pt x="207" y="47"/>
                    <a:pt x="207" y="47"/>
                    <a:pt x="207" y="47"/>
                  </a:cubicBezTo>
                  <a:cubicBezTo>
                    <a:pt x="207" y="47"/>
                    <a:pt x="209" y="47"/>
                    <a:pt x="209" y="47"/>
                  </a:cubicBezTo>
                  <a:cubicBezTo>
                    <a:pt x="210" y="46"/>
                    <a:pt x="210" y="46"/>
                    <a:pt x="210" y="46"/>
                  </a:cubicBezTo>
                  <a:cubicBezTo>
                    <a:pt x="212" y="44"/>
                    <a:pt x="210" y="42"/>
                    <a:pt x="207" y="43"/>
                  </a:cubicBezTo>
                  <a:cubicBezTo>
                    <a:pt x="206" y="43"/>
                    <a:pt x="205" y="44"/>
                    <a:pt x="205" y="44"/>
                  </a:cubicBezTo>
                  <a:cubicBezTo>
                    <a:pt x="204" y="44"/>
                    <a:pt x="202" y="43"/>
                    <a:pt x="202" y="42"/>
                  </a:cubicBezTo>
                  <a:cubicBezTo>
                    <a:pt x="202" y="41"/>
                    <a:pt x="201" y="41"/>
                    <a:pt x="203" y="40"/>
                  </a:cubicBezTo>
                  <a:cubicBezTo>
                    <a:pt x="204" y="40"/>
                    <a:pt x="205" y="38"/>
                    <a:pt x="205" y="38"/>
                  </a:cubicBezTo>
                  <a:cubicBezTo>
                    <a:pt x="203" y="35"/>
                    <a:pt x="203" y="35"/>
                    <a:pt x="203" y="35"/>
                  </a:cubicBezTo>
                  <a:cubicBezTo>
                    <a:pt x="204" y="29"/>
                    <a:pt x="204" y="29"/>
                    <a:pt x="204" y="29"/>
                  </a:cubicBezTo>
                  <a:cubicBezTo>
                    <a:pt x="200" y="28"/>
                    <a:pt x="200" y="28"/>
                    <a:pt x="200" y="28"/>
                  </a:cubicBezTo>
                  <a:cubicBezTo>
                    <a:pt x="200" y="26"/>
                    <a:pt x="200" y="26"/>
                    <a:pt x="200" y="26"/>
                  </a:cubicBezTo>
                  <a:cubicBezTo>
                    <a:pt x="198" y="25"/>
                    <a:pt x="198" y="25"/>
                    <a:pt x="198" y="25"/>
                  </a:cubicBezTo>
                  <a:cubicBezTo>
                    <a:pt x="196" y="30"/>
                    <a:pt x="196" y="30"/>
                    <a:pt x="196" y="30"/>
                  </a:cubicBezTo>
                  <a:cubicBezTo>
                    <a:pt x="196" y="30"/>
                    <a:pt x="193" y="31"/>
                    <a:pt x="193" y="32"/>
                  </a:cubicBezTo>
                  <a:cubicBezTo>
                    <a:pt x="192" y="33"/>
                    <a:pt x="187" y="33"/>
                    <a:pt x="187" y="33"/>
                  </a:cubicBezTo>
                  <a:cubicBezTo>
                    <a:pt x="183" y="33"/>
                    <a:pt x="183" y="33"/>
                    <a:pt x="183" y="33"/>
                  </a:cubicBezTo>
                  <a:cubicBezTo>
                    <a:pt x="176" y="35"/>
                    <a:pt x="176" y="35"/>
                    <a:pt x="176" y="35"/>
                  </a:cubicBezTo>
                  <a:cubicBezTo>
                    <a:pt x="176" y="35"/>
                    <a:pt x="174" y="36"/>
                    <a:pt x="173" y="36"/>
                  </a:cubicBezTo>
                  <a:cubicBezTo>
                    <a:pt x="172" y="36"/>
                    <a:pt x="167" y="35"/>
                    <a:pt x="167" y="35"/>
                  </a:cubicBezTo>
                  <a:cubicBezTo>
                    <a:pt x="164" y="36"/>
                    <a:pt x="164" y="36"/>
                    <a:pt x="164" y="36"/>
                  </a:cubicBezTo>
                  <a:cubicBezTo>
                    <a:pt x="157" y="34"/>
                    <a:pt x="157" y="34"/>
                    <a:pt x="157" y="34"/>
                  </a:cubicBezTo>
                  <a:cubicBezTo>
                    <a:pt x="155" y="32"/>
                    <a:pt x="155" y="32"/>
                    <a:pt x="155" y="32"/>
                  </a:cubicBezTo>
                  <a:cubicBezTo>
                    <a:pt x="154" y="31"/>
                    <a:pt x="154" y="31"/>
                    <a:pt x="154" y="31"/>
                  </a:cubicBezTo>
                  <a:cubicBezTo>
                    <a:pt x="149" y="30"/>
                    <a:pt x="149" y="30"/>
                    <a:pt x="149" y="30"/>
                  </a:cubicBezTo>
                  <a:cubicBezTo>
                    <a:pt x="148" y="28"/>
                    <a:pt x="148" y="28"/>
                    <a:pt x="148" y="28"/>
                  </a:cubicBezTo>
                  <a:cubicBezTo>
                    <a:pt x="144" y="28"/>
                    <a:pt x="144" y="28"/>
                    <a:pt x="144" y="28"/>
                  </a:cubicBezTo>
                  <a:cubicBezTo>
                    <a:pt x="144" y="28"/>
                    <a:pt x="144" y="28"/>
                    <a:pt x="144" y="28"/>
                  </a:cubicBezTo>
                  <a:cubicBezTo>
                    <a:pt x="144" y="28"/>
                    <a:pt x="144" y="28"/>
                    <a:pt x="144" y="28"/>
                  </a:cubicBezTo>
                  <a:cubicBezTo>
                    <a:pt x="142" y="27"/>
                    <a:pt x="142" y="27"/>
                    <a:pt x="142" y="27"/>
                  </a:cubicBezTo>
                  <a:cubicBezTo>
                    <a:pt x="142" y="26"/>
                    <a:pt x="142" y="26"/>
                    <a:pt x="142" y="26"/>
                  </a:cubicBezTo>
                  <a:cubicBezTo>
                    <a:pt x="141" y="26"/>
                    <a:pt x="141" y="26"/>
                    <a:pt x="141" y="25"/>
                  </a:cubicBezTo>
                  <a:cubicBezTo>
                    <a:pt x="140" y="24"/>
                    <a:pt x="140" y="24"/>
                    <a:pt x="140" y="24"/>
                  </a:cubicBezTo>
                  <a:cubicBezTo>
                    <a:pt x="135" y="18"/>
                    <a:pt x="135" y="18"/>
                    <a:pt x="135" y="18"/>
                  </a:cubicBezTo>
                  <a:cubicBezTo>
                    <a:pt x="134" y="18"/>
                    <a:pt x="134" y="18"/>
                    <a:pt x="134" y="18"/>
                  </a:cubicBezTo>
                  <a:cubicBezTo>
                    <a:pt x="134" y="18"/>
                    <a:pt x="134" y="18"/>
                    <a:pt x="134" y="18"/>
                  </a:cubicBezTo>
                  <a:cubicBezTo>
                    <a:pt x="125" y="15"/>
                    <a:pt x="125" y="15"/>
                    <a:pt x="125" y="15"/>
                  </a:cubicBezTo>
                  <a:cubicBezTo>
                    <a:pt x="122" y="11"/>
                    <a:pt x="122" y="11"/>
                    <a:pt x="122" y="11"/>
                  </a:cubicBezTo>
                  <a:cubicBezTo>
                    <a:pt x="119" y="9"/>
                    <a:pt x="119" y="9"/>
                    <a:pt x="119" y="9"/>
                  </a:cubicBezTo>
                  <a:cubicBezTo>
                    <a:pt x="115" y="6"/>
                    <a:pt x="115" y="6"/>
                    <a:pt x="115" y="6"/>
                  </a:cubicBezTo>
                  <a:cubicBezTo>
                    <a:pt x="111" y="3"/>
                    <a:pt x="111" y="3"/>
                    <a:pt x="111" y="3"/>
                  </a:cubicBezTo>
                  <a:cubicBezTo>
                    <a:pt x="109" y="1"/>
                    <a:pt x="109" y="1"/>
                    <a:pt x="109" y="1"/>
                  </a:cubicBezTo>
                  <a:cubicBezTo>
                    <a:pt x="109" y="1"/>
                    <a:pt x="109" y="1"/>
                    <a:pt x="109" y="1"/>
                  </a:cubicBezTo>
                  <a:cubicBezTo>
                    <a:pt x="109" y="1"/>
                    <a:pt x="108" y="0"/>
                    <a:pt x="108" y="0"/>
                  </a:cubicBezTo>
                  <a:cubicBezTo>
                    <a:pt x="108" y="0"/>
                    <a:pt x="107" y="0"/>
                    <a:pt x="107" y="0"/>
                  </a:cubicBezTo>
                  <a:cubicBezTo>
                    <a:pt x="106" y="0"/>
                    <a:pt x="104" y="0"/>
                    <a:pt x="104" y="0"/>
                  </a:cubicBezTo>
                  <a:cubicBezTo>
                    <a:pt x="104" y="0"/>
                    <a:pt x="103" y="1"/>
                    <a:pt x="102" y="1"/>
                  </a:cubicBezTo>
                  <a:cubicBezTo>
                    <a:pt x="102" y="1"/>
                    <a:pt x="101" y="3"/>
                    <a:pt x="101" y="3"/>
                  </a:cubicBezTo>
                  <a:cubicBezTo>
                    <a:pt x="100" y="4"/>
                    <a:pt x="100" y="4"/>
                    <a:pt x="100" y="4"/>
                  </a:cubicBezTo>
                  <a:cubicBezTo>
                    <a:pt x="101" y="5"/>
                    <a:pt x="101" y="5"/>
                    <a:pt x="101" y="5"/>
                  </a:cubicBezTo>
                  <a:cubicBezTo>
                    <a:pt x="103" y="9"/>
                    <a:pt x="104" y="9"/>
                    <a:pt x="99" y="8"/>
                  </a:cubicBezTo>
                  <a:cubicBezTo>
                    <a:pt x="97" y="7"/>
                    <a:pt x="97" y="7"/>
                    <a:pt x="97" y="7"/>
                  </a:cubicBezTo>
                  <a:cubicBezTo>
                    <a:pt x="96" y="8"/>
                    <a:pt x="96" y="8"/>
                    <a:pt x="96" y="8"/>
                  </a:cubicBezTo>
                  <a:cubicBezTo>
                    <a:pt x="94" y="9"/>
                    <a:pt x="94" y="9"/>
                    <a:pt x="94" y="9"/>
                  </a:cubicBezTo>
                  <a:cubicBezTo>
                    <a:pt x="94" y="9"/>
                    <a:pt x="94" y="9"/>
                    <a:pt x="94" y="9"/>
                  </a:cubicBezTo>
                  <a:cubicBezTo>
                    <a:pt x="94" y="9"/>
                    <a:pt x="94" y="11"/>
                    <a:pt x="94" y="11"/>
                  </a:cubicBezTo>
                  <a:cubicBezTo>
                    <a:pt x="93" y="13"/>
                    <a:pt x="93" y="13"/>
                    <a:pt x="93" y="13"/>
                  </a:cubicBezTo>
                  <a:cubicBezTo>
                    <a:pt x="91" y="14"/>
                    <a:pt x="91" y="14"/>
                    <a:pt x="91" y="14"/>
                  </a:cubicBezTo>
                  <a:cubicBezTo>
                    <a:pt x="89" y="15"/>
                    <a:pt x="89" y="15"/>
                    <a:pt x="89" y="15"/>
                  </a:cubicBezTo>
                  <a:cubicBezTo>
                    <a:pt x="88" y="16"/>
                    <a:pt x="88" y="16"/>
                    <a:pt x="88" y="16"/>
                  </a:cubicBezTo>
                  <a:cubicBezTo>
                    <a:pt x="86" y="16"/>
                    <a:pt x="86" y="16"/>
                    <a:pt x="86" y="16"/>
                  </a:cubicBezTo>
                  <a:cubicBezTo>
                    <a:pt x="84" y="17"/>
                    <a:pt x="84" y="17"/>
                    <a:pt x="84" y="17"/>
                  </a:cubicBezTo>
                  <a:cubicBezTo>
                    <a:pt x="83" y="19"/>
                    <a:pt x="83" y="19"/>
                    <a:pt x="83" y="19"/>
                  </a:cubicBezTo>
                  <a:cubicBezTo>
                    <a:pt x="83" y="19"/>
                    <a:pt x="81" y="19"/>
                    <a:pt x="81" y="19"/>
                  </a:cubicBezTo>
                  <a:cubicBezTo>
                    <a:pt x="81" y="19"/>
                    <a:pt x="78" y="20"/>
                    <a:pt x="78" y="20"/>
                  </a:cubicBezTo>
                  <a:cubicBezTo>
                    <a:pt x="78" y="22"/>
                    <a:pt x="78" y="22"/>
                    <a:pt x="78" y="22"/>
                  </a:cubicBezTo>
                  <a:cubicBezTo>
                    <a:pt x="78" y="22"/>
                    <a:pt x="77" y="23"/>
                    <a:pt x="77" y="23"/>
                  </a:cubicBezTo>
                  <a:cubicBezTo>
                    <a:pt x="77" y="23"/>
                    <a:pt x="77" y="26"/>
                    <a:pt x="77" y="26"/>
                  </a:cubicBezTo>
                  <a:cubicBezTo>
                    <a:pt x="77" y="26"/>
                    <a:pt x="79" y="27"/>
                    <a:pt x="79" y="27"/>
                  </a:cubicBezTo>
                  <a:cubicBezTo>
                    <a:pt x="80" y="28"/>
                    <a:pt x="80" y="28"/>
                    <a:pt x="80" y="28"/>
                  </a:cubicBezTo>
                  <a:cubicBezTo>
                    <a:pt x="81" y="29"/>
                    <a:pt x="81" y="29"/>
                    <a:pt x="81" y="29"/>
                  </a:cubicBezTo>
                  <a:cubicBezTo>
                    <a:pt x="81" y="29"/>
                    <a:pt x="82" y="30"/>
                    <a:pt x="82" y="30"/>
                  </a:cubicBezTo>
                  <a:cubicBezTo>
                    <a:pt x="81" y="30"/>
                    <a:pt x="81" y="33"/>
                    <a:pt x="81" y="33"/>
                  </a:cubicBezTo>
                  <a:cubicBezTo>
                    <a:pt x="82" y="36"/>
                    <a:pt x="82" y="36"/>
                    <a:pt x="82" y="36"/>
                  </a:cubicBezTo>
                  <a:cubicBezTo>
                    <a:pt x="81" y="37"/>
                    <a:pt x="81" y="37"/>
                    <a:pt x="81" y="37"/>
                  </a:cubicBezTo>
                  <a:cubicBezTo>
                    <a:pt x="82" y="39"/>
                    <a:pt x="82" y="39"/>
                    <a:pt x="82" y="39"/>
                  </a:cubicBezTo>
                  <a:cubicBezTo>
                    <a:pt x="82" y="39"/>
                    <a:pt x="83" y="39"/>
                    <a:pt x="82" y="40"/>
                  </a:cubicBezTo>
                  <a:cubicBezTo>
                    <a:pt x="81" y="40"/>
                    <a:pt x="80" y="41"/>
                    <a:pt x="80" y="41"/>
                  </a:cubicBezTo>
                  <a:cubicBezTo>
                    <a:pt x="80" y="41"/>
                    <a:pt x="78" y="41"/>
                    <a:pt x="78" y="41"/>
                  </a:cubicBezTo>
                  <a:cubicBezTo>
                    <a:pt x="78" y="41"/>
                    <a:pt x="76" y="41"/>
                    <a:pt x="76" y="41"/>
                  </a:cubicBezTo>
                  <a:cubicBezTo>
                    <a:pt x="75" y="43"/>
                    <a:pt x="75" y="43"/>
                    <a:pt x="75" y="43"/>
                  </a:cubicBezTo>
                  <a:cubicBezTo>
                    <a:pt x="73" y="42"/>
                    <a:pt x="73" y="42"/>
                    <a:pt x="73" y="42"/>
                  </a:cubicBezTo>
                  <a:cubicBezTo>
                    <a:pt x="73" y="44"/>
                    <a:pt x="73" y="44"/>
                    <a:pt x="73" y="44"/>
                  </a:cubicBezTo>
                  <a:cubicBezTo>
                    <a:pt x="70" y="45"/>
                    <a:pt x="70" y="45"/>
                    <a:pt x="70" y="45"/>
                  </a:cubicBezTo>
                  <a:cubicBezTo>
                    <a:pt x="68" y="46"/>
                    <a:pt x="68" y="46"/>
                    <a:pt x="68" y="46"/>
                  </a:cubicBezTo>
                  <a:cubicBezTo>
                    <a:pt x="67" y="48"/>
                    <a:pt x="67" y="48"/>
                    <a:pt x="67" y="48"/>
                  </a:cubicBezTo>
                  <a:cubicBezTo>
                    <a:pt x="68" y="49"/>
                    <a:pt x="68" y="49"/>
                    <a:pt x="68" y="49"/>
                  </a:cubicBezTo>
                  <a:cubicBezTo>
                    <a:pt x="68" y="49"/>
                    <a:pt x="69" y="50"/>
                    <a:pt x="69" y="49"/>
                  </a:cubicBezTo>
                  <a:cubicBezTo>
                    <a:pt x="69" y="49"/>
                    <a:pt x="69" y="48"/>
                    <a:pt x="69" y="48"/>
                  </a:cubicBezTo>
                  <a:cubicBezTo>
                    <a:pt x="70" y="49"/>
                    <a:pt x="71" y="50"/>
                    <a:pt x="71" y="50"/>
                  </a:cubicBezTo>
                  <a:cubicBezTo>
                    <a:pt x="72" y="52"/>
                    <a:pt x="72" y="52"/>
                    <a:pt x="72" y="52"/>
                  </a:cubicBezTo>
                  <a:cubicBezTo>
                    <a:pt x="72" y="52"/>
                    <a:pt x="70" y="52"/>
                    <a:pt x="70" y="52"/>
                  </a:cubicBezTo>
                  <a:cubicBezTo>
                    <a:pt x="70" y="52"/>
                    <a:pt x="69" y="53"/>
                    <a:pt x="69" y="53"/>
                  </a:cubicBezTo>
                  <a:cubicBezTo>
                    <a:pt x="68" y="54"/>
                    <a:pt x="68" y="54"/>
                    <a:pt x="68" y="54"/>
                  </a:cubicBezTo>
                  <a:cubicBezTo>
                    <a:pt x="68" y="55"/>
                    <a:pt x="68" y="55"/>
                    <a:pt x="68" y="56"/>
                  </a:cubicBezTo>
                  <a:cubicBezTo>
                    <a:pt x="68" y="56"/>
                    <a:pt x="68" y="57"/>
                    <a:pt x="68" y="57"/>
                  </a:cubicBezTo>
                  <a:cubicBezTo>
                    <a:pt x="69" y="57"/>
                    <a:pt x="70" y="59"/>
                    <a:pt x="70" y="59"/>
                  </a:cubicBezTo>
                  <a:cubicBezTo>
                    <a:pt x="70" y="59"/>
                    <a:pt x="71" y="60"/>
                    <a:pt x="71" y="60"/>
                  </a:cubicBezTo>
                  <a:cubicBezTo>
                    <a:pt x="71" y="60"/>
                    <a:pt x="71" y="61"/>
                    <a:pt x="71" y="61"/>
                  </a:cubicBezTo>
                  <a:cubicBezTo>
                    <a:pt x="71" y="61"/>
                    <a:pt x="70" y="62"/>
                    <a:pt x="69" y="62"/>
                  </a:cubicBezTo>
                  <a:cubicBezTo>
                    <a:pt x="69" y="62"/>
                    <a:pt x="67" y="62"/>
                    <a:pt x="67" y="62"/>
                  </a:cubicBezTo>
                  <a:cubicBezTo>
                    <a:pt x="67" y="62"/>
                    <a:pt x="66" y="64"/>
                    <a:pt x="66" y="64"/>
                  </a:cubicBezTo>
                  <a:cubicBezTo>
                    <a:pt x="66" y="64"/>
                    <a:pt x="65" y="64"/>
                    <a:pt x="64" y="64"/>
                  </a:cubicBezTo>
                  <a:cubicBezTo>
                    <a:pt x="64" y="64"/>
                    <a:pt x="66" y="65"/>
                    <a:pt x="64" y="64"/>
                  </a:cubicBezTo>
                  <a:cubicBezTo>
                    <a:pt x="61" y="63"/>
                    <a:pt x="61" y="62"/>
                    <a:pt x="61" y="62"/>
                  </a:cubicBezTo>
                  <a:cubicBezTo>
                    <a:pt x="61" y="62"/>
                    <a:pt x="60" y="61"/>
                    <a:pt x="60" y="61"/>
                  </a:cubicBezTo>
                  <a:cubicBezTo>
                    <a:pt x="59" y="61"/>
                    <a:pt x="58" y="61"/>
                    <a:pt x="58" y="61"/>
                  </a:cubicBezTo>
                  <a:cubicBezTo>
                    <a:pt x="56" y="61"/>
                    <a:pt x="56" y="61"/>
                    <a:pt x="56" y="61"/>
                  </a:cubicBezTo>
                  <a:cubicBezTo>
                    <a:pt x="55" y="60"/>
                    <a:pt x="55" y="60"/>
                    <a:pt x="55" y="60"/>
                  </a:cubicBezTo>
                  <a:cubicBezTo>
                    <a:pt x="54" y="62"/>
                    <a:pt x="54" y="62"/>
                    <a:pt x="54" y="62"/>
                  </a:cubicBezTo>
                  <a:cubicBezTo>
                    <a:pt x="54" y="62"/>
                    <a:pt x="54" y="63"/>
                    <a:pt x="53" y="63"/>
                  </a:cubicBezTo>
                  <a:cubicBezTo>
                    <a:pt x="52" y="64"/>
                    <a:pt x="53" y="64"/>
                    <a:pt x="52" y="64"/>
                  </a:cubicBezTo>
                  <a:cubicBezTo>
                    <a:pt x="50" y="64"/>
                    <a:pt x="49" y="62"/>
                    <a:pt x="49" y="62"/>
                  </a:cubicBezTo>
                  <a:cubicBezTo>
                    <a:pt x="49" y="62"/>
                    <a:pt x="47" y="61"/>
                    <a:pt x="47" y="61"/>
                  </a:cubicBezTo>
                  <a:cubicBezTo>
                    <a:pt x="46" y="60"/>
                    <a:pt x="46" y="60"/>
                    <a:pt x="46" y="60"/>
                  </a:cubicBezTo>
                  <a:cubicBezTo>
                    <a:pt x="45" y="60"/>
                    <a:pt x="45" y="61"/>
                    <a:pt x="45" y="59"/>
                  </a:cubicBezTo>
                  <a:cubicBezTo>
                    <a:pt x="45" y="58"/>
                    <a:pt x="45" y="58"/>
                    <a:pt x="45" y="58"/>
                  </a:cubicBezTo>
                  <a:cubicBezTo>
                    <a:pt x="44" y="57"/>
                    <a:pt x="44" y="58"/>
                    <a:pt x="43" y="57"/>
                  </a:cubicBezTo>
                  <a:cubicBezTo>
                    <a:pt x="43" y="56"/>
                    <a:pt x="42" y="55"/>
                    <a:pt x="42" y="55"/>
                  </a:cubicBezTo>
                  <a:cubicBezTo>
                    <a:pt x="41" y="53"/>
                    <a:pt x="41" y="53"/>
                    <a:pt x="41" y="53"/>
                  </a:cubicBezTo>
                  <a:cubicBezTo>
                    <a:pt x="41" y="53"/>
                    <a:pt x="41" y="53"/>
                    <a:pt x="41" y="54"/>
                  </a:cubicBezTo>
                  <a:cubicBezTo>
                    <a:pt x="40" y="55"/>
                    <a:pt x="39" y="55"/>
                    <a:pt x="39" y="55"/>
                  </a:cubicBezTo>
                  <a:cubicBezTo>
                    <a:pt x="39" y="56"/>
                    <a:pt x="38" y="57"/>
                    <a:pt x="38" y="57"/>
                  </a:cubicBezTo>
                  <a:cubicBezTo>
                    <a:pt x="38" y="57"/>
                    <a:pt x="37" y="58"/>
                    <a:pt x="37" y="59"/>
                  </a:cubicBezTo>
                  <a:cubicBezTo>
                    <a:pt x="38" y="59"/>
                    <a:pt x="38" y="59"/>
                    <a:pt x="38" y="60"/>
                  </a:cubicBezTo>
                  <a:cubicBezTo>
                    <a:pt x="38" y="60"/>
                    <a:pt x="37" y="61"/>
                    <a:pt x="37" y="61"/>
                  </a:cubicBezTo>
                  <a:cubicBezTo>
                    <a:pt x="36" y="62"/>
                    <a:pt x="36" y="62"/>
                    <a:pt x="35" y="62"/>
                  </a:cubicBezTo>
                  <a:cubicBezTo>
                    <a:pt x="35" y="63"/>
                    <a:pt x="33" y="64"/>
                    <a:pt x="33" y="64"/>
                  </a:cubicBezTo>
                  <a:cubicBezTo>
                    <a:pt x="31" y="64"/>
                    <a:pt x="31" y="64"/>
                    <a:pt x="31" y="64"/>
                  </a:cubicBezTo>
                  <a:cubicBezTo>
                    <a:pt x="28" y="63"/>
                    <a:pt x="28" y="63"/>
                    <a:pt x="28" y="63"/>
                  </a:cubicBezTo>
                  <a:cubicBezTo>
                    <a:pt x="26" y="65"/>
                    <a:pt x="26" y="65"/>
                    <a:pt x="26" y="65"/>
                  </a:cubicBezTo>
                  <a:cubicBezTo>
                    <a:pt x="26" y="65"/>
                    <a:pt x="25" y="65"/>
                    <a:pt x="25" y="65"/>
                  </a:cubicBezTo>
                  <a:cubicBezTo>
                    <a:pt x="24" y="65"/>
                    <a:pt x="23" y="65"/>
                    <a:pt x="23" y="65"/>
                  </a:cubicBezTo>
                  <a:cubicBezTo>
                    <a:pt x="23" y="65"/>
                    <a:pt x="22" y="64"/>
                    <a:pt x="21" y="64"/>
                  </a:cubicBezTo>
                  <a:cubicBezTo>
                    <a:pt x="21" y="64"/>
                    <a:pt x="20" y="64"/>
                    <a:pt x="20" y="64"/>
                  </a:cubicBezTo>
                  <a:cubicBezTo>
                    <a:pt x="19" y="64"/>
                    <a:pt x="18" y="64"/>
                    <a:pt x="18" y="64"/>
                  </a:cubicBezTo>
                  <a:cubicBezTo>
                    <a:pt x="18" y="65"/>
                    <a:pt x="18" y="65"/>
                    <a:pt x="18" y="65"/>
                  </a:cubicBezTo>
                  <a:cubicBezTo>
                    <a:pt x="18" y="65"/>
                    <a:pt x="19" y="65"/>
                    <a:pt x="19" y="65"/>
                  </a:cubicBezTo>
                  <a:cubicBezTo>
                    <a:pt x="19" y="66"/>
                    <a:pt x="19" y="67"/>
                    <a:pt x="19" y="67"/>
                  </a:cubicBezTo>
                  <a:cubicBezTo>
                    <a:pt x="19" y="67"/>
                    <a:pt x="18" y="67"/>
                    <a:pt x="18" y="67"/>
                  </a:cubicBezTo>
                  <a:cubicBezTo>
                    <a:pt x="18" y="68"/>
                    <a:pt x="16" y="68"/>
                    <a:pt x="16" y="68"/>
                  </a:cubicBezTo>
                  <a:cubicBezTo>
                    <a:pt x="16" y="68"/>
                    <a:pt x="16" y="69"/>
                    <a:pt x="16" y="69"/>
                  </a:cubicBezTo>
                  <a:cubicBezTo>
                    <a:pt x="16" y="69"/>
                    <a:pt x="16" y="69"/>
                    <a:pt x="15" y="69"/>
                  </a:cubicBezTo>
                  <a:cubicBezTo>
                    <a:pt x="14" y="69"/>
                    <a:pt x="14" y="69"/>
                    <a:pt x="13" y="69"/>
                  </a:cubicBezTo>
                  <a:cubicBezTo>
                    <a:pt x="13" y="68"/>
                    <a:pt x="12" y="68"/>
                    <a:pt x="11" y="68"/>
                  </a:cubicBezTo>
                  <a:cubicBezTo>
                    <a:pt x="11" y="68"/>
                    <a:pt x="8" y="67"/>
                    <a:pt x="8" y="67"/>
                  </a:cubicBezTo>
                  <a:cubicBezTo>
                    <a:pt x="8" y="67"/>
                    <a:pt x="7" y="68"/>
                    <a:pt x="7" y="68"/>
                  </a:cubicBezTo>
                  <a:cubicBezTo>
                    <a:pt x="6" y="68"/>
                    <a:pt x="5" y="68"/>
                    <a:pt x="4" y="67"/>
                  </a:cubicBezTo>
                  <a:cubicBezTo>
                    <a:pt x="4"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7"/>
                    <a:pt x="3" y="67"/>
                    <a:pt x="3" y="67"/>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6"/>
                    <a:pt x="3" y="66"/>
                    <a:pt x="3" y="66"/>
                  </a:cubicBezTo>
                  <a:cubicBezTo>
                    <a:pt x="3" y="65"/>
                    <a:pt x="3" y="65"/>
                    <a:pt x="3" y="65"/>
                  </a:cubicBezTo>
                  <a:cubicBezTo>
                    <a:pt x="0" y="67"/>
                    <a:pt x="0" y="67"/>
                    <a:pt x="0" y="67"/>
                  </a:cubicBezTo>
                  <a:cubicBezTo>
                    <a:pt x="2" y="71"/>
                    <a:pt x="2" y="71"/>
                    <a:pt x="2" y="71"/>
                  </a:cubicBezTo>
                  <a:cubicBezTo>
                    <a:pt x="1" y="72"/>
                    <a:pt x="1" y="72"/>
                    <a:pt x="1" y="72"/>
                  </a:cubicBezTo>
                  <a:cubicBezTo>
                    <a:pt x="1" y="72"/>
                    <a:pt x="2" y="73"/>
                    <a:pt x="2" y="73"/>
                  </a:cubicBezTo>
                  <a:cubicBezTo>
                    <a:pt x="2" y="74"/>
                    <a:pt x="3" y="74"/>
                    <a:pt x="3" y="75"/>
                  </a:cubicBezTo>
                  <a:cubicBezTo>
                    <a:pt x="3" y="76"/>
                    <a:pt x="3" y="77"/>
                    <a:pt x="3" y="77"/>
                  </a:cubicBezTo>
                  <a:cubicBezTo>
                    <a:pt x="4" y="77"/>
                    <a:pt x="4" y="77"/>
                    <a:pt x="4" y="77"/>
                  </a:cubicBezTo>
                  <a:cubicBezTo>
                    <a:pt x="5" y="79"/>
                    <a:pt x="5" y="79"/>
                    <a:pt x="5" y="79"/>
                  </a:cubicBezTo>
                  <a:cubicBezTo>
                    <a:pt x="5" y="80"/>
                    <a:pt x="5" y="80"/>
                    <a:pt x="5" y="80"/>
                  </a:cubicBezTo>
                  <a:cubicBezTo>
                    <a:pt x="5" y="82"/>
                    <a:pt x="5" y="82"/>
                    <a:pt x="5" y="82"/>
                  </a:cubicBezTo>
                  <a:cubicBezTo>
                    <a:pt x="5" y="82"/>
                    <a:pt x="6" y="83"/>
                    <a:pt x="6" y="84"/>
                  </a:cubicBezTo>
                  <a:cubicBezTo>
                    <a:pt x="6" y="84"/>
                    <a:pt x="6" y="85"/>
                    <a:pt x="6" y="86"/>
                  </a:cubicBezTo>
                  <a:cubicBezTo>
                    <a:pt x="6" y="86"/>
                    <a:pt x="8" y="88"/>
                    <a:pt x="8" y="88"/>
                  </a:cubicBezTo>
                  <a:cubicBezTo>
                    <a:pt x="8" y="90"/>
                    <a:pt x="8" y="90"/>
                    <a:pt x="8" y="90"/>
                  </a:cubicBezTo>
                  <a:cubicBezTo>
                    <a:pt x="8" y="90"/>
                    <a:pt x="9" y="91"/>
                    <a:pt x="10" y="92"/>
                  </a:cubicBezTo>
                  <a:cubicBezTo>
                    <a:pt x="10" y="92"/>
                    <a:pt x="11" y="93"/>
                    <a:pt x="11" y="93"/>
                  </a:cubicBezTo>
                  <a:cubicBezTo>
                    <a:pt x="12" y="95"/>
                    <a:pt x="12" y="95"/>
                    <a:pt x="12" y="95"/>
                  </a:cubicBezTo>
                  <a:cubicBezTo>
                    <a:pt x="13" y="97"/>
                    <a:pt x="13" y="97"/>
                    <a:pt x="13" y="97"/>
                  </a:cubicBezTo>
                  <a:cubicBezTo>
                    <a:pt x="14" y="98"/>
                    <a:pt x="14" y="98"/>
                    <a:pt x="14" y="98"/>
                  </a:cubicBezTo>
                  <a:cubicBezTo>
                    <a:pt x="15" y="100"/>
                    <a:pt x="15" y="100"/>
                    <a:pt x="15" y="100"/>
                  </a:cubicBezTo>
                  <a:cubicBezTo>
                    <a:pt x="16" y="101"/>
                    <a:pt x="16" y="101"/>
                    <a:pt x="16" y="101"/>
                  </a:cubicBezTo>
                  <a:cubicBezTo>
                    <a:pt x="17" y="102"/>
                    <a:pt x="17" y="102"/>
                    <a:pt x="17" y="102"/>
                  </a:cubicBezTo>
                  <a:cubicBezTo>
                    <a:pt x="17" y="102"/>
                    <a:pt x="17" y="103"/>
                    <a:pt x="18" y="103"/>
                  </a:cubicBezTo>
                  <a:cubicBezTo>
                    <a:pt x="19" y="103"/>
                    <a:pt x="20" y="103"/>
                    <a:pt x="20" y="103"/>
                  </a:cubicBezTo>
                  <a:cubicBezTo>
                    <a:pt x="21" y="103"/>
                    <a:pt x="21" y="104"/>
                    <a:pt x="22" y="101"/>
                  </a:cubicBezTo>
                  <a:cubicBezTo>
                    <a:pt x="22" y="99"/>
                    <a:pt x="22" y="98"/>
                    <a:pt x="22" y="98"/>
                  </a:cubicBezTo>
                  <a:cubicBezTo>
                    <a:pt x="22" y="98"/>
                    <a:pt x="23" y="98"/>
                    <a:pt x="23" y="97"/>
                  </a:cubicBezTo>
                  <a:cubicBezTo>
                    <a:pt x="24" y="97"/>
                    <a:pt x="25" y="97"/>
                    <a:pt x="25" y="96"/>
                  </a:cubicBezTo>
                  <a:cubicBezTo>
                    <a:pt x="25" y="94"/>
                    <a:pt x="23" y="93"/>
                    <a:pt x="23" y="93"/>
                  </a:cubicBezTo>
                  <a:cubicBezTo>
                    <a:pt x="23" y="93"/>
                    <a:pt x="25" y="92"/>
                    <a:pt x="26" y="93"/>
                  </a:cubicBezTo>
                  <a:cubicBezTo>
                    <a:pt x="26" y="94"/>
                    <a:pt x="26" y="95"/>
                    <a:pt x="27" y="94"/>
                  </a:cubicBezTo>
                  <a:cubicBezTo>
                    <a:pt x="28" y="92"/>
                    <a:pt x="28" y="92"/>
                    <a:pt x="28" y="92"/>
                  </a:cubicBezTo>
                  <a:cubicBezTo>
                    <a:pt x="27" y="91"/>
                    <a:pt x="27" y="90"/>
                    <a:pt x="27" y="89"/>
                  </a:cubicBezTo>
                  <a:cubicBezTo>
                    <a:pt x="27" y="89"/>
                    <a:pt x="28" y="88"/>
                    <a:pt x="28" y="87"/>
                  </a:cubicBezTo>
                  <a:cubicBezTo>
                    <a:pt x="29" y="86"/>
                    <a:pt x="29" y="85"/>
                    <a:pt x="29" y="84"/>
                  </a:cubicBezTo>
                  <a:cubicBezTo>
                    <a:pt x="29" y="82"/>
                    <a:pt x="29" y="83"/>
                    <a:pt x="30" y="81"/>
                  </a:cubicBezTo>
                  <a:cubicBezTo>
                    <a:pt x="30" y="80"/>
                    <a:pt x="30" y="81"/>
                    <a:pt x="30" y="77"/>
                  </a:cubicBezTo>
                  <a:cubicBezTo>
                    <a:pt x="31" y="74"/>
                    <a:pt x="31" y="73"/>
                    <a:pt x="32" y="73"/>
                  </a:cubicBezTo>
                  <a:cubicBezTo>
                    <a:pt x="32" y="73"/>
                    <a:pt x="40" y="76"/>
                    <a:pt x="40" y="76"/>
                  </a:cubicBezTo>
                  <a:cubicBezTo>
                    <a:pt x="40" y="76"/>
                    <a:pt x="41" y="78"/>
                    <a:pt x="41" y="78"/>
                  </a:cubicBezTo>
                  <a:cubicBezTo>
                    <a:pt x="41" y="79"/>
                    <a:pt x="41" y="80"/>
                    <a:pt x="41" y="80"/>
                  </a:cubicBezTo>
                  <a:cubicBezTo>
                    <a:pt x="41" y="81"/>
                    <a:pt x="40" y="83"/>
                    <a:pt x="40" y="83"/>
                  </a:cubicBezTo>
                  <a:cubicBezTo>
                    <a:pt x="40" y="84"/>
                    <a:pt x="40" y="84"/>
                    <a:pt x="40" y="84"/>
                  </a:cubicBezTo>
                  <a:cubicBezTo>
                    <a:pt x="40" y="84"/>
                    <a:pt x="38" y="84"/>
                    <a:pt x="38" y="86"/>
                  </a:cubicBezTo>
                  <a:cubicBezTo>
                    <a:pt x="37" y="87"/>
                    <a:pt x="37" y="87"/>
                    <a:pt x="38" y="88"/>
                  </a:cubicBezTo>
                  <a:cubicBezTo>
                    <a:pt x="39" y="89"/>
                    <a:pt x="40" y="90"/>
                    <a:pt x="40" y="90"/>
                  </a:cubicBezTo>
                  <a:cubicBezTo>
                    <a:pt x="41" y="90"/>
                    <a:pt x="42" y="89"/>
                    <a:pt x="43" y="89"/>
                  </a:cubicBezTo>
                  <a:cubicBezTo>
                    <a:pt x="43" y="89"/>
                    <a:pt x="44" y="89"/>
                    <a:pt x="44" y="89"/>
                  </a:cubicBezTo>
                  <a:cubicBezTo>
                    <a:pt x="44" y="90"/>
                    <a:pt x="44" y="91"/>
                    <a:pt x="45" y="92"/>
                  </a:cubicBezTo>
                  <a:cubicBezTo>
                    <a:pt x="46" y="92"/>
                    <a:pt x="47" y="93"/>
                    <a:pt x="47" y="93"/>
                  </a:cubicBezTo>
                  <a:cubicBezTo>
                    <a:pt x="48" y="93"/>
                    <a:pt x="49" y="93"/>
                    <a:pt x="49" y="93"/>
                  </a:cubicBezTo>
                  <a:cubicBezTo>
                    <a:pt x="49" y="93"/>
                    <a:pt x="50" y="92"/>
                    <a:pt x="51" y="92"/>
                  </a:cubicBezTo>
                  <a:cubicBezTo>
                    <a:pt x="51" y="92"/>
                    <a:pt x="54" y="95"/>
                    <a:pt x="52" y="91"/>
                  </a:cubicBezTo>
                  <a:cubicBezTo>
                    <a:pt x="49" y="88"/>
                    <a:pt x="49" y="88"/>
                    <a:pt x="49" y="87"/>
                  </a:cubicBezTo>
                  <a:cubicBezTo>
                    <a:pt x="48" y="87"/>
                    <a:pt x="47" y="86"/>
                    <a:pt x="47" y="86"/>
                  </a:cubicBezTo>
                  <a:cubicBezTo>
                    <a:pt x="46" y="86"/>
                    <a:pt x="46" y="86"/>
                    <a:pt x="46" y="86"/>
                  </a:cubicBezTo>
                  <a:cubicBezTo>
                    <a:pt x="46" y="86"/>
                    <a:pt x="46" y="85"/>
                    <a:pt x="46" y="84"/>
                  </a:cubicBezTo>
                  <a:cubicBezTo>
                    <a:pt x="47" y="83"/>
                    <a:pt x="47" y="83"/>
                    <a:pt x="48" y="83"/>
                  </a:cubicBezTo>
                  <a:cubicBezTo>
                    <a:pt x="49" y="83"/>
                    <a:pt x="49" y="82"/>
                    <a:pt x="51" y="84"/>
                  </a:cubicBezTo>
                  <a:cubicBezTo>
                    <a:pt x="52" y="85"/>
                    <a:pt x="52" y="85"/>
                    <a:pt x="52" y="86"/>
                  </a:cubicBezTo>
                  <a:cubicBezTo>
                    <a:pt x="53" y="88"/>
                    <a:pt x="54" y="89"/>
                    <a:pt x="55" y="90"/>
                  </a:cubicBezTo>
                  <a:cubicBezTo>
                    <a:pt x="55" y="90"/>
                    <a:pt x="56" y="90"/>
                    <a:pt x="56" y="92"/>
                  </a:cubicBezTo>
                  <a:cubicBezTo>
                    <a:pt x="56" y="94"/>
                    <a:pt x="56" y="96"/>
                    <a:pt x="56" y="97"/>
                  </a:cubicBezTo>
                  <a:cubicBezTo>
                    <a:pt x="56" y="97"/>
                    <a:pt x="56" y="101"/>
                    <a:pt x="56" y="101"/>
                  </a:cubicBezTo>
                  <a:cubicBezTo>
                    <a:pt x="56" y="101"/>
                    <a:pt x="56" y="103"/>
                    <a:pt x="56" y="104"/>
                  </a:cubicBezTo>
                  <a:cubicBezTo>
                    <a:pt x="56" y="105"/>
                    <a:pt x="61" y="112"/>
                    <a:pt x="61" y="112"/>
                  </a:cubicBezTo>
                  <a:cubicBezTo>
                    <a:pt x="61" y="112"/>
                    <a:pt x="63" y="115"/>
                    <a:pt x="64" y="115"/>
                  </a:cubicBezTo>
                  <a:cubicBezTo>
                    <a:pt x="64" y="115"/>
                    <a:pt x="65" y="118"/>
                    <a:pt x="66" y="119"/>
                  </a:cubicBezTo>
                  <a:cubicBezTo>
                    <a:pt x="68" y="119"/>
                    <a:pt x="72" y="121"/>
                    <a:pt x="72" y="121"/>
                  </a:cubicBezTo>
                  <a:cubicBezTo>
                    <a:pt x="79" y="125"/>
                    <a:pt x="79" y="125"/>
                    <a:pt x="79" y="125"/>
                  </a:cubicBezTo>
                  <a:cubicBezTo>
                    <a:pt x="79" y="125"/>
                    <a:pt x="81" y="128"/>
                    <a:pt x="82" y="128"/>
                  </a:cubicBezTo>
                  <a:cubicBezTo>
                    <a:pt x="82" y="128"/>
                    <a:pt x="87" y="128"/>
                    <a:pt x="83" y="128"/>
                  </a:cubicBezTo>
                  <a:cubicBezTo>
                    <a:pt x="80" y="128"/>
                    <a:pt x="76" y="126"/>
                    <a:pt x="76" y="126"/>
                  </a:cubicBezTo>
                  <a:cubicBezTo>
                    <a:pt x="76" y="126"/>
                    <a:pt x="75" y="124"/>
                    <a:pt x="75" y="124"/>
                  </a:cubicBezTo>
                  <a:cubicBezTo>
                    <a:pt x="74" y="124"/>
                    <a:pt x="70" y="123"/>
                    <a:pt x="69" y="122"/>
                  </a:cubicBezTo>
                  <a:cubicBezTo>
                    <a:pt x="69" y="122"/>
                    <a:pt x="68" y="121"/>
                    <a:pt x="67" y="120"/>
                  </a:cubicBezTo>
                  <a:cubicBezTo>
                    <a:pt x="66" y="118"/>
                    <a:pt x="64" y="117"/>
                    <a:pt x="64" y="117"/>
                  </a:cubicBezTo>
                  <a:cubicBezTo>
                    <a:pt x="64" y="117"/>
                    <a:pt x="63" y="116"/>
                    <a:pt x="62" y="114"/>
                  </a:cubicBezTo>
                  <a:cubicBezTo>
                    <a:pt x="61" y="113"/>
                    <a:pt x="61" y="113"/>
                    <a:pt x="61" y="112"/>
                  </a:cubicBezTo>
                  <a:cubicBezTo>
                    <a:pt x="60" y="112"/>
                    <a:pt x="61" y="112"/>
                    <a:pt x="59" y="111"/>
                  </a:cubicBezTo>
                  <a:cubicBezTo>
                    <a:pt x="57" y="110"/>
                    <a:pt x="56" y="109"/>
                    <a:pt x="56" y="109"/>
                  </a:cubicBezTo>
                  <a:cubicBezTo>
                    <a:pt x="55" y="109"/>
                    <a:pt x="53" y="108"/>
                    <a:pt x="53" y="108"/>
                  </a:cubicBezTo>
                  <a:cubicBezTo>
                    <a:pt x="53" y="108"/>
                    <a:pt x="51" y="106"/>
                    <a:pt x="51" y="106"/>
                  </a:cubicBezTo>
                  <a:cubicBezTo>
                    <a:pt x="51" y="106"/>
                    <a:pt x="50" y="108"/>
                    <a:pt x="52" y="109"/>
                  </a:cubicBezTo>
                  <a:cubicBezTo>
                    <a:pt x="53" y="109"/>
                    <a:pt x="55" y="111"/>
                    <a:pt x="55" y="111"/>
                  </a:cubicBezTo>
                  <a:cubicBezTo>
                    <a:pt x="55" y="111"/>
                    <a:pt x="57" y="112"/>
                    <a:pt x="57" y="112"/>
                  </a:cubicBezTo>
                  <a:cubicBezTo>
                    <a:pt x="57" y="112"/>
                    <a:pt x="57" y="114"/>
                    <a:pt x="57" y="114"/>
                  </a:cubicBezTo>
                  <a:cubicBezTo>
                    <a:pt x="57" y="114"/>
                    <a:pt x="54" y="113"/>
                    <a:pt x="57" y="114"/>
                  </a:cubicBezTo>
                  <a:cubicBezTo>
                    <a:pt x="59" y="115"/>
                    <a:pt x="61" y="115"/>
                    <a:pt x="61" y="115"/>
                  </a:cubicBezTo>
                  <a:cubicBezTo>
                    <a:pt x="61" y="115"/>
                    <a:pt x="59" y="116"/>
                    <a:pt x="58" y="116"/>
                  </a:cubicBezTo>
                  <a:cubicBezTo>
                    <a:pt x="58" y="117"/>
                    <a:pt x="60" y="120"/>
                    <a:pt x="60" y="119"/>
                  </a:cubicBezTo>
                  <a:cubicBezTo>
                    <a:pt x="61" y="119"/>
                    <a:pt x="62" y="120"/>
                    <a:pt x="63" y="120"/>
                  </a:cubicBezTo>
                  <a:cubicBezTo>
                    <a:pt x="63" y="120"/>
                    <a:pt x="65" y="120"/>
                    <a:pt x="65" y="121"/>
                  </a:cubicBezTo>
                  <a:cubicBezTo>
                    <a:pt x="66" y="121"/>
                    <a:pt x="66" y="121"/>
                    <a:pt x="66" y="122"/>
                  </a:cubicBezTo>
                  <a:cubicBezTo>
                    <a:pt x="65" y="122"/>
                    <a:pt x="66" y="124"/>
                    <a:pt x="66" y="124"/>
                  </a:cubicBezTo>
                  <a:cubicBezTo>
                    <a:pt x="68" y="125"/>
                    <a:pt x="68" y="125"/>
                    <a:pt x="68" y="125"/>
                  </a:cubicBezTo>
                  <a:cubicBezTo>
                    <a:pt x="68" y="125"/>
                    <a:pt x="65" y="125"/>
                    <a:pt x="65" y="124"/>
                  </a:cubicBezTo>
                  <a:cubicBezTo>
                    <a:pt x="64" y="124"/>
                    <a:pt x="64" y="123"/>
                    <a:pt x="63" y="124"/>
                  </a:cubicBezTo>
                  <a:cubicBezTo>
                    <a:pt x="62" y="125"/>
                    <a:pt x="62" y="125"/>
                    <a:pt x="62" y="126"/>
                  </a:cubicBezTo>
                  <a:cubicBezTo>
                    <a:pt x="63" y="127"/>
                    <a:pt x="64" y="128"/>
                    <a:pt x="65" y="127"/>
                  </a:cubicBezTo>
                  <a:cubicBezTo>
                    <a:pt x="65" y="127"/>
                    <a:pt x="65" y="127"/>
                    <a:pt x="66" y="126"/>
                  </a:cubicBezTo>
                  <a:cubicBezTo>
                    <a:pt x="66" y="126"/>
                    <a:pt x="66" y="126"/>
                    <a:pt x="67" y="126"/>
                  </a:cubicBezTo>
                  <a:cubicBezTo>
                    <a:pt x="67" y="126"/>
                    <a:pt x="68" y="126"/>
                    <a:pt x="68" y="126"/>
                  </a:cubicBezTo>
                  <a:cubicBezTo>
                    <a:pt x="69" y="125"/>
                    <a:pt x="69" y="125"/>
                    <a:pt x="69" y="125"/>
                  </a:cubicBezTo>
                  <a:cubicBezTo>
                    <a:pt x="69" y="125"/>
                    <a:pt x="69" y="125"/>
                    <a:pt x="69" y="126"/>
                  </a:cubicBezTo>
                  <a:cubicBezTo>
                    <a:pt x="69" y="126"/>
                    <a:pt x="70" y="126"/>
                    <a:pt x="69" y="127"/>
                  </a:cubicBezTo>
                  <a:cubicBezTo>
                    <a:pt x="69" y="128"/>
                    <a:pt x="68" y="128"/>
                    <a:pt x="68" y="128"/>
                  </a:cubicBezTo>
                  <a:cubicBezTo>
                    <a:pt x="68" y="129"/>
                    <a:pt x="67" y="128"/>
                    <a:pt x="68" y="130"/>
                  </a:cubicBezTo>
                  <a:cubicBezTo>
                    <a:pt x="68" y="131"/>
                    <a:pt x="68" y="132"/>
                    <a:pt x="68" y="132"/>
                  </a:cubicBezTo>
                  <a:cubicBezTo>
                    <a:pt x="68" y="132"/>
                    <a:pt x="69" y="132"/>
                    <a:pt x="69" y="132"/>
                  </a:cubicBezTo>
                  <a:cubicBezTo>
                    <a:pt x="70" y="133"/>
                    <a:pt x="70" y="134"/>
                    <a:pt x="70" y="135"/>
                  </a:cubicBezTo>
                  <a:cubicBezTo>
                    <a:pt x="71" y="135"/>
                    <a:pt x="73" y="138"/>
                    <a:pt x="73" y="138"/>
                  </a:cubicBezTo>
                  <a:cubicBezTo>
                    <a:pt x="73" y="138"/>
                    <a:pt x="76" y="140"/>
                    <a:pt x="76" y="140"/>
                  </a:cubicBezTo>
                  <a:cubicBezTo>
                    <a:pt x="76" y="140"/>
                    <a:pt x="77" y="141"/>
                    <a:pt x="77" y="141"/>
                  </a:cubicBezTo>
                  <a:cubicBezTo>
                    <a:pt x="77" y="141"/>
                    <a:pt x="77" y="142"/>
                    <a:pt x="76" y="141"/>
                  </a:cubicBezTo>
                  <a:cubicBezTo>
                    <a:pt x="75" y="140"/>
                    <a:pt x="73" y="139"/>
                    <a:pt x="73" y="139"/>
                  </a:cubicBezTo>
                  <a:cubicBezTo>
                    <a:pt x="73" y="141"/>
                    <a:pt x="73" y="141"/>
                    <a:pt x="73" y="141"/>
                  </a:cubicBezTo>
                  <a:cubicBezTo>
                    <a:pt x="73" y="141"/>
                    <a:pt x="74" y="142"/>
                    <a:pt x="75" y="142"/>
                  </a:cubicBezTo>
                  <a:cubicBezTo>
                    <a:pt x="75" y="143"/>
                    <a:pt x="75" y="143"/>
                    <a:pt x="76" y="144"/>
                  </a:cubicBezTo>
                  <a:cubicBezTo>
                    <a:pt x="77" y="144"/>
                    <a:pt x="78" y="144"/>
                    <a:pt x="79" y="144"/>
                  </a:cubicBezTo>
                  <a:cubicBezTo>
                    <a:pt x="79" y="145"/>
                    <a:pt x="79" y="143"/>
                    <a:pt x="79" y="143"/>
                  </a:cubicBezTo>
                  <a:cubicBezTo>
                    <a:pt x="79" y="143"/>
                    <a:pt x="80" y="143"/>
                    <a:pt x="80" y="143"/>
                  </a:cubicBezTo>
                  <a:cubicBezTo>
                    <a:pt x="80" y="144"/>
                    <a:pt x="81" y="145"/>
                    <a:pt x="80" y="146"/>
                  </a:cubicBezTo>
                  <a:cubicBezTo>
                    <a:pt x="80" y="146"/>
                    <a:pt x="80" y="147"/>
                    <a:pt x="79" y="146"/>
                  </a:cubicBezTo>
                  <a:cubicBezTo>
                    <a:pt x="78" y="146"/>
                    <a:pt x="77" y="145"/>
                    <a:pt x="76" y="145"/>
                  </a:cubicBezTo>
                  <a:cubicBezTo>
                    <a:pt x="76" y="145"/>
                    <a:pt x="75" y="144"/>
                    <a:pt x="74" y="145"/>
                  </a:cubicBezTo>
                  <a:cubicBezTo>
                    <a:pt x="74" y="145"/>
                    <a:pt x="72" y="144"/>
                    <a:pt x="72" y="145"/>
                  </a:cubicBezTo>
                  <a:cubicBezTo>
                    <a:pt x="72" y="146"/>
                    <a:pt x="72" y="147"/>
                    <a:pt x="72" y="147"/>
                  </a:cubicBezTo>
                  <a:cubicBezTo>
                    <a:pt x="72" y="147"/>
                    <a:pt x="71" y="143"/>
                    <a:pt x="70" y="143"/>
                  </a:cubicBezTo>
                  <a:cubicBezTo>
                    <a:pt x="69" y="143"/>
                    <a:pt x="67" y="142"/>
                    <a:pt x="67" y="142"/>
                  </a:cubicBezTo>
                  <a:cubicBezTo>
                    <a:pt x="66" y="140"/>
                    <a:pt x="66" y="140"/>
                    <a:pt x="66" y="140"/>
                  </a:cubicBezTo>
                  <a:cubicBezTo>
                    <a:pt x="66" y="140"/>
                    <a:pt x="67" y="140"/>
                    <a:pt x="67" y="140"/>
                  </a:cubicBezTo>
                  <a:cubicBezTo>
                    <a:pt x="68" y="141"/>
                    <a:pt x="67" y="141"/>
                    <a:pt x="68" y="141"/>
                  </a:cubicBezTo>
                  <a:cubicBezTo>
                    <a:pt x="69" y="141"/>
                    <a:pt x="67" y="139"/>
                    <a:pt x="69" y="139"/>
                  </a:cubicBezTo>
                  <a:cubicBezTo>
                    <a:pt x="71" y="139"/>
                    <a:pt x="71" y="139"/>
                    <a:pt x="71" y="139"/>
                  </a:cubicBezTo>
                  <a:cubicBezTo>
                    <a:pt x="71" y="138"/>
                    <a:pt x="73" y="138"/>
                    <a:pt x="71" y="137"/>
                  </a:cubicBezTo>
                  <a:cubicBezTo>
                    <a:pt x="69" y="136"/>
                    <a:pt x="69" y="136"/>
                    <a:pt x="69" y="136"/>
                  </a:cubicBezTo>
                  <a:cubicBezTo>
                    <a:pt x="68" y="136"/>
                    <a:pt x="68" y="136"/>
                    <a:pt x="68" y="135"/>
                  </a:cubicBezTo>
                  <a:cubicBezTo>
                    <a:pt x="67" y="134"/>
                    <a:pt x="67" y="133"/>
                    <a:pt x="66" y="133"/>
                  </a:cubicBezTo>
                  <a:cubicBezTo>
                    <a:pt x="66" y="133"/>
                    <a:pt x="63" y="133"/>
                    <a:pt x="63" y="133"/>
                  </a:cubicBezTo>
                  <a:cubicBezTo>
                    <a:pt x="63" y="133"/>
                    <a:pt x="62" y="132"/>
                    <a:pt x="61" y="132"/>
                  </a:cubicBezTo>
                  <a:cubicBezTo>
                    <a:pt x="60" y="132"/>
                    <a:pt x="58" y="130"/>
                    <a:pt x="58" y="130"/>
                  </a:cubicBezTo>
                  <a:cubicBezTo>
                    <a:pt x="57" y="129"/>
                    <a:pt x="54" y="128"/>
                    <a:pt x="54" y="128"/>
                  </a:cubicBezTo>
                  <a:cubicBezTo>
                    <a:pt x="54" y="128"/>
                    <a:pt x="53" y="127"/>
                    <a:pt x="52" y="127"/>
                  </a:cubicBezTo>
                  <a:cubicBezTo>
                    <a:pt x="51" y="127"/>
                    <a:pt x="51" y="127"/>
                    <a:pt x="50" y="127"/>
                  </a:cubicBezTo>
                  <a:cubicBezTo>
                    <a:pt x="49" y="126"/>
                    <a:pt x="48" y="125"/>
                    <a:pt x="48" y="125"/>
                  </a:cubicBezTo>
                  <a:cubicBezTo>
                    <a:pt x="47" y="124"/>
                    <a:pt x="46" y="124"/>
                    <a:pt x="46" y="124"/>
                  </a:cubicBezTo>
                  <a:cubicBezTo>
                    <a:pt x="47" y="125"/>
                    <a:pt x="46" y="125"/>
                    <a:pt x="48" y="126"/>
                  </a:cubicBezTo>
                  <a:cubicBezTo>
                    <a:pt x="49" y="127"/>
                    <a:pt x="50" y="127"/>
                    <a:pt x="50" y="127"/>
                  </a:cubicBezTo>
                  <a:cubicBezTo>
                    <a:pt x="50" y="127"/>
                    <a:pt x="51" y="128"/>
                    <a:pt x="51" y="128"/>
                  </a:cubicBezTo>
                  <a:cubicBezTo>
                    <a:pt x="51" y="129"/>
                    <a:pt x="52" y="128"/>
                    <a:pt x="53" y="128"/>
                  </a:cubicBezTo>
                  <a:cubicBezTo>
                    <a:pt x="53" y="129"/>
                    <a:pt x="54" y="129"/>
                    <a:pt x="54" y="130"/>
                  </a:cubicBezTo>
                  <a:cubicBezTo>
                    <a:pt x="54" y="130"/>
                    <a:pt x="57" y="130"/>
                    <a:pt x="57" y="131"/>
                  </a:cubicBezTo>
                  <a:cubicBezTo>
                    <a:pt x="57" y="132"/>
                    <a:pt x="58" y="133"/>
                    <a:pt x="57" y="133"/>
                  </a:cubicBezTo>
                  <a:cubicBezTo>
                    <a:pt x="57" y="133"/>
                    <a:pt x="56" y="134"/>
                    <a:pt x="56" y="134"/>
                  </a:cubicBezTo>
                  <a:cubicBezTo>
                    <a:pt x="57" y="134"/>
                    <a:pt x="58" y="135"/>
                    <a:pt x="59" y="135"/>
                  </a:cubicBezTo>
                  <a:cubicBezTo>
                    <a:pt x="60" y="135"/>
                    <a:pt x="59" y="135"/>
                    <a:pt x="61" y="136"/>
                  </a:cubicBezTo>
                  <a:cubicBezTo>
                    <a:pt x="63" y="136"/>
                    <a:pt x="63" y="138"/>
                    <a:pt x="63" y="138"/>
                  </a:cubicBezTo>
                  <a:cubicBezTo>
                    <a:pt x="63" y="139"/>
                    <a:pt x="65" y="140"/>
                    <a:pt x="65" y="140"/>
                  </a:cubicBezTo>
                  <a:cubicBezTo>
                    <a:pt x="65" y="140"/>
                    <a:pt x="64" y="140"/>
                    <a:pt x="65" y="141"/>
                  </a:cubicBezTo>
                  <a:cubicBezTo>
                    <a:pt x="65" y="141"/>
                    <a:pt x="64" y="141"/>
                    <a:pt x="65" y="142"/>
                  </a:cubicBezTo>
                  <a:cubicBezTo>
                    <a:pt x="66" y="142"/>
                    <a:pt x="67" y="142"/>
                    <a:pt x="67" y="142"/>
                  </a:cubicBezTo>
                  <a:cubicBezTo>
                    <a:pt x="67" y="143"/>
                    <a:pt x="67" y="143"/>
                    <a:pt x="67" y="144"/>
                  </a:cubicBezTo>
                  <a:cubicBezTo>
                    <a:pt x="67" y="144"/>
                    <a:pt x="65" y="146"/>
                    <a:pt x="68" y="146"/>
                  </a:cubicBezTo>
                  <a:cubicBezTo>
                    <a:pt x="70" y="146"/>
                    <a:pt x="70" y="146"/>
                    <a:pt x="70" y="146"/>
                  </a:cubicBezTo>
                  <a:cubicBezTo>
                    <a:pt x="71" y="147"/>
                    <a:pt x="71" y="147"/>
                    <a:pt x="71" y="147"/>
                  </a:cubicBezTo>
                  <a:cubicBezTo>
                    <a:pt x="71" y="147"/>
                    <a:pt x="70" y="148"/>
                    <a:pt x="71" y="149"/>
                  </a:cubicBezTo>
                  <a:cubicBezTo>
                    <a:pt x="71" y="150"/>
                    <a:pt x="75" y="150"/>
                    <a:pt x="75" y="150"/>
                  </a:cubicBezTo>
                  <a:cubicBezTo>
                    <a:pt x="75" y="149"/>
                    <a:pt x="75" y="149"/>
                    <a:pt x="75" y="149"/>
                  </a:cubicBezTo>
                  <a:cubicBezTo>
                    <a:pt x="75" y="149"/>
                    <a:pt x="77" y="150"/>
                    <a:pt x="76" y="150"/>
                  </a:cubicBezTo>
                  <a:cubicBezTo>
                    <a:pt x="76" y="151"/>
                    <a:pt x="75" y="151"/>
                    <a:pt x="75" y="151"/>
                  </a:cubicBezTo>
                  <a:cubicBezTo>
                    <a:pt x="75" y="151"/>
                    <a:pt x="75" y="153"/>
                    <a:pt x="76" y="153"/>
                  </a:cubicBezTo>
                  <a:cubicBezTo>
                    <a:pt x="77" y="153"/>
                    <a:pt x="78" y="154"/>
                    <a:pt x="78" y="154"/>
                  </a:cubicBezTo>
                  <a:cubicBezTo>
                    <a:pt x="78" y="154"/>
                    <a:pt x="79" y="154"/>
                    <a:pt x="79" y="155"/>
                  </a:cubicBezTo>
                  <a:cubicBezTo>
                    <a:pt x="80" y="155"/>
                    <a:pt x="80" y="156"/>
                    <a:pt x="80" y="156"/>
                  </a:cubicBezTo>
                  <a:cubicBezTo>
                    <a:pt x="81" y="156"/>
                    <a:pt x="82" y="156"/>
                    <a:pt x="82" y="157"/>
                  </a:cubicBezTo>
                  <a:cubicBezTo>
                    <a:pt x="83" y="157"/>
                    <a:pt x="84" y="158"/>
                    <a:pt x="84" y="157"/>
                  </a:cubicBezTo>
                  <a:cubicBezTo>
                    <a:pt x="84" y="156"/>
                    <a:pt x="85" y="156"/>
                    <a:pt x="84" y="155"/>
                  </a:cubicBezTo>
                  <a:cubicBezTo>
                    <a:pt x="83" y="154"/>
                    <a:pt x="82" y="154"/>
                    <a:pt x="81" y="154"/>
                  </a:cubicBezTo>
                  <a:cubicBezTo>
                    <a:pt x="81" y="154"/>
                    <a:pt x="80" y="154"/>
                    <a:pt x="80" y="153"/>
                  </a:cubicBezTo>
                  <a:cubicBezTo>
                    <a:pt x="79" y="153"/>
                    <a:pt x="79" y="153"/>
                    <a:pt x="79" y="152"/>
                  </a:cubicBezTo>
                  <a:cubicBezTo>
                    <a:pt x="79" y="151"/>
                    <a:pt x="78" y="150"/>
                    <a:pt x="78" y="150"/>
                  </a:cubicBezTo>
                  <a:cubicBezTo>
                    <a:pt x="78" y="150"/>
                    <a:pt x="78" y="148"/>
                    <a:pt x="78" y="148"/>
                  </a:cubicBezTo>
                  <a:cubicBezTo>
                    <a:pt x="77" y="148"/>
                    <a:pt x="77" y="148"/>
                    <a:pt x="76" y="148"/>
                  </a:cubicBezTo>
                  <a:cubicBezTo>
                    <a:pt x="76" y="148"/>
                    <a:pt x="75" y="147"/>
                    <a:pt x="75" y="147"/>
                  </a:cubicBezTo>
                  <a:cubicBezTo>
                    <a:pt x="74" y="147"/>
                    <a:pt x="73" y="147"/>
                    <a:pt x="73" y="147"/>
                  </a:cubicBezTo>
                  <a:cubicBezTo>
                    <a:pt x="73" y="146"/>
                    <a:pt x="74" y="146"/>
                    <a:pt x="74" y="146"/>
                  </a:cubicBezTo>
                  <a:cubicBezTo>
                    <a:pt x="74" y="146"/>
                    <a:pt x="75" y="146"/>
                    <a:pt x="76" y="146"/>
                  </a:cubicBezTo>
                  <a:cubicBezTo>
                    <a:pt x="77" y="147"/>
                    <a:pt x="77" y="146"/>
                    <a:pt x="78" y="147"/>
                  </a:cubicBezTo>
                  <a:cubicBezTo>
                    <a:pt x="79" y="147"/>
                    <a:pt x="78" y="148"/>
                    <a:pt x="79" y="148"/>
                  </a:cubicBezTo>
                  <a:cubicBezTo>
                    <a:pt x="81" y="148"/>
                    <a:pt x="81" y="147"/>
                    <a:pt x="81" y="147"/>
                  </a:cubicBezTo>
                  <a:cubicBezTo>
                    <a:pt x="83" y="146"/>
                    <a:pt x="83" y="146"/>
                    <a:pt x="83" y="146"/>
                  </a:cubicBezTo>
                  <a:cubicBezTo>
                    <a:pt x="83" y="146"/>
                    <a:pt x="83" y="146"/>
                    <a:pt x="84" y="147"/>
                  </a:cubicBezTo>
                  <a:cubicBezTo>
                    <a:pt x="85" y="147"/>
                    <a:pt x="83" y="148"/>
                    <a:pt x="85" y="148"/>
                  </a:cubicBezTo>
                  <a:cubicBezTo>
                    <a:pt x="87" y="148"/>
                    <a:pt x="88" y="148"/>
                    <a:pt x="88" y="148"/>
                  </a:cubicBezTo>
                  <a:cubicBezTo>
                    <a:pt x="88" y="149"/>
                    <a:pt x="88" y="150"/>
                    <a:pt x="88" y="150"/>
                  </a:cubicBezTo>
                  <a:cubicBezTo>
                    <a:pt x="88" y="150"/>
                    <a:pt x="88" y="151"/>
                    <a:pt x="88" y="151"/>
                  </a:cubicBezTo>
                  <a:cubicBezTo>
                    <a:pt x="89" y="151"/>
                    <a:pt x="91" y="151"/>
                    <a:pt x="91" y="151"/>
                  </a:cubicBezTo>
                  <a:cubicBezTo>
                    <a:pt x="91" y="151"/>
                    <a:pt x="92" y="151"/>
                    <a:pt x="92" y="152"/>
                  </a:cubicBezTo>
                  <a:cubicBezTo>
                    <a:pt x="93" y="153"/>
                    <a:pt x="90" y="154"/>
                    <a:pt x="90" y="154"/>
                  </a:cubicBezTo>
                  <a:cubicBezTo>
                    <a:pt x="90" y="154"/>
                    <a:pt x="89" y="153"/>
                    <a:pt x="89" y="154"/>
                  </a:cubicBezTo>
                  <a:cubicBezTo>
                    <a:pt x="89" y="155"/>
                    <a:pt x="88" y="155"/>
                    <a:pt x="89" y="156"/>
                  </a:cubicBezTo>
                  <a:cubicBezTo>
                    <a:pt x="90" y="156"/>
                    <a:pt x="89" y="156"/>
                    <a:pt x="89" y="156"/>
                  </a:cubicBezTo>
                  <a:cubicBezTo>
                    <a:pt x="88" y="156"/>
                    <a:pt x="87" y="155"/>
                    <a:pt x="88" y="157"/>
                  </a:cubicBezTo>
                  <a:cubicBezTo>
                    <a:pt x="88" y="158"/>
                    <a:pt x="89" y="159"/>
                    <a:pt x="89" y="159"/>
                  </a:cubicBezTo>
                  <a:cubicBezTo>
                    <a:pt x="90" y="159"/>
                    <a:pt x="92" y="159"/>
                    <a:pt x="92" y="159"/>
                  </a:cubicBezTo>
                  <a:cubicBezTo>
                    <a:pt x="93" y="159"/>
                    <a:pt x="94" y="159"/>
                    <a:pt x="93" y="159"/>
                  </a:cubicBezTo>
                  <a:cubicBezTo>
                    <a:pt x="92" y="158"/>
                    <a:pt x="91" y="158"/>
                    <a:pt x="91" y="158"/>
                  </a:cubicBezTo>
                  <a:cubicBezTo>
                    <a:pt x="91" y="158"/>
                    <a:pt x="91" y="158"/>
                    <a:pt x="91" y="157"/>
                  </a:cubicBezTo>
                  <a:cubicBezTo>
                    <a:pt x="91" y="157"/>
                    <a:pt x="92" y="157"/>
                    <a:pt x="92" y="157"/>
                  </a:cubicBezTo>
                  <a:cubicBezTo>
                    <a:pt x="92" y="156"/>
                    <a:pt x="93" y="155"/>
                    <a:pt x="93" y="155"/>
                  </a:cubicBezTo>
                  <a:cubicBezTo>
                    <a:pt x="93" y="155"/>
                    <a:pt x="94" y="153"/>
                    <a:pt x="95" y="154"/>
                  </a:cubicBezTo>
                  <a:cubicBezTo>
                    <a:pt x="95" y="155"/>
                    <a:pt x="95" y="155"/>
                    <a:pt x="96" y="155"/>
                  </a:cubicBezTo>
                  <a:cubicBezTo>
                    <a:pt x="96" y="155"/>
                    <a:pt x="99" y="152"/>
                    <a:pt x="99" y="152"/>
                  </a:cubicBezTo>
                  <a:cubicBezTo>
                    <a:pt x="99" y="152"/>
                    <a:pt x="100" y="152"/>
                    <a:pt x="99" y="153"/>
                  </a:cubicBezTo>
                  <a:cubicBezTo>
                    <a:pt x="99" y="154"/>
                    <a:pt x="98" y="155"/>
                    <a:pt x="99" y="156"/>
                  </a:cubicBezTo>
                  <a:cubicBezTo>
                    <a:pt x="99" y="157"/>
                    <a:pt x="99" y="157"/>
                    <a:pt x="99" y="157"/>
                  </a:cubicBezTo>
                  <a:cubicBezTo>
                    <a:pt x="100" y="158"/>
                    <a:pt x="99" y="158"/>
                    <a:pt x="100" y="159"/>
                  </a:cubicBezTo>
                  <a:cubicBezTo>
                    <a:pt x="100" y="160"/>
                    <a:pt x="100" y="159"/>
                    <a:pt x="100" y="160"/>
                  </a:cubicBezTo>
                  <a:cubicBezTo>
                    <a:pt x="101" y="161"/>
                    <a:pt x="102" y="163"/>
                    <a:pt x="102" y="163"/>
                  </a:cubicBezTo>
                  <a:cubicBezTo>
                    <a:pt x="102" y="163"/>
                    <a:pt x="101" y="164"/>
                    <a:pt x="102" y="164"/>
                  </a:cubicBezTo>
                  <a:cubicBezTo>
                    <a:pt x="103" y="165"/>
                    <a:pt x="105" y="165"/>
                    <a:pt x="105" y="165"/>
                  </a:cubicBezTo>
                  <a:cubicBezTo>
                    <a:pt x="105" y="165"/>
                    <a:pt x="105" y="165"/>
                    <a:pt x="105" y="165"/>
                  </a:cubicBezTo>
                  <a:cubicBezTo>
                    <a:pt x="105" y="165"/>
                    <a:pt x="106" y="166"/>
                    <a:pt x="107" y="165"/>
                  </a:cubicBezTo>
                  <a:cubicBezTo>
                    <a:pt x="107" y="164"/>
                    <a:pt x="108" y="164"/>
                    <a:pt x="108" y="164"/>
                  </a:cubicBezTo>
                  <a:cubicBezTo>
                    <a:pt x="109" y="164"/>
                    <a:pt x="108" y="164"/>
                    <a:pt x="110" y="164"/>
                  </a:cubicBezTo>
                  <a:cubicBezTo>
                    <a:pt x="112" y="164"/>
                    <a:pt x="112" y="165"/>
                    <a:pt x="113" y="164"/>
                  </a:cubicBezTo>
                  <a:cubicBezTo>
                    <a:pt x="114" y="163"/>
                    <a:pt x="113" y="163"/>
                    <a:pt x="115" y="163"/>
                  </a:cubicBezTo>
                  <a:cubicBezTo>
                    <a:pt x="117" y="163"/>
                    <a:pt x="119" y="162"/>
                    <a:pt x="119" y="162"/>
                  </a:cubicBezTo>
                  <a:cubicBezTo>
                    <a:pt x="119" y="162"/>
                    <a:pt x="122" y="162"/>
                    <a:pt x="122" y="162"/>
                  </a:cubicBezTo>
                  <a:cubicBezTo>
                    <a:pt x="124" y="163"/>
                    <a:pt x="124" y="163"/>
                    <a:pt x="124" y="163"/>
                  </a:cubicBezTo>
                  <a:cubicBezTo>
                    <a:pt x="124" y="163"/>
                    <a:pt x="125" y="164"/>
                    <a:pt x="126" y="164"/>
                  </a:cubicBezTo>
                  <a:cubicBezTo>
                    <a:pt x="126" y="164"/>
                    <a:pt x="127" y="164"/>
                    <a:pt x="128" y="164"/>
                  </a:cubicBezTo>
                  <a:cubicBezTo>
                    <a:pt x="128" y="164"/>
                    <a:pt x="132" y="165"/>
                    <a:pt x="132" y="165"/>
                  </a:cubicBezTo>
                  <a:cubicBezTo>
                    <a:pt x="136" y="166"/>
                    <a:pt x="136" y="166"/>
                    <a:pt x="136" y="166"/>
                  </a:cubicBezTo>
                  <a:cubicBezTo>
                    <a:pt x="138" y="167"/>
                    <a:pt x="138" y="167"/>
                    <a:pt x="138" y="167"/>
                  </a:cubicBezTo>
                  <a:cubicBezTo>
                    <a:pt x="142" y="170"/>
                    <a:pt x="142" y="170"/>
                    <a:pt x="142" y="170"/>
                  </a:cubicBezTo>
                  <a:cubicBezTo>
                    <a:pt x="146" y="174"/>
                    <a:pt x="146" y="174"/>
                    <a:pt x="146" y="174"/>
                  </a:cubicBezTo>
                  <a:cubicBezTo>
                    <a:pt x="151" y="176"/>
                    <a:pt x="151" y="176"/>
                    <a:pt x="151" y="176"/>
                  </a:cubicBezTo>
                  <a:cubicBezTo>
                    <a:pt x="154" y="178"/>
                    <a:pt x="154" y="178"/>
                    <a:pt x="154" y="178"/>
                  </a:cubicBezTo>
                  <a:cubicBezTo>
                    <a:pt x="156" y="180"/>
                    <a:pt x="156" y="180"/>
                    <a:pt x="156" y="180"/>
                  </a:cubicBezTo>
                  <a:cubicBezTo>
                    <a:pt x="156" y="180"/>
                    <a:pt x="159" y="182"/>
                    <a:pt x="159" y="182"/>
                  </a:cubicBezTo>
                  <a:cubicBezTo>
                    <a:pt x="160" y="182"/>
                    <a:pt x="163" y="184"/>
                    <a:pt x="163" y="184"/>
                  </a:cubicBezTo>
                  <a:cubicBezTo>
                    <a:pt x="166" y="186"/>
                    <a:pt x="166" y="186"/>
                    <a:pt x="166" y="186"/>
                  </a:cubicBezTo>
                  <a:cubicBezTo>
                    <a:pt x="166" y="186"/>
                    <a:pt x="167" y="188"/>
                    <a:pt x="167" y="188"/>
                  </a:cubicBezTo>
                  <a:cubicBezTo>
                    <a:pt x="167" y="189"/>
                    <a:pt x="166" y="188"/>
                    <a:pt x="165" y="188"/>
                  </a:cubicBezTo>
                  <a:cubicBezTo>
                    <a:pt x="164" y="189"/>
                    <a:pt x="160" y="187"/>
                    <a:pt x="160" y="187"/>
                  </a:cubicBezTo>
                  <a:cubicBezTo>
                    <a:pt x="158" y="185"/>
                    <a:pt x="158" y="185"/>
                    <a:pt x="158" y="185"/>
                  </a:cubicBezTo>
                  <a:cubicBezTo>
                    <a:pt x="155" y="185"/>
                    <a:pt x="155" y="185"/>
                    <a:pt x="155" y="185"/>
                  </a:cubicBezTo>
                  <a:cubicBezTo>
                    <a:pt x="153" y="184"/>
                    <a:pt x="153" y="184"/>
                    <a:pt x="153" y="184"/>
                  </a:cubicBezTo>
                  <a:cubicBezTo>
                    <a:pt x="149" y="185"/>
                    <a:pt x="149" y="185"/>
                    <a:pt x="149" y="185"/>
                  </a:cubicBezTo>
                  <a:cubicBezTo>
                    <a:pt x="146" y="184"/>
                    <a:pt x="146" y="184"/>
                    <a:pt x="146" y="184"/>
                  </a:cubicBezTo>
                  <a:cubicBezTo>
                    <a:pt x="146" y="184"/>
                    <a:pt x="145" y="184"/>
                    <a:pt x="146" y="185"/>
                  </a:cubicBezTo>
                  <a:cubicBezTo>
                    <a:pt x="146" y="185"/>
                    <a:pt x="146" y="186"/>
                    <a:pt x="146" y="186"/>
                  </a:cubicBezTo>
                  <a:cubicBezTo>
                    <a:pt x="143" y="188"/>
                    <a:pt x="143" y="188"/>
                    <a:pt x="143" y="188"/>
                  </a:cubicBezTo>
                  <a:cubicBezTo>
                    <a:pt x="139" y="189"/>
                    <a:pt x="139" y="189"/>
                    <a:pt x="139" y="189"/>
                  </a:cubicBezTo>
                  <a:cubicBezTo>
                    <a:pt x="135" y="189"/>
                    <a:pt x="135" y="189"/>
                    <a:pt x="135" y="189"/>
                  </a:cubicBezTo>
                  <a:cubicBezTo>
                    <a:pt x="132" y="189"/>
                    <a:pt x="132" y="189"/>
                    <a:pt x="132" y="189"/>
                  </a:cubicBezTo>
                  <a:cubicBezTo>
                    <a:pt x="132" y="191"/>
                    <a:pt x="132" y="191"/>
                    <a:pt x="132" y="191"/>
                  </a:cubicBezTo>
                  <a:cubicBezTo>
                    <a:pt x="132" y="191"/>
                    <a:pt x="128" y="191"/>
                    <a:pt x="132" y="192"/>
                  </a:cubicBezTo>
                  <a:cubicBezTo>
                    <a:pt x="136" y="192"/>
                    <a:pt x="138" y="192"/>
                    <a:pt x="138" y="191"/>
                  </a:cubicBezTo>
                  <a:cubicBezTo>
                    <a:pt x="139" y="191"/>
                    <a:pt x="139" y="190"/>
                    <a:pt x="140" y="190"/>
                  </a:cubicBezTo>
                  <a:cubicBezTo>
                    <a:pt x="141" y="190"/>
                    <a:pt x="143" y="190"/>
                    <a:pt x="144" y="190"/>
                  </a:cubicBezTo>
                  <a:cubicBezTo>
                    <a:pt x="144" y="190"/>
                    <a:pt x="145" y="190"/>
                    <a:pt x="147" y="189"/>
                  </a:cubicBezTo>
                  <a:cubicBezTo>
                    <a:pt x="148" y="189"/>
                    <a:pt x="148" y="188"/>
                    <a:pt x="150" y="189"/>
                  </a:cubicBezTo>
                  <a:cubicBezTo>
                    <a:pt x="152" y="190"/>
                    <a:pt x="151" y="187"/>
                    <a:pt x="151" y="187"/>
                  </a:cubicBezTo>
                  <a:cubicBezTo>
                    <a:pt x="151" y="187"/>
                    <a:pt x="151" y="186"/>
                    <a:pt x="152" y="186"/>
                  </a:cubicBezTo>
                  <a:cubicBezTo>
                    <a:pt x="154" y="187"/>
                    <a:pt x="154" y="187"/>
                    <a:pt x="154" y="187"/>
                  </a:cubicBezTo>
                  <a:cubicBezTo>
                    <a:pt x="155" y="187"/>
                    <a:pt x="157" y="188"/>
                    <a:pt x="157" y="188"/>
                  </a:cubicBezTo>
                  <a:cubicBezTo>
                    <a:pt x="158" y="188"/>
                    <a:pt x="162" y="189"/>
                    <a:pt x="162" y="189"/>
                  </a:cubicBezTo>
                  <a:cubicBezTo>
                    <a:pt x="162" y="189"/>
                    <a:pt x="163" y="192"/>
                    <a:pt x="163" y="192"/>
                  </a:cubicBezTo>
                  <a:cubicBezTo>
                    <a:pt x="164" y="192"/>
                    <a:pt x="167" y="192"/>
                    <a:pt x="168" y="192"/>
                  </a:cubicBezTo>
                  <a:cubicBezTo>
                    <a:pt x="169" y="192"/>
                    <a:pt x="171" y="192"/>
                    <a:pt x="172" y="193"/>
                  </a:cubicBezTo>
                  <a:cubicBezTo>
                    <a:pt x="173" y="194"/>
                    <a:pt x="174" y="194"/>
                    <a:pt x="174" y="194"/>
                  </a:cubicBezTo>
                  <a:cubicBezTo>
                    <a:pt x="174" y="194"/>
                    <a:pt x="175" y="195"/>
                    <a:pt x="176" y="196"/>
                  </a:cubicBezTo>
                  <a:cubicBezTo>
                    <a:pt x="176" y="196"/>
                    <a:pt x="179" y="198"/>
                    <a:pt x="179" y="198"/>
                  </a:cubicBezTo>
                  <a:cubicBezTo>
                    <a:pt x="179" y="198"/>
                    <a:pt x="184" y="200"/>
                    <a:pt x="184" y="200"/>
                  </a:cubicBezTo>
                  <a:cubicBezTo>
                    <a:pt x="185" y="199"/>
                    <a:pt x="185" y="199"/>
                    <a:pt x="185" y="199"/>
                  </a:cubicBezTo>
                  <a:cubicBezTo>
                    <a:pt x="185" y="198"/>
                    <a:pt x="185" y="197"/>
                    <a:pt x="185" y="197"/>
                  </a:cubicBezTo>
                  <a:cubicBezTo>
                    <a:pt x="184" y="196"/>
                    <a:pt x="180" y="195"/>
                    <a:pt x="180" y="195"/>
                  </a:cubicBezTo>
                  <a:cubicBezTo>
                    <a:pt x="180" y="195"/>
                    <a:pt x="178" y="194"/>
                    <a:pt x="178" y="194"/>
                  </a:cubicBezTo>
                  <a:cubicBezTo>
                    <a:pt x="177" y="189"/>
                    <a:pt x="178" y="193"/>
                    <a:pt x="175" y="192"/>
                  </a:cubicBezTo>
                  <a:cubicBezTo>
                    <a:pt x="175" y="192"/>
                    <a:pt x="175" y="192"/>
                    <a:pt x="175" y="192"/>
                  </a:cubicBezTo>
                  <a:cubicBezTo>
                    <a:pt x="175" y="192"/>
                    <a:pt x="175" y="192"/>
                    <a:pt x="175" y="192"/>
                  </a:cubicBezTo>
                  <a:cubicBezTo>
                    <a:pt x="173" y="193"/>
                    <a:pt x="173" y="192"/>
                    <a:pt x="173" y="192"/>
                  </a:cubicBezTo>
                  <a:cubicBezTo>
                    <a:pt x="173" y="191"/>
                    <a:pt x="173" y="191"/>
                    <a:pt x="173" y="191"/>
                  </a:cubicBezTo>
                  <a:cubicBezTo>
                    <a:pt x="172" y="190"/>
                    <a:pt x="172" y="190"/>
                    <a:pt x="172" y="190"/>
                  </a:cubicBezTo>
                  <a:cubicBezTo>
                    <a:pt x="172" y="190"/>
                    <a:pt x="171" y="188"/>
                    <a:pt x="172" y="187"/>
                  </a:cubicBezTo>
                  <a:cubicBezTo>
                    <a:pt x="173" y="187"/>
                    <a:pt x="171" y="192"/>
                    <a:pt x="175" y="186"/>
                  </a:cubicBezTo>
                  <a:cubicBezTo>
                    <a:pt x="175" y="186"/>
                    <a:pt x="175" y="185"/>
                    <a:pt x="175" y="185"/>
                  </a:cubicBezTo>
                  <a:cubicBezTo>
                    <a:pt x="174" y="185"/>
                    <a:pt x="174" y="185"/>
                    <a:pt x="174" y="185"/>
                  </a:cubicBezTo>
                  <a:cubicBezTo>
                    <a:pt x="171" y="185"/>
                    <a:pt x="171" y="185"/>
                    <a:pt x="171" y="185"/>
                  </a:cubicBezTo>
                  <a:cubicBezTo>
                    <a:pt x="171" y="185"/>
                    <a:pt x="171" y="186"/>
                    <a:pt x="170" y="187"/>
                  </a:cubicBezTo>
                  <a:cubicBezTo>
                    <a:pt x="169" y="188"/>
                    <a:pt x="169" y="187"/>
                    <a:pt x="169" y="187"/>
                  </a:cubicBezTo>
                  <a:cubicBezTo>
                    <a:pt x="169" y="186"/>
                    <a:pt x="169" y="186"/>
                    <a:pt x="169" y="186"/>
                  </a:cubicBezTo>
                  <a:cubicBezTo>
                    <a:pt x="170" y="185"/>
                    <a:pt x="170" y="185"/>
                    <a:pt x="170" y="185"/>
                  </a:cubicBezTo>
                  <a:cubicBezTo>
                    <a:pt x="170" y="185"/>
                    <a:pt x="170" y="182"/>
                    <a:pt x="170" y="181"/>
                  </a:cubicBezTo>
                  <a:cubicBezTo>
                    <a:pt x="170" y="181"/>
                    <a:pt x="170" y="181"/>
                    <a:pt x="170" y="181"/>
                  </a:cubicBezTo>
                  <a:cubicBezTo>
                    <a:pt x="167" y="179"/>
                    <a:pt x="167" y="179"/>
                    <a:pt x="167" y="179"/>
                  </a:cubicBezTo>
                  <a:cubicBezTo>
                    <a:pt x="165" y="177"/>
                    <a:pt x="165" y="177"/>
                    <a:pt x="165" y="177"/>
                  </a:cubicBezTo>
                  <a:cubicBezTo>
                    <a:pt x="162" y="175"/>
                    <a:pt x="162" y="175"/>
                    <a:pt x="162" y="175"/>
                  </a:cubicBezTo>
                  <a:cubicBezTo>
                    <a:pt x="158" y="171"/>
                    <a:pt x="158" y="171"/>
                    <a:pt x="158" y="171"/>
                  </a:cubicBezTo>
                  <a:cubicBezTo>
                    <a:pt x="156" y="170"/>
                    <a:pt x="156" y="170"/>
                    <a:pt x="156" y="170"/>
                  </a:cubicBezTo>
                  <a:cubicBezTo>
                    <a:pt x="154" y="168"/>
                    <a:pt x="154" y="168"/>
                    <a:pt x="154" y="168"/>
                  </a:cubicBezTo>
                  <a:cubicBezTo>
                    <a:pt x="154" y="166"/>
                    <a:pt x="154" y="166"/>
                    <a:pt x="154" y="166"/>
                  </a:cubicBezTo>
                  <a:cubicBezTo>
                    <a:pt x="153" y="162"/>
                    <a:pt x="153" y="162"/>
                    <a:pt x="153" y="162"/>
                  </a:cubicBezTo>
                  <a:cubicBezTo>
                    <a:pt x="153" y="162"/>
                    <a:pt x="153" y="162"/>
                    <a:pt x="153" y="162"/>
                  </a:cubicBezTo>
                  <a:cubicBezTo>
                    <a:pt x="153" y="162"/>
                    <a:pt x="149" y="161"/>
                    <a:pt x="147" y="160"/>
                  </a:cubicBezTo>
                  <a:cubicBezTo>
                    <a:pt x="145" y="159"/>
                    <a:pt x="145" y="159"/>
                    <a:pt x="145" y="159"/>
                  </a:cubicBezTo>
                  <a:cubicBezTo>
                    <a:pt x="143" y="156"/>
                    <a:pt x="143" y="156"/>
                    <a:pt x="143" y="156"/>
                  </a:cubicBezTo>
                  <a:cubicBezTo>
                    <a:pt x="142" y="155"/>
                    <a:pt x="142" y="155"/>
                    <a:pt x="142" y="155"/>
                  </a:cubicBezTo>
                  <a:cubicBezTo>
                    <a:pt x="139" y="152"/>
                    <a:pt x="139" y="152"/>
                    <a:pt x="139" y="152"/>
                  </a:cubicBezTo>
                  <a:cubicBezTo>
                    <a:pt x="138" y="152"/>
                    <a:pt x="138" y="152"/>
                    <a:pt x="138" y="152"/>
                  </a:cubicBezTo>
                  <a:cubicBezTo>
                    <a:pt x="133" y="150"/>
                    <a:pt x="133" y="150"/>
                    <a:pt x="133" y="150"/>
                  </a:cubicBezTo>
                  <a:cubicBezTo>
                    <a:pt x="132" y="148"/>
                    <a:pt x="132" y="148"/>
                    <a:pt x="132" y="148"/>
                  </a:cubicBezTo>
                  <a:cubicBezTo>
                    <a:pt x="130" y="147"/>
                    <a:pt x="130" y="147"/>
                    <a:pt x="130" y="147"/>
                  </a:cubicBezTo>
                  <a:cubicBezTo>
                    <a:pt x="129" y="145"/>
                    <a:pt x="129" y="145"/>
                    <a:pt x="129" y="145"/>
                  </a:cubicBezTo>
                  <a:cubicBezTo>
                    <a:pt x="126" y="144"/>
                    <a:pt x="126" y="144"/>
                    <a:pt x="126" y="144"/>
                  </a:cubicBezTo>
                  <a:cubicBezTo>
                    <a:pt x="125" y="142"/>
                    <a:pt x="125" y="142"/>
                    <a:pt x="125" y="142"/>
                  </a:cubicBezTo>
                  <a:cubicBezTo>
                    <a:pt x="124" y="141"/>
                    <a:pt x="124" y="141"/>
                    <a:pt x="124" y="141"/>
                  </a:cubicBezTo>
                  <a:cubicBezTo>
                    <a:pt x="121" y="137"/>
                    <a:pt x="121" y="137"/>
                    <a:pt x="121" y="137"/>
                  </a:cubicBezTo>
                  <a:cubicBezTo>
                    <a:pt x="118" y="135"/>
                    <a:pt x="118" y="135"/>
                    <a:pt x="118" y="135"/>
                  </a:cubicBezTo>
                  <a:cubicBezTo>
                    <a:pt x="117" y="134"/>
                    <a:pt x="117" y="134"/>
                    <a:pt x="117" y="134"/>
                  </a:cubicBezTo>
                  <a:cubicBezTo>
                    <a:pt x="116" y="133"/>
                    <a:pt x="116" y="133"/>
                    <a:pt x="116" y="133"/>
                  </a:cubicBezTo>
                  <a:cubicBezTo>
                    <a:pt x="114" y="130"/>
                    <a:pt x="114" y="130"/>
                    <a:pt x="114" y="130"/>
                  </a:cubicBezTo>
                  <a:cubicBezTo>
                    <a:pt x="111" y="127"/>
                    <a:pt x="111" y="127"/>
                    <a:pt x="111" y="127"/>
                  </a:cubicBezTo>
                  <a:cubicBezTo>
                    <a:pt x="109" y="125"/>
                    <a:pt x="109" y="125"/>
                    <a:pt x="109" y="125"/>
                  </a:cubicBezTo>
                  <a:cubicBezTo>
                    <a:pt x="107" y="122"/>
                    <a:pt x="107" y="122"/>
                    <a:pt x="107" y="122"/>
                  </a:cubicBezTo>
                  <a:cubicBezTo>
                    <a:pt x="109" y="120"/>
                    <a:pt x="109" y="120"/>
                    <a:pt x="109" y="120"/>
                  </a:cubicBezTo>
                  <a:cubicBezTo>
                    <a:pt x="108" y="119"/>
                    <a:pt x="107" y="119"/>
                    <a:pt x="107" y="118"/>
                  </a:cubicBezTo>
                  <a:cubicBezTo>
                    <a:pt x="106" y="118"/>
                    <a:pt x="104" y="117"/>
                    <a:pt x="105" y="116"/>
                  </a:cubicBezTo>
                  <a:cubicBezTo>
                    <a:pt x="105" y="115"/>
                    <a:pt x="104" y="114"/>
                    <a:pt x="104" y="112"/>
                  </a:cubicBezTo>
                  <a:cubicBezTo>
                    <a:pt x="104" y="111"/>
                    <a:pt x="104" y="110"/>
                    <a:pt x="103" y="110"/>
                  </a:cubicBezTo>
                  <a:cubicBezTo>
                    <a:pt x="102" y="109"/>
                    <a:pt x="102" y="109"/>
                    <a:pt x="102" y="109"/>
                  </a:cubicBezTo>
                  <a:cubicBezTo>
                    <a:pt x="101" y="109"/>
                    <a:pt x="100" y="109"/>
                    <a:pt x="100" y="109"/>
                  </a:cubicBezTo>
                  <a:cubicBezTo>
                    <a:pt x="99" y="109"/>
                    <a:pt x="99" y="109"/>
                    <a:pt x="99" y="109"/>
                  </a:cubicBezTo>
                  <a:cubicBezTo>
                    <a:pt x="99" y="109"/>
                    <a:pt x="100" y="107"/>
                    <a:pt x="100" y="105"/>
                  </a:cubicBezTo>
                  <a:cubicBezTo>
                    <a:pt x="96" y="104"/>
                    <a:pt x="96" y="104"/>
                    <a:pt x="96" y="104"/>
                  </a:cubicBezTo>
                  <a:cubicBezTo>
                    <a:pt x="96" y="104"/>
                    <a:pt x="96" y="101"/>
                    <a:pt x="94" y="100"/>
                  </a:cubicBezTo>
                  <a:cubicBezTo>
                    <a:pt x="92" y="100"/>
                    <a:pt x="92" y="100"/>
                    <a:pt x="92" y="100"/>
                  </a:cubicBezTo>
                  <a:cubicBezTo>
                    <a:pt x="91" y="101"/>
                    <a:pt x="91" y="102"/>
                    <a:pt x="91" y="102"/>
                  </a:cubicBezTo>
                  <a:cubicBezTo>
                    <a:pt x="87" y="98"/>
                    <a:pt x="87" y="98"/>
                    <a:pt x="87" y="98"/>
                  </a:cubicBezTo>
                  <a:cubicBezTo>
                    <a:pt x="87" y="98"/>
                    <a:pt x="87" y="97"/>
                    <a:pt x="88" y="95"/>
                  </a:cubicBezTo>
                  <a:cubicBezTo>
                    <a:pt x="90" y="93"/>
                    <a:pt x="88" y="92"/>
                    <a:pt x="88" y="92"/>
                  </a:cubicBezTo>
                  <a:cubicBezTo>
                    <a:pt x="87" y="89"/>
                    <a:pt x="87" y="89"/>
                    <a:pt x="87" y="89"/>
                  </a:cubicBezTo>
                  <a:cubicBezTo>
                    <a:pt x="88" y="87"/>
                    <a:pt x="88" y="87"/>
                    <a:pt x="88" y="87"/>
                  </a:cubicBezTo>
                  <a:cubicBezTo>
                    <a:pt x="87" y="86"/>
                    <a:pt x="87" y="86"/>
                    <a:pt x="87" y="86"/>
                  </a:cubicBezTo>
                  <a:cubicBezTo>
                    <a:pt x="86" y="85"/>
                    <a:pt x="86" y="85"/>
                    <a:pt x="86" y="85"/>
                  </a:cubicBezTo>
                  <a:cubicBezTo>
                    <a:pt x="86" y="85"/>
                    <a:pt x="86" y="85"/>
                    <a:pt x="86" y="85"/>
                  </a:cubicBezTo>
                  <a:cubicBezTo>
                    <a:pt x="86" y="85"/>
                    <a:pt x="86" y="85"/>
                    <a:pt x="86" y="85"/>
                  </a:cubicBezTo>
                  <a:cubicBezTo>
                    <a:pt x="88" y="81"/>
                    <a:pt x="88" y="81"/>
                    <a:pt x="88" y="81"/>
                  </a:cubicBezTo>
                  <a:cubicBezTo>
                    <a:pt x="88" y="81"/>
                    <a:pt x="87" y="77"/>
                    <a:pt x="88" y="76"/>
                  </a:cubicBezTo>
                  <a:cubicBezTo>
                    <a:pt x="88" y="76"/>
                    <a:pt x="88" y="76"/>
                    <a:pt x="88" y="76"/>
                  </a:cubicBezTo>
                  <a:cubicBezTo>
                    <a:pt x="88" y="75"/>
                    <a:pt x="88" y="75"/>
                    <a:pt x="89" y="75"/>
                  </a:cubicBezTo>
                  <a:cubicBezTo>
                    <a:pt x="89" y="74"/>
                    <a:pt x="94" y="73"/>
                    <a:pt x="94" y="73"/>
                  </a:cubicBezTo>
                  <a:cubicBezTo>
                    <a:pt x="96" y="72"/>
                    <a:pt x="96" y="72"/>
                    <a:pt x="96" y="72"/>
                  </a:cubicBezTo>
                  <a:cubicBezTo>
                    <a:pt x="100" y="77"/>
                    <a:pt x="100" y="77"/>
                    <a:pt x="100" y="77"/>
                  </a:cubicBezTo>
                  <a:cubicBezTo>
                    <a:pt x="104" y="81"/>
                    <a:pt x="104" y="81"/>
                    <a:pt x="104" y="81"/>
                  </a:cubicBezTo>
                  <a:cubicBezTo>
                    <a:pt x="107" y="83"/>
                    <a:pt x="107" y="83"/>
                    <a:pt x="107" y="83"/>
                  </a:cubicBezTo>
                  <a:cubicBezTo>
                    <a:pt x="107" y="83"/>
                    <a:pt x="108" y="82"/>
                    <a:pt x="109" y="82"/>
                  </a:cubicBezTo>
                  <a:cubicBezTo>
                    <a:pt x="109" y="81"/>
                    <a:pt x="109" y="79"/>
                    <a:pt x="109" y="79"/>
                  </a:cubicBezTo>
                  <a:cubicBezTo>
                    <a:pt x="111" y="77"/>
                    <a:pt x="111" y="77"/>
                    <a:pt x="111" y="77"/>
                  </a:cubicBezTo>
                  <a:cubicBezTo>
                    <a:pt x="112" y="75"/>
                    <a:pt x="112" y="75"/>
                    <a:pt x="112" y="75"/>
                  </a:cubicBezTo>
                  <a:cubicBezTo>
                    <a:pt x="112" y="73"/>
                    <a:pt x="112" y="73"/>
                    <a:pt x="112" y="73"/>
                  </a:cubicBezTo>
                  <a:cubicBezTo>
                    <a:pt x="114" y="72"/>
                    <a:pt x="114" y="72"/>
                    <a:pt x="114" y="72"/>
                  </a:cubicBezTo>
                  <a:cubicBezTo>
                    <a:pt x="117" y="71"/>
                    <a:pt x="117" y="71"/>
                    <a:pt x="117" y="71"/>
                  </a:cubicBezTo>
                  <a:cubicBezTo>
                    <a:pt x="121" y="70"/>
                    <a:pt x="121" y="70"/>
                    <a:pt x="121" y="70"/>
                  </a:cubicBezTo>
                  <a:cubicBezTo>
                    <a:pt x="121" y="70"/>
                    <a:pt x="124" y="71"/>
                    <a:pt x="125" y="71"/>
                  </a:cubicBezTo>
                  <a:cubicBezTo>
                    <a:pt x="125" y="71"/>
                    <a:pt x="126" y="71"/>
                    <a:pt x="126" y="71"/>
                  </a:cubicBezTo>
                  <a:cubicBezTo>
                    <a:pt x="128" y="68"/>
                    <a:pt x="128" y="68"/>
                    <a:pt x="128" y="68"/>
                  </a:cubicBezTo>
                  <a:cubicBezTo>
                    <a:pt x="128" y="68"/>
                    <a:pt x="128" y="68"/>
                    <a:pt x="128" y="68"/>
                  </a:cubicBezTo>
                  <a:cubicBezTo>
                    <a:pt x="129" y="66"/>
                    <a:pt x="129" y="66"/>
                    <a:pt x="129" y="66"/>
                  </a:cubicBezTo>
                  <a:cubicBezTo>
                    <a:pt x="134" y="68"/>
                    <a:pt x="134" y="68"/>
                    <a:pt x="134" y="68"/>
                  </a:cubicBezTo>
                  <a:cubicBezTo>
                    <a:pt x="136" y="70"/>
                    <a:pt x="136" y="70"/>
                    <a:pt x="136" y="70"/>
                  </a:cubicBezTo>
                  <a:cubicBezTo>
                    <a:pt x="141" y="71"/>
                    <a:pt x="141" y="71"/>
                    <a:pt x="141" y="71"/>
                  </a:cubicBezTo>
                  <a:cubicBezTo>
                    <a:pt x="141" y="71"/>
                    <a:pt x="141" y="71"/>
                    <a:pt x="141" y="71"/>
                  </a:cubicBezTo>
                  <a:cubicBezTo>
                    <a:pt x="143" y="71"/>
                    <a:pt x="143" y="71"/>
                    <a:pt x="143" y="71"/>
                  </a:cubicBezTo>
                  <a:cubicBezTo>
                    <a:pt x="143" y="70"/>
                    <a:pt x="143" y="70"/>
                    <a:pt x="143" y="70"/>
                  </a:cubicBezTo>
                  <a:cubicBezTo>
                    <a:pt x="147" y="70"/>
                    <a:pt x="147" y="70"/>
                    <a:pt x="147" y="70"/>
                  </a:cubicBezTo>
                  <a:cubicBezTo>
                    <a:pt x="152" y="71"/>
                    <a:pt x="152" y="71"/>
                    <a:pt x="152" y="71"/>
                  </a:cubicBezTo>
                  <a:cubicBezTo>
                    <a:pt x="155" y="71"/>
                    <a:pt x="155" y="71"/>
                    <a:pt x="155" y="71"/>
                  </a:cubicBezTo>
                  <a:cubicBezTo>
                    <a:pt x="160" y="71"/>
                    <a:pt x="160" y="71"/>
                    <a:pt x="160" y="71"/>
                  </a:cubicBezTo>
                  <a:cubicBezTo>
                    <a:pt x="163" y="72"/>
                    <a:pt x="163" y="72"/>
                    <a:pt x="163" y="72"/>
                  </a:cubicBezTo>
                  <a:cubicBezTo>
                    <a:pt x="165" y="73"/>
                    <a:pt x="165" y="73"/>
                    <a:pt x="165" y="73"/>
                  </a:cubicBezTo>
                  <a:cubicBezTo>
                    <a:pt x="165" y="73"/>
                    <a:pt x="165" y="73"/>
                    <a:pt x="166" y="72"/>
                  </a:cubicBezTo>
                  <a:cubicBezTo>
                    <a:pt x="166" y="72"/>
                    <a:pt x="169" y="72"/>
                    <a:pt x="169" y="72"/>
                  </a:cubicBezTo>
                  <a:cubicBezTo>
                    <a:pt x="170" y="69"/>
                    <a:pt x="170" y="69"/>
                    <a:pt x="170" y="69"/>
                  </a:cubicBezTo>
                  <a:cubicBezTo>
                    <a:pt x="171" y="71"/>
                    <a:pt x="171" y="71"/>
                    <a:pt x="171" y="71"/>
                  </a:cubicBezTo>
                  <a:cubicBezTo>
                    <a:pt x="172" y="71"/>
                    <a:pt x="174" y="71"/>
                    <a:pt x="174" y="71"/>
                  </a:cubicBezTo>
                  <a:cubicBezTo>
                    <a:pt x="175" y="68"/>
                    <a:pt x="175" y="68"/>
                    <a:pt x="175" y="68"/>
                  </a:cubicBezTo>
                  <a:cubicBezTo>
                    <a:pt x="176" y="69"/>
                    <a:pt x="176" y="69"/>
                    <a:pt x="176" y="69"/>
                  </a:cubicBezTo>
                  <a:cubicBezTo>
                    <a:pt x="177" y="69"/>
                    <a:pt x="177" y="69"/>
                    <a:pt x="178" y="69"/>
                  </a:cubicBezTo>
                  <a:cubicBezTo>
                    <a:pt x="179" y="69"/>
                    <a:pt x="180" y="68"/>
                    <a:pt x="180" y="68"/>
                  </a:cubicBezTo>
                  <a:cubicBezTo>
                    <a:pt x="180" y="68"/>
                    <a:pt x="181" y="69"/>
                    <a:pt x="181" y="69"/>
                  </a:cubicBezTo>
                  <a:cubicBezTo>
                    <a:pt x="181" y="69"/>
                    <a:pt x="182" y="68"/>
                    <a:pt x="183" y="68"/>
                  </a:cubicBezTo>
                  <a:cubicBezTo>
                    <a:pt x="185" y="68"/>
                    <a:pt x="186" y="67"/>
                    <a:pt x="186" y="67"/>
                  </a:cubicBezTo>
                  <a:cubicBezTo>
                    <a:pt x="186" y="67"/>
                    <a:pt x="187" y="69"/>
                    <a:pt x="189" y="70"/>
                  </a:cubicBezTo>
                  <a:cubicBezTo>
                    <a:pt x="189" y="70"/>
                    <a:pt x="189" y="70"/>
                    <a:pt x="189" y="70"/>
                  </a:cubicBezTo>
                  <a:cubicBezTo>
                    <a:pt x="191" y="70"/>
                    <a:pt x="191" y="70"/>
                    <a:pt x="191" y="70"/>
                  </a:cubicBezTo>
                  <a:cubicBezTo>
                    <a:pt x="191" y="70"/>
                    <a:pt x="191" y="70"/>
                    <a:pt x="191" y="70"/>
                  </a:cubicBezTo>
                  <a:cubicBezTo>
                    <a:pt x="191" y="70"/>
                    <a:pt x="192" y="69"/>
                    <a:pt x="193" y="69"/>
                  </a:cubicBezTo>
                  <a:cubicBezTo>
                    <a:pt x="195" y="69"/>
                    <a:pt x="196" y="69"/>
                    <a:pt x="197" y="69"/>
                  </a:cubicBezTo>
                  <a:cubicBezTo>
                    <a:pt x="199" y="69"/>
                    <a:pt x="200" y="71"/>
                    <a:pt x="200" y="71"/>
                  </a:cubicBezTo>
                  <a:cubicBezTo>
                    <a:pt x="203" y="74"/>
                    <a:pt x="203" y="74"/>
                    <a:pt x="203" y="74"/>
                  </a:cubicBezTo>
                  <a:cubicBezTo>
                    <a:pt x="203" y="74"/>
                    <a:pt x="204" y="76"/>
                    <a:pt x="204" y="77"/>
                  </a:cubicBezTo>
                  <a:cubicBezTo>
                    <a:pt x="205" y="78"/>
                    <a:pt x="205" y="79"/>
                    <a:pt x="205" y="79"/>
                  </a:cubicBezTo>
                  <a:cubicBezTo>
                    <a:pt x="205" y="79"/>
                    <a:pt x="213" y="82"/>
                    <a:pt x="214" y="82"/>
                  </a:cubicBezTo>
                  <a:cubicBezTo>
                    <a:pt x="214" y="82"/>
                    <a:pt x="215" y="82"/>
                    <a:pt x="215" y="82"/>
                  </a:cubicBezTo>
                  <a:close/>
                  <a:moveTo>
                    <a:pt x="175" y="191"/>
                  </a:moveTo>
                  <a:cubicBezTo>
                    <a:pt x="175" y="191"/>
                    <a:pt x="175" y="191"/>
                    <a:pt x="175" y="191"/>
                  </a:cubicBezTo>
                  <a:cubicBezTo>
                    <a:pt x="176" y="191"/>
                    <a:pt x="176" y="190"/>
                    <a:pt x="176" y="190"/>
                  </a:cubicBezTo>
                  <a:cubicBezTo>
                    <a:pt x="179" y="190"/>
                    <a:pt x="179" y="190"/>
                    <a:pt x="179" y="190"/>
                  </a:cubicBezTo>
                  <a:cubicBezTo>
                    <a:pt x="179" y="190"/>
                    <a:pt x="179" y="190"/>
                    <a:pt x="179" y="190"/>
                  </a:cubicBezTo>
                  <a:cubicBezTo>
                    <a:pt x="182" y="191"/>
                    <a:pt x="182" y="191"/>
                    <a:pt x="182" y="191"/>
                  </a:cubicBezTo>
                  <a:cubicBezTo>
                    <a:pt x="184" y="193"/>
                    <a:pt x="184" y="193"/>
                    <a:pt x="184" y="193"/>
                  </a:cubicBezTo>
                  <a:cubicBezTo>
                    <a:pt x="185" y="195"/>
                    <a:pt x="185" y="195"/>
                    <a:pt x="185" y="195"/>
                  </a:cubicBezTo>
                  <a:cubicBezTo>
                    <a:pt x="187" y="197"/>
                    <a:pt x="187" y="197"/>
                    <a:pt x="187" y="197"/>
                  </a:cubicBezTo>
                  <a:cubicBezTo>
                    <a:pt x="192" y="200"/>
                    <a:pt x="192" y="200"/>
                    <a:pt x="192" y="200"/>
                  </a:cubicBezTo>
                  <a:cubicBezTo>
                    <a:pt x="198" y="203"/>
                    <a:pt x="198" y="203"/>
                    <a:pt x="198" y="203"/>
                  </a:cubicBezTo>
                  <a:cubicBezTo>
                    <a:pt x="198" y="203"/>
                    <a:pt x="202" y="205"/>
                    <a:pt x="203" y="205"/>
                  </a:cubicBezTo>
                  <a:cubicBezTo>
                    <a:pt x="203" y="205"/>
                    <a:pt x="203" y="206"/>
                    <a:pt x="204" y="206"/>
                  </a:cubicBezTo>
                  <a:cubicBezTo>
                    <a:pt x="204" y="207"/>
                    <a:pt x="206" y="210"/>
                    <a:pt x="206" y="210"/>
                  </a:cubicBezTo>
                  <a:cubicBezTo>
                    <a:pt x="207" y="211"/>
                    <a:pt x="204" y="209"/>
                    <a:pt x="204" y="209"/>
                  </a:cubicBezTo>
                  <a:cubicBezTo>
                    <a:pt x="204" y="209"/>
                    <a:pt x="203" y="207"/>
                    <a:pt x="202" y="206"/>
                  </a:cubicBezTo>
                  <a:cubicBezTo>
                    <a:pt x="200" y="206"/>
                    <a:pt x="198" y="206"/>
                    <a:pt x="197" y="205"/>
                  </a:cubicBezTo>
                  <a:cubicBezTo>
                    <a:pt x="196" y="204"/>
                    <a:pt x="196" y="203"/>
                    <a:pt x="196" y="203"/>
                  </a:cubicBezTo>
                  <a:cubicBezTo>
                    <a:pt x="195" y="203"/>
                    <a:pt x="195" y="201"/>
                    <a:pt x="192" y="201"/>
                  </a:cubicBezTo>
                  <a:cubicBezTo>
                    <a:pt x="189" y="200"/>
                    <a:pt x="189" y="201"/>
                    <a:pt x="188" y="199"/>
                  </a:cubicBezTo>
                  <a:cubicBezTo>
                    <a:pt x="187" y="196"/>
                    <a:pt x="187" y="198"/>
                    <a:pt x="186" y="196"/>
                  </a:cubicBezTo>
                  <a:cubicBezTo>
                    <a:pt x="184" y="195"/>
                    <a:pt x="185" y="196"/>
                    <a:pt x="181" y="195"/>
                  </a:cubicBezTo>
                  <a:cubicBezTo>
                    <a:pt x="178" y="193"/>
                    <a:pt x="180" y="194"/>
                    <a:pt x="180" y="193"/>
                  </a:cubicBezTo>
                  <a:cubicBezTo>
                    <a:pt x="179" y="191"/>
                    <a:pt x="180" y="192"/>
                    <a:pt x="178" y="192"/>
                  </a:cubicBezTo>
                  <a:cubicBezTo>
                    <a:pt x="177" y="191"/>
                    <a:pt x="178" y="191"/>
                    <a:pt x="177" y="191"/>
                  </a:cubicBezTo>
                  <a:cubicBezTo>
                    <a:pt x="177" y="191"/>
                    <a:pt x="176" y="192"/>
                    <a:pt x="175" y="192"/>
                  </a:cubicBezTo>
                  <a:cubicBezTo>
                    <a:pt x="175" y="191"/>
                    <a:pt x="175" y="191"/>
                    <a:pt x="175" y="191"/>
                  </a:cubicBezTo>
                  <a:close/>
                  <a:moveTo>
                    <a:pt x="169" y="198"/>
                  </a:moveTo>
                  <a:cubicBezTo>
                    <a:pt x="169" y="198"/>
                    <a:pt x="169" y="198"/>
                    <a:pt x="169" y="198"/>
                  </a:cubicBezTo>
                  <a:cubicBezTo>
                    <a:pt x="169" y="198"/>
                    <a:pt x="167" y="198"/>
                    <a:pt x="166" y="198"/>
                  </a:cubicBezTo>
                  <a:cubicBezTo>
                    <a:pt x="166" y="198"/>
                    <a:pt x="165" y="197"/>
                    <a:pt x="164" y="197"/>
                  </a:cubicBezTo>
                  <a:cubicBezTo>
                    <a:pt x="163" y="197"/>
                    <a:pt x="161" y="197"/>
                    <a:pt x="161" y="197"/>
                  </a:cubicBezTo>
                  <a:cubicBezTo>
                    <a:pt x="160" y="197"/>
                    <a:pt x="159" y="196"/>
                    <a:pt x="159" y="196"/>
                  </a:cubicBezTo>
                  <a:cubicBezTo>
                    <a:pt x="159" y="196"/>
                    <a:pt x="159" y="195"/>
                    <a:pt x="159" y="195"/>
                  </a:cubicBezTo>
                  <a:cubicBezTo>
                    <a:pt x="159" y="195"/>
                    <a:pt x="161" y="194"/>
                    <a:pt x="161" y="194"/>
                  </a:cubicBezTo>
                  <a:cubicBezTo>
                    <a:pt x="161" y="195"/>
                    <a:pt x="167" y="196"/>
                    <a:pt x="167" y="196"/>
                  </a:cubicBezTo>
                  <a:cubicBezTo>
                    <a:pt x="171" y="196"/>
                    <a:pt x="171" y="196"/>
                    <a:pt x="171" y="196"/>
                  </a:cubicBezTo>
                  <a:cubicBezTo>
                    <a:pt x="171" y="196"/>
                    <a:pt x="172" y="196"/>
                    <a:pt x="172" y="196"/>
                  </a:cubicBezTo>
                  <a:cubicBezTo>
                    <a:pt x="172" y="196"/>
                    <a:pt x="173" y="196"/>
                    <a:pt x="174" y="197"/>
                  </a:cubicBezTo>
                  <a:cubicBezTo>
                    <a:pt x="175" y="197"/>
                    <a:pt x="175" y="197"/>
                    <a:pt x="175" y="198"/>
                  </a:cubicBezTo>
                  <a:cubicBezTo>
                    <a:pt x="175" y="198"/>
                    <a:pt x="176" y="199"/>
                    <a:pt x="175" y="199"/>
                  </a:cubicBezTo>
                  <a:cubicBezTo>
                    <a:pt x="175" y="199"/>
                    <a:pt x="174" y="199"/>
                    <a:pt x="174" y="199"/>
                  </a:cubicBezTo>
                  <a:cubicBezTo>
                    <a:pt x="174" y="199"/>
                    <a:pt x="172" y="198"/>
                    <a:pt x="172" y="198"/>
                  </a:cubicBezTo>
                  <a:cubicBezTo>
                    <a:pt x="170" y="198"/>
                    <a:pt x="170" y="198"/>
                    <a:pt x="170" y="198"/>
                  </a:cubicBezTo>
                  <a:cubicBezTo>
                    <a:pt x="169" y="198"/>
                    <a:pt x="169" y="198"/>
                    <a:pt x="169" y="198"/>
                  </a:cubicBezTo>
                  <a:close/>
                  <a:moveTo>
                    <a:pt x="138" y="199"/>
                  </a:moveTo>
                  <a:cubicBezTo>
                    <a:pt x="138" y="199"/>
                    <a:pt x="138" y="199"/>
                    <a:pt x="138" y="199"/>
                  </a:cubicBezTo>
                  <a:cubicBezTo>
                    <a:pt x="138" y="199"/>
                    <a:pt x="142" y="198"/>
                    <a:pt x="142" y="198"/>
                  </a:cubicBezTo>
                  <a:cubicBezTo>
                    <a:pt x="144" y="199"/>
                    <a:pt x="144" y="199"/>
                    <a:pt x="144" y="199"/>
                  </a:cubicBezTo>
                  <a:cubicBezTo>
                    <a:pt x="144" y="199"/>
                    <a:pt x="144" y="200"/>
                    <a:pt x="143" y="200"/>
                  </a:cubicBezTo>
                  <a:cubicBezTo>
                    <a:pt x="143" y="200"/>
                    <a:pt x="141" y="202"/>
                    <a:pt x="141" y="202"/>
                  </a:cubicBezTo>
                  <a:cubicBezTo>
                    <a:pt x="138" y="200"/>
                    <a:pt x="138" y="200"/>
                    <a:pt x="138" y="200"/>
                  </a:cubicBezTo>
                  <a:cubicBezTo>
                    <a:pt x="138" y="199"/>
                    <a:pt x="138" y="199"/>
                    <a:pt x="138" y="199"/>
                  </a:cubicBezTo>
                  <a:close/>
                  <a:moveTo>
                    <a:pt x="107" y="194"/>
                  </a:moveTo>
                  <a:cubicBezTo>
                    <a:pt x="107" y="194"/>
                    <a:pt x="107" y="194"/>
                    <a:pt x="107" y="194"/>
                  </a:cubicBezTo>
                  <a:cubicBezTo>
                    <a:pt x="108" y="194"/>
                    <a:pt x="109" y="193"/>
                    <a:pt x="109" y="194"/>
                  </a:cubicBezTo>
                  <a:cubicBezTo>
                    <a:pt x="109" y="195"/>
                    <a:pt x="108" y="196"/>
                    <a:pt x="108" y="196"/>
                  </a:cubicBezTo>
                  <a:cubicBezTo>
                    <a:pt x="108" y="196"/>
                    <a:pt x="107" y="196"/>
                    <a:pt x="107" y="196"/>
                  </a:cubicBezTo>
                  <a:cubicBezTo>
                    <a:pt x="107" y="195"/>
                    <a:pt x="107" y="194"/>
                    <a:pt x="107" y="194"/>
                  </a:cubicBezTo>
                  <a:close/>
                  <a:moveTo>
                    <a:pt x="113" y="189"/>
                  </a:moveTo>
                  <a:cubicBezTo>
                    <a:pt x="113" y="189"/>
                    <a:pt x="113" y="189"/>
                    <a:pt x="113" y="189"/>
                  </a:cubicBezTo>
                  <a:cubicBezTo>
                    <a:pt x="113" y="189"/>
                    <a:pt x="115" y="188"/>
                    <a:pt x="115" y="188"/>
                  </a:cubicBezTo>
                  <a:cubicBezTo>
                    <a:pt x="116" y="189"/>
                    <a:pt x="117" y="189"/>
                    <a:pt x="116" y="190"/>
                  </a:cubicBezTo>
                  <a:cubicBezTo>
                    <a:pt x="116" y="190"/>
                    <a:pt x="116" y="190"/>
                    <a:pt x="115" y="191"/>
                  </a:cubicBezTo>
                  <a:cubicBezTo>
                    <a:pt x="114" y="192"/>
                    <a:pt x="112" y="193"/>
                    <a:pt x="112" y="193"/>
                  </a:cubicBezTo>
                  <a:cubicBezTo>
                    <a:pt x="112" y="193"/>
                    <a:pt x="112" y="193"/>
                    <a:pt x="111" y="193"/>
                  </a:cubicBezTo>
                  <a:cubicBezTo>
                    <a:pt x="109" y="192"/>
                    <a:pt x="108" y="191"/>
                    <a:pt x="108" y="191"/>
                  </a:cubicBezTo>
                  <a:cubicBezTo>
                    <a:pt x="108" y="191"/>
                    <a:pt x="107" y="190"/>
                    <a:pt x="109" y="190"/>
                  </a:cubicBezTo>
                  <a:cubicBezTo>
                    <a:pt x="110" y="189"/>
                    <a:pt x="111" y="189"/>
                    <a:pt x="111" y="189"/>
                  </a:cubicBezTo>
                  <a:cubicBezTo>
                    <a:pt x="112" y="189"/>
                    <a:pt x="113" y="189"/>
                    <a:pt x="113" y="189"/>
                  </a:cubicBezTo>
                  <a:close/>
                  <a:moveTo>
                    <a:pt x="124" y="178"/>
                  </a:moveTo>
                  <a:cubicBezTo>
                    <a:pt x="124" y="178"/>
                    <a:pt x="124" y="178"/>
                    <a:pt x="124" y="178"/>
                  </a:cubicBezTo>
                  <a:cubicBezTo>
                    <a:pt x="124" y="178"/>
                    <a:pt x="126" y="177"/>
                    <a:pt x="126" y="177"/>
                  </a:cubicBezTo>
                  <a:cubicBezTo>
                    <a:pt x="126" y="177"/>
                    <a:pt x="126" y="177"/>
                    <a:pt x="127" y="177"/>
                  </a:cubicBezTo>
                  <a:cubicBezTo>
                    <a:pt x="127" y="177"/>
                    <a:pt x="127" y="177"/>
                    <a:pt x="128" y="177"/>
                  </a:cubicBezTo>
                  <a:cubicBezTo>
                    <a:pt x="128" y="177"/>
                    <a:pt x="129" y="176"/>
                    <a:pt x="130" y="177"/>
                  </a:cubicBezTo>
                  <a:cubicBezTo>
                    <a:pt x="131" y="177"/>
                    <a:pt x="131" y="178"/>
                    <a:pt x="132" y="178"/>
                  </a:cubicBezTo>
                  <a:cubicBezTo>
                    <a:pt x="132" y="178"/>
                    <a:pt x="133" y="178"/>
                    <a:pt x="133" y="178"/>
                  </a:cubicBezTo>
                  <a:cubicBezTo>
                    <a:pt x="134" y="178"/>
                    <a:pt x="134" y="178"/>
                    <a:pt x="136" y="178"/>
                  </a:cubicBezTo>
                  <a:cubicBezTo>
                    <a:pt x="138" y="178"/>
                    <a:pt x="141" y="178"/>
                    <a:pt x="141" y="178"/>
                  </a:cubicBezTo>
                  <a:cubicBezTo>
                    <a:pt x="141" y="179"/>
                    <a:pt x="142" y="178"/>
                    <a:pt x="143" y="178"/>
                  </a:cubicBezTo>
                  <a:cubicBezTo>
                    <a:pt x="145" y="179"/>
                    <a:pt x="145" y="179"/>
                    <a:pt x="145" y="179"/>
                  </a:cubicBezTo>
                  <a:cubicBezTo>
                    <a:pt x="146" y="179"/>
                    <a:pt x="145" y="180"/>
                    <a:pt x="147" y="179"/>
                  </a:cubicBezTo>
                  <a:cubicBezTo>
                    <a:pt x="148" y="179"/>
                    <a:pt x="148" y="179"/>
                    <a:pt x="148" y="179"/>
                  </a:cubicBezTo>
                  <a:cubicBezTo>
                    <a:pt x="148" y="179"/>
                    <a:pt x="148" y="179"/>
                    <a:pt x="149" y="178"/>
                  </a:cubicBezTo>
                  <a:cubicBezTo>
                    <a:pt x="150" y="178"/>
                    <a:pt x="151" y="177"/>
                    <a:pt x="151" y="177"/>
                  </a:cubicBezTo>
                  <a:cubicBezTo>
                    <a:pt x="152" y="177"/>
                    <a:pt x="152" y="177"/>
                    <a:pt x="152" y="177"/>
                  </a:cubicBezTo>
                  <a:cubicBezTo>
                    <a:pt x="152" y="180"/>
                    <a:pt x="152" y="180"/>
                    <a:pt x="152" y="180"/>
                  </a:cubicBezTo>
                  <a:cubicBezTo>
                    <a:pt x="152" y="180"/>
                    <a:pt x="152" y="180"/>
                    <a:pt x="152" y="181"/>
                  </a:cubicBezTo>
                  <a:cubicBezTo>
                    <a:pt x="152" y="181"/>
                    <a:pt x="151" y="182"/>
                    <a:pt x="150" y="182"/>
                  </a:cubicBezTo>
                  <a:cubicBezTo>
                    <a:pt x="150" y="182"/>
                    <a:pt x="149" y="181"/>
                    <a:pt x="149" y="181"/>
                  </a:cubicBezTo>
                  <a:cubicBezTo>
                    <a:pt x="149" y="180"/>
                    <a:pt x="148" y="180"/>
                    <a:pt x="148" y="180"/>
                  </a:cubicBezTo>
                  <a:cubicBezTo>
                    <a:pt x="147" y="180"/>
                    <a:pt x="146" y="181"/>
                    <a:pt x="145" y="181"/>
                  </a:cubicBezTo>
                  <a:cubicBezTo>
                    <a:pt x="145" y="181"/>
                    <a:pt x="144" y="180"/>
                    <a:pt x="144" y="180"/>
                  </a:cubicBezTo>
                  <a:cubicBezTo>
                    <a:pt x="144" y="180"/>
                    <a:pt x="142" y="180"/>
                    <a:pt x="141" y="180"/>
                  </a:cubicBezTo>
                  <a:cubicBezTo>
                    <a:pt x="141" y="180"/>
                    <a:pt x="140" y="180"/>
                    <a:pt x="139" y="180"/>
                  </a:cubicBezTo>
                  <a:cubicBezTo>
                    <a:pt x="138" y="180"/>
                    <a:pt x="137" y="180"/>
                    <a:pt x="136" y="180"/>
                  </a:cubicBezTo>
                  <a:cubicBezTo>
                    <a:pt x="135" y="181"/>
                    <a:pt x="133" y="180"/>
                    <a:pt x="133" y="181"/>
                  </a:cubicBezTo>
                  <a:cubicBezTo>
                    <a:pt x="133" y="181"/>
                    <a:pt x="133" y="182"/>
                    <a:pt x="133" y="182"/>
                  </a:cubicBezTo>
                  <a:cubicBezTo>
                    <a:pt x="133" y="182"/>
                    <a:pt x="134" y="183"/>
                    <a:pt x="133" y="183"/>
                  </a:cubicBezTo>
                  <a:cubicBezTo>
                    <a:pt x="131" y="183"/>
                    <a:pt x="131" y="183"/>
                    <a:pt x="131" y="182"/>
                  </a:cubicBezTo>
                  <a:cubicBezTo>
                    <a:pt x="130" y="181"/>
                    <a:pt x="132" y="180"/>
                    <a:pt x="129" y="181"/>
                  </a:cubicBezTo>
                  <a:cubicBezTo>
                    <a:pt x="127" y="181"/>
                    <a:pt x="127" y="180"/>
                    <a:pt x="126" y="180"/>
                  </a:cubicBezTo>
                  <a:cubicBezTo>
                    <a:pt x="126" y="181"/>
                    <a:pt x="124" y="179"/>
                    <a:pt x="123" y="180"/>
                  </a:cubicBezTo>
                  <a:cubicBezTo>
                    <a:pt x="123" y="180"/>
                    <a:pt x="122" y="181"/>
                    <a:pt x="122" y="181"/>
                  </a:cubicBezTo>
                  <a:cubicBezTo>
                    <a:pt x="122" y="181"/>
                    <a:pt x="119" y="181"/>
                    <a:pt x="119" y="181"/>
                  </a:cubicBezTo>
                  <a:cubicBezTo>
                    <a:pt x="119" y="181"/>
                    <a:pt x="120" y="178"/>
                    <a:pt x="120" y="178"/>
                  </a:cubicBezTo>
                  <a:cubicBezTo>
                    <a:pt x="120" y="178"/>
                    <a:pt x="120" y="178"/>
                    <a:pt x="121" y="178"/>
                  </a:cubicBezTo>
                  <a:cubicBezTo>
                    <a:pt x="122" y="178"/>
                    <a:pt x="123" y="178"/>
                    <a:pt x="123" y="178"/>
                  </a:cubicBezTo>
                  <a:cubicBezTo>
                    <a:pt x="124" y="178"/>
                    <a:pt x="124" y="178"/>
                    <a:pt x="124" y="178"/>
                  </a:cubicBezTo>
                  <a:close/>
                  <a:moveTo>
                    <a:pt x="120" y="172"/>
                  </a:moveTo>
                  <a:cubicBezTo>
                    <a:pt x="120" y="172"/>
                    <a:pt x="120" y="172"/>
                    <a:pt x="120" y="172"/>
                  </a:cubicBezTo>
                  <a:cubicBezTo>
                    <a:pt x="120" y="172"/>
                    <a:pt x="116" y="170"/>
                    <a:pt x="116" y="170"/>
                  </a:cubicBezTo>
                  <a:cubicBezTo>
                    <a:pt x="115" y="170"/>
                    <a:pt x="114" y="170"/>
                    <a:pt x="113" y="170"/>
                  </a:cubicBezTo>
                  <a:cubicBezTo>
                    <a:pt x="113" y="170"/>
                    <a:pt x="111" y="169"/>
                    <a:pt x="112" y="168"/>
                  </a:cubicBezTo>
                  <a:cubicBezTo>
                    <a:pt x="112" y="168"/>
                    <a:pt x="113" y="167"/>
                    <a:pt x="114" y="168"/>
                  </a:cubicBezTo>
                  <a:cubicBezTo>
                    <a:pt x="115" y="169"/>
                    <a:pt x="116" y="169"/>
                    <a:pt x="116" y="170"/>
                  </a:cubicBezTo>
                  <a:cubicBezTo>
                    <a:pt x="117" y="170"/>
                    <a:pt x="119" y="171"/>
                    <a:pt x="119" y="171"/>
                  </a:cubicBezTo>
                  <a:cubicBezTo>
                    <a:pt x="120" y="171"/>
                    <a:pt x="120" y="172"/>
                    <a:pt x="120" y="171"/>
                  </a:cubicBezTo>
                  <a:cubicBezTo>
                    <a:pt x="121" y="171"/>
                    <a:pt x="121" y="169"/>
                    <a:pt x="121" y="169"/>
                  </a:cubicBezTo>
                  <a:cubicBezTo>
                    <a:pt x="121" y="168"/>
                    <a:pt x="120" y="168"/>
                    <a:pt x="120" y="168"/>
                  </a:cubicBezTo>
                  <a:cubicBezTo>
                    <a:pt x="121" y="168"/>
                    <a:pt x="123" y="167"/>
                    <a:pt x="123" y="167"/>
                  </a:cubicBezTo>
                  <a:cubicBezTo>
                    <a:pt x="124" y="168"/>
                    <a:pt x="125" y="168"/>
                    <a:pt x="126" y="168"/>
                  </a:cubicBezTo>
                  <a:cubicBezTo>
                    <a:pt x="126" y="168"/>
                    <a:pt x="125" y="168"/>
                    <a:pt x="129" y="168"/>
                  </a:cubicBezTo>
                  <a:cubicBezTo>
                    <a:pt x="132" y="168"/>
                    <a:pt x="131" y="168"/>
                    <a:pt x="133" y="168"/>
                  </a:cubicBezTo>
                  <a:cubicBezTo>
                    <a:pt x="134" y="168"/>
                    <a:pt x="136" y="168"/>
                    <a:pt x="136" y="168"/>
                  </a:cubicBezTo>
                  <a:cubicBezTo>
                    <a:pt x="136" y="169"/>
                    <a:pt x="138" y="170"/>
                    <a:pt x="138" y="170"/>
                  </a:cubicBezTo>
                  <a:cubicBezTo>
                    <a:pt x="138" y="171"/>
                    <a:pt x="139" y="171"/>
                    <a:pt x="138" y="172"/>
                  </a:cubicBezTo>
                  <a:cubicBezTo>
                    <a:pt x="136" y="173"/>
                    <a:pt x="136" y="173"/>
                    <a:pt x="134" y="173"/>
                  </a:cubicBezTo>
                  <a:cubicBezTo>
                    <a:pt x="133" y="173"/>
                    <a:pt x="134" y="173"/>
                    <a:pt x="132" y="174"/>
                  </a:cubicBezTo>
                  <a:cubicBezTo>
                    <a:pt x="129" y="174"/>
                    <a:pt x="127" y="174"/>
                    <a:pt x="127" y="174"/>
                  </a:cubicBezTo>
                  <a:cubicBezTo>
                    <a:pt x="127" y="174"/>
                    <a:pt x="128" y="174"/>
                    <a:pt x="125" y="174"/>
                  </a:cubicBezTo>
                  <a:cubicBezTo>
                    <a:pt x="123" y="173"/>
                    <a:pt x="122" y="174"/>
                    <a:pt x="121" y="173"/>
                  </a:cubicBezTo>
                  <a:cubicBezTo>
                    <a:pt x="121" y="173"/>
                    <a:pt x="120" y="172"/>
                    <a:pt x="120" y="172"/>
                  </a:cubicBezTo>
                  <a:close/>
                  <a:moveTo>
                    <a:pt x="50" y="94"/>
                  </a:moveTo>
                  <a:cubicBezTo>
                    <a:pt x="50" y="94"/>
                    <a:pt x="50" y="94"/>
                    <a:pt x="50" y="94"/>
                  </a:cubicBezTo>
                  <a:cubicBezTo>
                    <a:pt x="50" y="94"/>
                    <a:pt x="50" y="93"/>
                    <a:pt x="50" y="93"/>
                  </a:cubicBezTo>
                  <a:cubicBezTo>
                    <a:pt x="50" y="93"/>
                    <a:pt x="50" y="93"/>
                    <a:pt x="50" y="93"/>
                  </a:cubicBezTo>
                  <a:cubicBezTo>
                    <a:pt x="50" y="93"/>
                    <a:pt x="51" y="93"/>
                    <a:pt x="51" y="93"/>
                  </a:cubicBezTo>
                  <a:cubicBezTo>
                    <a:pt x="51" y="94"/>
                    <a:pt x="51" y="94"/>
                    <a:pt x="52" y="94"/>
                  </a:cubicBezTo>
                  <a:cubicBezTo>
                    <a:pt x="52" y="94"/>
                    <a:pt x="52" y="94"/>
                    <a:pt x="53" y="94"/>
                  </a:cubicBezTo>
                  <a:cubicBezTo>
                    <a:pt x="53" y="95"/>
                    <a:pt x="53" y="95"/>
                    <a:pt x="53" y="95"/>
                  </a:cubicBezTo>
                  <a:cubicBezTo>
                    <a:pt x="53" y="95"/>
                    <a:pt x="53" y="97"/>
                    <a:pt x="52" y="96"/>
                  </a:cubicBezTo>
                  <a:cubicBezTo>
                    <a:pt x="51" y="96"/>
                    <a:pt x="50" y="96"/>
                    <a:pt x="50" y="95"/>
                  </a:cubicBezTo>
                  <a:cubicBezTo>
                    <a:pt x="50" y="95"/>
                    <a:pt x="50" y="94"/>
                    <a:pt x="50" y="94"/>
                  </a:cubicBezTo>
                  <a:close/>
                  <a:moveTo>
                    <a:pt x="51" y="103"/>
                  </a:moveTo>
                  <a:cubicBezTo>
                    <a:pt x="51" y="103"/>
                    <a:pt x="51" y="103"/>
                    <a:pt x="51" y="103"/>
                  </a:cubicBezTo>
                  <a:cubicBezTo>
                    <a:pt x="51" y="103"/>
                    <a:pt x="50" y="103"/>
                    <a:pt x="50" y="103"/>
                  </a:cubicBezTo>
                  <a:cubicBezTo>
                    <a:pt x="50" y="103"/>
                    <a:pt x="48" y="102"/>
                    <a:pt x="47" y="102"/>
                  </a:cubicBezTo>
                  <a:cubicBezTo>
                    <a:pt x="47" y="101"/>
                    <a:pt x="47" y="101"/>
                    <a:pt x="48" y="101"/>
                  </a:cubicBezTo>
                  <a:cubicBezTo>
                    <a:pt x="48" y="100"/>
                    <a:pt x="48" y="99"/>
                    <a:pt x="48" y="99"/>
                  </a:cubicBezTo>
                  <a:cubicBezTo>
                    <a:pt x="48" y="99"/>
                    <a:pt x="49" y="98"/>
                    <a:pt x="49" y="98"/>
                  </a:cubicBezTo>
                  <a:cubicBezTo>
                    <a:pt x="50" y="98"/>
                    <a:pt x="50" y="98"/>
                    <a:pt x="50" y="98"/>
                  </a:cubicBezTo>
                  <a:cubicBezTo>
                    <a:pt x="50" y="98"/>
                    <a:pt x="50" y="97"/>
                    <a:pt x="50" y="97"/>
                  </a:cubicBezTo>
                  <a:cubicBezTo>
                    <a:pt x="50" y="96"/>
                    <a:pt x="51" y="96"/>
                    <a:pt x="51" y="96"/>
                  </a:cubicBezTo>
                  <a:cubicBezTo>
                    <a:pt x="51" y="96"/>
                    <a:pt x="53" y="98"/>
                    <a:pt x="53" y="99"/>
                  </a:cubicBezTo>
                  <a:cubicBezTo>
                    <a:pt x="53" y="99"/>
                    <a:pt x="50" y="99"/>
                    <a:pt x="50" y="99"/>
                  </a:cubicBezTo>
                  <a:cubicBezTo>
                    <a:pt x="50" y="99"/>
                    <a:pt x="50" y="99"/>
                    <a:pt x="51" y="101"/>
                  </a:cubicBezTo>
                  <a:cubicBezTo>
                    <a:pt x="52" y="102"/>
                    <a:pt x="52" y="101"/>
                    <a:pt x="52" y="101"/>
                  </a:cubicBezTo>
                  <a:cubicBezTo>
                    <a:pt x="52" y="102"/>
                    <a:pt x="52" y="102"/>
                    <a:pt x="54" y="102"/>
                  </a:cubicBezTo>
                  <a:cubicBezTo>
                    <a:pt x="55" y="103"/>
                    <a:pt x="54" y="103"/>
                    <a:pt x="55" y="104"/>
                  </a:cubicBezTo>
                  <a:cubicBezTo>
                    <a:pt x="55" y="104"/>
                    <a:pt x="54" y="105"/>
                    <a:pt x="54" y="105"/>
                  </a:cubicBezTo>
                  <a:cubicBezTo>
                    <a:pt x="53" y="106"/>
                    <a:pt x="53" y="105"/>
                    <a:pt x="53" y="105"/>
                  </a:cubicBezTo>
                  <a:cubicBezTo>
                    <a:pt x="53" y="105"/>
                    <a:pt x="52" y="103"/>
                    <a:pt x="51" y="103"/>
                  </a:cubicBezTo>
                  <a:close/>
                  <a:moveTo>
                    <a:pt x="55" y="117"/>
                  </a:moveTo>
                  <a:cubicBezTo>
                    <a:pt x="55" y="117"/>
                    <a:pt x="55" y="117"/>
                    <a:pt x="55" y="117"/>
                  </a:cubicBezTo>
                  <a:cubicBezTo>
                    <a:pt x="55" y="117"/>
                    <a:pt x="56" y="116"/>
                    <a:pt x="56" y="117"/>
                  </a:cubicBezTo>
                  <a:cubicBezTo>
                    <a:pt x="57" y="117"/>
                    <a:pt x="57" y="118"/>
                    <a:pt x="57" y="118"/>
                  </a:cubicBezTo>
                  <a:cubicBezTo>
                    <a:pt x="58" y="119"/>
                    <a:pt x="59" y="119"/>
                    <a:pt x="60" y="119"/>
                  </a:cubicBezTo>
                  <a:cubicBezTo>
                    <a:pt x="60" y="120"/>
                    <a:pt x="60" y="121"/>
                    <a:pt x="60" y="121"/>
                  </a:cubicBezTo>
                  <a:cubicBezTo>
                    <a:pt x="60" y="121"/>
                    <a:pt x="59" y="122"/>
                    <a:pt x="59" y="121"/>
                  </a:cubicBezTo>
                  <a:cubicBezTo>
                    <a:pt x="58" y="120"/>
                    <a:pt x="58" y="120"/>
                    <a:pt x="58" y="120"/>
                  </a:cubicBezTo>
                  <a:cubicBezTo>
                    <a:pt x="58" y="120"/>
                    <a:pt x="57" y="119"/>
                    <a:pt x="57" y="119"/>
                  </a:cubicBezTo>
                  <a:cubicBezTo>
                    <a:pt x="57" y="119"/>
                    <a:pt x="55" y="117"/>
                    <a:pt x="55" y="117"/>
                  </a:cubicBezTo>
                  <a:close/>
                  <a:moveTo>
                    <a:pt x="53" y="121"/>
                  </a:moveTo>
                  <a:cubicBezTo>
                    <a:pt x="53" y="121"/>
                    <a:pt x="53" y="121"/>
                    <a:pt x="53" y="121"/>
                  </a:cubicBezTo>
                  <a:cubicBezTo>
                    <a:pt x="53" y="121"/>
                    <a:pt x="53" y="120"/>
                    <a:pt x="53" y="120"/>
                  </a:cubicBezTo>
                  <a:cubicBezTo>
                    <a:pt x="53" y="120"/>
                    <a:pt x="54" y="120"/>
                    <a:pt x="54" y="121"/>
                  </a:cubicBezTo>
                  <a:cubicBezTo>
                    <a:pt x="54" y="121"/>
                    <a:pt x="55" y="122"/>
                    <a:pt x="55" y="122"/>
                  </a:cubicBezTo>
                  <a:cubicBezTo>
                    <a:pt x="55" y="123"/>
                    <a:pt x="54" y="123"/>
                    <a:pt x="54" y="123"/>
                  </a:cubicBezTo>
                  <a:cubicBezTo>
                    <a:pt x="54" y="124"/>
                    <a:pt x="55" y="124"/>
                    <a:pt x="54" y="124"/>
                  </a:cubicBezTo>
                  <a:cubicBezTo>
                    <a:pt x="53" y="124"/>
                    <a:pt x="53" y="124"/>
                    <a:pt x="53" y="124"/>
                  </a:cubicBezTo>
                  <a:cubicBezTo>
                    <a:pt x="53" y="124"/>
                    <a:pt x="53" y="123"/>
                    <a:pt x="53" y="123"/>
                  </a:cubicBezTo>
                  <a:cubicBezTo>
                    <a:pt x="53" y="122"/>
                    <a:pt x="53" y="121"/>
                    <a:pt x="53" y="121"/>
                  </a:cubicBezTo>
                  <a:close/>
                  <a:moveTo>
                    <a:pt x="49" y="121"/>
                  </a:moveTo>
                  <a:cubicBezTo>
                    <a:pt x="49" y="121"/>
                    <a:pt x="49" y="121"/>
                    <a:pt x="49" y="121"/>
                  </a:cubicBezTo>
                  <a:cubicBezTo>
                    <a:pt x="49" y="121"/>
                    <a:pt x="50" y="121"/>
                    <a:pt x="50" y="122"/>
                  </a:cubicBezTo>
                  <a:cubicBezTo>
                    <a:pt x="50" y="122"/>
                    <a:pt x="51" y="122"/>
                    <a:pt x="51" y="123"/>
                  </a:cubicBezTo>
                  <a:cubicBezTo>
                    <a:pt x="51" y="123"/>
                    <a:pt x="51" y="123"/>
                    <a:pt x="51" y="124"/>
                  </a:cubicBezTo>
                  <a:cubicBezTo>
                    <a:pt x="51" y="125"/>
                    <a:pt x="52" y="125"/>
                    <a:pt x="51" y="125"/>
                  </a:cubicBezTo>
                  <a:cubicBezTo>
                    <a:pt x="50" y="124"/>
                    <a:pt x="50" y="124"/>
                    <a:pt x="50" y="124"/>
                  </a:cubicBezTo>
                  <a:cubicBezTo>
                    <a:pt x="49" y="123"/>
                    <a:pt x="49" y="123"/>
                    <a:pt x="49" y="123"/>
                  </a:cubicBezTo>
                  <a:cubicBezTo>
                    <a:pt x="49" y="122"/>
                    <a:pt x="49" y="122"/>
                    <a:pt x="49" y="122"/>
                  </a:cubicBezTo>
                  <a:cubicBezTo>
                    <a:pt x="49" y="121"/>
                    <a:pt x="49" y="121"/>
                    <a:pt x="49" y="121"/>
                  </a:cubicBezTo>
                  <a:close/>
                  <a:moveTo>
                    <a:pt x="34" y="116"/>
                  </a:moveTo>
                  <a:cubicBezTo>
                    <a:pt x="34" y="116"/>
                    <a:pt x="34" y="116"/>
                    <a:pt x="34" y="116"/>
                  </a:cubicBezTo>
                  <a:cubicBezTo>
                    <a:pt x="34" y="116"/>
                    <a:pt x="35" y="116"/>
                    <a:pt x="35" y="116"/>
                  </a:cubicBezTo>
                  <a:cubicBezTo>
                    <a:pt x="36" y="117"/>
                    <a:pt x="35" y="117"/>
                    <a:pt x="36" y="118"/>
                  </a:cubicBezTo>
                  <a:cubicBezTo>
                    <a:pt x="36" y="118"/>
                    <a:pt x="35" y="119"/>
                    <a:pt x="35" y="119"/>
                  </a:cubicBezTo>
                  <a:cubicBezTo>
                    <a:pt x="34" y="118"/>
                    <a:pt x="34" y="118"/>
                    <a:pt x="34" y="118"/>
                  </a:cubicBezTo>
                  <a:cubicBezTo>
                    <a:pt x="34" y="116"/>
                    <a:pt x="34" y="116"/>
                    <a:pt x="34" y="116"/>
                  </a:cubicBezTo>
                  <a:close/>
                  <a:moveTo>
                    <a:pt x="34" y="112"/>
                  </a:moveTo>
                  <a:cubicBezTo>
                    <a:pt x="34" y="112"/>
                    <a:pt x="34" y="112"/>
                    <a:pt x="34" y="112"/>
                  </a:cubicBezTo>
                  <a:cubicBezTo>
                    <a:pt x="34" y="112"/>
                    <a:pt x="32" y="112"/>
                    <a:pt x="32" y="112"/>
                  </a:cubicBezTo>
                  <a:cubicBezTo>
                    <a:pt x="32" y="112"/>
                    <a:pt x="31" y="112"/>
                    <a:pt x="31" y="111"/>
                  </a:cubicBezTo>
                  <a:cubicBezTo>
                    <a:pt x="31" y="111"/>
                    <a:pt x="31" y="110"/>
                    <a:pt x="32" y="110"/>
                  </a:cubicBezTo>
                  <a:cubicBezTo>
                    <a:pt x="32" y="110"/>
                    <a:pt x="32" y="109"/>
                    <a:pt x="32" y="108"/>
                  </a:cubicBezTo>
                  <a:cubicBezTo>
                    <a:pt x="32" y="108"/>
                    <a:pt x="33" y="108"/>
                    <a:pt x="33" y="108"/>
                  </a:cubicBezTo>
                  <a:cubicBezTo>
                    <a:pt x="33" y="108"/>
                    <a:pt x="34" y="109"/>
                    <a:pt x="34" y="109"/>
                  </a:cubicBezTo>
                  <a:cubicBezTo>
                    <a:pt x="34" y="109"/>
                    <a:pt x="34" y="111"/>
                    <a:pt x="34" y="112"/>
                  </a:cubicBezTo>
                  <a:close/>
                  <a:moveTo>
                    <a:pt x="34" y="89"/>
                  </a:moveTo>
                  <a:cubicBezTo>
                    <a:pt x="34" y="89"/>
                    <a:pt x="34" y="89"/>
                    <a:pt x="34" y="89"/>
                  </a:cubicBezTo>
                  <a:cubicBezTo>
                    <a:pt x="34" y="89"/>
                    <a:pt x="36" y="89"/>
                    <a:pt x="36" y="89"/>
                  </a:cubicBezTo>
                  <a:cubicBezTo>
                    <a:pt x="36" y="89"/>
                    <a:pt x="36" y="90"/>
                    <a:pt x="36" y="91"/>
                  </a:cubicBezTo>
                  <a:cubicBezTo>
                    <a:pt x="37" y="91"/>
                    <a:pt x="37" y="92"/>
                    <a:pt x="37" y="92"/>
                  </a:cubicBezTo>
                  <a:cubicBezTo>
                    <a:pt x="38" y="92"/>
                    <a:pt x="38" y="92"/>
                    <a:pt x="38" y="92"/>
                  </a:cubicBezTo>
                  <a:cubicBezTo>
                    <a:pt x="38" y="92"/>
                    <a:pt x="39" y="91"/>
                    <a:pt x="39" y="92"/>
                  </a:cubicBezTo>
                  <a:cubicBezTo>
                    <a:pt x="40" y="92"/>
                    <a:pt x="41" y="91"/>
                    <a:pt x="41" y="91"/>
                  </a:cubicBezTo>
                  <a:cubicBezTo>
                    <a:pt x="41" y="91"/>
                    <a:pt x="42" y="92"/>
                    <a:pt x="42" y="92"/>
                  </a:cubicBezTo>
                  <a:cubicBezTo>
                    <a:pt x="42" y="93"/>
                    <a:pt x="41" y="94"/>
                    <a:pt x="41" y="94"/>
                  </a:cubicBezTo>
                  <a:cubicBezTo>
                    <a:pt x="40" y="94"/>
                    <a:pt x="39" y="93"/>
                    <a:pt x="39" y="93"/>
                  </a:cubicBezTo>
                  <a:cubicBezTo>
                    <a:pt x="39" y="93"/>
                    <a:pt x="38" y="92"/>
                    <a:pt x="38" y="93"/>
                  </a:cubicBezTo>
                  <a:cubicBezTo>
                    <a:pt x="38" y="93"/>
                    <a:pt x="38" y="94"/>
                    <a:pt x="38" y="95"/>
                  </a:cubicBezTo>
                  <a:cubicBezTo>
                    <a:pt x="39" y="95"/>
                    <a:pt x="39" y="95"/>
                    <a:pt x="39" y="96"/>
                  </a:cubicBezTo>
                  <a:cubicBezTo>
                    <a:pt x="38" y="96"/>
                    <a:pt x="38" y="97"/>
                    <a:pt x="38" y="97"/>
                  </a:cubicBezTo>
                  <a:cubicBezTo>
                    <a:pt x="38" y="98"/>
                    <a:pt x="39" y="99"/>
                    <a:pt x="39" y="99"/>
                  </a:cubicBezTo>
                  <a:cubicBezTo>
                    <a:pt x="39" y="99"/>
                    <a:pt x="39" y="99"/>
                    <a:pt x="39" y="100"/>
                  </a:cubicBezTo>
                  <a:cubicBezTo>
                    <a:pt x="39" y="100"/>
                    <a:pt x="40" y="101"/>
                    <a:pt x="40" y="101"/>
                  </a:cubicBezTo>
                  <a:cubicBezTo>
                    <a:pt x="40" y="102"/>
                    <a:pt x="40" y="103"/>
                    <a:pt x="40" y="103"/>
                  </a:cubicBezTo>
                  <a:cubicBezTo>
                    <a:pt x="41" y="104"/>
                    <a:pt x="41" y="104"/>
                    <a:pt x="41" y="104"/>
                  </a:cubicBezTo>
                  <a:cubicBezTo>
                    <a:pt x="40" y="106"/>
                    <a:pt x="40" y="106"/>
                    <a:pt x="40" y="106"/>
                  </a:cubicBezTo>
                  <a:cubicBezTo>
                    <a:pt x="40" y="106"/>
                    <a:pt x="41" y="107"/>
                    <a:pt x="41" y="107"/>
                  </a:cubicBezTo>
                  <a:cubicBezTo>
                    <a:pt x="41" y="108"/>
                    <a:pt x="43" y="109"/>
                    <a:pt x="43" y="110"/>
                  </a:cubicBezTo>
                  <a:cubicBezTo>
                    <a:pt x="43" y="110"/>
                    <a:pt x="43" y="112"/>
                    <a:pt x="42" y="112"/>
                  </a:cubicBezTo>
                  <a:cubicBezTo>
                    <a:pt x="42" y="112"/>
                    <a:pt x="41" y="113"/>
                    <a:pt x="41" y="112"/>
                  </a:cubicBezTo>
                  <a:cubicBezTo>
                    <a:pt x="40" y="111"/>
                    <a:pt x="39" y="109"/>
                    <a:pt x="39" y="109"/>
                  </a:cubicBezTo>
                  <a:cubicBezTo>
                    <a:pt x="39" y="109"/>
                    <a:pt x="39" y="109"/>
                    <a:pt x="39" y="109"/>
                  </a:cubicBezTo>
                  <a:cubicBezTo>
                    <a:pt x="39" y="110"/>
                    <a:pt x="38" y="111"/>
                    <a:pt x="38" y="111"/>
                  </a:cubicBezTo>
                  <a:cubicBezTo>
                    <a:pt x="38" y="112"/>
                    <a:pt x="40" y="113"/>
                    <a:pt x="40" y="113"/>
                  </a:cubicBezTo>
                  <a:cubicBezTo>
                    <a:pt x="40" y="113"/>
                    <a:pt x="39" y="111"/>
                    <a:pt x="40" y="113"/>
                  </a:cubicBezTo>
                  <a:cubicBezTo>
                    <a:pt x="41" y="115"/>
                    <a:pt x="42" y="116"/>
                    <a:pt x="42" y="116"/>
                  </a:cubicBezTo>
                  <a:cubicBezTo>
                    <a:pt x="42" y="116"/>
                    <a:pt x="43" y="117"/>
                    <a:pt x="44" y="117"/>
                  </a:cubicBezTo>
                  <a:cubicBezTo>
                    <a:pt x="44" y="118"/>
                    <a:pt x="44" y="118"/>
                    <a:pt x="45" y="119"/>
                  </a:cubicBezTo>
                  <a:cubicBezTo>
                    <a:pt x="45" y="119"/>
                    <a:pt x="46" y="120"/>
                    <a:pt x="45" y="120"/>
                  </a:cubicBezTo>
                  <a:cubicBezTo>
                    <a:pt x="44" y="121"/>
                    <a:pt x="45" y="121"/>
                    <a:pt x="44" y="121"/>
                  </a:cubicBezTo>
                  <a:cubicBezTo>
                    <a:pt x="44" y="120"/>
                    <a:pt x="43" y="120"/>
                    <a:pt x="43" y="119"/>
                  </a:cubicBezTo>
                  <a:cubicBezTo>
                    <a:pt x="43" y="118"/>
                    <a:pt x="42" y="117"/>
                    <a:pt x="42" y="116"/>
                  </a:cubicBezTo>
                  <a:cubicBezTo>
                    <a:pt x="41" y="116"/>
                    <a:pt x="40" y="115"/>
                    <a:pt x="40" y="115"/>
                  </a:cubicBezTo>
                  <a:cubicBezTo>
                    <a:pt x="39" y="115"/>
                    <a:pt x="39" y="114"/>
                    <a:pt x="39" y="114"/>
                  </a:cubicBezTo>
                  <a:cubicBezTo>
                    <a:pt x="39" y="114"/>
                    <a:pt x="38" y="114"/>
                    <a:pt x="38" y="114"/>
                  </a:cubicBezTo>
                  <a:cubicBezTo>
                    <a:pt x="38" y="114"/>
                    <a:pt x="36" y="114"/>
                    <a:pt x="36" y="114"/>
                  </a:cubicBezTo>
                  <a:cubicBezTo>
                    <a:pt x="36" y="113"/>
                    <a:pt x="36" y="113"/>
                    <a:pt x="37" y="112"/>
                  </a:cubicBezTo>
                  <a:cubicBezTo>
                    <a:pt x="37" y="112"/>
                    <a:pt x="38" y="112"/>
                    <a:pt x="38" y="112"/>
                  </a:cubicBezTo>
                  <a:cubicBezTo>
                    <a:pt x="38" y="112"/>
                    <a:pt x="37" y="111"/>
                    <a:pt x="37" y="111"/>
                  </a:cubicBezTo>
                  <a:cubicBezTo>
                    <a:pt x="37" y="111"/>
                    <a:pt x="37" y="110"/>
                    <a:pt x="37" y="110"/>
                  </a:cubicBezTo>
                  <a:cubicBezTo>
                    <a:pt x="36" y="110"/>
                    <a:pt x="36" y="111"/>
                    <a:pt x="36" y="110"/>
                  </a:cubicBezTo>
                  <a:cubicBezTo>
                    <a:pt x="36" y="109"/>
                    <a:pt x="36" y="109"/>
                    <a:pt x="36" y="108"/>
                  </a:cubicBezTo>
                  <a:cubicBezTo>
                    <a:pt x="36" y="108"/>
                    <a:pt x="36" y="106"/>
                    <a:pt x="36" y="106"/>
                  </a:cubicBezTo>
                  <a:cubicBezTo>
                    <a:pt x="37" y="107"/>
                    <a:pt x="37" y="107"/>
                    <a:pt x="37" y="107"/>
                  </a:cubicBezTo>
                  <a:cubicBezTo>
                    <a:pt x="38" y="105"/>
                    <a:pt x="38" y="105"/>
                    <a:pt x="38" y="105"/>
                  </a:cubicBezTo>
                  <a:cubicBezTo>
                    <a:pt x="38" y="105"/>
                    <a:pt x="38" y="105"/>
                    <a:pt x="37" y="105"/>
                  </a:cubicBezTo>
                  <a:cubicBezTo>
                    <a:pt x="36" y="105"/>
                    <a:pt x="36" y="103"/>
                    <a:pt x="36" y="103"/>
                  </a:cubicBezTo>
                  <a:cubicBezTo>
                    <a:pt x="36" y="103"/>
                    <a:pt x="36" y="102"/>
                    <a:pt x="36" y="102"/>
                  </a:cubicBezTo>
                  <a:cubicBezTo>
                    <a:pt x="36" y="102"/>
                    <a:pt x="35" y="102"/>
                    <a:pt x="35" y="101"/>
                  </a:cubicBezTo>
                  <a:cubicBezTo>
                    <a:pt x="34" y="100"/>
                    <a:pt x="34" y="99"/>
                    <a:pt x="34" y="99"/>
                  </a:cubicBezTo>
                  <a:cubicBezTo>
                    <a:pt x="34" y="99"/>
                    <a:pt x="35" y="99"/>
                    <a:pt x="34" y="98"/>
                  </a:cubicBezTo>
                  <a:cubicBezTo>
                    <a:pt x="34" y="97"/>
                    <a:pt x="34" y="97"/>
                    <a:pt x="33" y="97"/>
                  </a:cubicBezTo>
                  <a:cubicBezTo>
                    <a:pt x="33" y="96"/>
                    <a:pt x="33" y="95"/>
                    <a:pt x="34" y="95"/>
                  </a:cubicBezTo>
                  <a:cubicBezTo>
                    <a:pt x="34" y="95"/>
                    <a:pt x="34" y="95"/>
                    <a:pt x="35" y="95"/>
                  </a:cubicBezTo>
                  <a:cubicBezTo>
                    <a:pt x="35" y="96"/>
                    <a:pt x="36" y="96"/>
                    <a:pt x="36" y="96"/>
                  </a:cubicBezTo>
                  <a:cubicBezTo>
                    <a:pt x="36" y="95"/>
                    <a:pt x="37" y="94"/>
                    <a:pt x="36" y="94"/>
                  </a:cubicBezTo>
                  <a:cubicBezTo>
                    <a:pt x="36" y="93"/>
                    <a:pt x="35" y="92"/>
                    <a:pt x="35" y="92"/>
                  </a:cubicBezTo>
                  <a:cubicBezTo>
                    <a:pt x="34" y="91"/>
                    <a:pt x="34" y="91"/>
                    <a:pt x="34" y="91"/>
                  </a:cubicBezTo>
                  <a:cubicBezTo>
                    <a:pt x="34" y="91"/>
                    <a:pt x="34" y="91"/>
                    <a:pt x="34" y="90"/>
                  </a:cubicBezTo>
                  <a:cubicBezTo>
                    <a:pt x="34" y="90"/>
                    <a:pt x="34" y="89"/>
                    <a:pt x="34" y="89"/>
                  </a:cubicBezTo>
                  <a:close/>
                  <a:moveTo>
                    <a:pt x="33" y="89"/>
                  </a:moveTo>
                  <a:cubicBezTo>
                    <a:pt x="33" y="89"/>
                    <a:pt x="33" y="89"/>
                    <a:pt x="33" y="89"/>
                  </a:cubicBezTo>
                  <a:cubicBezTo>
                    <a:pt x="33" y="89"/>
                    <a:pt x="32" y="88"/>
                    <a:pt x="32" y="87"/>
                  </a:cubicBezTo>
                  <a:cubicBezTo>
                    <a:pt x="32" y="87"/>
                    <a:pt x="32" y="87"/>
                    <a:pt x="32" y="86"/>
                  </a:cubicBezTo>
                  <a:cubicBezTo>
                    <a:pt x="32" y="85"/>
                    <a:pt x="31" y="85"/>
                    <a:pt x="31" y="84"/>
                  </a:cubicBezTo>
                  <a:cubicBezTo>
                    <a:pt x="32" y="84"/>
                    <a:pt x="32" y="83"/>
                    <a:pt x="32" y="83"/>
                  </a:cubicBezTo>
                  <a:cubicBezTo>
                    <a:pt x="33" y="82"/>
                    <a:pt x="34" y="82"/>
                    <a:pt x="34" y="83"/>
                  </a:cubicBezTo>
                  <a:cubicBezTo>
                    <a:pt x="34" y="83"/>
                    <a:pt x="34" y="84"/>
                    <a:pt x="34" y="85"/>
                  </a:cubicBezTo>
                  <a:cubicBezTo>
                    <a:pt x="34" y="85"/>
                    <a:pt x="34" y="86"/>
                    <a:pt x="34" y="86"/>
                  </a:cubicBezTo>
                  <a:cubicBezTo>
                    <a:pt x="34" y="87"/>
                    <a:pt x="35" y="87"/>
                    <a:pt x="35" y="87"/>
                  </a:cubicBezTo>
                  <a:cubicBezTo>
                    <a:pt x="35" y="88"/>
                    <a:pt x="35" y="89"/>
                    <a:pt x="35" y="89"/>
                  </a:cubicBezTo>
                  <a:lnTo>
                    <a:pt x="33" y="89"/>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5" name="Freeform 9">
              <a:extLst>
                <a:ext uri="{FF2B5EF4-FFF2-40B4-BE49-F238E27FC236}">
                  <a16:creationId xmlns:a16="http://schemas.microsoft.com/office/drawing/2014/main" id="{0658997C-9809-4BCD-A3CF-6BB126A5E064}"/>
                </a:ext>
              </a:extLst>
            </p:cNvPr>
            <p:cNvSpPr>
              <a:spLocks/>
            </p:cNvSpPr>
            <p:nvPr/>
          </p:nvSpPr>
          <p:spPr bwMode="auto">
            <a:xfrm>
              <a:off x="7316079" y="4213154"/>
              <a:ext cx="216588" cy="121458"/>
            </a:xfrm>
            <a:custGeom>
              <a:avLst/>
              <a:gdLst>
                <a:gd name="T0" fmla="*/ 2 w 95"/>
                <a:gd name="T1" fmla="*/ 39 h 55"/>
                <a:gd name="T2" fmla="*/ 2 w 95"/>
                <a:gd name="T3" fmla="*/ 36 h 55"/>
                <a:gd name="T4" fmla="*/ 0 w 95"/>
                <a:gd name="T5" fmla="*/ 31 h 55"/>
                <a:gd name="T6" fmla="*/ 2 w 95"/>
                <a:gd name="T7" fmla="*/ 31 h 55"/>
                <a:gd name="T8" fmla="*/ 7 w 95"/>
                <a:gd name="T9" fmla="*/ 32 h 55"/>
                <a:gd name="T10" fmla="*/ 9 w 95"/>
                <a:gd name="T11" fmla="*/ 31 h 55"/>
                <a:gd name="T12" fmla="*/ 12 w 95"/>
                <a:gd name="T13" fmla="*/ 27 h 55"/>
                <a:gd name="T14" fmla="*/ 15 w 95"/>
                <a:gd name="T15" fmla="*/ 27 h 55"/>
                <a:gd name="T16" fmla="*/ 16 w 95"/>
                <a:gd name="T17" fmla="*/ 26 h 55"/>
                <a:gd name="T18" fmla="*/ 18 w 95"/>
                <a:gd name="T19" fmla="*/ 27 h 55"/>
                <a:gd name="T20" fmla="*/ 20 w 95"/>
                <a:gd name="T21" fmla="*/ 27 h 55"/>
                <a:gd name="T22" fmla="*/ 23 w 95"/>
                <a:gd name="T23" fmla="*/ 28 h 55"/>
                <a:gd name="T24" fmla="*/ 26 w 95"/>
                <a:gd name="T25" fmla="*/ 26 h 55"/>
                <a:gd name="T26" fmla="*/ 28 w 95"/>
                <a:gd name="T27" fmla="*/ 20 h 55"/>
                <a:gd name="T28" fmla="*/ 28 w 95"/>
                <a:gd name="T29" fmla="*/ 16 h 55"/>
                <a:gd name="T30" fmla="*/ 33 w 95"/>
                <a:gd name="T31" fmla="*/ 18 h 55"/>
                <a:gd name="T32" fmla="*/ 36 w 95"/>
                <a:gd name="T33" fmla="*/ 18 h 55"/>
                <a:gd name="T34" fmla="*/ 44 w 95"/>
                <a:gd name="T35" fmla="*/ 19 h 55"/>
                <a:gd name="T36" fmla="*/ 58 w 95"/>
                <a:gd name="T37" fmla="*/ 18 h 55"/>
                <a:gd name="T38" fmla="*/ 61 w 95"/>
                <a:gd name="T39" fmla="*/ 16 h 55"/>
                <a:gd name="T40" fmla="*/ 66 w 95"/>
                <a:gd name="T41" fmla="*/ 15 h 55"/>
                <a:gd name="T42" fmla="*/ 70 w 95"/>
                <a:gd name="T43" fmla="*/ 13 h 55"/>
                <a:gd name="T44" fmla="*/ 76 w 95"/>
                <a:gd name="T45" fmla="*/ 10 h 55"/>
                <a:gd name="T46" fmla="*/ 78 w 95"/>
                <a:gd name="T47" fmla="*/ 8 h 55"/>
                <a:gd name="T48" fmla="*/ 80 w 95"/>
                <a:gd name="T49" fmla="*/ 8 h 55"/>
                <a:gd name="T50" fmla="*/ 83 w 95"/>
                <a:gd name="T51" fmla="*/ 7 h 55"/>
                <a:gd name="T52" fmla="*/ 89 w 95"/>
                <a:gd name="T53" fmla="*/ 3 h 55"/>
                <a:gd name="T54" fmla="*/ 94 w 95"/>
                <a:gd name="T55" fmla="*/ 2 h 55"/>
                <a:gd name="T56" fmla="*/ 89 w 95"/>
                <a:gd name="T57" fmla="*/ 6 h 55"/>
                <a:gd name="T58" fmla="*/ 83 w 95"/>
                <a:gd name="T59" fmla="*/ 11 h 55"/>
                <a:gd name="T60" fmla="*/ 76 w 95"/>
                <a:gd name="T61" fmla="*/ 15 h 55"/>
                <a:gd name="T62" fmla="*/ 73 w 95"/>
                <a:gd name="T63" fmla="*/ 19 h 55"/>
                <a:gd name="T64" fmla="*/ 68 w 95"/>
                <a:gd name="T65" fmla="*/ 20 h 55"/>
                <a:gd name="T66" fmla="*/ 67 w 95"/>
                <a:gd name="T67" fmla="*/ 27 h 55"/>
                <a:gd name="T68" fmla="*/ 73 w 95"/>
                <a:gd name="T69" fmla="*/ 34 h 55"/>
                <a:gd name="T70" fmla="*/ 74 w 95"/>
                <a:gd name="T71" fmla="*/ 38 h 55"/>
                <a:gd name="T72" fmla="*/ 70 w 95"/>
                <a:gd name="T73" fmla="*/ 36 h 55"/>
                <a:gd name="T74" fmla="*/ 63 w 95"/>
                <a:gd name="T75" fmla="*/ 37 h 55"/>
                <a:gd name="T76" fmla="*/ 59 w 95"/>
                <a:gd name="T77" fmla="*/ 36 h 55"/>
                <a:gd name="T78" fmla="*/ 55 w 95"/>
                <a:gd name="T79" fmla="*/ 43 h 55"/>
                <a:gd name="T80" fmla="*/ 52 w 95"/>
                <a:gd name="T81" fmla="*/ 46 h 55"/>
                <a:gd name="T82" fmla="*/ 47 w 95"/>
                <a:gd name="T83" fmla="*/ 47 h 55"/>
                <a:gd name="T84" fmla="*/ 43 w 95"/>
                <a:gd name="T85" fmla="*/ 49 h 55"/>
                <a:gd name="T86" fmla="*/ 36 w 95"/>
                <a:gd name="T87" fmla="*/ 50 h 55"/>
                <a:gd name="T88" fmla="*/ 29 w 95"/>
                <a:gd name="T89" fmla="*/ 53 h 55"/>
                <a:gd name="T90" fmla="*/ 24 w 95"/>
                <a:gd name="T91" fmla="*/ 50 h 55"/>
                <a:gd name="T92" fmla="*/ 19 w 95"/>
                <a:gd name="T93" fmla="*/ 53 h 55"/>
                <a:gd name="T94" fmla="*/ 12 w 95"/>
                <a:gd name="T95" fmla="*/ 50 h 55"/>
                <a:gd name="T96" fmla="*/ 8 w 95"/>
                <a:gd name="T97" fmla="*/ 50 h 55"/>
                <a:gd name="T98" fmla="*/ 5 w 95"/>
                <a:gd name="T99" fmla="*/ 45 h 55"/>
                <a:gd name="T100" fmla="*/ 2 w 95"/>
                <a:gd name="T101"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55">
                  <a:moveTo>
                    <a:pt x="2" y="39"/>
                  </a:moveTo>
                  <a:cubicBezTo>
                    <a:pt x="2" y="39"/>
                    <a:pt x="2" y="38"/>
                    <a:pt x="2" y="36"/>
                  </a:cubicBezTo>
                  <a:cubicBezTo>
                    <a:pt x="1" y="34"/>
                    <a:pt x="0" y="31"/>
                    <a:pt x="0" y="31"/>
                  </a:cubicBezTo>
                  <a:cubicBezTo>
                    <a:pt x="0" y="31"/>
                    <a:pt x="1" y="30"/>
                    <a:pt x="2" y="31"/>
                  </a:cubicBezTo>
                  <a:cubicBezTo>
                    <a:pt x="3" y="32"/>
                    <a:pt x="4" y="34"/>
                    <a:pt x="7" y="32"/>
                  </a:cubicBezTo>
                  <a:cubicBezTo>
                    <a:pt x="8" y="32"/>
                    <a:pt x="9" y="32"/>
                    <a:pt x="9" y="31"/>
                  </a:cubicBezTo>
                  <a:cubicBezTo>
                    <a:pt x="11" y="29"/>
                    <a:pt x="11" y="27"/>
                    <a:pt x="12" y="27"/>
                  </a:cubicBezTo>
                  <a:cubicBezTo>
                    <a:pt x="13" y="26"/>
                    <a:pt x="13" y="27"/>
                    <a:pt x="15" y="27"/>
                  </a:cubicBezTo>
                  <a:cubicBezTo>
                    <a:pt x="15" y="27"/>
                    <a:pt x="16" y="26"/>
                    <a:pt x="16" y="26"/>
                  </a:cubicBezTo>
                  <a:cubicBezTo>
                    <a:pt x="17" y="26"/>
                    <a:pt x="17" y="27"/>
                    <a:pt x="18" y="27"/>
                  </a:cubicBezTo>
                  <a:cubicBezTo>
                    <a:pt x="19" y="27"/>
                    <a:pt x="19" y="26"/>
                    <a:pt x="20" y="27"/>
                  </a:cubicBezTo>
                  <a:cubicBezTo>
                    <a:pt x="21" y="27"/>
                    <a:pt x="22" y="28"/>
                    <a:pt x="23" y="28"/>
                  </a:cubicBezTo>
                  <a:cubicBezTo>
                    <a:pt x="24" y="28"/>
                    <a:pt x="26" y="28"/>
                    <a:pt x="26" y="26"/>
                  </a:cubicBezTo>
                  <a:cubicBezTo>
                    <a:pt x="27" y="25"/>
                    <a:pt x="28" y="23"/>
                    <a:pt x="28" y="20"/>
                  </a:cubicBezTo>
                  <a:cubicBezTo>
                    <a:pt x="28" y="17"/>
                    <a:pt x="27" y="15"/>
                    <a:pt x="28" y="16"/>
                  </a:cubicBezTo>
                  <a:cubicBezTo>
                    <a:pt x="28" y="16"/>
                    <a:pt x="31" y="17"/>
                    <a:pt x="33" y="18"/>
                  </a:cubicBezTo>
                  <a:cubicBezTo>
                    <a:pt x="35" y="18"/>
                    <a:pt x="34" y="17"/>
                    <a:pt x="36" y="18"/>
                  </a:cubicBezTo>
                  <a:cubicBezTo>
                    <a:pt x="38" y="18"/>
                    <a:pt x="42" y="19"/>
                    <a:pt x="44" y="19"/>
                  </a:cubicBezTo>
                  <a:cubicBezTo>
                    <a:pt x="48" y="19"/>
                    <a:pt x="53" y="19"/>
                    <a:pt x="58" y="18"/>
                  </a:cubicBezTo>
                  <a:cubicBezTo>
                    <a:pt x="58" y="17"/>
                    <a:pt x="60" y="16"/>
                    <a:pt x="61" y="16"/>
                  </a:cubicBezTo>
                  <a:cubicBezTo>
                    <a:pt x="62" y="15"/>
                    <a:pt x="64" y="16"/>
                    <a:pt x="66" y="15"/>
                  </a:cubicBezTo>
                  <a:cubicBezTo>
                    <a:pt x="67" y="15"/>
                    <a:pt x="69" y="14"/>
                    <a:pt x="70" y="13"/>
                  </a:cubicBezTo>
                  <a:cubicBezTo>
                    <a:pt x="72" y="12"/>
                    <a:pt x="74" y="11"/>
                    <a:pt x="76" y="10"/>
                  </a:cubicBezTo>
                  <a:cubicBezTo>
                    <a:pt x="77" y="10"/>
                    <a:pt x="77" y="9"/>
                    <a:pt x="78" y="8"/>
                  </a:cubicBezTo>
                  <a:cubicBezTo>
                    <a:pt x="79" y="8"/>
                    <a:pt x="79" y="8"/>
                    <a:pt x="80" y="8"/>
                  </a:cubicBezTo>
                  <a:cubicBezTo>
                    <a:pt x="81" y="8"/>
                    <a:pt x="82" y="7"/>
                    <a:pt x="83" y="7"/>
                  </a:cubicBezTo>
                  <a:cubicBezTo>
                    <a:pt x="85" y="6"/>
                    <a:pt x="86" y="5"/>
                    <a:pt x="89" y="3"/>
                  </a:cubicBezTo>
                  <a:cubicBezTo>
                    <a:pt x="92" y="0"/>
                    <a:pt x="95" y="0"/>
                    <a:pt x="94" y="2"/>
                  </a:cubicBezTo>
                  <a:cubicBezTo>
                    <a:pt x="94" y="3"/>
                    <a:pt x="90" y="5"/>
                    <a:pt x="89" y="6"/>
                  </a:cubicBezTo>
                  <a:cubicBezTo>
                    <a:pt x="87" y="8"/>
                    <a:pt x="85" y="10"/>
                    <a:pt x="83" y="11"/>
                  </a:cubicBezTo>
                  <a:cubicBezTo>
                    <a:pt x="81" y="11"/>
                    <a:pt x="78" y="13"/>
                    <a:pt x="76" y="15"/>
                  </a:cubicBezTo>
                  <a:cubicBezTo>
                    <a:pt x="74" y="16"/>
                    <a:pt x="74" y="18"/>
                    <a:pt x="73" y="19"/>
                  </a:cubicBezTo>
                  <a:cubicBezTo>
                    <a:pt x="70" y="21"/>
                    <a:pt x="69" y="19"/>
                    <a:pt x="68" y="20"/>
                  </a:cubicBezTo>
                  <a:cubicBezTo>
                    <a:pt x="68" y="22"/>
                    <a:pt x="67" y="25"/>
                    <a:pt x="67" y="27"/>
                  </a:cubicBezTo>
                  <a:cubicBezTo>
                    <a:pt x="68" y="30"/>
                    <a:pt x="71" y="32"/>
                    <a:pt x="73" y="34"/>
                  </a:cubicBezTo>
                  <a:cubicBezTo>
                    <a:pt x="73" y="34"/>
                    <a:pt x="76" y="37"/>
                    <a:pt x="74" y="38"/>
                  </a:cubicBezTo>
                  <a:cubicBezTo>
                    <a:pt x="73" y="38"/>
                    <a:pt x="72" y="36"/>
                    <a:pt x="70" y="36"/>
                  </a:cubicBezTo>
                  <a:cubicBezTo>
                    <a:pt x="68" y="36"/>
                    <a:pt x="65" y="36"/>
                    <a:pt x="63" y="37"/>
                  </a:cubicBezTo>
                  <a:cubicBezTo>
                    <a:pt x="62" y="37"/>
                    <a:pt x="61" y="36"/>
                    <a:pt x="59" y="36"/>
                  </a:cubicBezTo>
                  <a:cubicBezTo>
                    <a:pt x="57" y="37"/>
                    <a:pt x="55" y="41"/>
                    <a:pt x="55" y="43"/>
                  </a:cubicBezTo>
                  <a:cubicBezTo>
                    <a:pt x="55" y="44"/>
                    <a:pt x="53" y="44"/>
                    <a:pt x="52" y="46"/>
                  </a:cubicBezTo>
                  <a:cubicBezTo>
                    <a:pt x="50" y="47"/>
                    <a:pt x="49" y="46"/>
                    <a:pt x="47" y="47"/>
                  </a:cubicBezTo>
                  <a:cubicBezTo>
                    <a:pt x="45" y="48"/>
                    <a:pt x="45" y="49"/>
                    <a:pt x="43" y="49"/>
                  </a:cubicBezTo>
                  <a:cubicBezTo>
                    <a:pt x="40" y="49"/>
                    <a:pt x="37" y="50"/>
                    <a:pt x="36" y="50"/>
                  </a:cubicBezTo>
                  <a:cubicBezTo>
                    <a:pt x="30" y="50"/>
                    <a:pt x="33" y="55"/>
                    <a:pt x="29" y="53"/>
                  </a:cubicBezTo>
                  <a:cubicBezTo>
                    <a:pt x="27" y="53"/>
                    <a:pt x="26" y="51"/>
                    <a:pt x="24" y="50"/>
                  </a:cubicBezTo>
                  <a:cubicBezTo>
                    <a:pt x="23" y="50"/>
                    <a:pt x="21" y="52"/>
                    <a:pt x="19" y="53"/>
                  </a:cubicBezTo>
                  <a:cubicBezTo>
                    <a:pt x="17" y="54"/>
                    <a:pt x="14" y="51"/>
                    <a:pt x="12" y="50"/>
                  </a:cubicBezTo>
                  <a:cubicBezTo>
                    <a:pt x="10" y="49"/>
                    <a:pt x="9" y="51"/>
                    <a:pt x="8" y="50"/>
                  </a:cubicBezTo>
                  <a:cubicBezTo>
                    <a:pt x="6" y="48"/>
                    <a:pt x="7" y="46"/>
                    <a:pt x="5" y="45"/>
                  </a:cubicBezTo>
                  <a:cubicBezTo>
                    <a:pt x="4" y="43"/>
                    <a:pt x="2" y="41"/>
                    <a:pt x="2" y="39"/>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6" name="Freeform 21">
              <a:extLst>
                <a:ext uri="{FF2B5EF4-FFF2-40B4-BE49-F238E27FC236}">
                  <a16:creationId xmlns:a16="http://schemas.microsoft.com/office/drawing/2014/main" id="{EEA0357C-F801-4A2B-8B40-840B17CD7BB3}"/>
                </a:ext>
              </a:extLst>
            </p:cNvPr>
            <p:cNvSpPr>
              <a:spLocks/>
            </p:cNvSpPr>
            <p:nvPr/>
          </p:nvSpPr>
          <p:spPr bwMode="auto">
            <a:xfrm>
              <a:off x="5794468" y="3262801"/>
              <a:ext cx="424380" cy="437887"/>
            </a:xfrm>
            <a:custGeom>
              <a:avLst/>
              <a:gdLst>
                <a:gd name="T0" fmla="*/ 13 w 186"/>
                <a:gd name="T1" fmla="*/ 14 h 198"/>
                <a:gd name="T2" fmla="*/ 23 w 186"/>
                <a:gd name="T3" fmla="*/ 6 h 198"/>
                <a:gd name="T4" fmla="*/ 32 w 186"/>
                <a:gd name="T5" fmla="*/ 3 h 198"/>
                <a:gd name="T6" fmla="*/ 48 w 186"/>
                <a:gd name="T7" fmla="*/ 1 h 198"/>
                <a:gd name="T8" fmla="*/ 62 w 186"/>
                <a:gd name="T9" fmla="*/ 9 h 198"/>
                <a:gd name="T10" fmla="*/ 74 w 186"/>
                <a:gd name="T11" fmla="*/ 20 h 198"/>
                <a:gd name="T12" fmla="*/ 77 w 186"/>
                <a:gd name="T13" fmla="*/ 32 h 198"/>
                <a:gd name="T14" fmla="*/ 94 w 186"/>
                <a:gd name="T15" fmla="*/ 40 h 198"/>
                <a:gd name="T16" fmla="*/ 105 w 186"/>
                <a:gd name="T17" fmla="*/ 44 h 198"/>
                <a:gd name="T18" fmla="*/ 109 w 186"/>
                <a:gd name="T19" fmla="*/ 54 h 198"/>
                <a:gd name="T20" fmla="*/ 106 w 186"/>
                <a:gd name="T21" fmla="*/ 63 h 198"/>
                <a:gd name="T22" fmla="*/ 117 w 186"/>
                <a:gd name="T23" fmla="*/ 69 h 198"/>
                <a:gd name="T24" fmla="*/ 131 w 186"/>
                <a:gd name="T25" fmla="*/ 70 h 198"/>
                <a:gd name="T26" fmla="*/ 140 w 186"/>
                <a:gd name="T27" fmla="*/ 68 h 198"/>
                <a:gd name="T28" fmla="*/ 153 w 186"/>
                <a:gd name="T29" fmla="*/ 65 h 198"/>
                <a:gd name="T30" fmla="*/ 154 w 186"/>
                <a:gd name="T31" fmla="*/ 67 h 198"/>
                <a:gd name="T32" fmla="*/ 155 w 186"/>
                <a:gd name="T33" fmla="*/ 77 h 198"/>
                <a:gd name="T34" fmla="*/ 160 w 186"/>
                <a:gd name="T35" fmla="*/ 84 h 198"/>
                <a:gd name="T36" fmla="*/ 156 w 186"/>
                <a:gd name="T37" fmla="*/ 96 h 198"/>
                <a:gd name="T38" fmla="*/ 155 w 186"/>
                <a:gd name="T39" fmla="*/ 112 h 198"/>
                <a:gd name="T40" fmla="*/ 168 w 186"/>
                <a:gd name="T41" fmla="*/ 126 h 198"/>
                <a:gd name="T42" fmla="*/ 182 w 186"/>
                <a:gd name="T43" fmla="*/ 136 h 198"/>
                <a:gd name="T44" fmla="*/ 178 w 186"/>
                <a:gd name="T45" fmla="*/ 151 h 198"/>
                <a:gd name="T46" fmla="*/ 170 w 186"/>
                <a:gd name="T47" fmla="*/ 159 h 198"/>
                <a:gd name="T48" fmla="*/ 170 w 186"/>
                <a:gd name="T49" fmla="*/ 175 h 198"/>
                <a:gd name="T50" fmla="*/ 173 w 186"/>
                <a:gd name="T51" fmla="*/ 185 h 198"/>
                <a:gd name="T52" fmla="*/ 160 w 186"/>
                <a:gd name="T53" fmla="*/ 190 h 198"/>
                <a:gd name="T54" fmla="*/ 150 w 186"/>
                <a:gd name="T55" fmla="*/ 193 h 198"/>
                <a:gd name="T56" fmla="*/ 139 w 186"/>
                <a:gd name="T57" fmla="*/ 197 h 198"/>
                <a:gd name="T58" fmla="*/ 139 w 186"/>
                <a:gd name="T59" fmla="*/ 186 h 198"/>
                <a:gd name="T60" fmla="*/ 144 w 186"/>
                <a:gd name="T61" fmla="*/ 175 h 198"/>
                <a:gd name="T62" fmla="*/ 128 w 186"/>
                <a:gd name="T63" fmla="*/ 172 h 198"/>
                <a:gd name="T64" fmla="*/ 116 w 186"/>
                <a:gd name="T65" fmla="*/ 160 h 198"/>
                <a:gd name="T66" fmla="*/ 101 w 186"/>
                <a:gd name="T67" fmla="*/ 151 h 198"/>
                <a:gd name="T68" fmla="*/ 93 w 186"/>
                <a:gd name="T69" fmla="*/ 157 h 198"/>
                <a:gd name="T70" fmla="*/ 89 w 186"/>
                <a:gd name="T71" fmla="*/ 173 h 198"/>
                <a:gd name="T72" fmla="*/ 81 w 186"/>
                <a:gd name="T73" fmla="*/ 172 h 198"/>
                <a:gd name="T74" fmla="*/ 75 w 186"/>
                <a:gd name="T75" fmla="*/ 168 h 198"/>
                <a:gd name="T76" fmla="*/ 65 w 186"/>
                <a:gd name="T77" fmla="*/ 162 h 198"/>
                <a:gd name="T78" fmla="*/ 57 w 186"/>
                <a:gd name="T79" fmla="*/ 164 h 198"/>
                <a:gd name="T80" fmla="*/ 50 w 186"/>
                <a:gd name="T81" fmla="*/ 161 h 198"/>
                <a:gd name="T82" fmla="*/ 45 w 186"/>
                <a:gd name="T83" fmla="*/ 157 h 198"/>
                <a:gd name="T84" fmla="*/ 40 w 186"/>
                <a:gd name="T85" fmla="*/ 152 h 198"/>
                <a:gd name="T86" fmla="*/ 32 w 186"/>
                <a:gd name="T87" fmla="*/ 148 h 198"/>
                <a:gd name="T88" fmla="*/ 34 w 186"/>
                <a:gd name="T89" fmla="*/ 144 h 198"/>
                <a:gd name="T90" fmla="*/ 43 w 186"/>
                <a:gd name="T91" fmla="*/ 140 h 198"/>
                <a:gd name="T92" fmla="*/ 35 w 186"/>
                <a:gd name="T93" fmla="*/ 127 h 198"/>
                <a:gd name="T94" fmla="*/ 32 w 186"/>
                <a:gd name="T95" fmla="*/ 120 h 198"/>
                <a:gd name="T96" fmla="*/ 43 w 186"/>
                <a:gd name="T97" fmla="*/ 118 h 198"/>
                <a:gd name="T98" fmla="*/ 37 w 186"/>
                <a:gd name="T99" fmla="*/ 111 h 198"/>
                <a:gd name="T100" fmla="*/ 28 w 186"/>
                <a:gd name="T101" fmla="*/ 106 h 198"/>
                <a:gd name="T102" fmla="*/ 22 w 186"/>
                <a:gd name="T103" fmla="*/ 98 h 198"/>
                <a:gd name="T104" fmla="*/ 24 w 186"/>
                <a:gd name="T105" fmla="*/ 87 h 198"/>
                <a:gd name="T106" fmla="*/ 27 w 186"/>
                <a:gd name="T107" fmla="*/ 73 h 198"/>
                <a:gd name="T108" fmla="*/ 15 w 186"/>
                <a:gd name="T109" fmla="*/ 74 h 198"/>
                <a:gd name="T110" fmla="*/ 14 w 186"/>
                <a:gd name="T111" fmla="*/ 63 h 198"/>
                <a:gd name="T112" fmla="*/ 16 w 186"/>
                <a:gd name="T113" fmla="*/ 57 h 198"/>
                <a:gd name="T114" fmla="*/ 24 w 186"/>
                <a:gd name="T115" fmla="*/ 53 h 198"/>
                <a:gd name="T116" fmla="*/ 13 w 186"/>
                <a:gd name="T117" fmla="*/ 51 h 198"/>
                <a:gd name="T118" fmla="*/ 7 w 186"/>
                <a:gd name="T119" fmla="*/ 43 h 198"/>
                <a:gd name="T120" fmla="*/ 5 w 186"/>
                <a:gd name="T121" fmla="*/ 40 h 198"/>
                <a:gd name="T122" fmla="*/ 3 w 186"/>
                <a:gd name="T123" fmla="*/ 31 h 198"/>
                <a:gd name="T124" fmla="*/ 4 w 186"/>
                <a:gd name="T125" fmla="*/ 2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98">
                  <a:moveTo>
                    <a:pt x="11" y="14"/>
                  </a:moveTo>
                  <a:cubicBezTo>
                    <a:pt x="11" y="14"/>
                    <a:pt x="11" y="14"/>
                    <a:pt x="11" y="14"/>
                  </a:cubicBezTo>
                  <a:cubicBezTo>
                    <a:pt x="11" y="14"/>
                    <a:pt x="11" y="14"/>
                    <a:pt x="11" y="14"/>
                  </a:cubicBezTo>
                  <a:cubicBezTo>
                    <a:pt x="12" y="14"/>
                    <a:pt x="12" y="14"/>
                    <a:pt x="13" y="14"/>
                  </a:cubicBezTo>
                  <a:cubicBezTo>
                    <a:pt x="15" y="14"/>
                    <a:pt x="16" y="14"/>
                    <a:pt x="16" y="14"/>
                  </a:cubicBezTo>
                  <a:cubicBezTo>
                    <a:pt x="17" y="11"/>
                    <a:pt x="17" y="11"/>
                    <a:pt x="17" y="11"/>
                  </a:cubicBezTo>
                  <a:cubicBezTo>
                    <a:pt x="19" y="10"/>
                    <a:pt x="19" y="10"/>
                    <a:pt x="19" y="10"/>
                  </a:cubicBezTo>
                  <a:cubicBezTo>
                    <a:pt x="19" y="10"/>
                    <a:pt x="22" y="6"/>
                    <a:pt x="23" y="6"/>
                  </a:cubicBezTo>
                  <a:cubicBezTo>
                    <a:pt x="25" y="6"/>
                    <a:pt x="23" y="4"/>
                    <a:pt x="23" y="4"/>
                  </a:cubicBezTo>
                  <a:cubicBezTo>
                    <a:pt x="23" y="4"/>
                    <a:pt x="28" y="2"/>
                    <a:pt x="30" y="2"/>
                  </a:cubicBezTo>
                  <a:cubicBezTo>
                    <a:pt x="30" y="2"/>
                    <a:pt x="30" y="2"/>
                    <a:pt x="31" y="2"/>
                  </a:cubicBezTo>
                  <a:cubicBezTo>
                    <a:pt x="32" y="2"/>
                    <a:pt x="32" y="3"/>
                    <a:pt x="32" y="3"/>
                  </a:cubicBezTo>
                  <a:cubicBezTo>
                    <a:pt x="36" y="1"/>
                    <a:pt x="36" y="1"/>
                    <a:pt x="36" y="1"/>
                  </a:cubicBezTo>
                  <a:cubicBezTo>
                    <a:pt x="36" y="1"/>
                    <a:pt x="42" y="0"/>
                    <a:pt x="43" y="0"/>
                  </a:cubicBezTo>
                  <a:cubicBezTo>
                    <a:pt x="44" y="0"/>
                    <a:pt x="46" y="1"/>
                    <a:pt x="46" y="1"/>
                  </a:cubicBezTo>
                  <a:cubicBezTo>
                    <a:pt x="48" y="1"/>
                    <a:pt x="48" y="1"/>
                    <a:pt x="48" y="1"/>
                  </a:cubicBezTo>
                  <a:cubicBezTo>
                    <a:pt x="48" y="1"/>
                    <a:pt x="49" y="2"/>
                    <a:pt x="50" y="2"/>
                  </a:cubicBezTo>
                  <a:cubicBezTo>
                    <a:pt x="52" y="3"/>
                    <a:pt x="53" y="6"/>
                    <a:pt x="54" y="6"/>
                  </a:cubicBezTo>
                  <a:cubicBezTo>
                    <a:pt x="56" y="7"/>
                    <a:pt x="58" y="7"/>
                    <a:pt x="59" y="7"/>
                  </a:cubicBezTo>
                  <a:cubicBezTo>
                    <a:pt x="60" y="8"/>
                    <a:pt x="62" y="9"/>
                    <a:pt x="62" y="9"/>
                  </a:cubicBezTo>
                  <a:cubicBezTo>
                    <a:pt x="62" y="9"/>
                    <a:pt x="67" y="14"/>
                    <a:pt x="68" y="14"/>
                  </a:cubicBezTo>
                  <a:cubicBezTo>
                    <a:pt x="69" y="14"/>
                    <a:pt x="69" y="14"/>
                    <a:pt x="70" y="16"/>
                  </a:cubicBezTo>
                  <a:cubicBezTo>
                    <a:pt x="71" y="17"/>
                    <a:pt x="74" y="16"/>
                    <a:pt x="74" y="16"/>
                  </a:cubicBezTo>
                  <a:cubicBezTo>
                    <a:pt x="74" y="16"/>
                    <a:pt x="75" y="19"/>
                    <a:pt x="74" y="20"/>
                  </a:cubicBezTo>
                  <a:cubicBezTo>
                    <a:pt x="74" y="21"/>
                    <a:pt x="74" y="24"/>
                    <a:pt x="74" y="24"/>
                  </a:cubicBezTo>
                  <a:cubicBezTo>
                    <a:pt x="74" y="24"/>
                    <a:pt x="74" y="25"/>
                    <a:pt x="74" y="26"/>
                  </a:cubicBezTo>
                  <a:cubicBezTo>
                    <a:pt x="75" y="28"/>
                    <a:pt x="76" y="28"/>
                    <a:pt x="76" y="30"/>
                  </a:cubicBezTo>
                  <a:cubicBezTo>
                    <a:pt x="77" y="31"/>
                    <a:pt x="76" y="31"/>
                    <a:pt x="77" y="32"/>
                  </a:cubicBezTo>
                  <a:cubicBezTo>
                    <a:pt x="78" y="33"/>
                    <a:pt x="79" y="35"/>
                    <a:pt x="80" y="35"/>
                  </a:cubicBezTo>
                  <a:cubicBezTo>
                    <a:pt x="81" y="35"/>
                    <a:pt x="82" y="35"/>
                    <a:pt x="85" y="36"/>
                  </a:cubicBezTo>
                  <a:cubicBezTo>
                    <a:pt x="88" y="38"/>
                    <a:pt x="89" y="38"/>
                    <a:pt x="90" y="39"/>
                  </a:cubicBezTo>
                  <a:cubicBezTo>
                    <a:pt x="92" y="40"/>
                    <a:pt x="91" y="39"/>
                    <a:pt x="94" y="40"/>
                  </a:cubicBezTo>
                  <a:cubicBezTo>
                    <a:pt x="98" y="41"/>
                    <a:pt x="97" y="40"/>
                    <a:pt x="98" y="41"/>
                  </a:cubicBezTo>
                  <a:cubicBezTo>
                    <a:pt x="99" y="41"/>
                    <a:pt x="98" y="40"/>
                    <a:pt x="100" y="41"/>
                  </a:cubicBezTo>
                  <a:cubicBezTo>
                    <a:pt x="103" y="41"/>
                    <a:pt x="105" y="42"/>
                    <a:pt x="105" y="42"/>
                  </a:cubicBezTo>
                  <a:cubicBezTo>
                    <a:pt x="105" y="44"/>
                    <a:pt x="105" y="44"/>
                    <a:pt x="105" y="44"/>
                  </a:cubicBezTo>
                  <a:cubicBezTo>
                    <a:pt x="103" y="48"/>
                    <a:pt x="103" y="48"/>
                    <a:pt x="103" y="48"/>
                  </a:cubicBezTo>
                  <a:cubicBezTo>
                    <a:pt x="103" y="51"/>
                    <a:pt x="103" y="51"/>
                    <a:pt x="103" y="51"/>
                  </a:cubicBezTo>
                  <a:cubicBezTo>
                    <a:pt x="103" y="51"/>
                    <a:pt x="101" y="51"/>
                    <a:pt x="103" y="52"/>
                  </a:cubicBezTo>
                  <a:cubicBezTo>
                    <a:pt x="105" y="53"/>
                    <a:pt x="109" y="54"/>
                    <a:pt x="109" y="54"/>
                  </a:cubicBezTo>
                  <a:cubicBezTo>
                    <a:pt x="112" y="56"/>
                    <a:pt x="112" y="56"/>
                    <a:pt x="112" y="56"/>
                  </a:cubicBezTo>
                  <a:cubicBezTo>
                    <a:pt x="112" y="56"/>
                    <a:pt x="110" y="59"/>
                    <a:pt x="109" y="60"/>
                  </a:cubicBezTo>
                  <a:cubicBezTo>
                    <a:pt x="108" y="60"/>
                    <a:pt x="105" y="60"/>
                    <a:pt x="105" y="60"/>
                  </a:cubicBezTo>
                  <a:cubicBezTo>
                    <a:pt x="105" y="60"/>
                    <a:pt x="104" y="63"/>
                    <a:pt x="106" y="63"/>
                  </a:cubicBezTo>
                  <a:cubicBezTo>
                    <a:pt x="107" y="64"/>
                    <a:pt x="109" y="64"/>
                    <a:pt x="110" y="64"/>
                  </a:cubicBezTo>
                  <a:cubicBezTo>
                    <a:pt x="111" y="64"/>
                    <a:pt x="113" y="65"/>
                    <a:pt x="113" y="65"/>
                  </a:cubicBezTo>
                  <a:cubicBezTo>
                    <a:pt x="113" y="65"/>
                    <a:pt x="114" y="65"/>
                    <a:pt x="115" y="66"/>
                  </a:cubicBezTo>
                  <a:cubicBezTo>
                    <a:pt x="115" y="68"/>
                    <a:pt x="116" y="69"/>
                    <a:pt x="117" y="69"/>
                  </a:cubicBezTo>
                  <a:cubicBezTo>
                    <a:pt x="118" y="69"/>
                    <a:pt x="120" y="69"/>
                    <a:pt x="121" y="69"/>
                  </a:cubicBezTo>
                  <a:cubicBezTo>
                    <a:pt x="122" y="69"/>
                    <a:pt x="122" y="68"/>
                    <a:pt x="123" y="68"/>
                  </a:cubicBezTo>
                  <a:cubicBezTo>
                    <a:pt x="124" y="69"/>
                    <a:pt x="130" y="68"/>
                    <a:pt x="130" y="68"/>
                  </a:cubicBezTo>
                  <a:cubicBezTo>
                    <a:pt x="130" y="68"/>
                    <a:pt x="130" y="68"/>
                    <a:pt x="131" y="70"/>
                  </a:cubicBezTo>
                  <a:cubicBezTo>
                    <a:pt x="133" y="73"/>
                    <a:pt x="136" y="74"/>
                    <a:pt x="136" y="74"/>
                  </a:cubicBezTo>
                  <a:cubicBezTo>
                    <a:pt x="136" y="74"/>
                    <a:pt x="137" y="75"/>
                    <a:pt x="137" y="74"/>
                  </a:cubicBezTo>
                  <a:cubicBezTo>
                    <a:pt x="137" y="73"/>
                    <a:pt x="138" y="72"/>
                    <a:pt x="138" y="72"/>
                  </a:cubicBezTo>
                  <a:cubicBezTo>
                    <a:pt x="138" y="72"/>
                    <a:pt x="140" y="69"/>
                    <a:pt x="140" y="68"/>
                  </a:cubicBezTo>
                  <a:cubicBezTo>
                    <a:pt x="141" y="67"/>
                    <a:pt x="142" y="64"/>
                    <a:pt x="143" y="64"/>
                  </a:cubicBezTo>
                  <a:cubicBezTo>
                    <a:pt x="144" y="63"/>
                    <a:pt x="147" y="61"/>
                    <a:pt x="147" y="61"/>
                  </a:cubicBezTo>
                  <a:cubicBezTo>
                    <a:pt x="147" y="61"/>
                    <a:pt x="147" y="60"/>
                    <a:pt x="149" y="61"/>
                  </a:cubicBezTo>
                  <a:cubicBezTo>
                    <a:pt x="150" y="63"/>
                    <a:pt x="153" y="65"/>
                    <a:pt x="153" y="65"/>
                  </a:cubicBezTo>
                  <a:cubicBezTo>
                    <a:pt x="158" y="65"/>
                    <a:pt x="158" y="65"/>
                    <a:pt x="158" y="65"/>
                  </a:cubicBezTo>
                  <a:cubicBezTo>
                    <a:pt x="158" y="65"/>
                    <a:pt x="161" y="66"/>
                    <a:pt x="161" y="67"/>
                  </a:cubicBezTo>
                  <a:cubicBezTo>
                    <a:pt x="161" y="68"/>
                    <a:pt x="160" y="68"/>
                    <a:pt x="158" y="69"/>
                  </a:cubicBezTo>
                  <a:cubicBezTo>
                    <a:pt x="157" y="69"/>
                    <a:pt x="154" y="66"/>
                    <a:pt x="154" y="67"/>
                  </a:cubicBezTo>
                  <a:cubicBezTo>
                    <a:pt x="153" y="68"/>
                    <a:pt x="153" y="70"/>
                    <a:pt x="153" y="70"/>
                  </a:cubicBezTo>
                  <a:cubicBezTo>
                    <a:pt x="149" y="72"/>
                    <a:pt x="149" y="72"/>
                    <a:pt x="149" y="72"/>
                  </a:cubicBezTo>
                  <a:cubicBezTo>
                    <a:pt x="150" y="74"/>
                    <a:pt x="150" y="74"/>
                    <a:pt x="150" y="74"/>
                  </a:cubicBezTo>
                  <a:cubicBezTo>
                    <a:pt x="150" y="74"/>
                    <a:pt x="155" y="76"/>
                    <a:pt x="155" y="77"/>
                  </a:cubicBezTo>
                  <a:cubicBezTo>
                    <a:pt x="155" y="78"/>
                    <a:pt x="155" y="80"/>
                    <a:pt x="155" y="80"/>
                  </a:cubicBezTo>
                  <a:cubicBezTo>
                    <a:pt x="158" y="81"/>
                    <a:pt x="158" y="81"/>
                    <a:pt x="158" y="81"/>
                  </a:cubicBezTo>
                  <a:cubicBezTo>
                    <a:pt x="160" y="80"/>
                    <a:pt x="160" y="80"/>
                    <a:pt x="160" y="80"/>
                  </a:cubicBezTo>
                  <a:cubicBezTo>
                    <a:pt x="160" y="84"/>
                    <a:pt x="160" y="84"/>
                    <a:pt x="160" y="84"/>
                  </a:cubicBezTo>
                  <a:cubicBezTo>
                    <a:pt x="160" y="88"/>
                    <a:pt x="160" y="88"/>
                    <a:pt x="160" y="88"/>
                  </a:cubicBezTo>
                  <a:cubicBezTo>
                    <a:pt x="160" y="91"/>
                    <a:pt x="160" y="91"/>
                    <a:pt x="160" y="91"/>
                  </a:cubicBezTo>
                  <a:cubicBezTo>
                    <a:pt x="160" y="91"/>
                    <a:pt x="161" y="94"/>
                    <a:pt x="160" y="94"/>
                  </a:cubicBezTo>
                  <a:cubicBezTo>
                    <a:pt x="159" y="94"/>
                    <a:pt x="156" y="96"/>
                    <a:pt x="156" y="96"/>
                  </a:cubicBezTo>
                  <a:cubicBezTo>
                    <a:pt x="154" y="99"/>
                    <a:pt x="154" y="99"/>
                    <a:pt x="154" y="99"/>
                  </a:cubicBezTo>
                  <a:cubicBezTo>
                    <a:pt x="154" y="99"/>
                    <a:pt x="154" y="103"/>
                    <a:pt x="154" y="104"/>
                  </a:cubicBezTo>
                  <a:cubicBezTo>
                    <a:pt x="155" y="106"/>
                    <a:pt x="154" y="109"/>
                    <a:pt x="154" y="109"/>
                  </a:cubicBezTo>
                  <a:cubicBezTo>
                    <a:pt x="154" y="109"/>
                    <a:pt x="154" y="111"/>
                    <a:pt x="155" y="112"/>
                  </a:cubicBezTo>
                  <a:cubicBezTo>
                    <a:pt x="156" y="113"/>
                    <a:pt x="157" y="115"/>
                    <a:pt x="157" y="115"/>
                  </a:cubicBezTo>
                  <a:cubicBezTo>
                    <a:pt x="157" y="115"/>
                    <a:pt x="158" y="116"/>
                    <a:pt x="159" y="118"/>
                  </a:cubicBezTo>
                  <a:cubicBezTo>
                    <a:pt x="160" y="120"/>
                    <a:pt x="164" y="125"/>
                    <a:pt x="164" y="125"/>
                  </a:cubicBezTo>
                  <a:cubicBezTo>
                    <a:pt x="164" y="125"/>
                    <a:pt x="167" y="126"/>
                    <a:pt x="168" y="126"/>
                  </a:cubicBezTo>
                  <a:cubicBezTo>
                    <a:pt x="168" y="126"/>
                    <a:pt x="172" y="128"/>
                    <a:pt x="172" y="128"/>
                  </a:cubicBezTo>
                  <a:cubicBezTo>
                    <a:pt x="172" y="128"/>
                    <a:pt x="174" y="128"/>
                    <a:pt x="174" y="129"/>
                  </a:cubicBezTo>
                  <a:cubicBezTo>
                    <a:pt x="174" y="129"/>
                    <a:pt x="178" y="135"/>
                    <a:pt x="178" y="135"/>
                  </a:cubicBezTo>
                  <a:cubicBezTo>
                    <a:pt x="182" y="136"/>
                    <a:pt x="182" y="136"/>
                    <a:pt x="182" y="136"/>
                  </a:cubicBezTo>
                  <a:cubicBezTo>
                    <a:pt x="186" y="136"/>
                    <a:pt x="186" y="136"/>
                    <a:pt x="186" y="136"/>
                  </a:cubicBezTo>
                  <a:cubicBezTo>
                    <a:pt x="186" y="136"/>
                    <a:pt x="185" y="141"/>
                    <a:pt x="184" y="142"/>
                  </a:cubicBezTo>
                  <a:cubicBezTo>
                    <a:pt x="183" y="143"/>
                    <a:pt x="180" y="147"/>
                    <a:pt x="180" y="147"/>
                  </a:cubicBezTo>
                  <a:cubicBezTo>
                    <a:pt x="180" y="147"/>
                    <a:pt x="178" y="149"/>
                    <a:pt x="178" y="151"/>
                  </a:cubicBezTo>
                  <a:cubicBezTo>
                    <a:pt x="179" y="152"/>
                    <a:pt x="179" y="155"/>
                    <a:pt x="179" y="155"/>
                  </a:cubicBezTo>
                  <a:cubicBezTo>
                    <a:pt x="179" y="155"/>
                    <a:pt x="177" y="157"/>
                    <a:pt x="176" y="157"/>
                  </a:cubicBezTo>
                  <a:cubicBezTo>
                    <a:pt x="175" y="157"/>
                    <a:pt x="173" y="157"/>
                    <a:pt x="172" y="158"/>
                  </a:cubicBezTo>
                  <a:cubicBezTo>
                    <a:pt x="171" y="158"/>
                    <a:pt x="170" y="159"/>
                    <a:pt x="170" y="159"/>
                  </a:cubicBezTo>
                  <a:cubicBezTo>
                    <a:pt x="169" y="160"/>
                    <a:pt x="167" y="162"/>
                    <a:pt x="167" y="162"/>
                  </a:cubicBezTo>
                  <a:cubicBezTo>
                    <a:pt x="169" y="165"/>
                    <a:pt x="169" y="165"/>
                    <a:pt x="169" y="165"/>
                  </a:cubicBezTo>
                  <a:cubicBezTo>
                    <a:pt x="170" y="170"/>
                    <a:pt x="170" y="170"/>
                    <a:pt x="170" y="170"/>
                  </a:cubicBezTo>
                  <a:cubicBezTo>
                    <a:pt x="170" y="175"/>
                    <a:pt x="170" y="175"/>
                    <a:pt x="170" y="175"/>
                  </a:cubicBezTo>
                  <a:cubicBezTo>
                    <a:pt x="170" y="175"/>
                    <a:pt x="173" y="176"/>
                    <a:pt x="173" y="177"/>
                  </a:cubicBezTo>
                  <a:cubicBezTo>
                    <a:pt x="174" y="177"/>
                    <a:pt x="175" y="180"/>
                    <a:pt x="175" y="180"/>
                  </a:cubicBezTo>
                  <a:cubicBezTo>
                    <a:pt x="174" y="182"/>
                    <a:pt x="174" y="182"/>
                    <a:pt x="174" y="182"/>
                  </a:cubicBezTo>
                  <a:cubicBezTo>
                    <a:pt x="173" y="185"/>
                    <a:pt x="173" y="185"/>
                    <a:pt x="173" y="185"/>
                  </a:cubicBezTo>
                  <a:cubicBezTo>
                    <a:pt x="173" y="185"/>
                    <a:pt x="172" y="187"/>
                    <a:pt x="171" y="188"/>
                  </a:cubicBezTo>
                  <a:cubicBezTo>
                    <a:pt x="169" y="188"/>
                    <a:pt x="166" y="188"/>
                    <a:pt x="166" y="188"/>
                  </a:cubicBezTo>
                  <a:cubicBezTo>
                    <a:pt x="166" y="188"/>
                    <a:pt x="166" y="187"/>
                    <a:pt x="164" y="188"/>
                  </a:cubicBezTo>
                  <a:cubicBezTo>
                    <a:pt x="162" y="188"/>
                    <a:pt x="160" y="190"/>
                    <a:pt x="160" y="190"/>
                  </a:cubicBezTo>
                  <a:cubicBezTo>
                    <a:pt x="160" y="190"/>
                    <a:pt x="160" y="190"/>
                    <a:pt x="159" y="191"/>
                  </a:cubicBezTo>
                  <a:cubicBezTo>
                    <a:pt x="157" y="191"/>
                    <a:pt x="156" y="191"/>
                    <a:pt x="155" y="191"/>
                  </a:cubicBezTo>
                  <a:cubicBezTo>
                    <a:pt x="154" y="191"/>
                    <a:pt x="152" y="190"/>
                    <a:pt x="152" y="190"/>
                  </a:cubicBezTo>
                  <a:cubicBezTo>
                    <a:pt x="150" y="193"/>
                    <a:pt x="150" y="193"/>
                    <a:pt x="150" y="193"/>
                  </a:cubicBezTo>
                  <a:cubicBezTo>
                    <a:pt x="150" y="193"/>
                    <a:pt x="148" y="194"/>
                    <a:pt x="147" y="194"/>
                  </a:cubicBezTo>
                  <a:cubicBezTo>
                    <a:pt x="147" y="194"/>
                    <a:pt x="144" y="198"/>
                    <a:pt x="144" y="198"/>
                  </a:cubicBezTo>
                  <a:cubicBezTo>
                    <a:pt x="144" y="198"/>
                    <a:pt x="144" y="198"/>
                    <a:pt x="143" y="198"/>
                  </a:cubicBezTo>
                  <a:cubicBezTo>
                    <a:pt x="141" y="198"/>
                    <a:pt x="139" y="197"/>
                    <a:pt x="139" y="197"/>
                  </a:cubicBezTo>
                  <a:cubicBezTo>
                    <a:pt x="136" y="194"/>
                    <a:pt x="136" y="194"/>
                    <a:pt x="136" y="194"/>
                  </a:cubicBezTo>
                  <a:cubicBezTo>
                    <a:pt x="136" y="194"/>
                    <a:pt x="137" y="194"/>
                    <a:pt x="139" y="192"/>
                  </a:cubicBezTo>
                  <a:cubicBezTo>
                    <a:pt x="140" y="191"/>
                    <a:pt x="140" y="191"/>
                    <a:pt x="140" y="190"/>
                  </a:cubicBezTo>
                  <a:cubicBezTo>
                    <a:pt x="139" y="188"/>
                    <a:pt x="138" y="186"/>
                    <a:pt x="139" y="186"/>
                  </a:cubicBezTo>
                  <a:cubicBezTo>
                    <a:pt x="140" y="185"/>
                    <a:pt x="141" y="186"/>
                    <a:pt x="142" y="184"/>
                  </a:cubicBezTo>
                  <a:cubicBezTo>
                    <a:pt x="142" y="183"/>
                    <a:pt x="142" y="182"/>
                    <a:pt x="142" y="180"/>
                  </a:cubicBezTo>
                  <a:cubicBezTo>
                    <a:pt x="142" y="179"/>
                    <a:pt x="142" y="177"/>
                    <a:pt x="143" y="177"/>
                  </a:cubicBezTo>
                  <a:cubicBezTo>
                    <a:pt x="144" y="176"/>
                    <a:pt x="144" y="175"/>
                    <a:pt x="144" y="175"/>
                  </a:cubicBezTo>
                  <a:cubicBezTo>
                    <a:pt x="139" y="174"/>
                    <a:pt x="139" y="174"/>
                    <a:pt x="139" y="174"/>
                  </a:cubicBezTo>
                  <a:cubicBezTo>
                    <a:pt x="136" y="175"/>
                    <a:pt x="136" y="175"/>
                    <a:pt x="136" y="175"/>
                  </a:cubicBezTo>
                  <a:cubicBezTo>
                    <a:pt x="136" y="175"/>
                    <a:pt x="136" y="173"/>
                    <a:pt x="134" y="173"/>
                  </a:cubicBezTo>
                  <a:cubicBezTo>
                    <a:pt x="132" y="172"/>
                    <a:pt x="128" y="172"/>
                    <a:pt x="128" y="172"/>
                  </a:cubicBezTo>
                  <a:cubicBezTo>
                    <a:pt x="127" y="168"/>
                    <a:pt x="127" y="168"/>
                    <a:pt x="127" y="168"/>
                  </a:cubicBezTo>
                  <a:cubicBezTo>
                    <a:pt x="119" y="166"/>
                    <a:pt x="119" y="166"/>
                    <a:pt x="119" y="166"/>
                  </a:cubicBezTo>
                  <a:cubicBezTo>
                    <a:pt x="119" y="166"/>
                    <a:pt x="118" y="162"/>
                    <a:pt x="117" y="161"/>
                  </a:cubicBezTo>
                  <a:cubicBezTo>
                    <a:pt x="116" y="160"/>
                    <a:pt x="116" y="160"/>
                    <a:pt x="116" y="160"/>
                  </a:cubicBezTo>
                  <a:cubicBezTo>
                    <a:pt x="111" y="156"/>
                    <a:pt x="111" y="156"/>
                    <a:pt x="111" y="156"/>
                  </a:cubicBezTo>
                  <a:cubicBezTo>
                    <a:pt x="108" y="156"/>
                    <a:pt x="108" y="156"/>
                    <a:pt x="108" y="156"/>
                  </a:cubicBezTo>
                  <a:cubicBezTo>
                    <a:pt x="108" y="156"/>
                    <a:pt x="107" y="156"/>
                    <a:pt x="105" y="155"/>
                  </a:cubicBezTo>
                  <a:cubicBezTo>
                    <a:pt x="102" y="154"/>
                    <a:pt x="101" y="151"/>
                    <a:pt x="101" y="151"/>
                  </a:cubicBezTo>
                  <a:cubicBezTo>
                    <a:pt x="101" y="151"/>
                    <a:pt x="101" y="149"/>
                    <a:pt x="99" y="150"/>
                  </a:cubicBezTo>
                  <a:cubicBezTo>
                    <a:pt x="97" y="152"/>
                    <a:pt x="95" y="152"/>
                    <a:pt x="94" y="153"/>
                  </a:cubicBezTo>
                  <a:cubicBezTo>
                    <a:pt x="94" y="153"/>
                    <a:pt x="93" y="153"/>
                    <a:pt x="92" y="154"/>
                  </a:cubicBezTo>
                  <a:cubicBezTo>
                    <a:pt x="92" y="155"/>
                    <a:pt x="91" y="155"/>
                    <a:pt x="93" y="157"/>
                  </a:cubicBezTo>
                  <a:cubicBezTo>
                    <a:pt x="94" y="158"/>
                    <a:pt x="95" y="159"/>
                    <a:pt x="95" y="159"/>
                  </a:cubicBezTo>
                  <a:cubicBezTo>
                    <a:pt x="94" y="164"/>
                    <a:pt x="94" y="164"/>
                    <a:pt x="94" y="164"/>
                  </a:cubicBezTo>
                  <a:cubicBezTo>
                    <a:pt x="88" y="170"/>
                    <a:pt x="88" y="170"/>
                    <a:pt x="88" y="170"/>
                  </a:cubicBezTo>
                  <a:cubicBezTo>
                    <a:pt x="89" y="173"/>
                    <a:pt x="89" y="173"/>
                    <a:pt x="89" y="173"/>
                  </a:cubicBezTo>
                  <a:cubicBezTo>
                    <a:pt x="89" y="173"/>
                    <a:pt x="91" y="173"/>
                    <a:pt x="88" y="174"/>
                  </a:cubicBezTo>
                  <a:cubicBezTo>
                    <a:pt x="86" y="175"/>
                    <a:pt x="86" y="176"/>
                    <a:pt x="85" y="176"/>
                  </a:cubicBezTo>
                  <a:cubicBezTo>
                    <a:pt x="85" y="175"/>
                    <a:pt x="84" y="174"/>
                    <a:pt x="82" y="173"/>
                  </a:cubicBezTo>
                  <a:cubicBezTo>
                    <a:pt x="81" y="172"/>
                    <a:pt x="81" y="172"/>
                    <a:pt x="81" y="172"/>
                  </a:cubicBezTo>
                  <a:cubicBezTo>
                    <a:pt x="81" y="172"/>
                    <a:pt x="81" y="172"/>
                    <a:pt x="80" y="171"/>
                  </a:cubicBezTo>
                  <a:cubicBezTo>
                    <a:pt x="80" y="171"/>
                    <a:pt x="80" y="171"/>
                    <a:pt x="80" y="171"/>
                  </a:cubicBezTo>
                  <a:cubicBezTo>
                    <a:pt x="80" y="171"/>
                    <a:pt x="80" y="170"/>
                    <a:pt x="78" y="170"/>
                  </a:cubicBezTo>
                  <a:cubicBezTo>
                    <a:pt x="77" y="170"/>
                    <a:pt x="75" y="168"/>
                    <a:pt x="75" y="168"/>
                  </a:cubicBezTo>
                  <a:cubicBezTo>
                    <a:pt x="72" y="168"/>
                    <a:pt x="72" y="168"/>
                    <a:pt x="72" y="168"/>
                  </a:cubicBezTo>
                  <a:cubicBezTo>
                    <a:pt x="72" y="168"/>
                    <a:pt x="69" y="165"/>
                    <a:pt x="69" y="165"/>
                  </a:cubicBezTo>
                  <a:cubicBezTo>
                    <a:pt x="68" y="165"/>
                    <a:pt x="65" y="164"/>
                    <a:pt x="65" y="164"/>
                  </a:cubicBezTo>
                  <a:cubicBezTo>
                    <a:pt x="65" y="162"/>
                    <a:pt x="65" y="162"/>
                    <a:pt x="65" y="162"/>
                  </a:cubicBezTo>
                  <a:cubicBezTo>
                    <a:pt x="65" y="162"/>
                    <a:pt x="64" y="162"/>
                    <a:pt x="64" y="162"/>
                  </a:cubicBezTo>
                  <a:cubicBezTo>
                    <a:pt x="63" y="162"/>
                    <a:pt x="62" y="163"/>
                    <a:pt x="62" y="163"/>
                  </a:cubicBezTo>
                  <a:cubicBezTo>
                    <a:pt x="59" y="164"/>
                    <a:pt x="59" y="164"/>
                    <a:pt x="59" y="164"/>
                  </a:cubicBezTo>
                  <a:cubicBezTo>
                    <a:pt x="59" y="164"/>
                    <a:pt x="57" y="164"/>
                    <a:pt x="57" y="164"/>
                  </a:cubicBezTo>
                  <a:cubicBezTo>
                    <a:pt x="56" y="163"/>
                    <a:pt x="55" y="161"/>
                    <a:pt x="55" y="161"/>
                  </a:cubicBezTo>
                  <a:cubicBezTo>
                    <a:pt x="55" y="161"/>
                    <a:pt x="55" y="161"/>
                    <a:pt x="54" y="161"/>
                  </a:cubicBezTo>
                  <a:cubicBezTo>
                    <a:pt x="53" y="162"/>
                    <a:pt x="55" y="163"/>
                    <a:pt x="53" y="162"/>
                  </a:cubicBezTo>
                  <a:cubicBezTo>
                    <a:pt x="50" y="161"/>
                    <a:pt x="50" y="161"/>
                    <a:pt x="50" y="161"/>
                  </a:cubicBezTo>
                  <a:cubicBezTo>
                    <a:pt x="48" y="159"/>
                    <a:pt x="48" y="159"/>
                    <a:pt x="48" y="159"/>
                  </a:cubicBezTo>
                  <a:cubicBezTo>
                    <a:pt x="47" y="159"/>
                    <a:pt x="47" y="159"/>
                    <a:pt x="47" y="159"/>
                  </a:cubicBezTo>
                  <a:cubicBezTo>
                    <a:pt x="46" y="159"/>
                    <a:pt x="46" y="159"/>
                    <a:pt x="46" y="159"/>
                  </a:cubicBezTo>
                  <a:cubicBezTo>
                    <a:pt x="46" y="159"/>
                    <a:pt x="45" y="157"/>
                    <a:pt x="45" y="157"/>
                  </a:cubicBezTo>
                  <a:cubicBezTo>
                    <a:pt x="45" y="157"/>
                    <a:pt x="45" y="155"/>
                    <a:pt x="45" y="155"/>
                  </a:cubicBezTo>
                  <a:cubicBezTo>
                    <a:pt x="44" y="155"/>
                    <a:pt x="41" y="154"/>
                    <a:pt x="41" y="154"/>
                  </a:cubicBezTo>
                  <a:cubicBezTo>
                    <a:pt x="40" y="152"/>
                    <a:pt x="40" y="152"/>
                    <a:pt x="40" y="152"/>
                  </a:cubicBezTo>
                  <a:cubicBezTo>
                    <a:pt x="40" y="152"/>
                    <a:pt x="40" y="152"/>
                    <a:pt x="40" y="152"/>
                  </a:cubicBezTo>
                  <a:cubicBezTo>
                    <a:pt x="39" y="152"/>
                    <a:pt x="37" y="151"/>
                    <a:pt x="37" y="151"/>
                  </a:cubicBezTo>
                  <a:cubicBezTo>
                    <a:pt x="36" y="150"/>
                    <a:pt x="36" y="150"/>
                    <a:pt x="36" y="150"/>
                  </a:cubicBezTo>
                  <a:cubicBezTo>
                    <a:pt x="33" y="150"/>
                    <a:pt x="33" y="150"/>
                    <a:pt x="33" y="150"/>
                  </a:cubicBezTo>
                  <a:cubicBezTo>
                    <a:pt x="32" y="148"/>
                    <a:pt x="32" y="148"/>
                    <a:pt x="32" y="148"/>
                  </a:cubicBezTo>
                  <a:cubicBezTo>
                    <a:pt x="32" y="148"/>
                    <a:pt x="31" y="147"/>
                    <a:pt x="31" y="147"/>
                  </a:cubicBezTo>
                  <a:cubicBezTo>
                    <a:pt x="32" y="147"/>
                    <a:pt x="32" y="145"/>
                    <a:pt x="32" y="145"/>
                  </a:cubicBezTo>
                  <a:cubicBezTo>
                    <a:pt x="31" y="145"/>
                    <a:pt x="31" y="145"/>
                    <a:pt x="31" y="145"/>
                  </a:cubicBezTo>
                  <a:cubicBezTo>
                    <a:pt x="32" y="144"/>
                    <a:pt x="34" y="144"/>
                    <a:pt x="34" y="144"/>
                  </a:cubicBezTo>
                  <a:cubicBezTo>
                    <a:pt x="36" y="141"/>
                    <a:pt x="36" y="141"/>
                    <a:pt x="36" y="141"/>
                  </a:cubicBezTo>
                  <a:cubicBezTo>
                    <a:pt x="36" y="141"/>
                    <a:pt x="36" y="141"/>
                    <a:pt x="37" y="141"/>
                  </a:cubicBezTo>
                  <a:cubicBezTo>
                    <a:pt x="39" y="142"/>
                    <a:pt x="40" y="142"/>
                    <a:pt x="41" y="142"/>
                  </a:cubicBezTo>
                  <a:cubicBezTo>
                    <a:pt x="42" y="142"/>
                    <a:pt x="43" y="144"/>
                    <a:pt x="43" y="140"/>
                  </a:cubicBezTo>
                  <a:cubicBezTo>
                    <a:pt x="43" y="137"/>
                    <a:pt x="43" y="136"/>
                    <a:pt x="43" y="136"/>
                  </a:cubicBezTo>
                  <a:cubicBezTo>
                    <a:pt x="38" y="132"/>
                    <a:pt x="38" y="132"/>
                    <a:pt x="38" y="132"/>
                  </a:cubicBezTo>
                  <a:cubicBezTo>
                    <a:pt x="38" y="132"/>
                    <a:pt x="38" y="131"/>
                    <a:pt x="37" y="129"/>
                  </a:cubicBezTo>
                  <a:cubicBezTo>
                    <a:pt x="36" y="128"/>
                    <a:pt x="35" y="127"/>
                    <a:pt x="35" y="127"/>
                  </a:cubicBezTo>
                  <a:cubicBezTo>
                    <a:pt x="34" y="127"/>
                    <a:pt x="32" y="125"/>
                    <a:pt x="32" y="125"/>
                  </a:cubicBezTo>
                  <a:cubicBezTo>
                    <a:pt x="31" y="124"/>
                    <a:pt x="30" y="123"/>
                    <a:pt x="30" y="123"/>
                  </a:cubicBezTo>
                  <a:cubicBezTo>
                    <a:pt x="30" y="123"/>
                    <a:pt x="30" y="121"/>
                    <a:pt x="30" y="120"/>
                  </a:cubicBezTo>
                  <a:cubicBezTo>
                    <a:pt x="31" y="120"/>
                    <a:pt x="31" y="120"/>
                    <a:pt x="32" y="120"/>
                  </a:cubicBezTo>
                  <a:cubicBezTo>
                    <a:pt x="33" y="121"/>
                    <a:pt x="34" y="121"/>
                    <a:pt x="35" y="121"/>
                  </a:cubicBezTo>
                  <a:cubicBezTo>
                    <a:pt x="36" y="121"/>
                    <a:pt x="37" y="121"/>
                    <a:pt x="38" y="121"/>
                  </a:cubicBezTo>
                  <a:cubicBezTo>
                    <a:pt x="38" y="121"/>
                    <a:pt x="41" y="120"/>
                    <a:pt x="41" y="120"/>
                  </a:cubicBezTo>
                  <a:cubicBezTo>
                    <a:pt x="42" y="120"/>
                    <a:pt x="42" y="118"/>
                    <a:pt x="43" y="118"/>
                  </a:cubicBezTo>
                  <a:cubicBezTo>
                    <a:pt x="43" y="118"/>
                    <a:pt x="44" y="117"/>
                    <a:pt x="43" y="116"/>
                  </a:cubicBezTo>
                  <a:cubicBezTo>
                    <a:pt x="43" y="116"/>
                    <a:pt x="41" y="115"/>
                    <a:pt x="41" y="115"/>
                  </a:cubicBezTo>
                  <a:cubicBezTo>
                    <a:pt x="40" y="115"/>
                    <a:pt x="39" y="114"/>
                    <a:pt x="39" y="113"/>
                  </a:cubicBezTo>
                  <a:cubicBezTo>
                    <a:pt x="38" y="113"/>
                    <a:pt x="37" y="112"/>
                    <a:pt x="37" y="111"/>
                  </a:cubicBezTo>
                  <a:cubicBezTo>
                    <a:pt x="36" y="111"/>
                    <a:pt x="36" y="112"/>
                    <a:pt x="35" y="112"/>
                  </a:cubicBezTo>
                  <a:cubicBezTo>
                    <a:pt x="34" y="111"/>
                    <a:pt x="33" y="110"/>
                    <a:pt x="32" y="109"/>
                  </a:cubicBezTo>
                  <a:cubicBezTo>
                    <a:pt x="32" y="108"/>
                    <a:pt x="32" y="108"/>
                    <a:pt x="31" y="107"/>
                  </a:cubicBezTo>
                  <a:cubicBezTo>
                    <a:pt x="30" y="107"/>
                    <a:pt x="29" y="106"/>
                    <a:pt x="28" y="106"/>
                  </a:cubicBezTo>
                  <a:cubicBezTo>
                    <a:pt x="27" y="106"/>
                    <a:pt x="27" y="107"/>
                    <a:pt x="25" y="106"/>
                  </a:cubicBezTo>
                  <a:cubicBezTo>
                    <a:pt x="23" y="106"/>
                    <a:pt x="21" y="105"/>
                    <a:pt x="21" y="104"/>
                  </a:cubicBezTo>
                  <a:cubicBezTo>
                    <a:pt x="22" y="103"/>
                    <a:pt x="21" y="103"/>
                    <a:pt x="22" y="102"/>
                  </a:cubicBezTo>
                  <a:cubicBezTo>
                    <a:pt x="22" y="101"/>
                    <a:pt x="22" y="99"/>
                    <a:pt x="22" y="98"/>
                  </a:cubicBezTo>
                  <a:cubicBezTo>
                    <a:pt x="22" y="97"/>
                    <a:pt x="21" y="98"/>
                    <a:pt x="21" y="95"/>
                  </a:cubicBezTo>
                  <a:cubicBezTo>
                    <a:pt x="20" y="92"/>
                    <a:pt x="22" y="93"/>
                    <a:pt x="22" y="93"/>
                  </a:cubicBezTo>
                  <a:cubicBezTo>
                    <a:pt x="22" y="93"/>
                    <a:pt x="23" y="91"/>
                    <a:pt x="23" y="90"/>
                  </a:cubicBezTo>
                  <a:cubicBezTo>
                    <a:pt x="23" y="90"/>
                    <a:pt x="24" y="87"/>
                    <a:pt x="24" y="87"/>
                  </a:cubicBezTo>
                  <a:cubicBezTo>
                    <a:pt x="27" y="83"/>
                    <a:pt x="27" y="83"/>
                    <a:pt x="27" y="83"/>
                  </a:cubicBezTo>
                  <a:cubicBezTo>
                    <a:pt x="27" y="80"/>
                    <a:pt x="27" y="80"/>
                    <a:pt x="27" y="80"/>
                  </a:cubicBezTo>
                  <a:cubicBezTo>
                    <a:pt x="27" y="76"/>
                    <a:pt x="27" y="76"/>
                    <a:pt x="27" y="76"/>
                  </a:cubicBezTo>
                  <a:cubicBezTo>
                    <a:pt x="27" y="73"/>
                    <a:pt x="27" y="73"/>
                    <a:pt x="27" y="73"/>
                  </a:cubicBezTo>
                  <a:cubicBezTo>
                    <a:pt x="24" y="72"/>
                    <a:pt x="24" y="72"/>
                    <a:pt x="24" y="72"/>
                  </a:cubicBezTo>
                  <a:cubicBezTo>
                    <a:pt x="18" y="71"/>
                    <a:pt x="18" y="71"/>
                    <a:pt x="18" y="71"/>
                  </a:cubicBezTo>
                  <a:cubicBezTo>
                    <a:pt x="18" y="71"/>
                    <a:pt x="18" y="73"/>
                    <a:pt x="17" y="73"/>
                  </a:cubicBezTo>
                  <a:cubicBezTo>
                    <a:pt x="17" y="73"/>
                    <a:pt x="16" y="74"/>
                    <a:pt x="15" y="74"/>
                  </a:cubicBezTo>
                  <a:cubicBezTo>
                    <a:pt x="14" y="73"/>
                    <a:pt x="14" y="73"/>
                    <a:pt x="14" y="73"/>
                  </a:cubicBezTo>
                  <a:cubicBezTo>
                    <a:pt x="16" y="71"/>
                    <a:pt x="16" y="71"/>
                    <a:pt x="16" y="71"/>
                  </a:cubicBezTo>
                  <a:cubicBezTo>
                    <a:pt x="16" y="67"/>
                    <a:pt x="16" y="67"/>
                    <a:pt x="16" y="67"/>
                  </a:cubicBezTo>
                  <a:cubicBezTo>
                    <a:pt x="16" y="67"/>
                    <a:pt x="15" y="65"/>
                    <a:pt x="14" y="63"/>
                  </a:cubicBezTo>
                  <a:cubicBezTo>
                    <a:pt x="13" y="62"/>
                    <a:pt x="12" y="61"/>
                    <a:pt x="12" y="61"/>
                  </a:cubicBezTo>
                  <a:cubicBezTo>
                    <a:pt x="15" y="59"/>
                    <a:pt x="15" y="59"/>
                    <a:pt x="15" y="59"/>
                  </a:cubicBezTo>
                  <a:cubicBezTo>
                    <a:pt x="16" y="58"/>
                    <a:pt x="16" y="58"/>
                    <a:pt x="16" y="58"/>
                  </a:cubicBezTo>
                  <a:cubicBezTo>
                    <a:pt x="16" y="57"/>
                    <a:pt x="16" y="57"/>
                    <a:pt x="16" y="57"/>
                  </a:cubicBezTo>
                  <a:cubicBezTo>
                    <a:pt x="16" y="57"/>
                    <a:pt x="18" y="59"/>
                    <a:pt x="20" y="59"/>
                  </a:cubicBezTo>
                  <a:cubicBezTo>
                    <a:pt x="21" y="59"/>
                    <a:pt x="20" y="59"/>
                    <a:pt x="22" y="58"/>
                  </a:cubicBezTo>
                  <a:cubicBezTo>
                    <a:pt x="24" y="58"/>
                    <a:pt x="27" y="55"/>
                    <a:pt x="27" y="55"/>
                  </a:cubicBezTo>
                  <a:cubicBezTo>
                    <a:pt x="27" y="55"/>
                    <a:pt x="25" y="53"/>
                    <a:pt x="24" y="53"/>
                  </a:cubicBezTo>
                  <a:cubicBezTo>
                    <a:pt x="23" y="54"/>
                    <a:pt x="24" y="54"/>
                    <a:pt x="21" y="54"/>
                  </a:cubicBezTo>
                  <a:cubicBezTo>
                    <a:pt x="18" y="53"/>
                    <a:pt x="17" y="52"/>
                    <a:pt x="17" y="52"/>
                  </a:cubicBezTo>
                  <a:cubicBezTo>
                    <a:pt x="17" y="52"/>
                    <a:pt x="16" y="52"/>
                    <a:pt x="15" y="52"/>
                  </a:cubicBezTo>
                  <a:cubicBezTo>
                    <a:pt x="14" y="52"/>
                    <a:pt x="14" y="52"/>
                    <a:pt x="13" y="51"/>
                  </a:cubicBezTo>
                  <a:cubicBezTo>
                    <a:pt x="11" y="49"/>
                    <a:pt x="9" y="47"/>
                    <a:pt x="9" y="47"/>
                  </a:cubicBezTo>
                  <a:cubicBezTo>
                    <a:pt x="9" y="47"/>
                    <a:pt x="7" y="48"/>
                    <a:pt x="7" y="47"/>
                  </a:cubicBezTo>
                  <a:cubicBezTo>
                    <a:pt x="7" y="46"/>
                    <a:pt x="8" y="45"/>
                    <a:pt x="8" y="45"/>
                  </a:cubicBezTo>
                  <a:cubicBezTo>
                    <a:pt x="7" y="43"/>
                    <a:pt x="7" y="43"/>
                    <a:pt x="7" y="43"/>
                  </a:cubicBezTo>
                  <a:cubicBezTo>
                    <a:pt x="7" y="43"/>
                    <a:pt x="9" y="43"/>
                    <a:pt x="10" y="42"/>
                  </a:cubicBezTo>
                  <a:cubicBezTo>
                    <a:pt x="11" y="42"/>
                    <a:pt x="11" y="39"/>
                    <a:pt x="10" y="39"/>
                  </a:cubicBezTo>
                  <a:cubicBezTo>
                    <a:pt x="9" y="39"/>
                    <a:pt x="8" y="38"/>
                    <a:pt x="7" y="39"/>
                  </a:cubicBezTo>
                  <a:cubicBezTo>
                    <a:pt x="6" y="39"/>
                    <a:pt x="5" y="40"/>
                    <a:pt x="5" y="40"/>
                  </a:cubicBezTo>
                  <a:cubicBezTo>
                    <a:pt x="4" y="40"/>
                    <a:pt x="2" y="39"/>
                    <a:pt x="2" y="38"/>
                  </a:cubicBezTo>
                  <a:cubicBezTo>
                    <a:pt x="2" y="37"/>
                    <a:pt x="1" y="37"/>
                    <a:pt x="3" y="36"/>
                  </a:cubicBezTo>
                  <a:cubicBezTo>
                    <a:pt x="4" y="36"/>
                    <a:pt x="5" y="34"/>
                    <a:pt x="5" y="34"/>
                  </a:cubicBezTo>
                  <a:cubicBezTo>
                    <a:pt x="3" y="31"/>
                    <a:pt x="3" y="31"/>
                    <a:pt x="3" y="31"/>
                  </a:cubicBezTo>
                  <a:cubicBezTo>
                    <a:pt x="4" y="25"/>
                    <a:pt x="4" y="25"/>
                    <a:pt x="4" y="25"/>
                  </a:cubicBezTo>
                  <a:cubicBezTo>
                    <a:pt x="0" y="24"/>
                    <a:pt x="0" y="24"/>
                    <a:pt x="0" y="24"/>
                  </a:cubicBezTo>
                  <a:cubicBezTo>
                    <a:pt x="0" y="22"/>
                    <a:pt x="0" y="22"/>
                    <a:pt x="0" y="22"/>
                  </a:cubicBezTo>
                  <a:cubicBezTo>
                    <a:pt x="4" y="20"/>
                    <a:pt x="4" y="20"/>
                    <a:pt x="4" y="20"/>
                  </a:cubicBezTo>
                  <a:cubicBezTo>
                    <a:pt x="8" y="14"/>
                    <a:pt x="8" y="14"/>
                    <a:pt x="8" y="14"/>
                  </a:cubicBezTo>
                  <a:cubicBezTo>
                    <a:pt x="9" y="15"/>
                    <a:pt x="9" y="15"/>
                    <a:pt x="9" y="15"/>
                  </a:cubicBezTo>
                  <a:cubicBezTo>
                    <a:pt x="9" y="15"/>
                    <a:pt x="10" y="15"/>
                    <a:pt x="11" y="14"/>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7" name="Freeform 25">
              <a:extLst>
                <a:ext uri="{FF2B5EF4-FFF2-40B4-BE49-F238E27FC236}">
                  <a16:creationId xmlns:a16="http://schemas.microsoft.com/office/drawing/2014/main" id="{BB137784-77EE-4B52-8E40-7BD1DD692F87}"/>
                </a:ext>
              </a:extLst>
            </p:cNvPr>
            <p:cNvSpPr>
              <a:spLocks/>
            </p:cNvSpPr>
            <p:nvPr/>
          </p:nvSpPr>
          <p:spPr bwMode="auto">
            <a:xfrm>
              <a:off x="4681844" y="3129624"/>
              <a:ext cx="394695" cy="240785"/>
            </a:xfrm>
            <a:custGeom>
              <a:avLst/>
              <a:gdLst>
                <a:gd name="T0" fmla="*/ 33 w 173"/>
                <a:gd name="T1" fmla="*/ 82 h 109"/>
                <a:gd name="T2" fmla="*/ 34 w 173"/>
                <a:gd name="T3" fmla="*/ 96 h 109"/>
                <a:gd name="T4" fmla="*/ 43 w 173"/>
                <a:gd name="T5" fmla="*/ 106 h 109"/>
                <a:gd name="T6" fmla="*/ 57 w 173"/>
                <a:gd name="T7" fmla="*/ 101 h 109"/>
                <a:gd name="T8" fmla="*/ 68 w 173"/>
                <a:gd name="T9" fmla="*/ 103 h 109"/>
                <a:gd name="T10" fmla="*/ 78 w 173"/>
                <a:gd name="T11" fmla="*/ 97 h 109"/>
                <a:gd name="T12" fmla="*/ 81 w 173"/>
                <a:gd name="T13" fmla="*/ 85 h 109"/>
                <a:gd name="T14" fmla="*/ 88 w 173"/>
                <a:gd name="T15" fmla="*/ 77 h 109"/>
                <a:gd name="T16" fmla="*/ 94 w 173"/>
                <a:gd name="T17" fmla="*/ 85 h 109"/>
                <a:gd name="T18" fmla="*/ 103 w 173"/>
                <a:gd name="T19" fmla="*/ 92 h 109"/>
                <a:gd name="T20" fmla="*/ 110 w 173"/>
                <a:gd name="T21" fmla="*/ 96 h 109"/>
                <a:gd name="T22" fmla="*/ 113 w 173"/>
                <a:gd name="T23" fmla="*/ 108 h 109"/>
                <a:gd name="T24" fmla="*/ 117 w 173"/>
                <a:gd name="T25" fmla="*/ 101 h 109"/>
                <a:gd name="T26" fmla="*/ 121 w 173"/>
                <a:gd name="T27" fmla="*/ 89 h 109"/>
                <a:gd name="T28" fmla="*/ 126 w 173"/>
                <a:gd name="T29" fmla="*/ 80 h 109"/>
                <a:gd name="T30" fmla="*/ 130 w 173"/>
                <a:gd name="T31" fmla="*/ 72 h 109"/>
                <a:gd name="T32" fmla="*/ 136 w 173"/>
                <a:gd name="T33" fmla="*/ 81 h 109"/>
                <a:gd name="T34" fmla="*/ 147 w 173"/>
                <a:gd name="T35" fmla="*/ 78 h 109"/>
                <a:gd name="T36" fmla="*/ 156 w 173"/>
                <a:gd name="T37" fmla="*/ 84 h 109"/>
                <a:gd name="T38" fmla="*/ 158 w 173"/>
                <a:gd name="T39" fmla="*/ 79 h 109"/>
                <a:gd name="T40" fmla="*/ 156 w 173"/>
                <a:gd name="T41" fmla="*/ 71 h 109"/>
                <a:gd name="T42" fmla="*/ 161 w 173"/>
                <a:gd name="T43" fmla="*/ 64 h 109"/>
                <a:gd name="T44" fmla="*/ 170 w 173"/>
                <a:gd name="T45" fmla="*/ 67 h 109"/>
                <a:gd name="T46" fmla="*/ 170 w 173"/>
                <a:gd name="T47" fmla="*/ 58 h 109"/>
                <a:gd name="T48" fmla="*/ 170 w 173"/>
                <a:gd name="T49" fmla="*/ 45 h 109"/>
                <a:gd name="T50" fmla="*/ 163 w 173"/>
                <a:gd name="T51" fmla="*/ 46 h 109"/>
                <a:gd name="T52" fmla="*/ 152 w 173"/>
                <a:gd name="T53" fmla="*/ 48 h 109"/>
                <a:gd name="T54" fmla="*/ 138 w 173"/>
                <a:gd name="T55" fmla="*/ 40 h 109"/>
                <a:gd name="T56" fmla="*/ 133 w 173"/>
                <a:gd name="T57" fmla="*/ 40 h 109"/>
                <a:gd name="T58" fmla="*/ 133 w 173"/>
                <a:gd name="T59" fmla="*/ 35 h 109"/>
                <a:gd name="T60" fmla="*/ 137 w 173"/>
                <a:gd name="T61" fmla="*/ 24 h 109"/>
                <a:gd name="T62" fmla="*/ 136 w 173"/>
                <a:gd name="T63" fmla="*/ 15 h 109"/>
                <a:gd name="T64" fmla="*/ 125 w 173"/>
                <a:gd name="T65" fmla="*/ 8 h 109"/>
                <a:gd name="T66" fmla="*/ 110 w 173"/>
                <a:gd name="T67" fmla="*/ 7 h 109"/>
                <a:gd name="T68" fmla="*/ 102 w 173"/>
                <a:gd name="T69" fmla="*/ 6 h 109"/>
                <a:gd name="T70" fmla="*/ 103 w 173"/>
                <a:gd name="T71" fmla="*/ 1 h 109"/>
                <a:gd name="T72" fmla="*/ 95 w 173"/>
                <a:gd name="T73" fmla="*/ 2 h 109"/>
                <a:gd name="T74" fmla="*/ 100 w 173"/>
                <a:gd name="T75" fmla="*/ 8 h 109"/>
                <a:gd name="T76" fmla="*/ 92 w 173"/>
                <a:gd name="T77" fmla="*/ 12 h 109"/>
                <a:gd name="T78" fmla="*/ 76 w 173"/>
                <a:gd name="T79" fmla="*/ 13 h 109"/>
                <a:gd name="T80" fmla="*/ 65 w 173"/>
                <a:gd name="T81" fmla="*/ 13 h 109"/>
                <a:gd name="T82" fmla="*/ 59 w 173"/>
                <a:gd name="T83" fmla="*/ 14 h 109"/>
                <a:gd name="T84" fmla="*/ 56 w 173"/>
                <a:gd name="T85" fmla="*/ 20 h 109"/>
                <a:gd name="T86" fmla="*/ 46 w 173"/>
                <a:gd name="T87" fmla="*/ 16 h 109"/>
                <a:gd name="T88" fmla="*/ 39 w 173"/>
                <a:gd name="T89" fmla="*/ 20 h 109"/>
                <a:gd name="T90" fmla="*/ 42 w 173"/>
                <a:gd name="T91" fmla="*/ 23 h 109"/>
                <a:gd name="T92" fmla="*/ 37 w 173"/>
                <a:gd name="T93" fmla="*/ 33 h 109"/>
                <a:gd name="T94" fmla="*/ 29 w 173"/>
                <a:gd name="T95" fmla="*/ 41 h 109"/>
                <a:gd name="T96" fmla="*/ 19 w 173"/>
                <a:gd name="T97" fmla="*/ 47 h 109"/>
                <a:gd name="T98" fmla="*/ 19 w 173"/>
                <a:gd name="T99" fmla="*/ 56 h 109"/>
                <a:gd name="T100" fmla="*/ 7 w 173"/>
                <a:gd name="T101" fmla="*/ 67 h 109"/>
                <a:gd name="T102" fmla="*/ 7 w 173"/>
                <a:gd name="T103" fmla="*/ 77 h 109"/>
                <a:gd name="T104" fmla="*/ 0 w 173"/>
                <a:gd name="T105" fmla="*/ 87 h 109"/>
                <a:gd name="T106" fmla="*/ 10 w 173"/>
                <a:gd name="T107" fmla="*/ 87 h 109"/>
                <a:gd name="T108" fmla="*/ 12 w 173"/>
                <a:gd name="T109" fmla="*/ 77 h 109"/>
                <a:gd name="T110" fmla="*/ 31 w 173"/>
                <a:gd name="T111" fmla="*/ 7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3" h="109">
                  <a:moveTo>
                    <a:pt x="31" y="75"/>
                  </a:moveTo>
                  <a:cubicBezTo>
                    <a:pt x="33" y="76"/>
                    <a:pt x="33" y="76"/>
                    <a:pt x="33" y="76"/>
                  </a:cubicBezTo>
                  <a:cubicBezTo>
                    <a:pt x="33" y="78"/>
                    <a:pt x="33" y="78"/>
                    <a:pt x="33" y="78"/>
                  </a:cubicBezTo>
                  <a:cubicBezTo>
                    <a:pt x="33" y="78"/>
                    <a:pt x="33" y="77"/>
                    <a:pt x="32" y="79"/>
                  </a:cubicBezTo>
                  <a:cubicBezTo>
                    <a:pt x="31" y="80"/>
                    <a:pt x="31" y="80"/>
                    <a:pt x="31" y="80"/>
                  </a:cubicBezTo>
                  <a:cubicBezTo>
                    <a:pt x="32" y="80"/>
                    <a:pt x="33" y="81"/>
                    <a:pt x="33" y="81"/>
                  </a:cubicBezTo>
                  <a:cubicBezTo>
                    <a:pt x="33" y="81"/>
                    <a:pt x="34" y="81"/>
                    <a:pt x="33" y="82"/>
                  </a:cubicBezTo>
                  <a:cubicBezTo>
                    <a:pt x="33" y="84"/>
                    <a:pt x="33" y="85"/>
                    <a:pt x="33" y="85"/>
                  </a:cubicBezTo>
                  <a:cubicBezTo>
                    <a:pt x="33" y="85"/>
                    <a:pt x="33" y="86"/>
                    <a:pt x="33" y="87"/>
                  </a:cubicBezTo>
                  <a:cubicBezTo>
                    <a:pt x="32" y="87"/>
                    <a:pt x="31" y="90"/>
                    <a:pt x="31" y="90"/>
                  </a:cubicBezTo>
                  <a:cubicBezTo>
                    <a:pt x="31" y="90"/>
                    <a:pt x="31" y="90"/>
                    <a:pt x="31" y="91"/>
                  </a:cubicBezTo>
                  <a:cubicBezTo>
                    <a:pt x="32" y="91"/>
                    <a:pt x="35" y="91"/>
                    <a:pt x="35" y="91"/>
                  </a:cubicBezTo>
                  <a:cubicBezTo>
                    <a:pt x="35" y="91"/>
                    <a:pt x="35" y="93"/>
                    <a:pt x="35" y="94"/>
                  </a:cubicBezTo>
                  <a:cubicBezTo>
                    <a:pt x="34" y="94"/>
                    <a:pt x="33" y="96"/>
                    <a:pt x="34" y="96"/>
                  </a:cubicBezTo>
                  <a:cubicBezTo>
                    <a:pt x="35" y="96"/>
                    <a:pt x="36" y="97"/>
                    <a:pt x="36" y="97"/>
                  </a:cubicBezTo>
                  <a:cubicBezTo>
                    <a:pt x="36" y="97"/>
                    <a:pt x="37" y="98"/>
                    <a:pt x="37" y="98"/>
                  </a:cubicBezTo>
                  <a:cubicBezTo>
                    <a:pt x="38" y="98"/>
                    <a:pt x="39" y="99"/>
                    <a:pt x="39" y="99"/>
                  </a:cubicBezTo>
                  <a:cubicBezTo>
                    <a:pt x="39" y="99"/>
                    <a:pt x="41" y="101"/>
                    <a:pt x="41" y="101"/>
                  </a:cubicBezTo>
                  <a:cubicBezTo>
                    <a:pt x="41" y="102"/>
                    <a:pt x="40" y="103"/>
                    <a:pt x="40" y="103"/>
                  </a:cubicBezTo>
                  <a:cubicBezTo>
                    <a:pt x="40" y="103"/>
                    <a:pt x="42" y="105"/>
                    <a:pt x="42" y="105"/>
                  </a:cubicBezTo>
                  <a:cubicBezTo>
                    <a:pt x="42" y="105"/>
                    <a:pt x="42" y="106"/>
                    <a:pt x="43" y="106"/>
                  </a:cubicBezTo>
                  <a:cubicBezTo>
                    <a:pt x="44" y="106"/>
                    <a:pt x="45" y="105"/>
                    <a:pt x="45" y="105"/>
                  </a:cubicBezTo>
                  <a:cubicBezTo>
                    <a:pt x="45" y="105"/>
                    <a:pt x="47" y="104"/>
                    <a:pt x="47" y="104"/>
                  </a:cubicBezTo>
                  <a:cubicBezTo>
                    <a:pt x="47" y="104"/>
                    <a:pt x="48" y="103"/>
                    <a:pt x="49" y="103"/>
                  </a:cubicBezTo>
                  <a:cubicBezTo>
                    <a:pt x="50" y="103"/>
                    <a:pt x="51" y="104"/>
                    <a:pt x="52" y="104"/>
                  </a:cubicBezTo>
                  <a:cubicBezTo>
                    <a:pt x="53" y="104"/>
                    <a:pt x="56" y="104"/>
                    <a:pt x="56" y="104"/>
                  </a:cubicBezTo>
                  <a:cubicBezTo>
                    <a:pt x="56" y="102"/>
                    <a:pt x="56" y="102"/>
                    <a:pt x="56" y="102"/>
                  </a:cubicBezTo>
                  <a:cubicBezTo>
                    <a:pt x="56" y="102"/>
                    <a:pt x="56" y="101"/>
                    <a:pt x="57" y="101"/>
                  </a:cubicBezTo>
                  <a:cubicBezTo>
                    <a:pt x="58" y="101"/>
                    <a:pt x="59" y="101"/>
                    <a:pt x="59" y="101"/>
                  </a:cubicBezTo>
                  <a:cubicBezTo>
                    <a:pt x="59" y="101"/>
                    <a:pt x="58" y="100"/>
                    <a:pt x="59" y="100"/>
                  </a:cubicBezTo>
                  <a:cubicBezTo>
                    <a:pt x="59" y="100"/>
                    <a:pt x="61" y="100"/>
                    <a:pt x="62" y="101"/>
                  </a:cubicBezTo>
                  <a:cubicBezTo>
                    <a:pt x="62" y="101"/>
                    <a:pt x="64" y="100"/>
                    <a:pt x="64" y="101"/>
                  </a:cubicBezTo>
                  <a:cubicBezTo>
                    <a:pt x="64" y="101"/>
                    <a:pt x="65" y="102"/>
                    <a:pt x="65" y="102"/>
                  </a:cubicBezTo>
                  <a:cubicBezTo>
                    <a:pt x="65" y="102"/>
                    <a:pt x="66" y="104"/>
                    <a:pt x="66" y="103"/>
                  </a:cubicBezTo>
                  <a:cubicBezTo>
                    <a:pt x="67" y="103"/>
                    <a:pt x="67" y="103"/>
                    <a:pt x="68" y="103"/>
                  </a:cubicBezTo>
                  <a:cubicBezTo>
                    <a:pt x="68" y="104"/>
                    <a:pt x="70" y="104"/>
                    <a:pt x="71" y="104"/>
                  </a:cubicBezTo>
                  <a:cubicBezTo>
                    <a:pt x="71" y="103"/>
                    <a:pt x="71" y="103"/>
                    <a:pt x="71" y="103"/>
                  </a:cubicBezTo>
                  <a:cubicBezTo>
                    <a:pt x="71" y="102"/>
                    <a:pt x="70" y="101"/>
                    <a:pt x="72" y="101"/>
                  </a:cubicBezTo>
                  <a:cubicBezTo>
                    <a:pt x="73" y="101"/>
                    <a:pt x="73" y="100"/>
                    <a:pt x="74" y="100"/>
                  </a:cubicBezTo>
                  <a:cubicBezTo>
                    <a:pt x="75" y="100"/>
                    <a:pt x="76" y="100"/>
                    <a:pt x="76" y="100"/>
                  </a:cubicBezTo>
                  <a:cubicBezTo>
                    <a:pt x="76" y="100"/>
                    <a:pt x="76" y="100"/>
                    <a:pt x="77" y="99"/>
                  </a:cubicBezTo>
                  <a:cubicBezTo>
                    <a:pt x="78" y="98"/>
                    <a:pt x="78" y="97"/>
                    <a:pt x="78" y="97"/>
                  </a:cubicBezTo>
                  <a:cubicBezTo>
                    <a:pt x="78" y="96"/>
                    <a:pt x="78" y="95"/>
                    <a:pt x="78" y="95"/>
                  </a:cubicBezTo>
                  <a:cubicBezTo>
                    <a:pt x="79" y="94"/>
                    <a:pt x="79" y="94"/>
                    <a:pt x="79" y="94"/>
                  </a:cubicBezTo>
                  <a:cubicBezTo>
                    <a:pt x="80" y="93"/>
                    <a:pt x="80" y="93"/>
                    <a:pt x="80" y="93"/>
                  </a:cubicBezTo>
                  <a:cubicBezTo>
                    <a:pt x="80" y="93"/>
                    <a:pt x="80" y="93"/>
                    <a:pt x="81" y="91"/>
                  </a:cubicBezTo>
                  <a:cubicBezTo>
                    <a:pt x="81" y="90"/>
                    <a:pt x="81" y="90"/>
                    <a:pt x="81" y="90"/>
                  </a:cubicBezTo>
                  <a:cubicBezTo>
                    <a:pt x="82" y="88"/>
                    <a:pt x="82" y="88"/>
                    <a:pt x="82" y="88"/>
                  </a:cubicBezTo>
                  <a:cubicBezTo>
                    <a:pt x="81" y="85"/>
                    <a:pt x="81" y="85"/>
                    <a:pt x="81" y="85"/>
                  </a:cubicBezTo>
                  <a:cubicBezTo>
                    <a:pt x="80" y="84"/>
                    <a:pt x="80" y="84"/>
                    <a:pt x="80" y="84"/>
                  </a:cubicBezTo>
                  <a:cubicBezTo>
                    <a:pt x="81" y="83"/>
                    <a:pt x="81" y="83"/>
                    <a:pt x="81" y="83"/>
                  </a:cubicBezTo>
                  <a:cubicBezTo>
                    <a:pt x="81" y="83"/>
                    <a:pt x="82" y="82"/>
                    <a:pt x="83" y="82"/>
                  </a:cubicBezTo>
                  <a:cubicBezTo>
                    <a:pt x="84" y="82"/>
                    <a:pt x="84" y="82"/>
                    <a:pt x="84" y="81"/>
                  </a:cubicBezTo>
                  <a:cubicBezTo>
                    <a:pt x="85" y="81"/>
                    <a:pt x="87" y="79"/>
                    <a:pt x="87" y="79"/>
                  </a:cubicBezTo>
                  <a:cubicBezTo>
                    <a:pt x="87" y="79"/>
                    <a:pt x="87" y="79"/>
                    <a:pt x="88" y="79"/>
                  </a:cubicBezTo>
                  <a:cubicBezTo>
                    <a:pt x="88" y="78"/>
                    <a:pt x="88" y="77"/>
                    <a:pt x="88" y="77"/>
                  </a:cubicBezTo>
                  <a:cubicBezTo>
                    <a:pt x="88" y="77"/>
                    <a:pt x="88" y="76"/>
                    <a:pt x="89" y="76"/>
                  </a:cubicBezTo>
                  <a:cubicBezTo>
                    <a:pt x="90" y="75"/>
                    <a:pt x="94" y="74"/>
                    <a:pt x="94" y="74"/>
                  </a:cubicBezTo>
                  <a:cubicBezTo>
                    <a:pt x="94" y="74"/>
                    <a:pt x="93" y="76"/>
                    <a:pt x="93" y="77"/>
                  </a:cubicBezTo>
                  <a:cubicBezTo>
                    <a:pt x="93" y="78"/>
                    <a:pt x="94" y="80"/>
                    <a:pt x="94" y="80"/>
                  </a:cubicBezTo>
                  <a:cubicBezTo>
                    <a:pt x="94" y="80"/>
                    <a:pt x="93" y="82"/>
                    <a:pt x="93" y="82"/>
                  </a:cubicBezTo>
                  <a:cubicBezTo>
                    <a:pt x="93" y="83"/>
                    <a:pt x="93" y="84"/>
                    <a:pt x="93" y="84"/>
                  </a:cubicBezTo>
                  <a:cubicBezTo>
                    <a:pt x="94" y="85"/>
                    <a:pt x="94" y="85"/>
                    <a:pt x="94" y="85"/>
                  </a:cubicBezTo>
                  <a:cubicBezTo>
                    <a:pt x="94" y="85"/>
                    <a:pt x="94" y="86"/>
                    <a:pt x="94" y="86"/>
                  </a:cubicBezTo>
                  <a:cubicBezTo>
                    <a:pt x="95" y="86"/>
                    <a:pt x="96" y="88"/>
                    <a:pt x="96" y="88"/>
                  </a:cubicBezTo>
                  <a:cubicBezTo>
                    <a:pt x="97" y="88"/>
                    <a:pt x="97" y="88"/>
                    <a:pt x="97" y="88"/>
                  </a:cubicBezTo>
                  <a:cubicBezTo>
                    <a:pt x="97" y="88"/>
                    <a:pt x="98" y="89"/>
                    <a:pt x="98" y="90"/>
                  </a:cubicBezTo>
                  <a:cubicBezTo>
                    <a:pt x="98" y="90"/>
                    <a:pt x="99" y="91"/>
                    <a:pt x="100" y="92"/>
                  </a:cubicBezTo>
                  <a:cubicBezTo>
                    <a:pt x="100" y="92"/>
                    <a:pt x="101" y="92"/>
                    <a:pt x="101" y="92"/>
                  </a:cubicBezTo>
                  <a:cubicBezTo>
                    <a:pt x="102" y="92"/>
                    <a:pt x="103" y="92"/>
                    <a:pt x="103" y="92"/>
                  </a:cubicBezTo>
                  <a:cubicBezTo>
                    <a:pt x="103" y="93"/>
                    <a:pt x="105" y="93"/>
                    <a:pt x="106" y="93"/>
                  </a:cubicBezTo>
                  <a:cubicBezTo>
                    <a:pt x="106" y="94"/>
                    <a:pt x="108" y="93"/>
                    <a:pt x="108" y="93"/>
                  </a:cubicBezTo>
                  <a:cubicBezTo>
                    <a:pt x="109" y="94"/>
                    <a:pt x="109" y="94"/>
                    <a:pt x="109" y="94"/>
                  </a:cubicBezTo>
                  <a:cubicBezTo>
                    <a:pt x="110" y="94"/>
                    <a:pt x="110" y="94"/>
                    <a:pt x="110" y="94"/>
                  </a:cubicBezTo>
                  <a:cubicBezTo>
                    <a:pt x="110" y="94"/>
                    <a:pt x="111" y="94"/>
                    <a:pt x="111" y="95"/>
                  </a:cubicBezTo>
                  <a:cubicBezTo>
                    <a:pt x="110" y="96"/>
                    <a:pt x="110" y="96"/>
                    <a:pt x="110" y="96"/>
                  </a:cubicBezTo>
                  <a:cubicBezTo>
                    <a:pt x="110" y="96"/>
                    <a:pt x="110" y="96"/>
                    <a:pt x="110" y="96"/>
                  </a:cubicBezTo>
                  <a:cubicBezTo>
                    <a:pt x="109" y="97"/>
                    <a:pt x="108" y="99"/>
                    <a:pt x="108" y="99"/>
                  </a:cubicBezTo>
                  <a:cubicBezTo>
                    <a:pt x="111" y="101"/>
                    <a:pt x="111" y="101"/>
                    <a:pt x="111" y="101"/>
                  </a:cubicBezTo>
                  <a:cubicBezTo>
                    <a:pt x="111" y="101"/>
                    <a:pt x="112" y="101"/>
                    <a:pt x="112" y="102"/>
                  </a:cubicBezTo>
                  <a:cubicBezTo>
                    <a:pt x="113" y="103"/>
                    <a:pt x="113" y="104"/>
                    <a:pt x="113" y="104"/>
                  </a:cubicBezTo>
                  <a:cubicBezTo>
                    <a:pt x="113" y="104"/>
                    <a:pt x="113" y="104"/>
                    <a:pt x="113" y="104"/>
                  </a:cubicBezTo>
                  <a:cubicBezTo>
                    <a:pt x="113" y="105"/>
                    <a:pt x="113" y="107"/>
                    <a:pt x="113" y="107"/>
                  </a:cubicBezTo>
                  <a:cubicBezTo>
                    <a:pt x="113" y="107"/>
                    <a:pt x="111" y="108"/>
                    <a:pt x="113" y="108"/>
                  </a:cubicBezTo>
                  <a:cubicBezTo>
                    <a:pt x="115" y="108"/>
                    <a:pt x="115" y="108"/>
                    <a:pt x="115" y="108"/>
                  </a:cubicBezTo>
                  <a:cubicBezTo>
                    <a:pt x="116" y="108"/>
                    <a:pt x="117" y="109"/>
                    <a:pt x="117" y="109"/>
                  </a:cubicBezTo>
                  <a:cubicBezTo>
                    <a:pt x="118" y="108"/>
                    <a:pt x="118" y="108"/>
                    <a:pt x="118" y="108"/>
                  </a:cubicBezTo>
                  <a:cubicBezTo>
                    <a:pt x="118" y="108"/>
                    <a:pt x="117" y="106"/>
                    <a:pt x="119" y="105"/>
                  </a:cubicBezTo>
                  <a:cubicBezTo>
                    <a:pt x="120" y="104"/>
                    <a:pt x="120" y="104"/>
                    <a:pt x="120" y="104"/>
                  </a:cubicBezTo>
                  <a:cubicBezTo>
                    <a:pt x="120" y="104"/>
                    <a:pt x="117" y="103"/>
                    <a:pt x="117" y="102"/>
                  </a:cubicBezTo>
                  <a:cubicBezTo>
                    <a:pt x="117" y="102"/>
                    <a:pt x="116" y="102"/>
                    <a:pt x="117" y="101"/>
                  </a:cubicBezTo>
                  <a:cubicBezTo>
                    <a:pt x="117" y="100"/>
                    <a:pt x="116" y="100"/>
                    <a:pt x="117" y="99"/>
                  </a:cubicBezTo>
                  <a:cubicBezTo>
                    <a:pt x="117" y="99"/>
                    <a:pt x="118" y="99"/>
                    <a:pt x="118" y="98"/>
                  </a:cubicBezTo>
                  <a:cubicBezTo>
                    <a:pt x="118" y="98"/>
                    <a:pt x="117" y="96"/>
                    <a:pt x="117" y="96"/>
                  </a:cubicBezTo>
                  <a:cubicBezTo>
                    <a:pt x="119" y="95"/>
                    <a:pt x="119" y="95"/>
                    <a:pt x="119" y="95"/>
                  </a:cubicBezTo>
                  <a:cubicBezTo>
                    <a:pt x="119" y="95"/>
                    <a:pt x="119" y="94"/>
                    <a:pt x="119" y="94"/>
                  </a:cubicBezTo>
                  <a:cubicBezTo>
                    <a:pt x="119" y="93"/>
                    <a:pt x="119" y="91"/>
                    <a:pt x="119" y="91"/>
                  </a:cubicBezTo>
                  <a:cubicBezTo>
                    <a:pt x="120" y="91"/>
                    <a:pt x="121" y="89"/>
                    <a:pt x="121" y="89"/>
                  </a:cubicBezTo>
                  <a:cubicBezTo>
                    <a:pt x="121" y="89"/>
                    <a:pt x="123" y="89"/>
                    <a:pt x="123" y="89"/>
                  </a:cubicBezTo>
                  <a:cubicBezTo>
                    <a:pt x="123" y="88"/>
                    <a:pt x="124" y="87"/>
                    <a:pt x="124" y="87"/>
                  </a:cubicBezTo>
                  <a:cubicBezTo>
                    <a:pt x="124" y="87"/>
                    <a:pt x="124" y="87"/>
                    <a:pt x="125" y="86"/>
                  </a:cubicBezTo>
                  <a:cubicBezTo>
                    <a:pt x="125" y="85"/>
                    <a:pt x="125" y="84"/>
                    <a:pt x="125" y="84"/>
                  </a:cubicBezTo>
                  <a:cubicBezTo>
                    <a:pt x="125" y="83"/>
                    <a:pt x="126" y="82"/>
                    <a:pt x="126" y="82"/>
                  </a:cubicBezTo>
                  <a:cubicBezTo>
                    <a:pt x="126" y="81"/>
                    <a:pt x="126" y="81"/>
                    <a:pt x="126" y="81"/>
                  </a:cubicBezTo>
                  <a:cubicBezTo>
                    <a:pt x="126" y="81"/>
                    <a:pt x="126" y="80"/>
                    <a:pt x="126" y="80"/>
                  </a:cubicBezTo>
                  <a:cubicBezTo>
                    <a:pt x="126" y="79"/>
                    <a:pt x="126" y="78"/>
                    <a:pt x="126" y="78"/>
                  </a:cubicBezTo>
                  <a:cubicBezTo>
                    <a:pt x="126" y="76"/>
                    <a:pt x="126" y="76"/>
                    <a:pt x="126" y="76"/>
                  </a:cubicBezTo>
                  <a:cubicBezTo>
                    <a:pt x="125" y="74"/>
                    <a:pt x="125" y="74"/>
                    <a:pt x="125" y="74"/>
                  </a:cubicBezTo>
                  <a:cubicBezTo>
                    <a:pt x="125" y="73"/>
                    <a:pt x="125" y="73"/>
                    <a:pt x="125" y="73"/>
                  </a:cubicBezTo>
                  <a:cubicBezTo>
                    <a:pt x="127" y="71"/>
                    <a:pt x="127" y="71"/>
                    <a:pt x="127" y="71"/>
                  </a:cubicBezTo>
                  <a:cubicBezTo>
                    <a:pt x="127" y="71"/>
                    <a:pt x="128" y="70"/>
                    <a:pt x="128" y="71"/>
                  </a:cubicBezTo>
                  <a:cubicBezTo>
                    <a:pt x="129" y="71"/>
                    <a:pt x="130" y="72"/>
                    <a:pt x="130" y="72"/>
                  </a:cubicBezTo>
                  <a:cubicBezTo>
                    <a:pt x="131" y="72"/>
                    <a:pt x="131" y="72"/>
                    <a:pt x="131" y="72"/>
                  </a:cubicBezTo>
                  <a:cubicBezTo>
                    <a:pt x="133" y="71"/>
                    <a:pt x="133" y="71"/>
                    <a:pt x="133" y="71"/>
                  </a:cubicBezTo>
                  <a:cubicBezTo>
                    <a:pt x="133" y="71"/>
                    <a:pt x="134" y="71"/>
                    <a:pt x="134" y="72"/>
                  </a:cubicBezTo>
                  <a:cubicBezTo>
                    <a:pt x="133" y="72"/>
                    <a:pt x="132" y="73"/>
                    <a:pt x="133" y="74"/>
                  </a:cubicBezTo>
                  <a:cubicBezTo>
                    <a:pt x="133" y="74"/>
                    <a:pt x="134" y="75"/>
                    <a:pt x="134" y="76"/>
                  </a:cubicBezTo>
                  <a:cubicBezTo>
                    <a:pt x="134" y="77"/>
                    <a:pt x="134" y="77"/>
                    <a:pt x="134" y="79"/>
                  </a:cubicBezTo>
                  <a:cubicBezTo>
                    <a:pt x="134" y="80"/>
                    <a:pt x="136" y="80"/>
                    <a:pt x="136" y="81"/>
                  </a:cubicBezTo>
                  <a:cubicBezTo>
                    <a:pt x="137" y="81"/>
                    <a:pt x="135" y="82"/>
                    <a:pt x="138" y="82"/>
                  </a:cubicBezTo>
                  <a:cubicBezTo>
                    <a:pt x="140" y="82"/>
                    <a:pt x="142" y="83"/>
                    <a:pt x="142" y="82"/>
                  </a:cubicBezTo>
                  <a:cubicBezTo>
                    <a:pt x="143" y="82"/>
                    <a:pt x="143" y="82"/>
                    <a:pt x="143" y="81"/>
                  </a:cubicBezTo>
                  <a:cubicBezTo>
                    <a:pt x="142" y="80"/>
                    <a:pt x="143" y="79"/>
                    <a:pt x="143" y="79"/>
                  </a:cubicBezTo>
                  <a:cubicBezTo>
                    <a:pt x="143" y="79"/>
                    <a:pt x="144" y="79"/>
                    <a:pt x="144" y="79"/>
                  </a:cubicBezTo>
                  <a:cubicBezTo>
                    <a:pt x="145" y="79"/>
                    <a:pt x="145" y="80"/>
                    <a:pt x="146" y="79"/>
                  </a:cubicBezTo>
                  <a:cubicBezTo>
                    <a:pt x="146" y="79"/>
                    <a:pt x="147" y="78"/>
                    <a:pt x="147" y="78"/>
                  </a:cubicBezTo>
                  <a:cubicBezTo>
                    <a:pt x="149" y="78"/>
                    <a:pt x="149" y="78"/>
                    <a:pt x="149" y="78"/>
                  </a:cubicBezTo>
                  <a:cubicBezTo>
                    <a:pt x="149" y="78"/>
                    <a:pt x="148" y="77"/>
                    <a:pt x="150" y="77"/>
                  </a:cubicBezTo>
                  <a:cubicBezTo>
                    <a:pt x="151" y="77"/>
                    <a:pt x="153" y="77"/>
                    <a:pt x="153" y="77"/>
                  </a:cubicBezTo>
                  <a:cubicBezTo>
                    <a:pt x="153" y="77"/>
                    <a:pt x="153" y="78"/>
                    <a:pt x="153" y="79"/>
                  </a:cubicBezTo>
                  <a:cubicBezTo>
                    <a:pt x="154" y="80"/>
                    <a:pt x="154" y="80"/>
                    <a:pt x="154" y="80"/>
                  </a:cubicBezTo>
                  <a:cubicBezTo>
                    <a:pt x="154" y="80"/>
                    <a:pt x="153" y="80"/>
                    <a:pt x="154" y="82"/>
                  </a:cubicBezTo>
                  <a:cubicBezTo>
                    <a:pt x="155" y="83"/>
                    <a:pt x="156" y="83"/>
                    <a:pt x="156" y="84"/>
                  </a:cubicBezTo>
                  <a:cubicBezTo>
                    <a:pt x="157" y="84"/>
                    <a:pt x="156" y="86"/>
                    <a:pt x="156" y="86"/>
                  </a:cubicBezTo>
                  <a:cubicBezTo>
                    <a:pt x="156" y="86"/>
                    <a:pt x="158" y="86"/>
                    <a:pt x="158" y="86"/>
                  </a:cubicBezTo>
                  <a:cubicBezTo>
                    <a:pt x="158" y="85"/>
                    <a:pt x="158" y="85"/>
                    <a:pt x="159" y="85"/>
                  </a:cubicBezTo>
                  <a:cubicBezTo>
                    <a:pt x="159" y="85"/>
                    <a:pt x="159" y="85"/>
                    <a:pt x="159" y="85"/>
                  </a:cubicBezTo>
                  <a:cubicBezTo>
                    <a:pt x="159" y="85"/>
                    <a:pt x="160" y="84"/>
                    <a:pt x="160" y="83"/>
                  </a:cubicBezTo>
                  <a:cubicBezTo>
                    <a:pt x="160" y="83"/>
                    <a:pt x="160" y="80"/>
                    <a:pt x="159" y="80"/>
                  </a:cubicBezTo>
                  <a:cubicBezTo>
                    <a:pt x="159" y="80"/>
                    <a:pt x="158" y="80"/>
                    <a:pt x="158" y="79"/>
                  </a:cubicBezTo>
                  <a:cubicBezTo>
                    <a:pt x="157" y="78"/>
                    <a:pt x="157" y="78"/>
                    <a:pt x="158" y="78"/>
                  </a:cubicBezTo>
                  <a:cubicBezTo>
                    <a:pt x="158" y="78"/>
                    <a:pt x="159" y="77"/>
                    <a:pt x="159" y="77"/>
                  </a:cubicBezTo>
                  <a:cubicBezTo>
                    <a:pt x="159" y="77"/>
                    <a:pt x="160" y="76"/>
                    <a:pt x="159" y="76"/>
                  </a:cubicBezTo>
                  <a:cubicBezTo>
                    <a:pt x="159" y="75"/>
                    <a:pt x="158" y="74"/>
                    <a:pt x="158" y="74"/>
                  </a:cubicBezTo>
                  <a:cubicBezTo>
                    <a:pt x="158" y="74"/>
                    <a:pt x="157" y="75"/>
                    <a:pt x="156" y="74"/>
                  </a:cubicBezTo>
                  <a:cubicBezTo>
                    <a:pt x="156" y="74"/>
                    <a:pt x="156" y="74"/>
                    <a:pt x="156" y="73"/>
                  </a:cubicBezTo>
                  <a:cubicBezTo>
                    <a:pt x="156" y="73"/>
                    <a:pt x="156" y="71"/>
                    <a:pt x="156" y="71"/>
                  </a:cubicBezTo>
                  <a:cubicBezTo>
                    <a:pt x="155" y="71"/>
                    <a:pt x="155" y="71"/>
                    <a:pt x="155" y="71"/>
                  </a:cubicBezTo>
                  <a:cubicBezTo>
                    <a:pt x="156" y="69"/>
                    <a:pt x="156" y="69"/>
                    <a:pt x="156" y="69"/>
                  </a:cubicBezTo>
                  <a:cubicBezTo>
                    <a:pt x="156" y="68"/>
                    <a:pt x="156" y="68"/>
                    <a:pt x="156" y="68"/>
                  </a:cubicBezTo>
                  <a:cubicBezTo>
                    <a:pt x="156" y="68"/>
                    <a:pt x="156" y="67"/>
                    <a:pt x="157" y="67"/>
                  </a:cubicBezTo>
                  <a:cubicBezTo>
                    <a:pt x="157" y="66"/>
                    <a:pt x="157" y="66"/>
                    <a:pt x="157" y="65"/>
                  </a:cubicBezTo>
                  <a:cubicBezTo>
                    <a:pt x="158" y="65"/>
                    <a:pt x="158" y="64"/>
                    <a:pt x="158" y="64"/>
                  </a:cubicBezTo>
                  <a:cubicBezTo>
                    <a:pt x="159" y="64"/>
                    <a:pt x="160" y="64"/>
                    <a:pt x="161" y="64"/>
                  </a:cubicBezTo>
                  <a:cubicBezTo>
                    <a:pt x="161" y="64"/>
                    <a:pt x="161" y="63"/>
                    <a:pt x="162" y="63"/>
                  </a:cubicBezTo>
                  <a:cubicBezTo>
                    <a:pt x="162" y="63"/>
                    <a:pt x="163" y="64"/>
                    <a:pt x="163" y="64"/>
                  </a:cubicBezTo>
                  <a:cubicBezTo>
                    <a:pt x="163" y="64"/>
                    <a:pt x="163" y="64"/>
                    <a:pt x="163" y="65"/>
                  </a:cubicBezTo>
                  <a:cubicBezTo>
                    <a:pt x="163" y="65"/>
                    <a:pt x="166" y="67"/>
                    <a:pt x="166" y="67"/>
                  </a:cubicBezTo>
                  <a:cubicBezTo>
                    <a:pt x="166" y="67"/>
                    <a:pt x="166" y="67"/>
                    <a:pt x="167" y="67"/>
                  </a:cubicBezTo>
                  <a:cubicBezTo>
                    <a:pt x="167" y="67"/>
                    <a:pt x="166" y="67"/>
                    <a:pt x="167" y="67"/>
                  </a:cubicBezTo>
                  <a:cubicBezTo>
                    <a:pt x="167" y="68"/>
                    <a:pt x="170" y="67"/>
                    <a:pt x="170" y="67"/>
                  </a:cubicBezTo>
                  <a:cubicBezTo>
                    <a:pt x="171" y="67"/>
                    <a:pt x="171" y="67"/>
                    <a:pt x="171" y="67"/>
                  </a:cubicBezTo>
                  <a:cubicBezTo>
                    <a:pt x="171" y="67"/>
                    <a:pt x="171" y="67"/>
                    <a:pt x="171" y="66"/>
                  </a:cubicBezTo>
                  <a:cubicBezTo>
                    <a:pt x="172" y="66"/>
                    <a:pt x="172" y="65"/>
                    <a:pt x="172" y="64"/>
                  </a:cubicBezTo>
                  <a:cubicBezTo>
                    <a:pt x="172" y="64"/>
                    <a:pt x="173" y="64"/>
                    <a:pt x="172" y="63"/>
                  </a:cubicBezTo>
                  <a:cubicBezTo>
                    <a:pt x="170" y="62"/>
                    <a:pt x="169" y="62"/>
                    <a:pt x="169" y="62"/>
                  </a:cubicBezTo>
                  <a:cubicBezTo>
                    <a:pt x="169" y="62"/>
                    <a:pt x="167" y="60"/>
                    <a:pt x="168" y="60"/>
                  </a:cubicBezTo>
                  <a:cubicBezTo>
                    <a:pt x="169" y="59"/>
                    <a:pt x="170" y="58"/>
                    <a:pt x="170" y="58"/>
                  </a:cubicBezTo>
                  <a:cubicBezTo>
                    <a:pt x="169" y="56"/>
                    <a:pt x="169" y="56"/>
                    <a:pt x="169" y="56"/>
                  </a:cubicBezTo>
                  <a:cubicBezTo>
                    <a:pt x="170" y="55"/>
                    <a:pt x="170" y="55"/>
                    <a:pt x="170" y="55"/>
                  </a:cubicBezTo>
                  <a:cubicBezTo>
                    <a:pt x="169" y="53"/>
                    <a:pt x="169" y="53"/>
                    <a:pt x="169" y="53"/>
                  </a:cubicBezTo>
                  <a:cubicBezTo>
                    <a:pt x="169" y="53"/>
                    <a:pt x="170" y="52"/>
                    <a:pt x="170" y="52"/>
                  </a:cubicBezTo>
                  <a:cubicBezTo>
                    <a:pt x="170" y="51"/>
                    <a:pt x="171" y="48"/>
                    <a:pt x="171" y="48"/>
                  </a:cubicBezTo>
                  <a:cubicBezTo>
                    <a:pt x="171" y="48"/>
                    <a:pt x="171" y="47"/>
                    <a:pt x="171" y="46"/>
                  </a:cubicBezTo>
                  <a:cubicBezTo>
                    <a:pt x="171" y="46"/>
                    <a:pt x="170" y="45"/>
                    <a:pt x="170" y="45"/>
                  </a:cubicBezTo>
                  <a:cubicBezTo>
                    <a:pt x="169" y="44"/>
                    <a:pt x="169" y="44"/>
                    <a:pt x="169" y="44"/>
                  </a:cubicBezTo>
                  <a:cubicBezTo>
                    <a:pt x="169" y="44"/>
                    <a:pt x="168" y="42"/>
                    <a:pt x="168" y="42"/>
                  </a:cubicBezTo>
                  <a:cubicBezTo>
                    <a:pt x="167" y="43"/>
                    <a:pt x="166" y="43"/>
                    <a:pt x="166" y="43"/>
                  </a:cubicBezTo>
                  <a:cubicBezTo>
                    <a:pt x="166" y="43"/>
                    <a:pt x="166" y="45"/>
                    <a:pt x="166" y="45"/>
                  </a:cubicBezTo>
                  <a:cubicBezTo>
                    <a:pt x="165" y="46"/>
                    <a:pt x="164" y="46"/>
                    <a:pt x="164" y="46"/>
                  </a:cubicBezTo>
                  <a:cubicBezTo>
                    <a:pt x="164" y="46"/>
                    <a:pt x="164" y="46"/>
                    <a:pt x="164" y="46"/>
                  </a:cubicBezTo>
                  <a:cubicBezTo>
                    <a:pt x="163" y="46"/>
                    <a:pt x="163" y="46"/>
                    <a:pt x="163" y="46"/>
                  </a:cubicBezTo>
                  <a:cubicBezTo>
                    <a:pt x="162" y="48"/>
                    <a:pt x="162" y="48"/>
                    <a:pt x="162" y="48"/>
                  </a:cubicBezTo>
                  <a:cubicBezTo>
                    <a:pt x="161" y="49"/>
                    <a:pt x="161" y="49"/>
                    <a:pt x="161" y="49"/>
                  </a:cubicBezTo>
                  <a:cubicBezTo>
                    <a:pt x="161" y="49"/>
                    <a:pt x="159" y="50"/>
                    <a:pt x="158" y="50"/>
                  </a:cubicBezTo>
                  <a:cubicBezTo>
                    <a:pt x="158" y="50"/>
                    <a:pt x="156" y="50"/>
                    <a:pt x="156" y="50"/>
                  </a:cubicBezTo>
                  <a:cubicBezTo>
                    <a:pt x="155" y="49"/>
                    <a:pt x="155" y="49"/>
                    <a:pt x="155" y="49"/>
                  </a:cubicBezTo>
                  <a:cubicBezTo>
                    <a:pt x="152" y="48"/>
                    <a:pt x="152" y="48"/>
                    <a:pt x="152" y="48"/>
                  </a:cubicBezTo>
                  <a:cubicBezTo>
                    <a:pt x="152" y="48"/>
                    <a:pt x="152" y="48"/>
                    <a:pt x="152" y="48"/>
                  </a:cubicBezTo>
                  <a:cubicBezTo>
                    <a:pt x="150" y="47"/>
                    <a:pt x="150" y="47"/>
                    <a:pt x="150" y="47"/>
                  </a:cubicBezTo>
                  <a:cubicBezTo>
                    <a:pt x="149" y="46"/>
                    <a:pt x="149" y="46"/>
                    <a:pt x="149" y="46"/>
                  </a:cubicBezTo>
                  <a:cubicBezTo>
                    <a:pt x="149" y="44"/>
                    <a:pt x="149" y="44"/>
                    <a:pt x="149" y="44"/>
                  </a:cubicBezTo>
                  <a:cubicBezTo>
                    <a:pt x="147" y="42"/>
                    <a:pt x="147" y="42"/>
                    <a:pt x="147" y="42"/>
                  </a:cubicBezTo>
                  <a:cubicBezTo>
                    <a:pt x="143" y="41"/>
                    <a:pt x="143" y="41"/>
                    <a:pt x="143" y="41"/>
                  </a:cubicBezTo>
                  <a:cubicBezTo>
                    <a:pt x="140" y="40"/>
                    <a:pt x="140" y="40"/>
                    <a:pt x="140" y="40"/>
                  </a:cubicBezTo>
                  <a:cubicBezTo>
                    <a:pt x="138" y="40"/>
                    <a:pt x="138" y="40"/>
                    <a:pt x="138" y="40"/>
                  </a:cubicBezTo>
                  <a:cubicBezTo>
                    <a:pt x="138" y="40"/>
                    <a:pt x="134" y="40"/>
                    <a:pt x="134" y="40"/>
                  </a:cubicBezTo>
                  <a:cubicBezTo>
                    <a:pt x="134"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3" y="40"/>
                    <a:pt x="133" y="40"/>
                    <a:pt x="133" y="40"/>
                  </a:cubicBezTo>
                  <a:cubicBezTo>
                    <a:pt x="132" y="40"/>
                    <a:pt x="132" y="40"/>
                    <a:pt x="132" y="40"/>
                  </a:cubicBezTo>
                  <a:cubicBezTo>
                    <a:pt x="133" y="38"/>
                    <a:pt x="133" y="38"/>
                    <a:pt x="133" y="38"/>
                  </a:cubicBezTo>
                  <a:cubicBezTo>
                    <a:pt x="134" y="38"/>
                    <a:pt x="134" y="38"/>
                    <a:pt x="134" y="38"/>
                  </a:cubicBezTo>
                  <a:cubicBezTo>
                    <a:pt x="134" y="37"/>
                    <a:pt x="134" y="37"/>
                    <a:pt x="134" y="37"/>
                  </a:cubicBezTo>
                  <a:cubicBezTo>
                    <a:pt x="134" y="37"/>
                    <a:pt x="133" y="36"/>
                    <a:pt x="133" y="36"/>
                  </a:cubicBezTo>
                  <a:cubicBezTo>
                    <a:pt x="133" y="36"/>
                    <a:pt x="133" y="35"/>
                    <a:pt x="133" y="35"/>
                  </a:cubicBezTo>
                  <a:cubicBezTo>
                    <a:pt x="133" y="35"/>
                    <a:pt x="133" y="35"/>
                    <a:pt x="133" y="35"/>
                  </a:cubicBezTo>
                  <a:cubicBezTo>
                    <a:pt x="133" y="35"/>
                    <a:pt x="133" y="34"/>
                    <a:pt x="133" y="34"/>
                  </a:cubicBezTo>
                  <a:cubicBezTo>
                    <a:pt x="133" y="34"/>
                    <a:pt x="133" y="34"/>
                    <a:pt x="133" y="34"/>
                  </a:cubicBezTo>
                  <a:cubicBezTo>
                    <a:pt x="133" y="33"/>
                    <a:pt x="133" y="33"/>
                    <a:pt x="133" y="33"/>
                  </a:cubicBezTo>
                  <a:cubicBezTo>
                    <a:pt x="134" y="30"/>
                    <a:pt x="134" y="30"/>
                    <a:pt x="134" y="30"/>
                  </a:cubicBezTo>
                  <a:cubicBezTo>
                    <a:pt x="136" y="28"/>
                    <a:pt x="136" y="28"/>
                    <a:pt x="136" y="28"/>
                  </a:cubicBezTo>
                  <a:cubicBezTo>
                    <a:pt x="136" y="28"/>
                    <a:pt x="136" y="26"/>
                    <a:pt x="137" y="26"/>
                  </a:cubicBezTo>
                  <a:cubicBezTo>
                    <a:pt x="137" y="25"/>
                    <a:pt x="137" y="24"/>
                    <a:pt x="137" y="24"/>
                  </a:cubicBezTo>
                  <a:cubicBezTo>
                    <a:pt x="139" y="23"/>
                    <a:pt x="139" y="23"/>
                    <a:pt x="139" y="23"/>
                  </a:cubicBezTo>
                  <a:cubicBezTo>
                    <a:pt x="139" y="23"/>
                    <a:pt x="140" y="22"/>
                    <a:pt x="140" y="22"/>
                  </a:cubicBezTo>
                  <a:cubicBezTo>
                    <a:pt x="140" y="21"/>
                    <a:pt x="139" y="20"/>
                    <a:pt x="139" y="20"/>
                  </a:cubicBezTo>
                  <a:cubicBezTo>
                    <a:pt x="139" y="19"/>
                    <a:pt x="140" y="18"/>
                    <a:pt x="140" y="18"/>
                  </a:cubicBezTo>
                  <a:cubicBezTo>
                    <a:pt x="139" y="18"/>
                    <a:pt x="139" y="17"/>
                    <a:pt x="138" y="17"/>
                  </a:cubicBezTo>
                  <a:cubicBezTo>
                    <a:pt x="138" y="17"/>
                    <a:pt x="137" y="17"/>
                    <a:pt x="137" y="16"/>
                  </a:cubicBezTo>
                  <a:cubicBezTo>
                    <a:pt x="137" y="16"/>
                    <a:pt x="136" y="15"/>
                    <a:pt x="136" y="15"/>
                  </a:cubicBezTo>
                  <a:cubicBezTo>
                    <a:pt x="136" y="15"/>
                    <a:pt x="136" y="13"/>
                    <a:pt x="135" y="13"/>
                  </a:cubicBezTo>
                  <a:cubicBezTo>
                    <a:pt x="135" y="13"/>
                    <a:pt x="134" y="13"/>
                    <a:pt x="133" y="12"/>
                  </a:cubicBezTo>
                  <a:cubicBezTo>
                    <a:pt x="132" y="12"/>
                    <a:pt x="131" y="11"/>
                    <a:pt x="131" y="11"/>
                  </a:cubicBezTo>
                  <a:cubicBezTo>
                    <a:pt x="130" y="11"/>
                    <a:pt x="128" y="9"/>
                    <a:pt x="128" y="9"/>
                  </a:cubicBezTo>
                  <a:cubicBezTo>
                    <a:pt x="128" y="9"/>
                    <a:pt x="128" y="9"/>
                    <a:pt x="127" y="9"/>
                  </a:cubicBezTo>
                  <a:cubicBezTo>
                    <a:pt x="127" y="9"/>
                    <a:pt x="126" y="8"/>
                    <a:pt x="126" y="8"/>
                  </a:cubicBezTo>
                  <a:cubicBezTo>
                    <a:pt x="125" y="8"/>
                    <a:pt x="125" y="8"/>
                    <a:pt x="125" y="8"/>
                  </a:cubicBezTo>
                  <a:cubicBezTo>
                    <a:pt x="125" y="8"/>
                    <a:pt x="125" y="8"/>
                    <a:pt x="125" y="8"/>
                  </a:cubicBezTo>
                  <a:cubicBezTo>
                    <a:pt x="124" y="8"/>
                    <a:pt x="124" y="8"/>
                    <a:pt x="123" y="7"/>
                  </a:cubicBezTo>
                  <a:cubicBezTo>
                    <a:pt x="121" y="7"/>
                    <a:pt x="122" y="7"/>
                    <a:pt x="120" y="7"/>
                  </a:cubicBezTo>
                  <a:cubicBezTo>
                    <a:pt x="119" y="7"/>
                    <a:pt x="118" y="7"/>
                    <a:pt x="118" y="7"/>
                  </a:cubicBezTo>
                  <a:cubicBezTo>
                    <a:pt x="118" y="7"/>
                    <a:pt x="117" y="6"/>
                    <a:pt x="115" y="6"/>
                  </a:cubicBezTo>
                  <a:cubicBezTo>
                    <a:pt x="114" y="7"/>
                    <a:pt x="112" y="8"/>
                    <a:pt x="111" y="8"/>
                  </a:cubicBezTo>
                  <a:cubicBezTo>
                    <a:pt x="111" y="8"/>
                    <a:pt x="110" y="7"/>
                    <a:pt x="110" y="7"/>
                  </a:cubicBezTo>
                  <a:cubicBezTo>
                    <a:pt x="110" y="7"/>
                    <a:pt x="110" y="6"/>
                    <a:pt x="110" y="6"/>
                  </a:cubicBezTo>
                  <a:cubicBezTo>
                    <a:pt x="110" y="6"/>
                    <a:pt x="109" y="5"/>
                    <a:pt x="108" y="4"/>
                  </a:cubicBezTo>
                  <a:cubicBezTo>
                    <a:pt x="108" y="4"/>
                    <a:pt x="107" y="4"/>
                    <a:pt x="107" y="4"/>
                  </a:cubicBezTo>
                  <a:cubicBezTo>
                    <a:pt x="107" y="4"/>
                    <a:pt x="107" y="4"/>
                    <a:pt x="107" y="5"/>
                  </a:cubicBezTo>
                  <a:cubicBezTo>
                    <a:pt x="107" y="6"/>
                    <a:pt x="109" y="6"/>
                    <a:pt x="107" y="6"/>
                  </a:cubicBezTo>
                  <a:cubicBezTo>
                    <a:pt x="106" y="5"/>
                    <a:pt x="105" y="5"/>
                    <a:pt x="105" y="5"/>
                  </a:cubicBezTo>
                  <a:cubicBezTo>
                    <a:pt x="102" y="6"/>
                    <a:pt x="102" y="6"/>
                    <a:pt x="102" y="6"/>
                  </a:cubicBezTo>
                  <a:cubicBezTo>
                    <a:pt x="103" y="5"/>
                    <a:pt x="103" y="5"/>
                    <a:pt x="103" y="5"/>
                  </a:cubicBezTo>
                  <a:cubicBezTo>
                    <a:pt x="103" y="5"/>
                    <a:pt x="104" y="5"/>
                    <a:pt x="104" y="5"/>
                  </a:cubicBezTo>
                  <a:cubicBezTo>
                    <a:pt x="104" y="4"/>
                    <a:pt x="104" y="4"/>
                    <a:pt x="104" y="4"/>
                  </a:cubicBezTo>
                  <a:cubicBezTo>
                    <a:pt x="104" y="4"/>
                    <a:pt x="104" y="3"/>
                    <a:pt x="104" y="3"/>
                  </a:cubicBezTo>
                  <a:cubicBezTo>
                    <a:pt x="105" y="3"/>
                    <a:pt x="106" y="2"/>
                    <a:pt x="105" y="2"/>
                  </a:cubicBezTo>
                  <a:cubicBezTo>
                    <a:pt x="104" y="2"/>
                    <a:pt x="103" y="2"/>
                    <a:pt x="103" y="2"/>
                  </a:cubicBezTo>
                  <a:cubicBezTo>
                    <a:pt x="103" y="1"/>
                    <a:pt x="103" y="1"/>
                    <a:pt x="103" y="1"/>
                  </a:cubicBezTo>
                  <a:cubicBezTo>
                    <a:pt x="103" y="1"/>
                    <a:pt x="102" y="0"/>
                    <a:pt x="102" y="0"/>
                  </a:cubicBezTo>
                  <a:cubicBezTo>
                    <a:pt x="102" y="1"/>
                    <a:pt x="102" y="2"/>
                    <a:pt x="102" y="2"/>
                  </a:cubicBezTo>
                  <a:cubicBezTo>
                    <a:pt x="101" y="2"/>
                    <a:pt x="101" y="2"/>
                    <a:pt x="101" y="1"/>
                  </a:cubicBezTo>
                  <a:cubicBezTo>
                    <a:pt x="101" y="0"/>
                    <a:pt x="101" y="0"/>
                    <a:pt x="101" y="0"/>
                  </a:cubicBezTo>
                  <a:cubicBezTo>
                    <a:pt x="100" y="0"/>
                    <a:pt x="99" y="0"/>
                    <a:pt x="99" y="0"/>
                  </a:cubicBezTo>
                  <a:cubicBezTo>
                    <a:pt x="99" y="0"/>
                    <a:pt x="100" y="1"/>
                    <a:pt x="98" y="1"/>
                  </a:cubicBezTo>
                  <a:cubicBezTo>
                    <a:pt x="97" y="1"/>
                    <a:pt x="96" y="2"/>
                    <a:pt x="95" y="2"/>
                  </a:cubicBezTo>
                  <a:cubicBezTo>
                    <a:pt x="94" y="3"/>
                    <a:pt x="94" y="4"/>
                    <a:pt x="94" y="4"/>
                  </a:cubicBezTo>
                  <a:cubicBezTo>
                    <a:pt x="94" y="5"/>
                    <a:pt x="92" y="5"/>
                    <a:pt x="92" y="6"/>
                  </a:cubicBezTo>
                  <a:cubicBezTo>
                    <a:pt x="93" y="6"/>
                    <a:pt x="92" y="6"/>
                    <a:pt x="94" y="7"/>
                  </a:cubicBezTo>
                  <a:cubicBezTo>
                    <a:pt x="95" y="7"/>
                    <a:pt x="95" y="7"/>
                    <a:pt x="96" y="7"/>
                  </a:cubicBezTo>
                  <a:cubicBezTo>
                    <a:pt x="97" y="8"/>
                    <a:pt x="98" y="7"/>
                    <a:pt x="98" y="7"/>
                  </a:cubicBezTo>
                  <a:cubicBezTo>
                    <a:pt x="98" y="7"/>
                    <a:pt x="98" y="7"/>
                    <a:pt x="99" y="8"/>
                  </a:cubicBezTo>
                  <a:cubicBezTo>
                    <a:pt x="99" y="8"/>
                    <a:pt x="100" y="7"/>
                    <a:pt x="100" y="8"/>
                  </a:cubicBezTo>
                  <a:cubicBezTo>
                    <a:pt x="100" y="9"/>
                    <a:pt x="101" y="10"/>
                    <a:pt x="100" y="10"/>
                  </a:cubicBezTo>
                  <a:cubicBezTo>
                    <a:pt x="99" y="10"/>
                    <a:pt x="98" y="11"/>
                    <a:pt x="98" y="10"/>
                  </a:cubicBezTo>
                  <a:cubicBezTo>
                    <a:pt x="98" y="10"/>
                    <a:pt x="98" y="9"/>
                    <a:pt x="97" y="9"/>
                  </a:cubicBezTo>
                  <a:cubicBezTo>
                    <a:pt x="97" y="9"/>
                    <a:pt x="96" y="9"/>
                    <a:pt x="96" y="9"/>
                  </a:cubicBezTo>
                  <a:cubicBezTo>
                    <a:pt x="95" y="11"/>
                    <a:pt x="95" y="11"/>
                    <a:pt x="95" y="11"/>
                  </a:cubicBezTo>
                  <a:cubicBezTo>
                    <a:pt x="95" y="11"/>
                    <a:pt x="95" y="12"/>
                    <a:pt x="94" y="12"/>
                  </a:cubicBezTo>
                  <a:cubicBezTo>
                    <a:pt x="93" y="12"/>
                    <a:pt x="94" y="12"/>
                    <a:pt x="92" y="12"/>
                  </a:cubicBezTo>
                  <a:cubicBezTo>
                    <a:pt x="90" y="12"/>
                    <a:pt x="90" y="11"/>
                    <a:pt x="89" y="11"/>
                  </a:cubicBezTo>
                  <a:cubicBezTo>
                    <a:pt x="89" y="11"/>
                    <a:pt x="89" y="11"/>
                    <a:pt x="88" y="11"/>
                  </a:cubicBezTo>
                  <a:cubicBezTo>
                    <a:pt x="88" y="11"/>
                    <a:pt x="86" y="9"/>
                    <a:pt x="85" y="11"/>
                  </a:cubicBezTo>
                  <a:cubicBezTo>
                    <a:pt x="84" y="12"/>
                    <a:pt x="83" y="13"/>
                    <a:pt x="83" y="13"/>
                  </a:cubicBezTo>
                  <a:cubicBezTo>
                    <a:pt x="80" y="13"/>
                    <a:pt x="80" y="13"/>
                    <a:pt x="80" y="13"/>
                  </a:cubicBezTo>
                  <a:cubicBezTo>
                    <a:pt x="80" y="13"/>
                    <a:pt x="79" y="13"/>
                    <a:pt x="78" y="13"/>
                  </a:cubicBezTo>
                  <a:cubicBezTo>
                    <a:pt x="77" y="13"/>
                    <a:pt x="76" y="13"/>
                    <a:pt x="76" y="13"/>
                  </a:cubicBezTo>
                  <a:cubicBezTo>
                    <a:pt x="75" y="14"/>
                    <a:pt x="74" y="11"/>
                    <a:pt x="74" y="11"/>
                  </a:cubicBezTo>
                  <a:cubicBezTo>
                    <a:pt x="74" y="11"/>
                    <a:pt x="75" y="9"/>
                    <a:pt x="72" y="11"/>
                  </a:cubicBezTo>
                  <a:cubicBezTo>
                    <a:pt x="69" y="13"/>
                    <a:pt x="68" y="13"/>
                    <a:pt x="68" y="13"/>
                  </a:cubicBezTo>
                  <a:cubicBezTo>
                    <a:pt x="67" y="13"/>
                    <a:pt x="66" y="14"/>
                    <a:pt x="66" y="14"/>
                  </a:cubicBezTo>
                  <a:cubicBezTo>
                    <a:pt x="65" y="13"/>
                    <a:pt x="65" y="13"/>
                    <a:pt x="65" y="13"/>
                  </a:cubicBezTo>
                  <a:cubicBezTo>
                    <a:pt x="65" y="13"/>
                    <a:pt x="65" y="13"/>
                    <a:pt x="65" y="13"/>
                  </a:cubicBezTo>
                  <a:cubicBezTo>
                    <a:pt x="65" y="13"/>
                    <a:pt x="65" y="13"/>
                    <a:pt x="65" y="13"/>
                  </a:cubicBezTo>
                  <a:cubicBezTo>
                    <a:pt x="66" y="13"/>
                    <a:pt x="66" y="12"/>
                    <a:pt x="66" y="12"/>
                  </a:cubicBezTo>
                  <a:cubicBezTo>
                    <a:pt x="65" y="11"/>
                    <a:pt x="65" y="11"/>
                    <a:pt x="65" y="11"/>
                  </a:cubicBezTo>
                  <a:cubicBezTo>
                    <a:pt x="62" y="12"/>
                    <a:pt x="62" y="12"/>
                    <a:pt x="62" y="12"/>
                  </a:cubicBezTo>
                  <a:cubicBezTo>
                    <a:pt x="62" y="12"/>
                    <a:pt x="63" y="12"/>
                    <a:pt x="62" y="12"/>
                  </a:cubicBezTo>
                  <a:cubicBezTo>
                    <a:pt x="62" y="12"/>
                    <a:pt x="60" y="12"/>
                    <a:pt x="60" y="12"/>
                  </a:cubicBezTo>
                  <a:cubicBezTo>
                    <a:pt x="60" y="14"/>
                    <a:pt x="60" y="14"/>
                    <a:pt x="60" y="14"/>
                  </a:cubicBezTo>
                  <a:cubicBezTo>
                    <a:pt x="60" y="14"/>
                    <a:pt x="59" y="14"/>
                    <a:pt x="59" y="14"/>
                  </a:cubicBezTo>
                  <a:cubicBezTo>
                    <a:pt x="59" y="14"/>
                    <a:pt x="59" y="15"/>
                    <a:pt x="59" y="15"/>
                  </a:cubicBezTo>
                  <a:cubicBezTo>
                    <a:pt x="59" y="15"/>
                    <a:pt x="59" y="16"/>
                    <a:pt x="59" y="16"/>
                  </a:cubicBezTo>
                  <a:cubicBezTo>
                    <a:pt x="59" y="16"/>
                    <a:pt x="58" y="16"/>
                    <a:pt x="58" y="16"/>
                  </a:cubicBezTo>
                  <a:cubicBezTo>
                    <a:pt x="58" y="16"/>
                    <a:pt x="57" y="16"/>
                    <a:pt x="57" y="16"/>
                  </a:cubicBezTo>
                  <a:cubicBezTo>
                    <a:pt x="57" y="16"/>
                    <a:pt x="56" y="18"/>
                    <a:pt x="56" y="18"/>
                  </a:cubicBezTo>
                  <a:cubicBezTo>
                    <a:pt x="56" y="18"/>
                    <a:pt x="56" y="19"/>
                    <a:pt x="56" y="19"/>
                  </a:cubicBezTo>
                  <a:cubicBezTo>
                    <a:pt x="56" y="19"/>
                    <a:pt x="56" y="19"/>
                    <a:pt x="56" y="20"/>
                  </a:cubicBezTo>
                  <a:cubicBezTo>
                    <a:pt x="55" y="20"/>
                    <a:pt x="54" y="20"/>
                    <a:pt x="54" y="20"/>
                  </a:cubicBezTo>
                  <a:cubicBezTo>
                    <a:pt x="54" y="20"/>
                    <a:pt x="53" y="20"/>
                    <a:pt x="52" y="20"/>
                  </a:cubicBezTo>
                  <a:cubicBezTo>
                    <a:pt x="52" y="20"/>
                    <a:pt x="51" y="20"/>
                    <a:pt x="51" y="20"/>
                  </a:cubicBezTo>
                  <a:cubicBezTo>
                    <a:pt x="50" y="20"/>
                    <a:pt x="50" y="21"/>
                    <a:pt x="50" y="21"/>
                  </a:cubicBezTo>
                  <a:cubicBezTo>
                    <a:pt x="50" y="21"/>
                    <a:pt x="48" y="20"/>
                    <a:pt x="48" y="20"/>
                  </a:cubicBezTo>
                  <a:cubicBezTo>
                    <a:pt x="47" y="20"/>
                    <a:pt x="47" y="19"/>
                    <a:pt x="47" y="18"/>
                  </a:cubicBezTo>
                  <a:cubicBezTo>
                    <a:pt x="47" y="18"/>
                    <a:pt x="46" y="16"/>
                    <a:pt x="46" y="16"/>
                  </a:cubicBezTo>
                  <a:cubicBezTo>
                    <a:pt x="45" y="17"/>
                    <a:pt x="45" y="17"/>
                    <a:pt x="45" y="17"/>
                  </a:cubicBezTo>
                  <a:cubicBezTo>
                    <a:pt x="42" y="17"/>
                    <a:pt x="42" y="17"/>
                    <a:pt x="42" y="17"/>
                  </a:cubicBezTo>
                  <a:cubicBezTo>
                    <a:pt x="40" y="16"/>
                    <a:pt x="40" y="16"/>
                    <a:pt x="40" y="16"/>
                  </a:cubicBezTo>
                  <a:cubicBezTo>
                    <a:pt x="40" y="18"/>
                    <a:pt x="40" y="18"/>
                    <a:pt x="40" y="18"/>
                  </a:cubicBezTo>
                  <a:cubicBezTo>
                    <a:pt x="40" y="18"/>
                    <a:pt x="41" y="19"/>
                    <a:pt x="41" y="19"/>
                  </a:cubicBezTo>
                  <a:cubicBezTo>
                    <a:pt x="41" y="19"/>
                    <a:pt x="40" y="19"/>
                    <a:pt x="40" y="19"/>
                  </a:cubicBezTo>
                  <a:cubicBezTo>
                    <a:pt x="39" y="20"/>
                    <a:pt x="39" y="20"/>
                    <a:pt x="39" y="20"/>
                  </a:cubicBezTo>
                  <a:cubicBezTo>
                    <a:pt x="38" y="20"/>
                    <a:pt x="38" y="20"/>
                    <a:pt x="38" y="20"/>
                  </a:cubicBezTo>
                  <a:cubicBezTo>
                    <a:pt x="38" y="20"/>
                    <a:pt x="37" y="22"/>
                    <a:pt x="37" y="22"/>
                  </a:cubicBezTo>
                  <a:cubicBezTo>
                    <a:pt x="37" y="23"/>
                    <a:pt x="36" y="23"/>
                    <a:pt x="36" y="23"/>
                  </a:cubicBezTo>
                  <a:cubicBezTo>
                    <a:pt x="36" y="23"/>
                    <a:pt x="35" y="23"/>
                    <a:pt x="36" y="24"/>
                  </a:cubicBezTo>
                  <a:cubicBezTo>
                    <a:pt x="37" y="24"/>
                    <a:pt x="38" y="24"/>
                    <a:pt x="38" y="24"/>
                  </a:cubicBezTo>
                  <a:cubicBezTo>
                    <a:pt x="39" y="24"/>
                    <a:pt x="40" y="24"/>
                    <a:pt x="40" y="24"/>
                  </a:cubicBezTo>
                  <a:cubicBezTo>
                    <a:pt x="40" y="24"/>
                    <a:pt x="42" y="23"/>
                    <a:pt x="42" y="23"/>
                  </a:cubicBezTo>
                  <a:cubicBezTo>
                    <a:pt x="42" y="24"/>
                    <a:pt x="42" y="24"/>
                    <a:pt x="42" y="24"/>
                  </a:cubicBezTo>
                  <a:cubicBezTo>
                    <a:pt x="42" y="26"/>
                    <a:pt x="42" y="26"/>
                    <a:pt x="42" y="26"/>
                  </a:cubicBezTo>
                  <a:cubicBezTo>
                    <a:pt x="41" y="26"/>
                    <a:pt x="41" y="26"/>
                    <a:pt x="41" y="26"/>
                  </a:cubicBezTo>
                  <a:cubicBezTo>
                    <a:pt x="41" y="26"/>
                    <a:pt x="41" y="27"/>
                    <a:pt x="41" y="27"/>
                  </a:cubicBezTo>
                  <a:cubicBezTo>
                    <a:pt x="40" y="28"/>
                    <a:pt x="39" y="28"/>
                    <a:pt x="39" y="28"/>
                  </a:cubicBezTo>
                  <a:cubicBezTo>
                    <a:pt x="38" y="29"/>
                    <a:pt x="38" y="29"/>
                    <a:pt x="38" y="30"/>
                  </a:cubicBezTo>
                  <a:cubicBezTo>
                    <a:pt x="38" y="31"/>
                    <a:pt x="37" y="33"/>
                    <a:pt x="37" y="33"/>
                  </a:cubicBezTo>
                  <a:cubicBezTo>
                    <a:pt x="35" y="34"/>
                    <a:pt x="35" y="34"/>
                    <a:pt x="35" y="34"/>
                  </a:cubicBezTo>
                  <a:cubicBezTo>
                    <a:pt x="33" y="36"/>
                    <a:pt x="33" y="36"/>
                    <a:pt x="33" y="36"/>
                  </a:cubicBezTo>
                  <a:cubicBezTo>
                    <a:pt x="32" y="36"/>
                    <a:pt x="32" y="36"/>
                    <a:pt x="32" y="36"/>
                  </a:cubicBezTo>
                  <a:cubicBezTo>
                    <a:pt x="31" y="37"/>
                    <a:pt x="31" y="37"/>
                    <a:pt x="31" y="37"/>
                  </a:cubicBezTo>
                  <a:cubicBezTo>
                    <a:pt x="31" y="38"/>
                    <a:pt x="31" y="38"/>
                    <a:pt x="31" y="38"/>
                  </a:cubicBezTo>
                  <a:cubicBezTo>
                    <a:pt x="29" y="39"/>
                    <a:pt x="29" y="39"/>
                    <a:pt x="29" y="39"/>
                  </a:cubicBezTo>
                  <a:cubicBezTo>
                    <a:pt x="29" y="41"/>
                    <a:pt x="29" y="41"/>
                    <a:pt x="29" y="41"/>
                  </a:cubicBezTo>
                  <a:cubicBezTo>
                    <a:pt x="28" y="42"/>
                    <a:pt x="28" y="42"/>
                    <a:pt x="28" y="42"/>
                  </a:cubicBezTo>
                  <a:cubicBezTo>
                    <a:pt x="27" y="42"/>
                    <a:pt x="27" y="42"/>
                    <a:pt x="27" y="42"/>
                  </a:cubicBezTo>
                  <a:cubicBezTo>
                    <a:pt x="26" y="44"/>
                    <a:pt x="26" y="44"/>
                    <a:pt x="26" y="44"/>
                  </a:cubicBezTo>
                  <a:cubicBezTo>
                    <a:pt x="26" y="44"/>
                    <a:pt x="25" y="45"/>
                    <a:pt x="25" y="45"/>
                  </a:cubicBezTo>
                  <a:cubicBezTo>
                    <a:pt x="24" y="45"/>
                    <a:pt x="23" y="46"/>
                    <a:pt x="23" y="46"/>
                  </a:cubicBezTo>
                  <a:cubicBezTo>
                    <a:pt x="21" y="46"/>
                    <a:pt x="21" y="46"/>
                    <a:pt x="21" y="46"/>
                  </a:cubicBezTo>
                  <a:cubicBezTo>
                    <a:pt x="21" y="46"/>
                    <a:pt x="20" y="46"/>
                    <a:pt x="19" y="47"/>
                  </a:cubicBezTo>
                  <a:cubicBezTo>
                    <a:pt x="19" y="48"/>
                    <a:pt x="19" y="48"/>
                    <a:pt x="19" y="48"/>
                  </a:cubicBezTo>
                  <a:cubicBezTo>
                    <a:pt x="19" y="49"/>
                    <a:pt x="20" y="50"/>
                    <a:pt x="20" y="50"/>
                  </a:cubicBezTo>
                  <a:cubicBezTo>
                    <a:pt x="20" y="52"/>
                    <a:pt x="20" y="52"/>
                    <a:pt x="20" y="52"/>
                  </a:cubicBezTo>
                  <a:cubicBezTo>
                    <a:pt x="20" y="52"/>
                    <a:pt x="19" y="52"/>
                    <a:pt x="19" y="53"/>
                  </a:cubicBezTo>
                  <a:cubicBezTo>
                    <a:pt x="19" y="53"/>
                    <a:pt x="19" y="54"/>
                    <a:pt x="19" y="54"/>
                  </a:cubicBezTo>
                  <a:cubicBezTo>
                    <a:pt x="19" y="54"/>
                    <a:pt x="19" y="55"/>
                    <a:pt x="19" y="55"/>
                  </a:cubicBezTo>
                  <a:cubicBezTo>
                    <a:pt x="19" y="55"/>
                    <a:pt x="19" y="56"/>
                    <a:pt x="19" y="56"/>
                  </a:cubicBezTo>
                  <a:cubicBezTo>
                    <a:pt x="19" y="56"/>
                    <a:pt x="19" y="57"/>
                    <a:pt x="18" y="58"/>
                  </a:cubicBezTo>
                  <a:cubicBezTo>
                    <a:pt x="18" y="58"/>
                    <a:pt x="17" y="59"/>
                    <a:pt x="17" y="59"/>
                  </a:cubicBezTo>
                  <a:cubicBezTo>
                    <a:pt x="17" y="59"/>
                    <a:pt x="15" y="59"/>
                    <a:pt x="15" y="59"/>
                  </a:cubicBezTo>
                  <a:cubicBezTo>
                    <a:pt x="15" y="60"/>
                    <a:pt x="13" y="60"/>
                    <a:pt x="13" y="60"/>
                  </a:cubicBezTo>
                  <a:cubicBezTo>
                    <a:pt x="11" y="62"/>
                    <a:pt x="11" y="62"/>
                    <a:pt x="11" y="62"/>
                  </a:cubicBezTo>
                  <a:cubicBezTo>
                    <a:pt x="7" y="66"/>
                    <a:pt x="7" y="66"/>
                    <a:pt x="7" y="66"/>
                  </a:cubicBezTo>
                  <a:cubicBezTo>
                    <a:pt x="7" y="66"/>
                    <a:pt x="7" y="67"/>
                    <a:pt x="7" y="67"/>
                  </a:cubicBezTo>
                  <a:cubicBezTo>
                    <a:pt x="7" y="67"/>
                    <a:pt x="7" y="69"/>
                    <a:pt x="7" y="69"/>
                  </a:cubicBezTo>
                  <a:cubicBezTo>
                    <a:pt x="7" y="70"/>
                    <a:pt x="6" y="71"/>
                    <a:pt x="6" y="71"/>
                  </a:cubicBezTo>
                  <a:cubicBezTo>
                    <a:pt x="5" y="72"/>
                    <a:pt x="5" y="72"/>
                    <a:pt x="5" y="72"/>
                  </a:cubicBezTo>
                  <a:cubicBezTo>
                    <a:pt x="5" y="74"/>
                    <a:pt x="5" y="74"/>
                    <a:pt x="5" y="74"/>
                  </a:cubicBezTo>
                  <a:cubicBezTo>
                    <a:pt x="5" y="75"/>
                    <a:pt x="5" y="75"/>
                    <a:pt x="5" y="75"/>
                  </a:cubicBezTo>
                  <a:cubicBezTo>
                    <a:pt x="6" y="76"/>
                    <a:pt x="6" y="76"/>
                    <a:pt x="6" y="76"/>
                  </a:cubicBezTo>
                  <a:cubicBezTo>
                    <a:pt x="7" y="77"/>
                    <a:pt x="7" y="77"/>
                    <a:pt x="7" y="77"/>
                  </a:cubicBezTo>
                  <a:cubicBezTo>
                    <a:pt x="7" y="80"/>
                    <a:pt x="7" y="80"/>
                    <a:pt x="7" y="80"/>
                  </a:cubicBezTo>
                  <a:cubicBezTo>
                    <a:pt x="6" y="82"/>
                    <a:pt x="6" y="82"/>
                    <a:pt x="6" y="82"/>
                  </a:cubicBezTo>
                  <a:cubicBezTo>
                    <a:pt x="6" y="84"/>
                    <a:pt x="6" y="84"/>
                    <a:pt x="6" y="84"/>
                  </a:cubicBezTo>
                  <a:cubicBezTo>
                    <a:pt x="4" y="84"/>
                    <a:pt x="4" y="84"/>
                    <a:pt x="4" y="84"/>
                  </a:cubicBezTo>
                  <a:cubicBezTo>
                    <a:pt x="4" y="84"/>
                    <a:pt x="3" y="85"/>
                    <a:pt x="2" y="85"/>
                  </a:cubicBezTo>
                  <a:cubicBezTo>
                    <a:pt x="2" y="85"/>
                    <a:pt x="1" y="86"/>
                    <a:pt x="1" y="86"/>
                  </a:cubicBezTo>
                  <a:cubicBezTo>
                    <a:pt x="0" y="87"/>
                    <a:pt x="0" y="87"/>
                    <a:pt x="0" y="87"/>
                  </a:cubicBezTo>
                  <a:cubicBezTo>
                    <a:pt x="1" y="88"/>
                    <a:pt x="1" y="88"/>
                    <a:pt x="1" y="88"/>
                  </a:cubicBezTo>
                  <a:cubicBezTo>
                    <a:pt x="1" y="90"/>
                    <a:pt x="1" y="90"/>
                    <a:pt x="1" y="90"/>
                  </a:cubicBezTo>
                  <a:cubicBezTo>
                    <a:pt x="2" y="90"/>
                    <a:pt x="2" y="90"/>
                    <a:pt x="2" y="90"/>
                  </a:cubicBezTo>
                  <a:cubicBezTo>
                    <a:pt x="4" y="89"/>
                    <a:pt x="4" y="89"/>
                    <a:pt x="4" y="89"/>
                  </a:cubicBezTo>
                  <a:cubicBezTo>
                    <a:pt x="6" y="90"/>
                    <a:pt x="6" y="90"/>
                    <a:pt x="6" y="90"/>
                  </a:cubicBezTo>
                  <a:cubicBezTo>
                    <a:pt x="9" y="89"/>
                    <a:pt x="9" y="89"/>
                    <a:pt x="9" y="89"/>
                  </a:cubicBezTo>
                  <a:cubicBezTo>
                    <a:pt x="9" y="89"/>
                    <a:pt x="9" y="88"/>
                    <a:pt x="10" y="87"/>
                  </a:cubicBezTo>
                  <a:cubicBezTo>
                    <a:pt x="11" y="86"/>
                    <a:pt x="12" y="86"/>
                    <a:pt x="12" y="86"/>
                  </a:cubicBezTo>
                  <a:cubicBezTo>
                    <a:pt x="13" y="84"/>
                    <a:pt x="13" y="84"/>
                    <a:pt x="13" y="84"/>
                  </a:cubicBezTo>
                  <a:cubicBezTo>
                    <a:pt x="12" y="84"/>
                    <a:pt x="12" y="84"/>
                    <a:pt x="12" y="84"/>
                  </a:cubicBezTo>
                  <a:cubicBezTo>
                    <a:pt x="12" y="82"/>
                    <a:pt x="12" y="82"/>
                    <a:pt x="12" y="82"/>
                  </a:cubicBezTo>
                  <a:cubicBezTo>
                    <a:pt x="10" y="81"/>
                    <a:pt x="10" y="81"/>
                    <a:pt x="10" y="81"/>
                  </a:cubicBezTo>
                  <a:cubicBezTo>
                    <a:pt x="10" y="81"/>
                    <a:pt x="10" y="80"/>
                    <a:pt x="10" y="80"/>
                  </a:cubicBezTo>
                  <a:cubicBezTo>
                    <a:pt x="11" y="79"/>
                    <a:pt x="12" y="77"/>
                    <a:pt x="12" y="77"/>
                  </a:cubicBezTo>
                  <a:cubicBezTo>
                    <a:pt x="15" y="76"/>
                    <a:pt x="15" y="76"/>
                    <a:pt x="15" y="76"/>
                  </a:cubicBezTo>
                  <a:cubicBezTo>
                    <a:pt x="18" y="75"/>
                    <a:pt x="18" y="75"/>
                    <a:pt x="18" y="75"/>
                  </a:cubicBezTo>
                  <a:cubicBezTo>
                    <a:pt x="19" y="74"/>
                    <a:pt x="19" y="74"/>
                    <a:pt x="19" y="74"/>
                  </a:cubicBezTo>
                  <a:cubicBezTo>
                    <a:pt x="21" y="73"/>
                    <a:pt x="21" y="73"/>
                    <a:pt x="21" y="73"/>
                  </a:cubicBezTo>
                  <a:cubicBezTo>
                    <a:pt x="21" y="73"/>
                    <a:pt x="24" y="73"/>
                    <a:pt x="24" y="73"/>
                  </a:cubicBezTo>
                  <a:cubicBezTo>
                    <a:pt x="24" y="73"/>
                    <a:pt x="28" y="73"/>
                    <a:pt x="28" y="73"/>
                  </a:cubicBezTo>
                  <a:lnTo>
                    <a:pt x="31" y="75"/>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8" name="Freeform 51">
              <a:extLst>
                <a:ext uri="{FF2B5EF4-FFF2-40B4-BE49-F238E27FC236}">
                  <a16:creationId xmlns:a16="http://schemas.microsoft.com/office/drawing/2014/main" id="{30B8098A-E5C3-41FA-9C1F-8720C43EFF2A}"/>
                </a:ext>
              </a:extLst>
            </p:cNvPr>
            <p:cNvSpPr>
              <a:spLocks/>
            </p:cNvSpPr>
            <p:nvPr/>
          </p:nvSpPr>
          <p:spPr bwMode="auto">
            <a:xfrm>
              <a:off x="5753789" y="1798916"/>
              <a:ext cx="494744" cy="296186"/>
            </a:xfrm>
            <a:custGeom>
              <a:avLst/>
              <a:gdLst>
                <a:gd name="T0" fmla="*/ 31 w 217"/>
                <a:gd name="T1" fmla="*/ 35 h 134"/>
                <a:gd name="T2" fmla="*/ 42 w 217"/>
                <a:gd name="T3" fmla="*/ 43 h 134"/>
                <a:gd name="T4" fmla="*/ 55 w 217"/>
                <a:gd name="T5" fmla="*/ 53 h 134"/>
                <a:gd name="T6" fmla="*/ 66 w 217"/>
                <a:gd name="T7" fmla="*/ 68 h 134"/>
                <a:gd name="T8" fmla="*/ 83 w 217"/>
                <a:gd name="T9" fmla="*/ 64 h 134"/>
                <a:gd name="T10" fmla="*/ 87 w 217"/>
                <a:gd name="T11" fmla="*/ 37 h 134"/>
                <a:gd name="T12" fmla="*/ 83 w 217"/>
                <a:gd name="T13" fmla="*/ 16 h 134"/>
                <a:gd name="T14" fmla="*/ 99 w 217"/>
                <a:gd name="T15" fmla="*/ 3 h 134"/>
                <a:gd name="T16" fmla="*/ 112 w 217"/>
                <a:gd name="T17" fmla="*/ 2 h 134"/>
                <a:gd name="T18" fmla="*/ 125 w 217"/>
                <a:gd name="T19" fmla="*/ 5 h 134"/>
                <a:gd name="T20" fmla="*/ 142 w 217"/>
                <a:gd name="T21" fmla="*/ 17 h 134"/>
                <a:gd name="T22" fmla="*/ 152 w 217"/>
                <a:gd name="T23" fmla="*/ 17 h 134"/>
                <a:gd name="T24" fmla="*/ 159 w 217"/>
                <a:gd name="T25" fmla="*/ 11 h 134"/>
                <a:gd name="T26" fmla="*/ 177 w 217"/>
                <a:gd name="T27" fmla="*/ 11 h 134"/>
                <a:gd name="T28" fmla="*/ 184 w 217"/>
                <a:gd name="T29" fmla="*/ 18 h 134"/>
                <a:gd name="T30" fmla="*/ 192 w 217"/>
                <a:gd name="T31" fmla="*/ 31 h 134"/>
                <a:gd name="T32" fmla="*/ 192 w 217"/>
                <a:gd name="T33" fmla="*/ 46 h 134"/>
                <a:gd name="T34" fmla="*/ 198 w 217"/>
                <a:gd name="T35" fmla="*/ 49 h 134"/>
                <a:gd name="T36" fmla="*/ 206 w 217"/>
                <a:gd name="T37" fmla="*/ 58 h 134"/>
                <a:gd name="T38" fmla="*/ 212 w 217"/>
                <a:gd name="T39" fmla="*/ 66 h 134"/>
                <a:gd name="T40" fmla="*/ 216 w 217"/>
                <a:gd name="T41" fmla="*/ 78 h 134"/>
                <a:gd name="T42" fmla="*/ 211 w 217"/>
                <a:gd name="T43" fmla="*/ 83 h 134"/>
                <a:gd name="T44" fmla="*/ 207 w 217"/>
                <a:gd name="T45" fmla="*/ 100 h 134"/>
                <a:gd name="T46" fmla="*/ 192 w 217"/>
                <a:gd name="T47" fmla="*/ 103 h 134"/>
                <a:gd name="T48" fmla="*/ 185 w 217"/>
                <a:gd name="T49" fmla="*/ 112 h 134"/>
                <a:gd name="T50" fmla="*/ 177 w 217"/>
                <a:gd name="T51" fmla="*/ 115 h 134"/>
                <a:gd name="T52" fmla="*/ 165 w 217"/>
                <a:gd name="T53" fmla="*/ 114 h 134"/>
                <a:gd name="T54" fmla="*/ 157 w 217"/>
                <a:gd name="T55" fmla="*/ 105 h 134"/>
                <a:gd name="T56" fmla="*/ 146 w 217"/>
                <a:gd name="T57" fmla="*/ 101 h 134"/>
                <a:gd name="T58" fmla="*/ 139 w 217"/>
                <a:gd name="T59" fmla="*/ 97 h 134"/>
                <a:gd name="T60" fmla="*/ 124 w 217"/>
                <a:gd name="T61" fmla="*/ 97 h 134"/>
                <a:gd name="T62" fmla="*/ 117 w 217"/>
                <a:gd name="T63" fmla="*/ 87 h 134"/>
                <a:gd name="T64" fmla="*/ 108 w 217"/>
                <a:gd name="T65" fmla="*/ 99 h 134"/>
                <a:gd name="T66" fmla="*/ 94 w 217"/>
                <a:gd name="T67" fmla="*/ 100 h 134"/>
                <a:gd name="T68" fmla="*/ 80 w 217"/>
                <a:gd name="T69" fmla="*/ 100 h 134"/>
                <a:gd name="T70" fmla="*/ 67 w 217"/>
                <a:gd name="T71" fmla="*/ 107 h 134"/>
                <a:gd name="T72" fmla="*/ 55 w 217"/>
                <a:gd name="T73" fmla="*/ 104 h 134"/>
                <a:gd name="T74" fmla="*/ 34 w 217"/>
                <a:gd name="T75" fmla="*/ 106 h 134"/>
                <a:gd name="T76" fmla="*/ 21 w 217"/>
                <a:gd name="T77" fmla="*/ 113 h 134"/>
                <a:gd name="T78" fmla="*/ 14 w 217"/>
                <a:gd name="T79" fmla="*/ 122 h 134"/>
                <a:gd name="T80" fmla="*/ 9 w 217"/>
                <a:gd name="T81" fmla="*/ 131 h 134"/>
                <a:gd name="T82" fmla="*/ 5 w 217"/>
                <a:gd name="T83" fmla="*/ 128 h 134"/>
                <a:gd name="T84" fmla="*/ 3 w 217"/>
                <a:gd name="T85" fmla="*/ 108 h 134"/>
                <a:gd name="T86" fmla="*/ 7 w 217"/>
                <a:gd name="T87" fmla="*/ 83 h 134"/>
                <a:gd name="T88" fmla="*/ 8 w 217"/>
                <a:gd name="T89" fmla="*/ 60 h 134"/>
                <a:gd name="T90" fmla="*/ 19 w 217"/>
                <a:gd name="T9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7" h="134">
                  <a:moveTo>
                    <a:pt x="19" y="45"/>
                  </a:moveTo>
                  <a:cubicBezTo>
                    <a:pt x="24" y="40"/>
                    <a:pt x="24" y="40"/>
                    <a:pt x="24" y="40"/>
                  </a:cubicBezTo>
                  <a:cubicBezTo>
                    <a:pt x="24" y="40"/>
                    <a:pt x="30" y="35"/>
                    <a:pt x="31" y="35"/>
                  </a:cubicBezTo>
                  <a:cubicBezTo>
                    <a:pt x="33" y="34"/>
                    <a:pt x="36" y="32"/>
                    <a:pt x="36" y="33"/>
                  </a:cubicBezTo>
                  <a:cubicBezTo>
                    <a:pt x="36" y="34"/>
                    <a:pt x="37" y="41"/>
                    <a:pt x="37" y="41"/>
                  </a:cubicBezTo>
                  <a:cubicBezTo>
                    <a:pt x="42" y="43"/>
                    <a:pt x="42" y="43"/>
                    <a:pt x="42" y="43"/>
                  </a:cubicBezTo>
                  <a:cubicBezTo>
                    <a:pt x="46" y="46"/>
                    <a:pt x="46" y="46"/>
                    <a:pt x="46" y="46"/>
                  </a:cubicBezTo>
                  <a:cubicBezTo>
                    <a:pt x="54" y="50"/>
                    <a:pt x="54" y="50"/>
                    <a:pt x="54" y="50"/>
                  </a:cubicBezTo>
                  <a:cubicBezTo>
                    <a:pt x="55" y="53"/>
                    <a:pt x="55" y="53"/>
                    <a:pt x="55" y="53"/>
                  </a:cubicBezTo>
                  <a:cubicBezTo>
                    <a:pt x="55" y="53"/>
                    <a:pt x="54" y="55"/>
                    <a:pt x="56" y="58"/>
                  </a:cubicBezTo>
                  <a:cubicBezTo>
                    <a:pt x="59" y="61"/>
                    <a:pt x="60" y="61"/>
                    <a:pt x="61" y="64"/>
                  </a:cubicBezTo>
                  <a:cubicBezTo>
                    <a:pt x="62" y="66"/>
                    <a:pt x="66" y="68"/>
                    <a:pt x="66" y="68"/>
                  </a:cubicBezTo>
                  <a:cubicBezTo>
                    <a:pt x="71" y="69"/>
                    <a:pt x="71" y="69"/>
                    <a:pt x="71" y="69"/>
                  </a:cubicBezTo>
                  <a:cubicBezTo>
                    <a:pt x="71" y="69"/>
                    <a:pt x="76" y="71"/>
                    <a:pt x="77" y="70"/>
                  </a:cubicBezTo>
                  <a:cubicBezTo>
                    <a:pt x="78" y="69"/>
                    <a:pt x="83" y="65"/>
                    <a:pt x="83" y="64"/>
                  </a:cubicBezTo>
                  <a:cubicBezTo>
                    <a:pt x="84" y="63"/>
                    <a:pt x="87" y="59"/>
                    <a:pt x="88" y="58"/>
                  </a:cubicBezTo>
                  <a:cubicBezTo>
                    <a:pt x="89" y="57"/>
                    <a:pt x="92" y="50"/>
                    <a:pt x="92" y="49"/>
                  </a:cubicBezTo>
                  <a:cubicBezTo>
                    <a:pt x="92" y="47"/>
                    <a:pt x="88" y="39"/>
                    <a:pt x="87" y="37"/>
                  </a:cubicBezTo>
                  <a:cubicBezTo>
                    <a:pt x="87" y="35"/>
                    <a:pt x="86" y="29"/>
                    <a:pt x="86" y="29"/>
                  </a:cubicBezTo>
                  <a:cubicBezTo>
                    <a:pt x="82" y="21"/>
                    <a:pt x="82" y="21"/>
                    <a:pt x="82" y="21"/>
                  </a:cubicBezTo>
                  <a:cubicBezTo>
                    <a:pt x="82" y="21"/>
                    <a:pt x="82" y="16"/>
                    <a:pt x="83" y="16"/>
                  </a:cubicBezTo>
                  <a:cubicBezTo>
                    <a:pt x="84" y="15"/>
                    <a:pt x="89" y="11"/>
                    <a:pt x="89" y="11"/>
                  </a:cubicBezTo>
                  <a:cubicBezTo>
                    <a:pt x="94" y="6"/>
                    <a:pt x="94" y="6"/>
                    <a:pt x="94" y="6"/>
                  </a:cubicBezTo>
                  <a:cubicBezTo>
                    <a:pt x="99" y="3"/>
                    <a:pt x="99" y="3"/>
                    <a:pt x="99" y="3"/>
                  </a:cubicBezTo>
                  <a:cubicBezTo>
                    <a:pt x="103" y="0"/>
                    <a:pt x="103" y="0"/>
                    <a:pt x="103" y="0"/>
                  </a:cubicBezTo>
                  <a:cubicBezTo>
                    <a:pt x="108" y="2"/>
                    <a:pt x="108" y="2"/>
                    <a:pt x="108" y="2"/>
                  </a:cubicBezTo>
                  <a:cubicBezTo>
                    <a:pt x="112" y="2"/>
                    <a:pt x="112" y="2"/>
                    <a:pt x="112" y="2"/>
                  </a:cubicBezTo>
                  <a:cubicBezTo>
                    <a:pt x="116" y="4"/>
                    <a:pt x="116" y="4"/>
                    <a:pt x="116" y="4"/>
                  </a:cubicBezTo>
                  <a:cubicBezTo>
                    <a:pt x="121" y="4"/>
                    <a:pt x="121" y="4"/>
                    <a:pt x="121" y="4"/>
                  </a:cubicBezTo>
                  <a:cubicBezTo>
                    <a:pt x="125" y="5"/>
                    <a:pt x="125" y="5"/>
                    <a:pt x="125" y="5"/>
                  </a:cubicBezTo>
                  <a:cubicBezTo>
                    <a:pt x="130" y="7"/>
                    <a:pt x="130" y="7"/>
                    <a:pt x="130" y="7"/>
                  </a:cubicBezTo>
                  <a:cubicBezTo>
                    <a:pt x="139" y="13"/>
                    <a:pt x="139" y="13"/>
                    <a:pt x="139" y="13"/>
                  </a:cubicBezTo>
                  <a:cubicBezTo>
                    <a:pt x="142" y="17"/>
                    <a:pt x="142" y="17"/>
                    <a:pt x="142" y="17"/>
                  </a:cubicBezTo>
                  <a:cubicBezTo>
                    <a:pt x="145" y="18"/>
                    <a:pt x="145" y="18"/>
                    <a:pt x="145" y="18"/>
                  </a:cubicBezTo>
                  <a:cubicBezTo>
                    <a:pt x="145" y="18"/>
                    <a:pt x="147" y="20"/>
                    <a:pt x="149" y="19"/>
                  </a:cubicBezTo>
                  <a:cubicBezTo>
                    <a:pt x="150" y="19"/>
                    <a:pt x="151" y="18"/>
                    <a:pt x="152" y="17"/>
                  </a:cubicBezTo>
                  <a:cubicBezTo>
                    <a:pt x="154" y="16"/>
                    <a:pt x="155" y="14"/>
                    <a:pt x="155" y="14"/>
                  </a:cubicBezTo>
                  <a:cubicBezTo>
                    <a:pt x="157" y="14"/>
                    <a:pt x="157" y="14"/>
                    <a:pt x="157" y="14"/>
                  </a:cubicBezTo>
                  <a:cubicBezTo>
                    <a:pt x="159" y="11"/>
                    <a:pt x="159" y="11"/>
                    <a:pt x="159" y="11"/>
                  </a:cubicBezTo>
                  <a:cubicBezTo>
                    <a:pt x="167" y="13"/>
                    <a:pt x="167" y="13"/>
                    <a:pt x="167" y="13"/>
                  </a:cubicBezTo>
                  <a:cubicBezTo>
                    <a:pt x="171" y="13"/>
                    <a:pt x="171" y="13"/>
                    <a:pt x="171" y="13"/>
                  </a:cubicBezTo>
                  <a:cubicBezTo>
                    <a:pt x="177" y="11"/>
                    <a:pt x="177" y="11"/>
                    <a:pt x="177" y="11"/>
                  </a:cubicBezTo>
                  <a:cubicBezTo>
                    <a:pt x="180" y="14"/>
                    <a:pt x="180" y="14"/>
                    <a:pt x="180" y="14"/>
                  </a:cubicBezTo>
                  <a:cubicBezTo>
                    <a:pt x="180" y="17"/>
                    <a:pt x="180" y="17"/>
                    <a:pt x="180" y="17"/>
                  </a:cubicBezTo>
                  <a:cubicBezTo>
                    <a:pt x="184" y="18"/>
                    <a:pt x="184" y="18"/>
                    <a:pt x="184" y="18"/>
                  </a:cubicBezTo>
                  <a:cubicBezTo>
                    <a:pt x="184" y="18"/>
                    <a:pt x="187" y="20"/>
                    <a:pt x="188" y="20"/>
                  </a:cubicBezTo>
                  <a:cubicBezTo>
                    <a:pt x="189" y="20"/>
                    <a:pt x="191" y="21"/>
                    <a:pt x="191" y="21"/>
                  </a:cubicBezTo>
                  <a:cubicBezTo>
                    <a:pt x="192" y="31"/>
                    <a:pt x="192" y="31"/>
                    <a:pt x="192" y="31"/>
                  </a:cubicBezTo>
                  <a:cubicBezTo>
                    <a:pt x="190" y="34"/>
                    <a:pt x="190" y="34"/>
                    <a:pt x="190" y="34"/>
                  </a:cubicBezTo>
                  <a:cubicBezTo>
                    <a:pt x="192" y="42"/>
                    <a:pt x="192" y="42"/>
                    <a:pt x="192" y="42"/>
                  </a:cubicBezTo>
                  <a:cubicBezTo>
                    <a:pt x="192" y="46"/>
                    <a:pt x="192" y="46"/>
                    <a:pt x="192" y="46"/>
                  </a:cubicBezTo>
                  <a:cubicBezTo>
                    <a:pt x="196" y="43"/>
                    <a:pt x="196" y="43"/>
                    <a:pt x="196" y="43"/>
                  </a:cubicBezTo>
                  <a:cubicBezTo>
                    <a:pt x="200" y="46"/>
                    <a:pt x="200" y="46"/>
                    <a:pt x="200" y="46"/>
                  </a:cubicBezTo>
                  <a:cubicBezTo>
                    <a:pt x="198" y="49"/>
                    <a:pt x="198" y="49"/>
                    <a:pt x="198" y="49"/>
                  </a:cubicBezTo>
                  <a:cubicBezTo>
                    <a:pt x="203" y="53"/>
                    <a:pt x="203" y="53"/>
                    <a:pt x="203" y="53"/>
                  </a:cubicBezTo>
                  <a:cubicBezTo>
                    <a:pt x="207" y="55"/>
                    <a:pt x="207" y="55"/>
                    <a:pt x="207" y="55"/>
                  </a:cubicBezTo>
                  <a:cubicBezTo>
                    <a:pt x="206" y="58"/>
                    <a:pt x="206" y="58"/>
                    <a:pt x="206" y="58"/>
                  </a:cubicBezTo>
                  <a:cubicBezTo>
                    <a:pt x="206" y="58"/>
                    <a:pt x="207" y="59"/>
                    <a:pt x="208" y="59"/>
                  </a:cubicBezTo>
                  <a:cubicBezTo>
                    <a:pt x="209" y="60"/>
                    <a:pt x="211" y="61"/>
                    <a:pt x="211" y="61"/>
                  </a:cubicBezTo>
                  <a:cubicBezTo>
                    <a:pt x="211" y="61"/>
                    <a:pt x="212" y="64"/>
                    <a:pt x="212" y="66"/>
                  </a:cubicBezTo>
                  <a:cubicBezTo>
                    <a:pt x="213" y="67"/>
                    <a:pt x="217" y="70"/>
                    <a:pt x="217" y="70"/>
                  </a:cubicBezTo>
                  <a:cubicBezTo>
                    <a:pt x="216" y="75"/>
                    <a:pt x="216" y="75"/>
                    <a:pt x="216" y="75"/>
                  </a:cubicBezTo>
                  <a:cubicBezTo>
                    <a:pt x="216" y="75"/>
                    <a:pt x="216" y="77"/>
                    <a:pt x="216" y="78"/>
                  </a:cubicBezTo>
                  <a:cubicBezTo>
                    <a:pt x="216" y="79"/>
                    <a:pt x="216" y="80"/>
                    <a:pt x="216" y="81"/>
                  </a:cubicBezTo>
                  <a:cubicBezTo>
                    <a:pt x="216" y="80"/>
                    <a:pt x="216" y="80"/>
                    <a:pt x="216" y="80"/>
                  </a:cubicBezTo>
                  <a:cubicBezTo>
                    <a:pt x="211" y="83"/>
                    <a:pt x="211" y="83"/>
                    <a:pt x="211" y="83"/>
                  </a:cubicBezTo>
                  <a:cubicBezTo>
                    <a:pt x="210" y="90"/>
                    <a:pt x="210" y="90"/>
                    <a:pt x="210" y="90"/>
                  </a:cubicBezTo>
                  <a:cubicBezTo>
                    <a:pt x="205" y="95"/>
                    <a:pt x="205" y="95"/>
                    <a:pt x="205" y="95"/>
                  </a:cubicBezTo>
                  <a:cubicBezTo>
                    <a:pt x="207" y="100"/>
                    <a:pt x="207" y="100"/>
                    <a:pt x="207" y="100"/>
                  </a:cubicBezTo>
                  <a:cubicBezTo>
                    <a:pt x="205" y="103"/>
                    <a:pt x="205" y="103"/>
                    <a:pt x="205" y="103"/>
                  </a:cubicBezTo>
                  <a:cubicBezTo>
                    <a:pt x="197" y="103"/>
                    <a:pt x="197" y="103"/>
                    <a:pt x="197" y="103"/>
                  </a:cubicBezTo>
                  <a:cubicBezTo>
                    <a:pt x="197" y="103"/>
                    <a:pt x="196" y="103"/>
                    <a:pt x="192" y="103"/>
                  </a:cubicBezTo>
                  <a:cubicBezTo>
                    <a:pt x="188" y="103"/>
                    <a:pt x="189" y="103"/>
                    <a:pt x="189" y="103"/>
                  </a:cubicBezTo>
                  <a:cubicBezTo>
                    <a:pt x="186" y="106"/>
                    <a:pt x="186" y="106"/>
                    <a:pt x="186" y="106"/>
                  </a:cubicBezTo>
                  <a:cubicBezTo>
                    <a:pt x="185" y="112"/>
                    <a:pt x="185" y="112"/>
                    <a:pt x="185" y="112"/>
                  </a:cubicBezTo>
                  <a:cubicBezTo>
                    <a:pt x="185" y="112"/>
                    <a:pt x="183" y="112"/>
                    <a:pt x="179" y="113"/>
                  </a:cubicBezTo>
                  <a:cubicBezTo>
                    <a:pt x="177" y="114"/>
                    <a:pt x="177" y="115"/>
                    <a:pt x="177" y="115"/>
                  </a:cubicBezTo>
                  <a:cubicBezTo>
                    <a:pt x="177" y="115"/>
                    <a:pt x="177" y="115"/>
                    <a:pt x="177" y="115"/>
                  </a:cubicBezTo>
                  <a:cubicBezTo>
                    <a:pt x="174" y="115"/>
                    <a:pt x="174" y="115"/>
                    <a:pt x="174" y="115"/>
                  </a:cubicBezTo>
                  <a:cubicBezTo>
                    <a:pt x="169" y="114"/>
                    <a:pt x="169" y="114"/>
                    <a:pt x="169" y="114"/>
                  </a:cubicBezTo>
                  <a:cubicBezTo>
                    <a:pt x="165" y="114"/>
                    <a:pt x="165" y="114"/>
                    <a:pt x="165" y="114"/>
                  </a:cubicBezTo>
                  <a:cubicBezTo>
                    <a:pt x="163" y="110"/>
                    <a:pt x="163" y="110"/>
                    <a:pt x="163" y="110"/>
                  </a:cubicBezTo>
                  <a:cubicBezTo>
                    <a:pt x="160" y="109"/>
                    <a:pt x="160" y="109"/>
                    <a:pt x="160" y="109"/>
                  </a:cubicBezTo>
                  <a:cubicBezTo>
                    <a:pt x="157" y="105"/>
                    <a:pt x="157" y="105"/>
                    <a:pt x="157" y="105"/>
                  </a:cubicBezTo>
                  <a:cubicBezTo>
                    <a:pt x="153" y="104"/>
                    <a:pt x="153" y="104"/>
                    <a:pt x="153" y="104"/>
                  </a:cubicBezTo>
                  <a:cubicBezTo>
                    <a:pt x="151" y="101"/>
                    <a:pt x="151" y="101"/>
                    <a:pt x="151" y="101"/>
                  </a:cubicBezTo>
                  <a:cubicBezTo>
                    <a:pt x="146" y="101"/>
                    <a:pt x="146" y="101"/>
                    <a:pt x="146" y="101"/>
                  </a:cubicBezTo>
                  <a:cubicBezTo>
                    <a:pt x="143" y="99"/>
                    <a:pt x="143" y="99"/>
                    <a:pt x="143" y="99"/>
                  </a:cubicBezTo>
                  <a:cubicBezTo>
                    <a:pt x="142" y="97"/>
                    <a:pt x="142" y="97"/>
                    <a:pt x="142" y="97"/>
                  </a:cubicBezTo>
                  <a:cubicBezTo>
                    <a:pt x="139" y="97"/>
                    <a:pt x="139" y="97"/>
                    <a:pt x="139" y="97"/>
                  </a:cubicBezTo>
                  <a:cubicBezTo>
                    <a:pt x="135" y="98"/>
                    <a:pt x="135" y="98"/>
                    <a:pt x="135" y="98"/>
                  </a:cubicBezTo>
                  <a:cubicBezTo>
                    <a:pt x="128" y="100"/>
                    <a:pt x="128" y="100"/>
                    <a:pt x="128" y="100"/>
                  </a:cubicBezTo>
                  <a:cubicBezTo>
                    <a:pt x="124" y="97"/>
                    <a:pt x="124" y="97"/>
                    <a:pt x="124" y="97"/>
                  </a:cubicBezTo>
                  <a:cubicBezTo>
                    <a:pt x="123" y="96"/>
                    <a:pt x="123" y="96"/>
                    <a:pt x="123" y="96"/>
                  </a:cubicBezTo>
                  <a:cubicBezTo>
                    <a:pt x="119" y="93"/>
                    <a:pt x="119" y="93"/>
                    <a:pt x="119" y="93"/>
                  </a:cubicBezTo>
                  <a:cubicBezTo>
                    <a:pt x="117" y="87"/>
                    <a:pt x="117" y="87"/>
                    <a:pt x="117" y="87"/>
                  </a:cubicBezTo>
                  <a:cubicBezTo>
                    <a:pt x="117" y="87"/>
                    <a:pt x="113" y="90"/>
                    <a:pt x="112" y="90"/>
                  </a:cubicBezTo>
                  <a:cubicBezTo>
                    <a:pt x="112" y="90"/>
                    <a:pt x="109" y="95"/>
                    <a:pt x="109" y="95"/>
                  </a:cubicBezTo>
                  <a:cubicBezTo>
                    <a:pt x="108" y="99"/>
                    <a:pt x="108" y="99"/>
                    <a:pt x="108" y="99"/>
                  </a:cubicBezTo>
                  <a:cubicBezTo>
                    <a:pt x="102" y="97"/>
                    <a:pt x="102" y="97"/>
                    <a:pt x="102" y="97"/>
                  </a:cubicBezTo>
                  <a:cubicBezTo>
                    <a:pt x="102" y="97"/>
                    <a:pt x="99" y="101"/>
                    <a:pt x="99" y="102"/>
                  </a:cubicBezTo>
                  <a:cubicBezTo>
                    <a:pt x="98" y="102"/>
                    <a:pt x="94" y="100"/>
                    <a:pt x="94" y="100"/>
                  </a:cubicBezTo>
                  <a:cubicBezTo>
                    <a:pt x="88" y="100"/>
                    <a:pt x="88" y="100"/>
                    <a:pt x="88" y="100"/>
                  </a:cubicBezTo>
                  <a:cubicBezTo>
                    <a:pt x="88" y="100"/>
                    <a:pt x="82" y="100"/>
                    <a:pt x="81" y="99"/>
                  </a:cubicBezTo>
                  <a:cubicBezTo>
                    <a:pt x="80" y="99"/>
                    <a:pt x="80" y="100"/>
                    <a:pt x="80" y="100"/>
                  </a:cubicBezTo>
                  <a:cubicBezTo>
                    <a:pt x="75" y="101"/>
                    <a:pt x="75" y="101"/>
                    <a:pt x="75" y="101"/>
                  </a:cubicBezTo>
                  <a:cubicBezTo>
                    <a:pt x="69" y="102"/>
                    <a:pt x="69" y="102"/>
                    <a:pt x="69" y="102"/>
                  </a:cubicBezTo>
                  <a:cubicBezTo>
                    <a:pt x="69" y="102"/>
                    <a:pt x="68" y="106"/>
                    <a:pt x="67" y="107"/>
                  </a:cubicBezTo>
                  <a:cubicBezTo>
                    <a:pt x="66" y="107"/>
                    <a:pt x="63" y="104"/>
                    <a:pt x="62" y="103"/>
                  </a:cubicBezTo>
                  <a:cubicBezTo>
                    <a:pt x="62" y="102"/>
                    <a:pt x="59" y="101"/>
                    <a:pt x="59" y="101"/>
                  </a:cubicBezTo>
                  <a:cubicBezTo>
                    <a:pt x="55" y="104"/>
                    <a:pt x="55" y="104"/>
                    <a:pt x="55" y="104"/>
                  </a:cubicBezTo>
                  <a:cubicBezTo>
                    <a:pt x="55" y="104"/>
                    <a:pt x="48" y="105"/>
                    <a:pt x="47" y="105"/>
                  </a:cubicBezTo>
                  <a:cubicBezTo>
                    <a:pt x="46" y="105"/>
                    <a:pt x="41" y="107"/>
                    <a:pt x="41" y="107"/>
                  </a:cubicBezTo>
                  <a:cubicBezTo>
                    <a:pt x="34" y="106"/>
                    <a:pt x="34" y="106"/>
                    <a:pt x="34" y="106"/>
                  </a:cubicBezTo>
                  <a:cubicBezTo>
                    <a:pt x="31" y="109"/>
                    <a:pt x="31" y="109"/>
                    <a:pt x="31" y="109"/>
                  </a:cubicBezTo>
                  <a:cubicBezTo>
                    <a:pt x="25" y="113"/>
                    <a:pt x="25" y="113"/>
                    <a:pt x="25" y="113"/>
                  </a:cubicBezTo>
                  <a:cubicBezTo>
                    <a:pt x="21" y="113"/>
                    <a:pt x="21" y="113"/>
                    <a:pt x="21" y="113"/>
                  </a:cubicBezTo>
                  <a:cubicBezTo>
                    <a:pt x="19" y="118"/>
                    <a:pt x="19" y="118"/>
                    <a:pt x="19" y="118"/>
                  </a:cubicBezTo>
                  <a:cubicBezTo>
                    <a:pt x="15" y="120"/>
                    <a:pt x="15" y="120"/>
                    <a:pt x="15" y="120"/>
                  </a:cubicBezTo>
                  <a:cubicBezTo>
                    <a:pt x="14" y="122"/>
                    <a:pt x="14" y="122"/>
                    <a:pt x="14" y="122"/>
                  </a:cubicBezTo>
                  <a:cubicBezTo>
                    <a:pt x="13" y="128"/>
                    <a:pt x="13" y="128"/>
                    <a:pt x="13" y="128"/>
                  </a:cubicBezTo>
                  <a:cubicBezTo>
                    <a:pt x="13" y="128"/>
                    <a:pt x="10" y="129"/>
                    <a:pt x="8" y="129"/>
                  </a:cubicBezTo>
                  <a:cubicBezTo>
                    <a:pt x="7" y="130"/>
                    <a:pt x="9" y="131"/>
                    <a:pt x="9" y="131"/>
                  </a:cubicBezTo>
                  <a:cubicBezTo>
                    <a:pt x="8" y="134"/>
                    <a:pt x="8" y="134"/>
                    <a:pt x="8" y="134"/>
                  </a:cubicBezTo>
                  <a:cubicBezTo>
                    <a:pt x="8" y="134"/>
                    <a:pt x="7" y="133"/>
                    <a:pt x="7" y="133"/>
                  </a:cubicBezTo>
                  <a:cubicBezTo>
                    <a:pt x="7" y="133"/>
                    <a:pt x="6" y="130"/>
                    <a:pt x="5" y="128"/>
                  </a:cubicBezTo>
                  <a:cubicBezTo>
                    <a:pt x="3" y="126"/>
                    <a:pt x="1" y="117"/>
                    <a:pt x="1" y="117"/>
                  </a:cubicBezTo>
                  <a:cubicBezTo>
                    <a:pt x="3" y="113"/>
                    <a:pt x="3" y="113"/>
                    <a:pt x="3" y="113"/>
                  </a:cubicBezTo>
                  <a:cubicBezTo>
                    <a:pt x="3" y="113"/>
                    <a:pt x="3" y="109"/>
                    <a:pt x="3" y="108"/>
                  </a:cubicBezTo>
                  <a:cubicBezTo>
                    <a:pt x="2" y="106"/>
                    <a:pt x="1" y="97"/>
                    <a:pt x="1" y="97"/>
                  </a:cubicBezTo>
                  <a:cubicBezTo>
                    <a:pt x="1" y="97"/>
                    <a:pt x="0" y="93"/>
                    <a:pt x="0" y="92"/>
                  </a:cubicBezTo>
                  <a:cubicBezTo>
                    <a:pt x="0" y="91"/>
                    <a:pt x="7" y="83"/>
                    <a:pt x="7" y="83"/>
                  </a:cubicBezTo>
                  <a:cubicBezTo>
                    <a:pt x="7" y="82"/>
                    <a:pt x="8" y="74"/>
                    <a:pt x="8" y="74"/>
                  </a:cubicBezTo>
                  <a:cubicBezTo>
                    <a:pt x="6" y="68"/>
                    <a:pt x="6" y="68"/>
                    <a:pt x="6" y="68"/>
                  </a:cubicBezTo>
                  <a:cubicBezTo>
                    <a:pt x="8" y="60"/>
                    <a:pt x="8" y="60"/>
                    <a:pt x="8" y="60"/>
                  </a:cubicBezTo>
                  <a:cubicBezTo>
                    <a:pt x="10" y="51"/>
                    <a:pt x="10" y="51"/>
                    <a:pt x="10" y="51"/>
                  </a:cubicBezTo>
                  <a:cubicBezTo>
                    <a:pt x="10" y="51"/>
                    <a:pt x="11" y="47"/>
                    <a:pt x="12" y="47"/>
                  </a:cubicBezTo>
                  <a:cubicBezTo>
                    <a:pt x="13" y="46"/>
                    <a:pt x="19" y="45"/>
                    <a:pt x="19" y="45"/>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39" name="Freeform 61">
              <a:extLst>
                <a:ext uri="{FF2B5EF4-FFF2-40B4-BE49-F238E27FC236}">
                  <a16:creationId xmlns:a16="http://schemas.microsoft.com/office/drawing/2014/main" id="{3728F51C-2999-45FB-A0C0-99FE8CB96DE9}"/>
                </a:ext>
              </a:extLst>
            </p:cNvPr>
            <p:cNvSpPr>
              <a:spLocks noEditPoints="1"/>
            </p:cNvSpPr>
            <p:nvPr/>
          </p:nvSpPr>
          <p:spPr bwMode="auto">
            <a:xfrm>
              <a:off x="5535002" y="3399175"/>
              <a:ext cx="359514" cy="307906"/>
            </a:xfrm>
            <a:custGeom>
              <a:avLst/>
              <a:gdLst>
                <a:gd name="T0" fmla="*/ 132 w 158"/>
                <a:gd name="T1" fmla="*/ 9 h 139"/>
                <a:gd name="T2" fmla="*/ 138 w 158"/>
                <a:gd name="T3" fmla="*/ 25 h 139"/>
                <a:gd name="T4" fmla="*/ 135 w 158"/>
                <a:gd name="T5" fmla="*/ 42 h 139"/>
                <a:gd name="T6" fmla="*/ 151 w 158"/>
                <a:gd name="T7" fmla="*/ 49 h 139"/>
                <a:gd name="T8" fmla="*/ 152 w 158"/>
                <a:gd name="T9" fmla="*/ 59 h 139"/>
                <a:gd name="T10" fmla="*/ 149 w 158"/>
                <a:gd name="T11" fmla="*/ 65 h 139"/>
                <a:gd name="T12" fmla="*/ 151 w 158"/>
                <a:gd name="T13" fmla="*/ 79 h 139"/>
                <a:gd name="T14" fmla="*/ 141 w 158"/>
                <a:gd name="T15" fmla="*/ 85 h 139"/>
                <a:gd name="T16" fmla="*/ 135 w 158"/>
                <a:gd name="T17" fmla="*/ 87 h 139"/>
                <a:gd name="T18" fmla="*/ 140 w 158"/>
                <a:gd name="T19" fmla="*/ 93 h 139"/>
                <a:gd name="T20" fmla="*/ 138 w 158"/>
                <a:gd name="T21" fmla="*/ 97 h 139"/>
                <a:gd name="T22" fmla="*/ 129 w 158"/>
                <a:gd name="T23" fmla="*/ 103 h 139"/>
                <a:gd name="T24" fmla="*/ 121 w 158"/>
                <a:gd name="T25" fmla="*/ 115 h 139"/>
                <a:gd name="T26" fmla="*/ 125 w 158"/>
                <a:gd name="T27" fmla="*/ 129 h 139"/>
                <a:gd name="T28" fmla="*/ 126 w 158"/>
                <a:gd name="T29" fmla="*/ 137 h 139"/>
                <a:gd name="T30" fmla="*/ 118 w 158"/>
                <a:gd name="T31" fmla="*/ 139 h 139"/>
                <a:gd name="T32" fmla="*/ 114 w 158"/>
                <a:gd name="T33" fmla="*/ 138 h 139"/>
                <a:gd name="T34" fmla="*/ 113 w 158"/>
                <a:gd name="T35" fmla="*/ 137 h 139"/>
                <a:gd name="T36" fmla="*/ 113 w 158"/>
                <a:gd name="T37" fmla="*/ 137 h 139"/>
                <a:gd name="T38" fmla="*/ 113 w 158"/>
                <a:gd name="T39" fmla="*/ 137 h 139"/>
                <a:gd name="T40" fmla="*/ 112 w 158"/>
                <a:gd name="T41" fmla="*/ 137 h 139"/>
                <a:gd name="T42" fmla="*/ 99 w 158"/>
                <a:gd name="T43" fmla="*/ 129 h 139"/>
                <a:gd name="T44" fmla="*/ 87 w 158"/>
                <a:gd name="T45" fmla="*/ 116 h 139"/>
                <a:gd name="T46" fmla="*/ 68 w 158"/>
                <a:gd name="T47" fmla="*/ 100 h 139"/>
                <a:gd name="T48" fmla="*/ 56 w 158"/>
                <a:gd name="T49" fmla="*/ 89 h 139"/>
                <a:gd name="T50" fmla="*/ 43 w 158"/>
                <a:gd name="T51" fmla="*/ 79 h 139"/>
                <a:gd name="T52" fmla="*/ 31 w 158"/>
                <a:gd name="T53" fmla="*/ 68 h 139"/>
                <a:gd name="T54" fmla="*/ 23 w 158"/>
                <a:gd name="T55" fmla="*/ 54 h 139"/>
                <a:gd name="T56" fmla="*/ 14 w 158"/>
                <a:gd name="T57" fmla="*/ 43 h 139"/>
                <a:gd name="T58" fmla="*/ 5 w 158"/>
                <a:gd name="T59" fmla="*/ 36 h 139"/>
                <a:gd name="T60" fmla="*/ 1 w 158"/>
                <a:gd name="T61" fmla="*/ 20 h 139"/>
                <a:gd name="T62" fmla="*/ 2 w 158"/>
                <a:gd name="T63" fmla="*/ 10 h 139"/>
                <a:gd name="T64" fmla="*/ 8 w 158"/>
                <a:gd name="T65" fmla="*/ 7 h 139"/>
                <a:gd name="T66" fmla="*/ 23 w 158"/>
                <a:gd name="T67" fmla="*/ 13 h 139"/>
                <a:gd name="T68" fmla="*/ 35 w 158"/>
                <a:gd name="T69" fmla="*/ 4 h 139"/>
                <a:gd name="T70" fmla="*/ 48 w 158"/>
                <a:gd name="T71" fmla="*/ 2 h 139"/>
                <a:gd name="T72" fmla="*/ 61 w 158"/>
                <a:gd name="T73" fmla="*/ 4 h 139"/>
                <a:gd name="T74" fmla="*/ 80 w 158"/>
                <a:gd name="T75" fmla="*/ 6 h 139"/>
                <a:gd name="T76" fmla="*/ 90 w 158"/>
                <a:gd name="T77" fmla="*/ 3 h 139"/>
                <a:gd name="T78" fmla="*/ 97 w 158"/>
                <a:gd name="T79" fmla="*/ 2 h 139"/>
                <a:gd name="T80" fmla="*/ 98 w 158"/>
                <a:gd name="T81" fmla="*/ 2 h 139"/>
                <a:gd name="T82" fmla="*/ 98 w 158"/>
                <a:gd name="T83" fmla="*/ 2 h 139"/>
                <a:gd name="T84" fmla="*/ 99 w 158"/>
                <a:gd name="T85" fmla="*/ 2 h 139"/>
                <a:gd name="T86" fmla="*/ 99 w 158"/>
                <a:gd name="T87" fmla="*/ 2 h 139"/>
                <a:gd name="T88" fmla="*/ 99 w 158"/>
                <a:gd name="T89" fmla="*/ 2 h 139"/>
                <a:gd name="T90" fmla="*/ 100 w 158"/>
                <a:gd name="T91" fmla="*/ 1 h 139"/>
                <a:gd name="T92" fmla="*/ 100 w 158"/>
                <a:gd name="T93" fmla="*/ 1 h 139"/>
                <a:gd name="T94" fmla="*/ 100 w 158"/>
                <a:gd name="T95" fmla="*/ 1 h 139"/>
                <a:gd name="T96" fmla="*/ 100 w 158"/>
                <a:gd name="T97" fmla="*/ 1 h 139"/>
                <a:gd name="T98" fmla="*/ 100 w 158"/>
                <a:gd name="T99" fmla="*/ 1 h 139"/>
                <a:gd name="T100" fmla="*/ 103 w 158"/>
                <a:gd name="T101" fmla="*/ 4 h 139"/>
                <a:gd name="T102" fmla="*/ 117 w 158"/>
                <a:gd name="T103" fmla="*/ 8 h 139"/>
                <a:gd name="T104" fmla="*/ 130 w 158"/>
                <a:gd name="T105" fmla="*/ 1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39">
                  <a:moveTo>
                    <a:pt x="145" y="83"/>
                  </a:moveTo>
                  <a:cubicBezTo>
                    <a:pt x="146" y="83"/>
                    <a:pt x="146" y="83"/>
                    <a:pt x="146" y="83"/>
                  </a:cubicBezTo>
                  <a:cubicBezTo>
                    <a:pt x="146" y="83"/>
                    <a:pt x="146" y="83"/>
                    <a:pt x="146" y="83"/>
                  </a:cubicBezTo>
                  <a:cubicBezTo>
                    <a:pt x="145" y="83"/>
                    <a:pt x="145" y="83"/>
                    <a:pt x="145" y="83"/>
                  </a:cubicBezTo>
                  <a:close/>
                  <a:moveTo>
                    <a:pt x="132" y="9"/>
                  </a:moveTo>
                  <a:cubicBezTo>
                    <a:pt x="132" y="9"/>
                    <a:pt x="132" y="9"/>
                    <a:pt x="132" y="9"/>
                  </a:cubicBezTo>
                  <a:cubicBezTo>
                    <a:pt x="138" y="10"/>
                    <a:pt x="138" y="10"/>
                    <a:pt x="138" y="10"/>
                  </a:cubicBezTo>
                  <a:cubicBezTo>
                    <a:pt x="141" y="11"/>
                    <a:pt x="141" y="11"/>
                    <a:pt x="141" y="11"/>
                  </a:cubicBezTo>
                  <a:cubicBezTo>
                    <a:pt x="141" y="14"/>
                    <a:pt x="141" y="14"/>
                    <a:pt x="141" y="14"/>
                  </a:cubicBezTo>
                  <a:cubicBezTo>
                    <a:pt x="141" y="18"/>
                    <a:pt x="141" y="18"/>
                    <a:pt x="141" y="18"/>
                  </a:cubicBezTo>
                  <a:cubicBezTo>
                    <a:pt x="141" y="21"/>
                    <a:pt x="141" y="21"/>
                    <a:pt x="141" y="21"/>
                  </a:cubicBezTo>
                  <a:cubicBezTo>
                    <a:pt x="138" y="25"/>
                    <a:pt x="138" y="25"/>
                    <a:pt x="138" y="25"/>
                  </a:cubicBezTo>
                  <a:cubicBezTo>
                    <a:pt x="138" y="25"/>
                    <a:pt x="137" y="28"/>
                    <a:pt x="137" y="28"/>
                  </a:cubicBezTo>
                  <a:cubicBezTo>
                    <a:pt x="137" y="29"/>
                    <a:pt x="136" y="31"/>
                    <a:pt x="136" y="31"/>
                  </a:cubicBezTo>
                  <a:cubicBezTo>
                    <a:pt x="136" y="31"/>
                    <a:pt x="134" y="30"/>
                    <a:pt x="135" y="33"/>
                  </a:cubicBezTo>
                  <a:cubicBezTo>
                    <a:pt x="135" y="36"/>
                    <a:pt x="136" y="35"/>
                    <a:pt x="136" y="36"/>
                  </a:cubicBezTo>
                  <a:cubicBezTo>
                    <a:pt x="136" y="37"/>
                    <a:pt x="136" y="39"/>
                    <a:pt x="136" y="40"/>
                  </a:cubicBezTo>
                  <a:cubicBezTo>
                    <a:pt x="135" y="41"/>
                    <a:pt x="136" y="41"/>
                    <a:pt x="135" y="42"/>
                  </a:cubicBezTo>
                  <a:cubicBezTo>
                    <a:pt x="135" y="43"/>
                    <a:pt x="137" y="44"/>
                    <a:pt x="139" y="44"/>
                  </a:cubicBezTo>
                  <a:cubicBezTo>
                    <a:pt x="141" y="45"/>
                    <a:pt x="141" y="44"/>
                    <a:pt x="142" y="44"/>
                  </a:cubicBezTo>
                  <a:cubicBezTo>
                    <a:pt x="143" y="44"/>
                    <a:pt x="144" y="45"/>
                    <a:pt x="145" y="45"/>
                  </a:cubicBezTo>
                  <a:cubicBezTo>
                    <a:pt x="146" y="46"/>
                    <a:pt x="146" y="46"/>
                    <a:pt x="146" y="47"/>
                  </a:cubicBezTo>
                  <a:cubicBezTo>
                    <a:pt x="147" y="48"/>
                    <a:pt x="148" y="49"/>
                    <a:pt x="149" y="50"/>
                  </a:cubicBezTo>
                  <a:cubicBezTo>
                    <a:pt x="150" y="50"/>
                    <a:pt x="150" y="49"/>
                    <a:pt x="151" y="49"/>
                  </a:cubicBezTo>
                  <a:cubicBezTo>
                    <a:pt x="151" y="50"/>
                    <a:pt x="152" y="51"/>
                    <a:pt x="153" y="51"/>
                  </a:cubicBezTo>
                  <a:cubicBezTo>
                    <a:pt x="153" y="52"/>
                    <a:pt x="154" y="53"/>
                    <a:pt x="155" y="53"/>
                  </a:cubicBezTo>
                  <a:cubicBezTo>
                    <a:pt x="155" y="53"/>
                    <a:pt x="157" y="54"/>
                    <a:pt x="157" y="54"/>
                  </a:cubicBezTo>
                  <a:cubicBezTo>
                    <a:pt x="158" y="55"/>
                    <a:pt x="157" y="56"/>
                    <a:pt x="157" y="56"/>
                  </a:cubicBezTo>
                  <a:cubicBezTo>
                    <a:pt x="156" y="56"/>
                    <a:pt x="156" y="58"/>
                    <a:pt x="155" y="58"/>
                  </a:cubicBezTo>
                  <a:cubicBezTo>
                    <a:pt x="155" y="58"/>
                    <a:pt x="152" y="59"/>
                    <a:pt x="152" y="59"/>
                  </a:cubicBezTo>
                  <a:cubicBezTo>
                    <a:pt x="151" y="59"/>
                    <a:pt x="150" y="59"/>
                    <a:pt x="149" y="59"/>
                  </a:cubicBezTo>
                  <a:cubicBezTo>
                    <a:pt x="148" y="59"/>
                    <a:pt x="147" y="59"/>
                    <a:pt x="146" y="58"/>
                  </a:cubicBezTo>
                  <a:cubicBezTo>
                    <a:pt x="145" y="58"/>
                    <a:pt x="145" y="58"/>
                    <a:pt x="144" y="58"/>
                  </a:cubicBezTo>
                  <a:cubicBezTo>
                    <a:pt x="144" y="59"/>
                    <a:pt x="144" y="61"/>
                    <a:pt x="144" y="61"/>
                  </a:cubicBezTo>
                  <a:cubicBezTo>
                    <a:pt x="144" y="61"/>
                    <a:pt x="145" y="62"/>
                    <a:pt x="146" y="63"/>
                  </a:cubicBezTo>
                  <a:cubicBezTo>
                    <a:pt x="146" y="63"/>
                    <a:pt x="148" y="65"/>
                    <a:pt x="149" y="65"/>
                  </a:cubicBezTo>
                  <a:cubicBezTo>
                    <a:pt x="149" y="65"/>
                    <a:pt x="150" y="66"/>
                    <a:pt x="151" y="67"/>
                  </a:cubicBezTo>
                  <a:cubicBezTo>
                    <a:pt x="152" y="69"/>
                    <a:pt x="152" y="70"/>
                    <a:pt x="152" y="70"/>
                  </a:cubicBezTo>
                  <a:cubicBezTo>
                    <a:pt x="157" y="74"/>
                    <a:pt x="157" y="74"/>
                    <a:pt x="157" y="74"/>
                  </a:cubicBezTo>
                  <a:cubicBezTo>
                    <a:pt x="157" y="74"/>
                    <a:pt x="157" y="75"/>
                    <a:pt x="157" y="78"/>
                  </a:cubicBezTo>
                  <a:cubicBezTo>
                    <a:pt x="157" y="82"/>
                    <a:pt x="156" y="80"/>
                    <a:pt x="155" y="80"/>
                  </a:cubicBezTo>
                  <a:cubicBezTo>
                    <a:pt x="154" y="80"/>
                    <a:pt x="153" y="80"/>
                    <a:pt x="151" y="79"/>
                  </a:cubicBezTo>
                  <a:cubicBezTo>
                    <a:pt x="150" y="79"/>
                    <a:pt x="150" y="79"/>
                    <a:pt x="150" y="79"/>
                  </a:cubicBezTo>
                  <a:cubicBezTo>
                    <a:pt x="148" y="82"/>
                    <a:pt x="148" y="82"/>
                    <a:pt x="148" y="82"/>
                  </a:cubicBezTo>
                  <a:cubicBezTo>
                    <a:pt x="148" y="82"/>
                    <a:pt x="146" y="82"/>
                    <a:pt x="145" y="83"/>
                  </a:cubicBezTo>
                  <a:cubicBezTo>
                    <a:pt x="144" y="83"/>
                    <a:pt x="144" y="83"/>
                    <a:pt x="144" y="83"/>
                  </a:cubicBezTo>
                  <a:cubicBezTo>
                    <a:pt x="144" y="83"/>
                    <a:pt x="142" y="84"/>
                    <a:pt x="142" y="84"/>
                  </a:cubicBezTo>
                  <a:cubicBezTo>
                    <a:pt x="142" y="84"/>
                    <a:pt x="141" y="85"/>
                    <a:pt x="141" y="85"/>
                  </a:cubicBezTo>
                  <a:cubicBezTo>
                    <a:pt x="140" y="85"/>
                    <a:pt x="140" y="85"/>
                    <a:pt x="140" y="85"/>
                  </a:cubicBezTo>
                  <a:cubicBezTo>
                    <a:pt x="139" y="84"/>
                    <a:pt x="139" y="84"/>
                    <a:pt x="139" y="84"/>
                  </a:cubicBezTo>
                  <a:cubicBezTo>
                    <a:pt x="138" y="83"/>
                    <a:pt x="138" y="83"/>
                    <a:pt x="138" y="83"/>
                  </a:cubicBezTo>
                  <a:cubicBezTo>
                    <a:pt x="136" y="85"/>
                    <a:pt x="136" y="85"/>
                    <a:pt x="136" y="85"/>
                  </a:cubicBezTo>
                  <a:cubicBezTo>
                    <a:pt x="135" y="86"/>
                    <a:pt x="135" y="86"/>
                    <a:pt x="135" y="86"/>
                  </a:cubicBezTo>
                  <a:cubicBezTo>
                    <a:pt x="135" y="86"/>
                    <a:pt x="135" y="87"/>
                    <a:pt x="135" y="87"/>
                  </a:cubicBezTo>
                  <a:cubicBezTo>
                    <a:pt x="135" y="87"/>
                    <a:pt x="137" y="87"/>
                    <a:pt x="137" y="87"/>
                  </a:cubicBezTo>
                  <a:cubicBezTo>
                    <a:pt x="137" y="89"/>
                    <a:pt x="137" y="89"/>
                    <a:pt x="137" y="89"/>
                  </a:cubicBezTo>
                  <a:cubicBezTo>
                    <a:pt x="137" y="89"/>
                    <a:pt x="137" y="89"/>
                    <a:pt x="138" y="89"/>
                  </a:cubicBezTo>
                  <a:cubicBezTo>
                    <a:pt x="138" y="89"/>
                    <a:pt x="139" y="90"/>
                    <a:pt x="139" y="90"/>
                  </a:cubicBezTo>
                  <a:cubicBezTo>
                    <a:pt x="140" y="91"/>
                    <a:pt x="140" y="91"/>
                    <a:pt x="140" y="91"/>
                  </a:cubicBezTo>
                  <a:cubicBezTo>
                    <a:pt x="140" y="93"/>
                    <a:pt x="140" y="93"/>
                    <a:pt x="140" y="93"/>
                  </a:cubicBezTo>
                  <a:cubicBezTo>
                    <a:pt x="142" y="94"/>
                    <a:pt x="142" y="94"/>
                    <a:pt x="142" y="94"/>
                  </a:cubicBezTo>
                  <a:cubicBezTo>
                    <a:pt x="142" y="96"/>
                    <a:pt x="142" y="96"/>
                    <a:pt x="142" y="96"/>
                  </a:cubicBezTo>
                  <a:cubicBezTo>
                    <a:pt x="141" y="97"/>
                    <a:pt x="141" y="97"/>
                    <a:pt x="141" y="97"/>
                  </a:cubicBezTo>
                  <a:cubicBezTo>
                    <a:pt x="140" y="98"/>
                    <a:pt x="140" y="98"/>
                    <a:pt x="140" y="98"/>
                  </a:cubicBezTo>
                  <a:cubicBezTo>
                    <a:pt x="138" y="98"/>
                    <a:pt x="138" y="98"/>
                    <a:pt x="138" y="98"/>
                  </a:cubicBezTo>
                  <a:cubicBezTo>
                    <a:pt x="138" y="97"/>
                    <a:pt x="138" y="97"/>
                    <a:pt x="138" y="97"/>
                  </a:cubicBezTo>
                  <a:cubicBezTo>
                    <a:pt x="137" y="95"/>
                    <a:pt x="137" y="95"/>
                    <a:pt x="137" y="95"/>
                  </a:cubicBezTo>
                  <a:cubicBezTo>
                    <a:pt x="136" y="94"/>
                    <a:pt x="136" y="94"/>
                    <a:pt x="136" y="94"/>
                  </a:cubicBezTo>
                  <a:cubicBezTo>
                    <a:pt x="133" y="95"/>
                    <a:pt x="133" y="95"/>
                    <a:pt x="133" y="95"/>
                  </a:cubicBezTo>
                  <a:cubicBezTo>
                    <a:pt x="133" y="97"/>
                    <a:pt x="133" y="97"/>
                    <a:pt x="133" y="97"/>
                  </a:cubicBezTo>
                  <a:cubicBezTo>
                    <a:pt x="128" y="101"/>
                    <a:pt x="128" y="101"/>
                    <a:pt x="128" y="101"/>
                  </a:cubicBezTo>
                  <a:cubicBezTo>
                    <a:pt x="129" y="103"/>
                    <a:pt x="129" y="103"/>
                    <a:pt x="129" y="103"/>
                  </a:cubicBezTo>
                  <a:cubicBezTo>
                    <a:pt x="127" y="105"/>
                    <a:pt x="127" y="105"/>
                    <a:pt x="127" y="105"/>
                  </a:cubicBezTo>
                  <a:cubicBezTo>
                    <a:pt x="127" y="108"/>
                    <a:pt x="127" y="108"/>
                    <a:pt x="127" y="108"/>
                  </a:cubicBezTo>
                  <a:cubicBezTo>
                    <a:pt x="128" y="111"/>
                    <a:pt x="128" y="111"/>
                    <a:pt x="128" y="111"/>
                  </a:cubicBezTo>
                  <a:cubicBezTo>
                    <a:pt x="128" y="113"/>
                    <a:pt x="128" y="113"/>
                    <a:pt x="128" y="113"/>
                  </a:cubicBezTo>
                  <a:cubicBezTo>
                    <a:pt x="124" y="114"/>
                    <a:pt x="124" y="114"/>
                    <a:pt x="124" y="114"/>
                  </a:cubicBezTo>
                  <a:cubicBezTo>
                    <a:pt x="121" y="115"/>
                    <a:pt x="121" y="115"/>
                    <a:pt x="121" y="115"/>
                  </a:cubicBezTo>
                  <a:cubicBezTo>
                    <a:pt x="121" y="118"/>
                    <a:pt x="121" y="118"/>
                    <a:pt x="121" y="118"/>
                  </a:cubicBezTo>
                  <a:cubicBezTo>
                    <a:pt x="121" y="119"/>
                    <a:pt x="121" y="119"/>
                    <a:pt x="121" y="119"/>
                  </a:cubicBezTo>
                  <a:cubicBezTo>
                    <a:pt x="124" y="123"/>
                    <a:pt x="124" y="123"/>
                    <a:pt x="124" y="123"/>
                  </a:cubicBezTo>
                  <a:cubicBezTo>
                    <a:pt x="123" y="124"/>
                    <a:pt x="123" y="124"/>
                    <a:pt x="123" y="124"/>
                  </a:cubicBezTo>
                  <a:cubicBezTo>
                    <a:pt x="122" y="125"/>
                    <a:pt x="122" y="125"/>
                    <a:pt x="122" y="125"/>
                  </a:cubicBezTo>
                  <a:cubicBezTo>
                    <a:pt x="125" y="129"/>
                    <a:pt x="125" y="129"/>
                    <a:pt x="125" y="129"/>
                  </a:cubicBezTo>
                  <a:cubicBezTo>
                    <a:pt x="126" y="130"/>
                    <a:pt x="126" y="130"/>
                    <a:pt x="126" y="130"/>
                  </a:cubicBezTo>
                  <a:cubicBezTo>
                    <a:pt x="128" y="130"/>
                    <a:pt x="128" y="130"/>
                    <a:pt x="128" y="130"/>
                  </a:cubicBezTo>
                  <a:cubicBezTo>
                    <a:pt x="128" y="132"/>
                    <a:pt x="128" y="132"/>
                    <a:pt x="128" y="132"/>
                  </a:cubicBezTo>
                  <a:cubicBezTo>
                    <a:pt x="128" y="133"/>
                    <a:pt x="128" y="133"/>
                    <a:pt x="128" y="133"/>
                  </a:cubicBezTo>
                  <a:cubicBezTo>
                    <a:pt x="128" y="135"/>
                    <a:pt x="128" y="135"/>
                    <a:pt x="128" y="135"/>
                  </a:cubicBezTo>
                  <a:cubicBezTo>
                    <a:pt x="126" y="137"/>
                    <a:pt x="126" y="137"/>
                    <a:pt x="126" y="137"/>
                  </a:cubicBezTo>
                  <a:cubicBezTo>
                    <a:pt x="127" y="139"/>
                    <a:pt x="127" y="139"/>
                    <a:pt x="127" y="139"/>
                  </a:cubicBezTo>
                  <a:cubicBezTo>
                    <a:pt x="125" y="138"/>
                    <a:pt x="125" y="138"/>
                    <a:pt x="125" y="138"/>
                  </a:cubicBezTo>
                  <a:cubicBezTo>
                    <a:pt x="124" y="139"/>
                    <a:pt x="124" y="139"/>
                    <a:pt x="124" y="139"/>
                  </a:cubicBezTo>
                  <a:cubicBezTo>
                    <a:pt x="124" y="139"/>
                    <a:pt x="124" y="139"/>
                    <a:pt x="124" y="139"/>
                  </a:cubicBezTo>
                  <a:cubicBezTo>
                    <a:pt x="121" y="138"/>
                    <a:pt x="121" y="138"/>
                    <a:pt x="121" y="138"/>
                  </a:cubicBezTo>
                  <a:cubicBezTo>
                    <a:pt x="121" y="138"/>
                    <a:pt x="119" y="139"/>
                    <a:pt x="118" y="139"/>
                  </a:cubicBezTo>
                  <a:cubicBezTo>
                    <a:pt x="118" y="139"/>
                    <a:pt x="117" y="139"/>
                    <a:pt x="117" y="139"/>
                  </a:cubicBezTo>
                  <a:cubicBezTo>
                    <a:pt x="117" y="139"/>
                    <a:pt x="115"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8"/>
                    <a:pt x="114" y="138"/>
                    <a:pt x="114" y="138"/>
                  </a:cubicBezTo>
                  <a:cubicBezTo>
                    <a:pt x="114" y="137"/>
                    <a:pt x="114" y="137"/>
                    <a:pt x="114" y="137"/>
                  </a:cubicBezTo>
                  <a:cubicBezTo>
                    <a:pt x="114" y="137"/>
                    <a:pt x="114" y="137"/>
                    <a:pt x="114" y="137"/>
                  </a:cubicBezTo>
                  <a:cubicBezTo>
                    <a:pt x="114" y="137"/>
                    <a:pt x="114" y="137"/>
                    <a:pt x="114" y="137"/>
                  </a:cubicBezTo>
                  <a:cubicBezTo>
                    <a:pt x="114" y="137"/>
                    <a:pt x="114" y="137"/>
                    <a:pt x="114"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3" y="137"/>
                    <a:pt x="113" y="137"/>
                    <a:pt x="113"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12" y="137"/>
                    <a:pt x="112" y="137"/>
                    <a:pt x="112" y="137"/>
                  </a:cubicBezTo>
                  <a:cubicBezTo>
                    <a:pt x="106" y="134"/>
                    <a:pt x="106" y="134"/>
                    <a:pt x="106" y="134"/>
                  </a:cubicBezTo>
                  <a:cubicBezTo>
                    <a:pt x="101" y="131"/>
                    <a:pt x="101" y="131"/>
                    <a:pt x="101" y="131"/>
                  </a:cubicBezTo>
                  <a:cubicBezTo>
                    <a:pt x="99" y="129"/>
                    <a:pt x="99" y="129"/>
                    <a:pt x="99" y="129"/>
                  </a:cubicBezTo>
                  <a:cubicBezTo>
                    <a:pt x="98" y="125"/>
                    <a:pt x="98" y="125"/>
                    <a:pt x="98" y="125"/>
                  </a:cubicBezTo>
                  <a:cubicBezTo>
                    <a:pt x="93" y="124"/>
                    <a:pt x="93" y="124"/>
                    <a:pt x="93" y="124"/>
                  </a:cubicBezTo>
                  <a:cubicBezTo>
                    <a:pt x="93" y="121"/>
                    <a:pt x="87" y="126"/>
                    <a:pt x="89" y="120"/>
                  </a:cubicBezTo>
                  <a:cubicBezTo>
                    <a:pt x="89" y="120"/>
                    <a:pt x="89" y="119"/>
                    <a:pt x="89" y="119"/>
                  </a:cubicBezTo>
                  <a:cubicBezTo>
                    <a:pt x="89" y="119"/>
                    <a:pt x="89" y="119"/>
                    <a:pt x="89" y="119"/>
                  </a:cubicBezTo>
                  <a:cubicBezTo>
                    <a:pt x="89" y="118"/>
                    <a:pt x="87" y="116"/>
                    <a:pt x="87" y="116"/>
                  </a:cubicBezTo>
                  <a:cubicBezTo>
                    <a:pt x="81" y="113"/>
                    <a:pt x="80" y="110"/>
                    <a:pt x="77" y="109"/>
                  </a:cubicBezTo>
                  <a:cubicBezTo>
                    <a:pt x="76" y="109"/>
                    <a:pt x="76" y="109"/>
                    <a:pt x="76" y="109"/>
                  </a:cubicBezTo>
                  <a:cubicBezTo>
                    <a:pt x="72" y="105"/>
                    <a:pt x="72" y="105"/>
                    <a:pt x="72" y="105"/>
                  </a:cubicBezTo>
                  <a:cubicBezTo>
                    <a:pt x="70" y="104"/>
                    <a:pt x="70" y="104"/>
                    <a:pt x="70" y="104"/>
                  </a:cubicBezTo>
                  <a:cubicBezTo>
                    <a:pt x="68" y="102"/>
                    <a:pt x="68" y="102"/>
                    <a:pt x="68" y="102"/>
                  </a:cubicBezTo>
                  <a:cubicBezTo>
                    <a:pt x="68" y="100"/>
                    <a:pt x="68" y="100"/>
                    <a:pt x="68" y="100"/>
                  </a:cubicBezTo>
                  <a:cubicBezTo>
                    <a:pt x="67" y="96"/>
                    <a:pt x="67" y="96"/>
                    <a:pt x="67" y="96"/>
                  </a:cubicBezTo>
                  <a:cubicBezTo>
                    <a:pt x="67" y="96"/>
                    <a:pt x="67" y="96"/>
                    <a:pt x="67" y="96"/>
                  </a:cubicBezTo>
                  <a:cubicBezTo>
                    <a:pt x="67" y="96"/>
                    <a:pt x="63" y="95"/>
                    <a:pt x="61" y="94"/>
                  </a:cubicBezTo>
                  <a:cubicBezTo>
                    <a:pt x="59" y="93"/>
                    <a:pt x="59" y="93"/>
                    <a:pt x="59" y="93"/>
                  </a:cubicBezTo>
                  <a:cubicBezTo>
                    <a:pt x="57" y="90"/>
                    <a:pt x="57" y="90"/>
                    <a:pt x="57" y="90"/>
                  </a:cubicBezTo>
                  <a:cubicBezTo>
                    <a:pt x="56" y="89"/>
                    <a:pt x="56" y="89"/>
                    <a:pt x="56" y="89"/>
                  </a:cubicBezTo>
                  <a:cubicBezTo>
                    <a:pt x="53" y="86"/>
                    <a:pt x="53" y="86"/>
                    <a:pt x="53" y="86"/>
                  </a:cubicBezTo>
                  <a:cubicBezTo>
                    <a:pt x="52" y="86"/>
                    <a:pt x="52" y="86"/>
                    <a:pt x="52" y="86"/>
                  </a:cubicBezTo>
                  <a:cubicBezTo>
                    <a:pt x="47" y="84"/>
                    <a:pt x="47" y="84"/>
                    <a:pt x="47" y="84"/>
                  </a:cubicBezTo>
                  <a:cubicBezTo>
                    <a:pt x="46" y="82"/>
                    <a:pt x="46" y="82"/>
                    <a:pt x="46" y="82"/>
                  </a:cubicBezTo>
                  <a:cubicBezTo>
                    <a:pt x="44" y="81"/>
                    <a:pt x="44" y="81"/>
                    <a:pt x="44" y="81"/>
                  </a:cubicBezTo>
                  <a:cubicBezTo>
                    <a:pt x="43" y="79"/>
                    <a:pt x="43" y="79"/>
                    <a:pt x="43" y="79"/>
                  </a:cubicBezTo>
                  <a:cubicBezTo>
                    <a:pt x="40" y="78"/>
                    <a:pt x="40" y="78"/>
                    <a:pt x="40" y="78"/>
                  </a:cubicBezTo>
                  <a:cubicBezTo>
                    <a:pt x="39" y="76"/>
                    <a:pt x="39" y="76"/>
                    <a:pt x="39" y="76"/>
                  </a:cubicBezTo>
                  <a:cubicBezTo>
                    <a:pt x="38" y="75"/>
                    <a:pt x="38" y="75"/>
                    <a:pt x="38" y="75"/>
                  </a:cubicBezTo>
                  <a:cubicBezTo>
                    <a:pt x="35" y="71"/>
                    <a:pt x="35" y="71"/>
                    <a:pt x="35" y="71"/>
                  </a:cubicBezTo>
                  <a:cubicBezTo>
                    <a:pt x="32" y="69"/>
                    <a:pt x="32" y="69"/>
                    <a:pt x="32" y="69"/>
                  </a:cubicBezTo>
                  <a:cubicBezTo>
                    <a:pt x="31" y="68"/>
                    <a:pt x="31" y="68"/>
                    <a:pt x="31" y="68"/>
                  </a:cubicBezTo>
                  <a:cubicBezTo>
                    <a:pt x="30" y="67"/>
                    <a:pt x="30" y="67"/>
                    <a:pt x="30" y="67"/>
                  </a:cubicBezTo>
                  <a:cubicBezTo>
                    <a:pt x="28" y="64"/>
                    <a:pt x="28" y="64"/>
                    <a:pt x="28" y="64"/>
                  </a:cubicBezTo>
                  <a:cubicBezTo>
                    <a:pt x="25" y="61"/>
                    <a:pt x="25" y="61"/>
                    <a:pt x="25" y="61"/>
                  </a:cubicBezTo>
                  <a:cubicBezTo>
                    <a:pt x="23" y="59"/>
                    <a:pt x="23" y="59"/>
                    <a:pt x="23" y="59"/>
                  </a:cubicBezTo>
                  <a:cubicBezTo>
                    <a:pt x="21" y="56"/>
                    <a:pt x="21" y="56"/>
                    <a:pt x="21" y="56"/>
                  </a:cubicBezTo>
                  <a:cubicBezTo>
                    <a:pt x="23" y="54"/>
                    <a:pt x="23" y="54"/>
                    <a:pt x="23" y="54"/>
                  </a:cubicBezTo>
                  <a:cubicBezTo>
                    <a:pt x="22" y="53"/>
                    <a:pt x="21" y="53"/>
                    <a:pt x="21" y="52"/>
                  </a:cubicBezTo>
                  <a:cubicBezTo>
                    <a:pt x="20" y="52"/>
                    <a:pt x="18" y="51"/>
                    <a:pt x="19" y="50"/>
                  </a:cubicBezTo>
                  <a:cubicBezTo>
                    <a:pt x="19" y="49"/>
                    <a:pt x="18" y="48"/>
                    <a:pt x="18" y="46"/>
                  </a:cubicBezTo>
                  <a:cubicBezTo>
                    <a:pt x="18" y="45"/>
                    <a:pt x="18" y="44"/>
                    <a:pt x="17" y="44"/>
                  </a:cubicBezTo>
                  <a:cubicBezTo>
                    <a:pt x="16" y="43"/>
                    <a:pt x="16" y="43"/>
                    <a:pt x="16" y="43"/>
                  </a:cubicBezTo>
                  <a:cubicBezTo>
                    <a:pt x="15" y="43"/>
                    <a:pt x="14" y="43"/>
                    <a:pt x="14" y="43"/>
                  </a:cubicBezTo>
                  <a:cubicBezTo>
                    <a:pt x="13" y="43"/>
                    <a:pt x="13" y="43"/>
                    <a:pt x="13" y="43"/>
                  </a:cubicBezTo>
                  <a:cubicBezTo>
                    <a:pt x="13" y="43"/>
                    <a:pt x="14" y="41"/>
                    <a:pt x="14" y="39"/>
                  </a:cubicBezTo>
                  <a:cubicBezTo>
                    <a:pt x="10" y="38"/>
                    <a:pt x="10" y="38"/>
                    <a:pt x="10" y="38"/>
                  </a:cubicBezTo>
                  <a:cubicBezTo>
                    <a:pt x="10" y="38"/>
                    <a:pt x="10" y="35"/>
                    <a:pt x="8" y="34"/>
                  </a:cubicBezTo>
                  <a:cubicBezTo>
                    <a:pt x="6" y="34"/>
                    <a:pt x="6" y="34"/>
                    <a:pt x="6" y="34"/>
                  </a:cubicBezTo>
                  <a:cubicBezTo>
                    <a:pt x="5" y="35"/>
                    <a:pt x="5" y="36"/>
                    <a:pt x="5" y="36"/>
                  </a:cubicBezTo>
                  <a:cubicBezTo>
                    <a:pt x="1" y="32"/>
                    <a:pt x="1" y="32"/>
                    <a:pt x="1" y="32"/>
                  </a:cubicBezTo>
                  <a:cubicBezTo>
                    <a:pt x="1" y="32"/>
                    <a:pt x="1" y="31"/>
                    <a:pt x="2" y="29"/>
                  </a:cubicBezTo>
                  <a:cubicBezTo>
                    <a:pt x="4" y="27"/>
                    <a:pt x="2" y="26"/>
                    <a:pt x="2" y="26"/>
                  </a:cubicBezTo>
                  <a:cubicBezTo>
                    <a:pt x="1" y="23"/>
                    <a:pt x="1" y="23"/>
                    <a:pt x="1" y="23"/>
                  </a:cubicBezTo>
                  <a:cubicBezTo>
                    <a:pt x="2" y="21"/>
                    <a:pt x="2" y="21"/>
                    <a:pt x="2" y="21"/>
                  </a:cubicBezTo>
                  <a:cubicBezTo>
                    <a:pt x="1" y="20"/>
                    <a:pt x="1" y="20"/>
                    <a:pt x="1" y="20"/>
                  </a:cubicBezTo>
                  <a:cubicBezTo>
                    <a:pt x="0" y="19"/>
                    <a:pt x="0" y="19"/>
                    <a:pt x="0" y="19"/>
                  </a:cubicBezTo>
                  <a:cubicBezTo>
                    <a:pt x="0" y="19"/>
                    <a:pt x="0" y="19"/>
                    <a:pt x="0" y="19"/>
                  </a:cubicBezTo>
                  <a:cubicBezTo>
                    <a:pt x="0" y="19"/>
                    <a:pt x="0" y="19"/>
                    <a:pt x="0" y="19"/>
                  </a:cubicBezTo>
                  <a:cubicBezTo>
                    <a:pt x="2" y="15"/>
                    <a:pt x="2" y="15"/>
                    <a:pt x="2" y="15"/>
                  </a:cubicBezTo>
                  <a:cubicBezTo>
                    <a:pt x="2" y="15"/>
                    <a:pt x="1" y="13"/>
                    <a:pt x="1" y="11"/>
                  </a:cubicBezTo>
                  <a:cubicBezTo>
                    <a:pt x="1" y="11"/>
                    <a:pt x="2" y="10"/>
                    <a:pt x="2" y="10"/>
                  </a:cubicBezTo>
                  <a:cubicBezTo>
                    <a:pt x="2" y="10"/>
                    <a:pt x="2" y="10"/>
                    <a:pt x="2" y="10"/>
                  </a:cubicBezTo>
                  <a:cubicBezTo>
                    <a:pt x="2" y="9"/>
                    <a:pt x="2" y="9"/>
                    <a:pt x="2" y="9"/>
                  </a:cubicBezTo>
                  <a:cubicBezTo>
                    <a:pt x="2" y="9"/>
                    <a:pt x="2" y="9"/>
                    <a:pt x="2" y="9"/>
                  </a:cubicBezTo>
                  <a:cubicBezTo>
                    <a:pt x="3" y="9"/>
                    <a:pt x="3" y="9"/>
                    <a:pt x="3" y="9"/>
                  </a:cubicBezTo>
                  <a:cubicBezTo>
                    <a:pt x="3" y="9"/>
                    <a:pt x="3" y="9"/>
                    <a:pt x="3" y="9"/>
                  </a:cubicBezTo>
                  <a:cubicBezTo>
                    <a:pt x="3" y="8"/>
                    <a:pt x="8" y="7"/>
                    <a:pt x="8" y="7"/>
                  </a:cubicBezTo>
                  <a:cubicBezTo>
                    <a:pt x="10" y="6"/>
                    <a:pt x="10" y="6"/>
                    <a:pt x="10" y="6"/>
                  </a:cubicBezTo>
                  <a:cubicBezTo>
                    <a:pt x="14" y="11"/>
                    <a:pt x="14" y="11"/>
                    <a:pt x="14" y="11"/>
                  </a:cubicBezTo>
                  <a:cubicBezTo>
                    <a:pt x="18" y="15"/>
                    <a:pt x="18" y="15"/>
                    <a:pt x="18" y="15"/>
                  </a:cubicBezTo>
                  <a:cubicBezTo>
                    <a:pt x="21" y="17"/>
                    <a:pt x="21" y="17"/>
                    <a:pt x="21" y="17"/>
                  </a:cubicBezTo>
                  <a:cubicBezTo>
                    <a:pt x="21" y="17"/>
                    <a:pt x="22" y="16"/>
                    <a:pt x="23" y="16"/>
                  </a:cubicBezTo>
                  <a:cubicBezTo>
                    <a:pt x="23" y="15"/>
                    <a:pt x="23" y="13"/>
                    <a:pt x="23" y="13"/>
                  </a:cubicBezTo>
                  <a:cubicBezTo>
                    <a:pt x="25" y="11"/>
                    <a:pt x="25" y="11"/>
                    <a:pt x="25" y="11"/>
                  </a:cubicBezTo>
                  <a:cubicBezTo>
                    <a:pt x="26" y="9"/>
                    <a:pt x="26" y="9"/>
                    <a:pt x="26" y="9"/>
                  </a:cubicBezTo>
                  <a:cubicBezTo>
                    <a:pt x="26" y="7"/>
                    <a:pt x="26" y="7"/>
                    <a:pt x="26" y="7"/>
                  </a:cubicBezTo>
                  <a:cubicBezTo>
                    <a:pt x="28" y="6"/>
                    <a:pt x="28" y="6"/>
                    <a:pt x="28" y="6"/>
                  </a:cubicBezTo>
                  <a:cubicBezTo>
                    <a:pt x="31" y="5"/>
                    <a:pt x="31" y="5"/>
                    <a:pt x="31" y="5"/>
                  </a:cubicBezTo>
                  <a:cubicBezTo>
                    <a:pt x="35" y="4"/>
                    <a:pt x="35" y="4"/>
                    <a:pt x="35" y="4"/>
                  </a:cubicBezTo>
                  <a:cubicBezTo>
                    <a:pt x="35" y="4"/>
                    <a:pt x="38" y="5"/>
                    <a:pt x="39" y="5"/>
                  </a:cubicBezTo>
                  <a:cubicBezTo>
                    <a:pt x="39" y="5"/>
                    <a:pt x="40" y="5"/>
                    <a:pt x="40" y="5"/>
                  </a:cubicBezTo>
                  <a:cubicBezTo>
                    <a:pt x="42" y="2"/>
                    <a:pt x="42" y="2"/>
                    <a:pt x="42" y="2"/>
                  </a:cubicBezTo>
                  <a:cubicBezTo>
                    <a:pt x="42" y="2"/>
                    <a:pt x="42" y="2"/>
                    <a:pt x="42" y="2"/>
                  </a:cubicBezTo>
                  <a:cubicBezTo>
                    <a:pt x="43" y="0"/>
                    <a:pt x="43" y="0"/>
                    <a:pt x="43" y="0"/>
                  </a:cubicBezTo>
                  <a:cubicBezTo>
                    <a:pt x="48" y="2"/>
                    <a:pt x="48" y="2"/>
                    <a:pt x="48" y="2"/>
                  </a:cubicBezTo>
                  <a:cubicBezTo>
                    <a:pt x="50" y="4"/>
                    <a:pt x="50" y="4"/>
                    <a:pt x="50" y="4"/>
                  </a:cubicBezTo>
                  <a:cubicBezTo>
                    <a:pt x="55" y="5"/>
                    <a:pt x="55" y="5"/>
                    <a:pt x="55" y="5"/>
                  </a:cubicBezTo>
                  <a:cubicBezTo>
                    <a:pt x="55" y="5"/>
                    <a:pt x="55" y="5"/>
                    <a:pt x="55" y="5"/>
                  </a:cubicBezTo>
                  <a:cubicBezTo>
                    <a:pt x="57" y="5"/>
                    <a:pt x="57" y="5"/>
                    <a:pt x="57" y="5"/>
                  </a:cubicBezTo>
                  <a:cubicBezTo>
                    <a:pt x="57" y="4"/>
                    <a:pt x="57" y="4"/>
                    <a:pt x="57" y="4"/>
                  </a:cubicBezTo>
                  <a:cubicBezTo>
                    <a:pt x="61" y="4"/>
                    <a:pt x="61" y="4"/>
                    <a:pt x="61" y="4"/>
                  </a:cubicBezTo>
                  <a:cubicBezTo>
                    <a:pt x="66" y="5"/>
                    <a:pt x="66" y="5"/>
                    <a:pt x="66" y="5"/>
                  </a:cubicBezTo>
                  <a:cubicBezTo>
                    <a:pt x="69" y="5"/>
                    <a:pt x="69" y="5"/>
                    <a:pt x="69" y="5"/>
                  </a:cubicBezTo>
                  <a:cubicBezTo>
                    <a:pt x="74" y="5"/>
                    <a:pt x="74" y="5"/>
                    <a:pt x="74" y="5"/>
                  </a:cubicBezTo>
                  <a:cubicBezTo>
                    <a:pt x="77" y="6"/>
                    <a:pt x="77" y="6"/>
                    <a:pt x="77" y="6"/>
                  </a:cubicBezTo>
                  <a:cubicBezTo>
                    <a:pt x="79" y="7"/>
                    <a:pt x="79" y="7"/>
                    <a:pt x="79" y="7"/>
                  </a:cubicBezTo>
                  <a:cubicBezTo>
                    <a:pt x="79" y="7"/>
                    <a:pt x="79" y="7"/>
                    <a:pt x="80" y="6"/>
                  </a:cubicBezTo>
                  <a:cubicBezTo>
                    <a:pt x="80" y="6"/>
                    <a:pt x="83" y="6"/>
                    <a:pt x="83" y="6"/>
                  </a:cubicBezTo>
                  <a:cubicBezTo>
                    <a:pt x="84" y="3"/>
                    <a:pt x="84" y="3"/>
                    <a:pt x="84" y="3"/>
                  </a:cubicBezTo>
                  <a:cubicBezTo>
                    <a:pt x="85" y="5"/>
                    <a:pt x="85" y="5"/>
                    <a:pt x="85" y="5"/>
                  </a:cubicBezTo>
                  <a:cubicBezTo>
                    <a:pt x="86" y="5"/>
                    <a:pt x="88" y="5"/>
                    <a:pt x="88" y="5"/>
                  </a:cubicBezTo>
                  <a:cubicBezTo>
                    <a:pt x="89" y="2"/>
                    <a:pt x="89" y="2"/>
                    <a:pt x="89" y="2"/>
                  </a:cubicBezTo>
                  <a:cubicBezTo>
                    <a:pt x="90" y="3"/>
                    <a:pt x="90" y="3"/>
                    <a:pt x="90" y="3"/>
                  </a:cubicBezTo>
                  <a:cubicBezTo>
                    <a:pt x="91" y="3"/>
                    <a:pt x="91" y="3"/>
                    <a:pt x="92" y="3"/>
                  </a:cubicBezTo>
                  <a:cubicBezTo>
                    <a:pt x="93" y="3"/>
                    <a:pt x="94" y="2"/>
                    <a:pt x="94" y="2"/>
                  </a:cubicBezTo>
                  <a:cubicBezTo>
                    <a:pt x="94" y="2"/>
                    <a:pt x="95" y="3"/>
                    <a:pt x="95" y="3"/>
                  </a:cubicBezTo>
                  <a:cubicBezTo>
                    <a:pt x="95" y="3"/>
                    <a:pt x="96" y="2"/>
                    <a:pt x="97" y="2"/>
                  </a:cubicBezTo>
                  <a:cubicBezTo>
                    <a:pt x="97" y="2"/>
                    <a:pt x="97" y="2"/>
                    <a:pt x="97" y="2"/>
                  </a:cubicBezTo>
                  <a:cubicBezTo>
                    <a:pt x="97" y="2"/>
                    <a:pt x="97" y="2"/>
                    <a:pt x="97"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8" y="2"/>
                    <a:pt x="98" y="2"/>
                    <a:pt x="98"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2"/>
                    <a:pt x="99" y="2"/>
                    <a:pt x="99" y="2"/>
                  </a:cubicBezTo>
                  <a:cubicBezTo>
                    <a:pt x="99" y="1"/>
                    <a:pt x="99" y="1"/>
                    <a:pt x="99" y="1"/>
                  </a:cubicBezTo>
                  <a:cubicBezTo>
                    <a:pt x="99" y="1"/>
                    <a:pt x="99" y="1"/>
                    <a:pt x="99" y="1"/>
                  </a:cubicBezTo>
                  <a:cubicBezTo>
                    <a:pt x="99" y="1"/>
                    <a:pt x="99" y="1"/>
                    <a:pt x="99" y="1"/>
                  </a:cubicBezTo>
                  <a:cubicBezTo>
                    <a:pt x="99" y="1"/>
                    <a:pt x="99" y="1"/>
                    <a:pt x="99" y="1"/>
                  </a:cubicBezTo>
                  <a:cubicBezTo>
                    <a:pt x="99" y="1"/>
                    <a:pt x="99" y="1"/>
                    <a:pt x="99"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0" y="1"/>
                    <a:pt x="100" y="1"/>
                  </a:cubicBezTo>
                  <a:cubicBezTo>
                    <a:pt x="100" y="1"/>
                    <a:pt x="101" y="3"/>
                    <a:pt x="103" y="4"/>
                  </a:cubicBezTo>
                  <a:cubicBezTo>
                    <a:pt x="103" y="4"/>
                    <a:pt x="103" y="4"/>
                    <a:pt x="103" y="4"/>
                  </a:cubicBezTo>
                  <a:cubicBezTo>
                    <a:pt x="105" y="4"/>
                    <a:pt x="105" y="4"/>
                    <a:pt x="105" y="4"/>
                  </a:cubicBezTo>
                  <a:cubicBezTo>
                    <a:pt x="105" y="4"/>
                    <a:pt x="105" y="4"/>
                    <a:pt x="105" y="4"/>
                  </a:cubicBezTo>
                  <a:cubicBezTo>
                    <a:pt x="105" y="4"/>
                    <a:pt x="106" y="3"/>
                    <a:pt x="107" y="3"/>
                  </a:cubicBezTo>
                  <a:cubicBezTo>
                    <a:pt x="109" y="3"/>
                    <a:pt x="110" y="3"/>
                    <a:pt x="111" y="3"/>
                  </a:cubicBezTo>
                  <a:cubicBezTo>
                    <a:pt x="113" y="3"/>
                    <a:pt x="114" y="5"/>
                    <a:pt x="114" y="5"/>
                  </a:cubicBezTo>
                  <a:cubicBezTo>
                    <a:pt x="117" y="8"/>
                    <a:pt x="117" y="8"/>
                    <a:pt x="117" y="8"/>
                  </a:cubicBezTo>
                  <a:cubicBezTo>
                    <a:pt x="117" y="8"/>
                    <a:pt x="118" y="10"/>
                    <a:pt x="118" y="11"/>
                  </a:cubicBezTo>
                  <a:cubicBezTo>
                    <a:pt x="119" y="12"/>
                    <a:pt x="119" y="13"/>
                    <a:pt x="119" y="13"/>
                  </a:cubicBezTo>
                  <a:cubicBezTo>
                    <a:pt x="119" y="13"/>
                    <a:pt x="119" y="13"/>
                    <a:pt x="119" y="13"/>
                  </a:cubicBezTo>
                  <a:cubicBezTo>
                    <a:pt x="120" y="13"/>
                    <a:pt x="127" y="16"/>
                    <a:pt x="128" y="16"/>
                  </a:cubicBezTo>
                  <a:cubicBezTo>
                    <a:pt x="128" y="16"/>
                    <a:pt x="129" y="16"/>
                    <a:pt x="129" y="16"/>
                  </a:cubicBezTo>
                  <a:cubicBezTo>
                    <a:pt x="129" y="14"/>
                    <a:pt x="128" y="13"/>
                    <a:pt x="130" y="12"/>
                  </a:cubicBezTo>
                  <a:cubicBezTo>
                    <a:pt x="131" y="12"/>
                    <a:pt x="132" y="14"/>
                    <a:pt x="132" y="12"/>
                  </a:cubicBezTo>
                  <a:cubicBezTo>
                    <a:pt x="132" y="10"/>
                    <a:pt x="133" y="11"/>
                    <a:pt x="132" y="9"/>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0" name="Freeform 63">
              <a:extLst>
                <a:ext uri="{FF2B5EF4-FFF2-40B4-BE49-F238E27FC236}">
                  <a16:creationId xmlns:a16="http://schemas.microsoft.com/office/drawing/2014/main" id="{C344FF9F-AACC-4EB9-B8F8-BE77ECB56236}"/>
                </a:ext>
              </a:extLst>
            </p:cNvPr>
            <p:cNvSpPr>
              <a:spLocks noEditPoints="1"/>
            </p:cNvSpPr>
            <p:nvPr/>
          </p:nvSpPr>
          <p:spPr bwMode="auto">
            <a:xfrm>
              <a:off x="4877543" y="1947010"/>
              <a:ext cx="322133" cy="369700"/>
            </a:xfrm>
            <a:custGeom>
              <a:avLst/>
              <a:gdLst>
                <a:gd name="T0" fmla="*/ 71 w 141"/>
                <a:gd name="T1" fmla="*/ 5 h 167"/>
                <a:gd name="T2" fmla="*/ 67 w 141"/>
                <a:gd name="T3" fmla="*/ 47 h 167"/>
                <a:gd name="T4" fmla="*/ 87 w 141"/>
                <a:gd name="T5" fmla="*/ 73 h 167"/>
                <a:gd name="T6" fmla="*/ 76 w 141"/>
                <a:gd name="T7" fmla="*/ 89 h 167"/>
                <a:gd name="T8" fmla="*/ 66 w 141"/>
                <a:gd name="T9" fmla="*/ 95 h 167"/>
                <a:gd name="T10" fmla="*/ 60 w 141"/>
                <a:gd name="T11" fmla="*/ 106 h 167"/>
                <a:gd name="T12" fmla="*/ 51 w 141"/>
                <a:gd name="T13" fmla="*/ 115 h 167"/>
                <a:gd name="T14" fmla="*/ 47 w 141"/>
                <a:gd name="T15" fmla="*/ 129 h 167"/>
                <a:gd name="T16" fmla="*/ 44 w 141"/>
                <a:gd name="T17" fmla="*/ 146 h 167"/>
                <a:gd name="T18" fmla="*/ 36 w 141"/>
                <a:gd name="T19" fmla="*/ 157 h 167"/>
                <a:gd name="T20" fmla="*/ 17 w 141"/>
                <a:gd name="T21" fmla="*/ 140 h 167"/>
                <a:gd name="T22" fmla="*/ 4 w 141"/>
                <a:gd name="T23" fmla="*/ 120 h 167"/>
                <a:gd name="T24" fmla="*/ 8 w 141"/>
                <a:gd name="T25" fmla="*/ 95 h 167"/>
                <a:gd name="T26" fmla="*/ 6 w 141"/>
                <a:gd name="T27" fmla="*/ 60 h 167"/>
                <a:gd name="T28" fmla="*/ 18 w 141"/>
                <a:gd name="T29" fmla="*/ 62 h 167"/>
                <a:gd name="T30" fmla="*/ 24 w 141"/>
                <a:gd name="T31" fmla="*/ 44 h 167"/>
                <a:gd name="T32" fmla="*/ 25 w 141"/>
                <a:gd name="T33" fmla="*/ 54 h 167"/>
                <a:gd name="T34" fmla="*/ 33 w 141"/>
                <a:gd name="T35" fmla="*/ 60 h 167"/>
                <a:gd name="T36" fmla="*/ 36 w 141"/>
                <a:gd name="T37" fmla="*/ 56 h 167"/>
                <a:gd name="T38" fmla="*/ 47 w 141"/>
                <a:gd name="T39" fmla="*/ 40 h 167"/>
                <a:gd name="T40" fmla="*/ 34 w 141"/>
                <a:gd name="T41" fmla="*/ 40 h 167"/>
                <a:gd name="T42" fmla="*/ 18 w 141"/>
                <a:gd name="T43" fmla="*/ 46 h 167"/>
                <a:gd name="T44" fmla="*/ 17 w 141"/>
                <a:gd name="T45" fmla="*/ 59 h 167"/>
                <a:gd name="T46" fmla="*/ 5 w 141"/>
                <a:gd name="T47" fmla="*/ 51 h 167"/>
                <a:gd name="T48" fmla="*/ 24 w 141"/>
                <a:gd name="T49" fmla="*/ 33 h 167"/>
                <a:gd name="T50" fmla="*/ 11 w 141"/>
                <a:gd name="T51" fmla="*/ 144 h 167"/>
                <a:gd name="T52" fmla="*/ 68 w 141"/>
                <a:gd name="T53" fmla="*/ 112 h 167"/>
                <a:gd name="T54" fmla="*/ 68 w 141"/>
                <a:gd name="T55" fmla="*/ 112 h 167"/>
                <a:gd name="T56" fmla="*/ 107 w 141"/>
                <a:gd name="T57" fmla="*/ 153 h 167"/>
                <a:gd name="T58" fmla="*/ 105 w 141"/>
                <a:gd name="T59" fmla="*/ 151 h 167"/>
                <a:gd name="T60" fmla="*/ 128 w 141"/>
                <a:gd name="T61" fmla="*/ 143 h 167"/>
                <a:gd name="T62" fmla="*/ 124 w 141"/>
                <a:gd name="T63" fmla="*/ 138 h 167"/>
                <a:gd name="T64" fmla="*/ 132 w 141"/>
                <a:gd name="T65" fmla="*/ 124 h 167"/>
                <a:gd name="T66" fmla="*/ 139 w 141"/>
                <a:gd name="T67" fmla="*/ 110 h 167"/>
                <a:gd name="T68" fmla="*/ 133 w 141"/>
                <a:gd name="T69" fmla="*/ 87 h 167"/>
                <a:gd name="T70" fmla="*/ 119 w 141"/>
                <a:gd name="T71" fmla="*/ 97 h 167"/>
                <a:gd name="T72" fmla="*/ 111 w 141"/>
                <a:gd name="T73" fmla="*/ 108 h 167"/>
                <a:gd name="T74" fmla="*/ 113 w 141"/>
                <a:gd name="T75" fmla="*/ 95 h 167"/>
                <a:gd name="T76" fmla="*/ 105 w 141"/>
                <a:gd name="T77" fmla="*/ 99 h 167"/>
                <a:gd name="T78" fmla="*/ 88 w 141"/>
                <a:gd name="T79" fmla="*/ 108 h 167"/>
                <a:gd name="T80" fmla="*/ 96 w 141"/>
                <a:gd name="T81" fmla="*/ 127 h 167"/>
                <a:gd name="T82" fmla="*/ 112 w 141"/>
                <a:gd name="T83" fmla="*/ 136 h 167"/>
                <a:gd name="T84" fmla="*/ 125 w 141"/>
                <a:gd name="T85" fmla="*/ 147 h 167"/>
                <a:gd name="T86" fmla="*/ 132 w 141"/>
                <a:gd name="T87" fmla="*/ 149 h 167"/>
                <a:gd name="T88" fmla="*/ 128 w 141"/>
                <a:gd name="T89" fmla="*/ 147 h 167"/>
                <a:gd name="T90" fmla="*/ 111 w 141"/>
                <a:gd name="T91" fmla="*/ 154 h 167"/>
                <a:gd name="T92" fmla="*/ 93 w 141"/>
                <a:gd name="T93" fmla="*/ 154 h 167"/>
                <a:gd name="T94" fmla="*/ 106 w 141"/>
                <a:gd name="T95" fmla="*/ 167 h 167"/>
                <a:gd name="T96" fmla="*/ 77 w 141"/>
                <a:gd name="T97" fmla="*/ 121 h 167"/>
                <a:gd name="T98" fmla="*/ 52 w 141"/>
                <a:gd name="T99" fmla="*/ 119 h 167"/>
                <a:gd name="T100" fmla="*/ 61 w 141"/>
                <a:gd name="T101" fmla="*/ 139 h 167"/>
                <a:gd name="T102" fmla="*/ 83 w 141"/>
                <a:gd name="T103" fmla="*/ 143 h 167"/>
                <a:gd name="T104" fmla="*/ 84 w 141"/>
                <a:gd name="T105" fmla="*/ 120 h 167"/>
                <a:gd name="T106" fmla="*/ 74 w 141"/>
                <a:gd name="T107" fmla="*/ 115 h 167"/>
                <a:gd name="T108" fmla="*/ 78 w 141"/>
                <a:gd name="T109" fmla="*/ 99 h 167"/>
                <a:gd name="T110" fmla="*/ 75 w 141"/>
                <a:gd name="T111" fmla="*/ 107 h 167"/>
                <a:gd name="T112" fmla="*/ 89 w 141"/>
                <a:gd name="T113" fmla="*/ 142 h 167"/>
                <a:gd name="T114" fmla="*/ 80 w 141"/>
                <a:gd name="T115" fmla="*/ 157 h 167"/>
                <a:gd name="T116" fmla="*/ 66 w 141"/>
                <a:gd name="T117" fmla="*/ 150 h 167"/>
                <a:gd name="T118" fmla="*/ 67 w 141"/>
                <a:gd name="T119" fmla="*/ 150 h 167"/>
                <a:gd name="T120" fmla="*/ 61 w 141"/>
                <a:gd name="T121" fmla="*/ 155 h 167"/>
                <a:gd name="T122" fmla="*/ 83 w 141"/>
                <a:gd name="T123" fmla="*/ 25 h 167"/>
                <a:gd name="T124" fmla="*/ 85 w 141"/>
                <a:gd name="T125" fmla="*/ 2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167">
                  <a:moveTo>
                    <a:pt x="38" y="33"/>
                  </a:moveTo>
                  <a:cubicBezTo>
                    <a:pt x="44" y="30"/>
                    <a:pt x="44" y="30"/>
                    <a:pt x="44" y="30"/>
                  </a:cubicBezTo>
                  <a:cubicBezTo>
                    <a:pt x="47" y="24"/>
                    <a:pt x="47" y="24"/>
                    <a:pt x="47" y="24"/>
                  </a:cubicBezTo>
                  <a:cubicBezTo>
                    <a:pt x="51" y="17"/>
                    <a:pt x="51" y="17"/>
                    <a:pt x="51" y="17"/>
                  </a:cubicBezTo>
                  <a:cubicBezTo>
                    <a:pt x="53" y="14"/>
                    <a:pt x="53" y="14"/>
                    <a:pt x="53" y="14"/>
                  </a:cubicBezTo>
                  <a:cubicBezTo>
                    <a:pt x="55" y="9"/>
                    <a:pt x="55" y="9"/>
                    <a:pt x="55" y="9"/>
                  </a:cubicBezTo>
                  <a:cubicBezTo>
                    <a:pt x="61" y="7"/>
                    <a:pt x="61" y="7"/>
                    <a:pt x="61" y="7"/>
                  </a:cubicBezTo>
                  <a:cubicBezTo>
                    <a:pt x="61" y="7"/>
                    <a:pt x="65" y="6"/>
                    <a:pt x="66" y="6"/>
                  </a:cubicBezTo>
                  <a:cubicBezTo>
                    <a:pt x="67" y="5"/>
                    <a:pt x="73" y="0"/>
                    <a:pt x="73" y="0"/>
                  </a:cubicBezTo>
                  <a:cubicBezTo>
                    <a:pt x="74" y="0"/>
                    <a:pt x="74" y="0"/>
                    <a:pt x="74" y="0"/>
                  </a:cubicBezTo>
                  <a:cubicBezTo>
                    <a:pt x="71" y="5"/>
                    <a:pt x="71" y="5"/>
                    <a:pt x="71" y="5"/>
                  </a:cubicBezTo>
                  <a:cubicBezTo>
                    <a:pt x="71" y="8"/>
                    <a:pt x="71" y="8"/>
                    <a:pt x="71" y="8"/>
                  </a:cubicBezTo>
                  <a:cubicBezTo>
                    <a:pt x="71" y="10"/>
                    <a:pt x="71" y="10"/>
                    <a:pt x="71" y="10"/>
                  </a:cubicBezTo>
                  <a:cubicBezTo>
                    <a:pt x="72" y="14"/>
                    <a:pt x="72" y="14"/>
                    <a:pt x="72" y="14"/>
                  </a:cubicBezTo>
                  <a:cubicBezTo>
                    <a:pt x="73" y="15"/>
                    <a:pt x="73" y="15"/>
                    <a:pt x="73" y="15"/>
                  </a:cubicBezTo>
                  <a:cubicBezTo>
                    <a:pt x="73" y="19"/>
                    <a:pt x="73" y="19"/>
                    <a:pt x="73" y="19"/>
                  </a:cubicBezTo>
                  <a:cubicBezTo>
                    <a:pt x="73" y="23"/>
                    <a:pt x="73" y="23"/>
                    <a:pt x="73" y="23"/>
                  </a:cubicBezTo>
                  <a:cubicBezTo>
                    <a:pt x="73" y="23"/>
                    <a:pt x="76" y="25"/>
                    <a:pt x="75" y="26"/>
                  </a:cubicBezTo>
                  <a:cubicBezTo>
                    <a:pt x="73" y="27"/>
                    <a:pt x="71" y="30"/>
                    <a:pt x="71" y="30"/>
                  </a:cubicBezTo>
                  <a:cubicBezTo>
                    <a:pt x="70" y="36"/>
                    <a:pt x="70" y="36"/>
                    <a:pt x="70" y="36"/>
                  </a:cubicBezTo>
                  <a:cubicBezTo>
                    <a:pt x="66" y="41"/>
                    <a:pt x="66" y="41"/>
                    <a:pt x="66" y="41"/>
                  </a:cubicBezTo>
                  <a:cubicBezTo>
                    <a:pt x="67" y="47"/>
                    <a:pt x="67" y="47"/>
                    <a:pt x="67" y="47"/>
                  </a:cubicBezTo>
                  <a:cubicBezTo>
                    <a:pt x="68" y="52"/>
                    <a:pt x="68" y="52"/>
                    <a:pt x="68" y="52"/>
                  </a:cubicBezTo>
                  <a:cubicBezTo>
                    <a:pt x="67" y="56"/>
                    <a:pt x="67" y="56"/>
                    <a:pt x="67" y="56"/>
                  </a:cubicBezTo>
                  <a:cubicBezTo>
                    <a:pt x="70" y="59"/>
                    <a:pt x="70" y="59"/>
                    <a:pt x="70" y="59"/>
                  </a:cubicBezTo>
                  <a:cubicBezTo>
                    <a:pt x="69" y="61"/>
                    <a:pt x="69" y="61"/>
                    <a:pt x="69" y="61"/>
                  </a:cubicBezTo>
                  <a:cubicBezTo>
                    <a:pt x="70" y="64"/>
                    <a:pt x="70" y="64"/>
                    <a:pt x="70" y="64"/>
                  </a:cubicBezTo>
                  <a:cubicBezTo>
                    <a:pt x="73" y="66"/>
                    <a:pt x="73" y="66"/>
                    <a:pt x="73" y="66"/>
                  </a:cubicBezTo>
                  <a:cubicBezTo>
                    <a:pt x="73" y="66"/>
                    <a:pt x="75" y="66"/>
                    <a:pt x="76" y="66"/>
                  </a:cubicBezTo>
                  <a:cubicBezTo>
                    <a:pt x="77" y="66"/>
                    <a:pt x="80" y="65"/>
                    <a:pt x="81" y="65"/>
                  </a:cubicBezTo>
                  <a:cubicBezTo>
                    <a:pt x="82" y="65"/>
                    <a:pt x="84" y="66"/>
                    <a:pt x="84" y="66"/>
                  </a:cubicBezTo>
                  <a:cubicBezTo>
                    <a:pt x="87" y="70"/>
                    <a:pt x="87" y="70"/>
                    <a:pt x="87" y="70"/>
                  </a:cubicBezTo>
                  <a:cubicBezTo>
                    <a:pt x="87" y="73"/>
                    <a:pt x="87" y="73"/>
                    <a:pt x="87" y="73"/>
                  </a:cubicBezTo>
                  <a:cubicBezTo>
                    <a:pt x="87" y="73"/>
                    <a:pt x="86" y="75"/>
                    <a:pt x="86" y="76"/>
                  </a:cubicBezTo>
                  <a:cubicBezTo>
                    <a:pt x="85" y="77"/>
                    <a:pt x="84" y="79"/>
                    <a:pt x="84" y="79"/>
                  </a:cubicBezTo>
                  <a:cubicBezTo>
                    <a:pt x="82" y="81"/>
                    <a:pt x="82" y="81"/>
                    <a:pt x="82" y="81"/>
                  </a:cubicBezTo>
                  <a:cubicBezTo>
                    <a:pt x="81" y="84"/>
                    <a:pt x="81" y="84"/>
                    <a:pt x="81" y="84"/>
                  </a:cubicBezTo>
                  <a:cubicBezTo>
                    <a:pt x="80" y="86"/>
                    <a:pt x="80" y="86"/>
                    <a:pt x="80" y="86"/>
                  </a:cubicBezTo>
                  <a:cubicBezTo>
                    <a:pt x="80" y="86"/>
                    <a:pt x="80" y="86"/>
                    <a:pt x="80" y="86"/>
                  </a:cubicBezTo>
                  <a:cubicBezTo>
                    <a:pt x="78" y="84"/>
                    <a:pt x="78" y="84"/>
                    <a:pt x="78" y="84"/>
                  </a:cubicBezTo>
                  <a:cubicBezTo>
                    <a:pt x="78" y="84"/>
                    <a:pt x="78" y="81"/>
                    <a:pt x="77" y="82"/>
                  </a:cubicBezTo>
                  <a:cubicBezTo>
                    <a:pt x="76" y="82"/>
                    <a:pt x="75" y="84"/>
                    <a:pt x="75" y="84"/>
                  </a:cubicBezTo>
                  <a:cubicBezTo>
                    <a:pt x="76" y="86"/>
                    <a:pt x="76" y="86"/>
                    <a:pt x="76" y="86"/>
                  </a:cubicBezTo>
                  <a:cubicBezTo>
                    <a:pt x="76" y="86"/>
                    <a:pt x="77" y="89"/>
                    <a:pt x="76" y="89"/>
                  </a:cubicBezTo>
                  <a:cubicBezTo>
                    <a:pt x="75" y="89"/>
                    <a:pt x="74" y="89"/>
                    <a:pt x="74" y="89"/>
                  </a:cubicBezTo>
                  <a:cubicBezTo>
                    <a:pt x="73" y="85"/>
                    <a:pt x="73" y="85"/>
                    <a:pt x="73" y="85"/>
                  </a:cubicBezTo>
                  <a:cubicBezTo>
                    <a:pt x="70" y="84"/>
                    <a:pt x="70" y="84"/>
                    <a:pt x="70" y="84"/>
                  </a:cubicBezTo>
                  <a:cubicBezTo>
                    <a:pt x="72" y="80"/>
                    <a:pt x="72" y="80"/>
                    <a:pt x="72" y="80"/>
                  </a:cubicBezTo>
                  <a:cubicBezTo>
                    <a:pt x="70" y="79"/>
                    <a:pt x="70" y="79"/>
                    <a:pt x="70" y="79"/>
                  </a:cubicBezTo>
                  <a:cubicBezTo>
                    <a:pt x="70" y="79"/>
                    <a:pt x="69" y="79"/>
                    <a:pt x="68" y="80"/>
                  </a:cubicBezTo>
                  <a:cubicBezTo>
                    <a:pt x="68" y="81"/>
                    <a:pt x="67" y="85"/>
                    <a:pt x="67" y="85"/>
                  </a:cubicBezTo>
                  <a:cubicBezTo>
                    <a:pt x="66" y="89"/>
                    <a:pt x="66" y="89"/>
                    <a:pt x="66" y="89"/>
                  </a:cubicBezTo>
                  <a:cubicBezTo>
                    <a:pt x="66" y="89"/>
                    <a:pt x="67" y="90"/>
                    <a:pt x="67" y="91"/>
                  </a:cubicBezTo>
                  <a:cubicBezTo>
                    <a:pt x="67" y="92"/>
                    <a:pt x="66" y="93"/>
                    <a:pt x="66" y="93"/>
                  </a:cubicBezTo>
                  <a:cubicBezTo>
                    <a:pt x="66" y="93"/>
                    <a:pt x="66" y="94"/>
                    <a:pt x="66" y="95"/>
                  </a:cubicBezTo>
                  <a:cubicBezTo>
                    <a:pt x="66" y="95"/>
                    <a:pt x="67" y="97"/>
                    <a:pt x="67" y="98"/>
                  </a:cubicBezTo>
                  <a:cubicBezTo>
                    <a:pt x="67" y="98"/>
                    <a:pt x="67" y="99"/>
                    <a:pt x="66" y="99"/>
                  </a:cubicBezTo>
                  <a:cubicBezTo>
                    <a:pt x="66" y="100"/>
                    <a:pt x="66" y="100"/>
                    <a:pt x="66" y="101"/>
                  </a:cubicBezTo>
                  <a:cubicBezTo>
                    <a:pt x="65" y="101"/>
                    <a:pt x="64" y="102"/>
                    <a:pt x="64" y="102"/>
                  </a:cubicBezTo>
                  <a:cubicBezTo>
                    <a:pt x="64" y="102"/>
                    <a:pt x="62" y="103"/>
                    <a:pt x="62" y="103"/>
                  </a:cubicBezTo>
                  <a:cubicBezTo>
                    <a:pt x="62" y="103"/>
                    <a:pt x="61" y="102"/>
                    <a:pt x="60" y="102"/>
                  </a:cubicBezTo>
                  <a:cubicBezTo>
                    <a:pt x="59" y="102"/>
                    <a:pt x="59" y="101"/>
                    <a:pt x="58" y="102"/>
                  </a:cubicBezTo>
                  <a:cubicBezTo>
                    <a:pt x="57" y="103"/>
                    <a:pt x="57" y="103"/>
                    <a:pt x="57" y="103"/>
                  </a:cubicBezTo>
                  <a:cubicBezTo>
                    <a:pt x="58" y="104"/>
                    <a:pt x="58" y="104"/>
                    <a:pt x="58" y="104"/>
                  </a:cubicBezTo>
                  <a:cubicBezTo>
                    <a:pt x="60" y="104"/>
                    <a:pt x="60" y="104"/>
                    <a:pt x="60" y="104"/>
                  </a:cubicBezTo>
                  <a:cubicBezTo>
                    <a:pt x="60" y="106"/>
                    <a:pt x="60" y="106"/>
                    <a:pt x="60" y="106"/>
                  </a:cubicBezTo>
                  <a:cubicBezTo>
                    <a:pt x="60" y="106"/>
                    <a:pt x="61" y="106"/>
                    <a:pt x="61" y="107"/>
                  </a:cubicBezTo>
                  <a:cubicBezTo>
                    <a:pt x="60" y="108"/>
                    <a:pt x="59" y="109"/>
                    <a:pt x="59" y="109"/>
                  </a:cubicBezTo>
                  <a:cubicBezTo>
                    <a:pt x="57" y="111"/>
                    <a:pt x="57" y="111"/>
                    <a:pt x="57" y="111"/>
                  </a:cubicBezTo>
                  <a:cubicBezTo>
                    <a:pt x="55" y="112"/>
                    <a:pt x="55" y="112"/>
                    <a:pt x="55" y="112"/>
                  </a:cubicBezTo>
                  <a:cubicBezTo>
                    <a:pt x="55" y="112"/>
                    <a:pt x="53" y="111"/>
                    <a:pt x="53" y="112"/>
                  </a:cubicBezTo>
                  <a:cubicBezTo>
                    <a:pt x="52" y="112"/>
                    <a:pt x="51" y="112"/>
                    <a:pt x="51" y="112"/>
                  </a:cubicBezTo>
                  <a:cubicBezTo>
                    <a:pt x="51" y="113"/>
                    <a:pt x="53" y="115"/>
                    <a:pt x="53" y="115"/>
                  </a:cubicBezTo>
                  <a:cubicBezTo>
                    <a:pt x="49" y="111"/>
                    <a:pt x="49" y="111"/>
                    <a:pt x="49" y="111"/>
                  </a:cubicBezTo>
                  <a:cubicBezTo>
                    <a:pt x="47" y="111"/>
                    <a:pt x="47" y="111"/>
                    <a:pt x="47" y="111"/>
                  </a:cubicBezTo>
                  <a:cubicBezTo>
                    <a:pt x="50" y="113"/>
                    <a:pt x="50" y="113"/>
                    <a:pt x="50" y="113"/>
                  </a:cubicBezTo>
                  <a:cubicBezTo>
                    <a:pt x="51" y="115"/>
                    <a:pt x="51" y="115"/>
                    <a:pt x="51" y="115"/>
                  </a:cubicBezTo>
                  <a:cubicBezTo>
                    <a:pt x="53" y="116"/>
                    <a:pt x="53" y="116"/>
                    <a:pt x="53" y="116"/>
                  </a:cubicBezTo>
                  <a:cubicBezTo>
                    <a:pt x="52" y="117"/>
                    <a:pt x="52" y="117"/>
                    <a:pt x="52" y="117"/>
                  </a:cubicBezTo>
                  <a:cubicBezTo>
                    <a:pt x="51" y="118"/>
                    <a:pt x="51" y="118"/>
                    <a:pt x="51" y="118"/>
                  </a:cubicBezTo>
                  <a:cubicBezTo>
                    <a:pt x="49" y="120"/>
                    <a:pt x="49" y="120"/>
                    <a:pt x="49" y="120"/>
                  </a:cubicBezTo>
                  <a:cubicBezTo>
                    <a:pt x="49" y="120"/>
                    <a:pt x="48" y="121"/>
                    <a:pt x="47" y="121"/>
                  </a:cubicBezTo>
                  <a:cubicBezTo>
                    <a:pt x="47" y="121"/>
                    <a:pt x="44" y="121"/>
                    <a:pt x="44" y="121"/>
                  </a:cubicBezTo>
                  <a:cubicBezTo>
                    <a:pt x="45" y="122"/>
                    <a:pt x="45" y="122"/>
                    <a:pt x="45" y="122"/>
                  </a:cubicBezTo>
                  <a:cubicBezTo>
                    <a:pt x="47" y="123"/>
                    <a:pt x="47" y="123"/>
                    <a:pt x="47" y="123"/>
                  </a:cubicBezTo>
                  <a:cubicBezTo>
                    <a:pt x="47" y="123"/>
                    <a:pt x="48" y="122"/>
                    <a:pt x="48" y="123"/>
                  </a:cubicBezTo>
                  <a:cubicBezTo>
                    <a:pt x="47" y="123"/>
                    <a:pt x="47" y="123"/>
                    <a:pt x="47" y="124"/>
                  </a:cubicBezTo>
                  <a:cubicBezTo>
                    <a:pt x="47" y="126"/>
                    <a:pt x="47" y="129"/>
                    <a:pt x="47" y="129"/>
                  </a:cubicBezTo>
                  <a:cubicBezTo>
                    <a:pt x="49" y="132"/>
                    <a:pt x="49" y="132"/>
                    <a:pt x="49" y="132"/>
                  </a:cubicBezTo>
                  <a:cubicBezTo>
                    <a:pt x="50" y="133"/>
                    <a:pt x="50" y="133"/>
                    <a:pt x="50" y="133"/>
                  </a:cubicBezTo>
                  <a:cubicBezTo>
                    <a:pt x="50" y="133"/>
                    <a:pt x="50" y="133"/>
                    <a:pt x="50" y="134"/>
                  </a:cubicBezTo>
                  <a:cubicBezTo>
                    <a:pt x="50" y="134"/>
                    <a:pt x="50" y="135"/>
                    <a:pt x="50" y="135"/>
                  </a:cubicBezTo>
                  <a:cubicBezTo>
                    <a:pt x="50" y="137"/>
                    <a:pt x="50" y="137"/>
                    <a:pt x="50" y="137"/>
                  </a:cubicBezTo>
                  <a:cubicBezTo>
                    <a:pt x="50" y="137"/>
                    <a:pt x="49" y="138"/>
                    <a:pt x="48" y="138"/>
                  </a:cubicBezTo>
                  <a:cubicBezTo>
                    <a:pt x="48" y="138"/>
                    <a:pt x="44" y="139"/>
                    <a:pt x="44" y="139"/>
                  </a:cubicBezTo>
                  <a:cubicBezTo>
                    <a:pt x="43" y="141"/>
                    <a:pt x="43" y="141"/>
                    <a:pt x="43" y="141"/>
                  </a:cubicBezTo>
                  <a:cubicBezTo>
                    <a:pt x="45" y="142"/>
                    <a:pt x="45" y="142"/>
                    <a:pt x="45" y="142"/>
                  </a:cubicBezTo>
                  <a:cubicBezTo>
                    <a:pt x="45" y="142"/>
                    <a:pt x="45" y="144"/>
                    <a:pt x="45" y="144"/>
                  </a:cubicBezTo>
                  <a:cubicBezTo>
                    <a:pt x="45" y="145"/>
                    <a:pt x="44" y="146"/>
                    <a:pt x="44" y="146"/>
                  </a:cubicBezTo>
                  <a:cubicBezTo>
                    <a:pt x="46" y="146"/>
                    <a:pt x="46" y="146"/>
                    <a:pt x="46" y="146"/>
                  </a:cubicBezTo>
                  <a:cubicBezTo>
                    <a:pt x="49" y="147"/>
                    <a:pt x="49" y="147"/>
                    <a:pt x="49" y="147"/>
                  </a:cubicBezTo>
                  <a:cubicBezTo>
                    <a:pt x="53" y="152"/>
                    <a:pt x="53" y="152"/>
                    <a:pt x="53" y="152"/>
                  </a:cubicBezTo>
                  <a:cubicBezTo>
                    <a:pt x="52" y="156"/>
                    <a:pt x="52" y="156"/>
                    <a:pt x="52" y="156"/>
                  </a:cubicBezTo>
                  <a:cubicBezTo>
                    <a:pt x="50" y="158"/>
                    <a:pt x="50" y="158"/>
                    <a:pt x="50" y="158"/>
                  </a:cubicBezTo>
                  <a:cubicBezTo>
                    <a:pt x="48" y="154"/>
                    <a:pt x="48" y="154"/>
                    <a:pt x="48" y="154"/>
                  </a:cubicBezTo>
                  <a:cubicBezTo>
                    <a:pt x="48" y="154"/>
                    <a:pt x="47" y="154"/>
                    <a:pt x="47" y="155"/>
                  </a:cubicBezTo>
                  <a:cubicBezTo>
                    <a:pt x="46" y="155"/>
                    <a:pt x="43" y="157"/>
                    <a:pt x="43" y="157"/>
                  </a:cubicBezTo>
                  <a:cubicBezTo>
                    <a:pt x="43" y="157"/>
                    <a:pt x="41" y="158"/>
                    <a:pt x="40" y="158"/>
                  </a:cubicBezTo>
                  <a:cubicBezTo>
                    <a:pt x="40" y="158"/>
                    <a:pt x="39" y="158"/>
                    <a:pt x="39" y="158"/>
                  </a:cubicBezTo>
                  <a:cubicBezTo>
                    <a:pt x="36" y="157"/>
                    <a:pt x="36" y="157"/>
                    <a:pt x="36" y="157"/>
                  </a:cubicBezTo>
                  <a:cubicBezTo>
                    <a:pt x="32" y="155"/>
                    <a:pt x="32" y="155"/>
                    <a:pt x="32" y="155"/>
                  </a:cubicBezTo>
                  <a:cubicBezTo>
                    <a:pt x="32" y="155"/>
                    <a:pt x="30" y="154"/>
                    <a:pt x="29" y="154"/>
                  </a:cubicBezTo>
                  <a:cubicBezTo>
                    <a:pt x="28" y="154"/>
                    <a:pt x="23" y="152"/>
                    <a:pt x="23" y="152"/>
                  </a:cubicBezTo>
                  <a:cubicBezTo>
                    <a:pt x="21" y="153"/>
                    <a:pt x="21" y="153"/>
                    <a:pt x="21" y="153"/>
                  </a:cubicBezTo>
                  <a:cubicBezTo>
                    <a:pt x="18" y="153"/>
                    <a:pt x="18" y="153"/>
                    <a:pt x="18" y="153"/>
                  </a:cubicBezTo>
                  <a:cubicBezTo>
                    <a:pt x="16" y="152"/>
                    <a:pt x="16" y="152"/>
                    <a:pt x="16" y="152"/>
                  </a:cubicBezTo>
                  <a:cubicBezTo>
                    <a:pt x="14" y="149"/>
                    <a:pt x="14" y="149"/>
                    <a:pt x="14" y="149"/>
                  </a:cubicBezTo>
                  <a:cubicBezTo>
                    <a:pt x="14" y="149"/>
                    <a:pt x="13" y="147"/>
                    <a:pt x="13" y="147"/>
                  </a:cubicBezTo>
                  <a:cubicBezTo>
                    <a:pt x="13" y="147"/>
                    <a:pt x="16" y="145"/>
                    <a:pt x="16" y="145"/>
                  </a:cubicBezTo>
                  <a:cubicBezTo>
                    <a:pt x="17" y="145"/>
                    <a:pt x="17" y="144"/>
                    <a:pt x="17" y="144"/>
                  </a:cubicBezTo>
                  <a:cubicBezTo>
                    <a:pt x="17" y="140"/>
                    <a:pt x="17" y="140"/>
                    <a:pt x="17" y="140"/>
                  </a:cubicBezTo>
                  <a:cubicBezTo>
                    <a:pt x="17" y="140"/>
                    <a:pt x="17" y="138"/>
                    <a:pt x="17" y="138"/>
                  </a:cubicBezTo>
                  <a:cubicBezTo>
                    <a:pt x="17" y="137"/>
                    <a:pt x="18" y="136"/>
                    <a:pt x="18" y="136"/>
                  </a:cubicBezTo>
                  <a:cubicBezTo>
                    <a:pt x="18" y="136"/>
                    <a:pt x="18" y="133"/>
                    <a:pt x="17" y="132"/>
                  </a:cubicBezTo>
                  <a:cubicBezTo>
                    <a:pt x="17" y="130"/>
                    <a:pt x="17" y="128"/>
                    <a:pt x="17" y="128"/>
                  </a:cubicBezTo>
                  <a:cubicBezTo>
                    <a:pt x="15" y="125"/>
                    <a:pt x="15" y="125"/>
                    <a:pt x="15" y="125"/>
                  </a:cubicBezTo>
                  <a:cubicBezTo>
                    <a:pt x="15" y="125"/>
                    <a:pt x="14" y="125"/>
                    <a:pt x="12" y="124"/>
                  </a:cubicBezTo>
                  <a:cubicBezTo>
                    <a:pt x="10" y="123"/>
                    <a:pt x="7" y="122"/>
                    <a:pt x="7" y="122"/>
                  </a:cubicBezTo>
                  <a:cubicBezTo>
                    <a:pt x="7" y="119"/>
                    <a:pt x="7" y="119"/>
                    <a:pt x="7" y="119"/>
                  </a:cubicBezTo>
                  <a:cubicBezTo>
                    <a:pt x="6" y="118"/>
                    <a:pt x="6" y="118"/>
                    <a:pt x="6" y="118"/>
                  </a:cubicBezTo>
                  <a:cubicBezTo>
                    <a:pt x="6" y="118"/>
                    <a:pt x="4" y="118"/>
                    <a:pt x="4" y="119"/>
                  </a:cubicBezTo>
                  <a:cubicBezTo>
                    <a:pt x="4" y="119"/>
                    <a:pt x="4" y="120"/>
                    <a:pt x="4" y="120"/>
                  </a:cubicBezTo>
                  <a:cubicBezTo>
                    <a:pt x="2" y="119"/>
                    <a:pt x="2" y="119"/>
                    <a:pt x="2" y="119"/>
                  </a:cubicBezTo>
                  <a:cubicBezTo>
                    <a:pt x="2" y="119"/>
                    <a:pt x="0" y="116"/>
                    <a:pt x="0" y="115"/>
                  </a:cubicBezTo>
                  <a:cubicBezTo>
                    <a:pt x="1" y="115"/>
                    <a:pt x="2" y="114"/>
                    <a:pt x="2" y="113"/>
                  </a:cubicBezTo>
                  <a:cubicBezTo>
                    <a:pt x="3" y="112"/>
                    <a:pt x="4" y="110"/>
                    <a:pt x="4" y="109"/>
                  </a:cubicBezTo>
                  <a:cubicBezTo>
                    <a:pt x="4" y="109"/>
                    <a:pt x="4" y="105"/>
                    <a:pt x="4" y="105"/>
                  </a:cubicBezTo>
                  <a:cubicBezTo>
                    <a:pt x="4" y="105"/>
                    <a:pt x="3" y="104"/>
                    <a:pt x="4" y="104"/>
                  </a:cubicBezTo>
                  <a:cubicBezTo>
                    <a:pt x="5" y="104"/>
                    <a:pt x="4" y="104"/>
                    <a:pt x="5" y="104"/>
                  </a:cubicBezTo>
                  <a:cubicBezTo>
                    <a:pt x="6" y="103"/>
                    <a:pt x="9" y="101"/>
                    <a:pt x="9" y="101"/>
                  </a:cubicBezTo>
                  <a:cubicBezTo>
                    <a:pt x="9" y="99"/>
                    <a:pt x="9" y="99"/>
                    <a:pt x="9" y="99"/>
                  </a:cubicBezTo>
                  <a:cubicBezTo>
                    <a:pt x="9" y="99"/>
                    <a:pt x="8" y="97"/>
                    <a:pt x="8" y="96"/>
                  </a:cubicBezTo>
                  <a:cubicBezTo>
                    <a:pt x="8" y="96"/>
                    <a:pt x="8" y="96"/>
                    <a:pt x="8" y="95"/>
                  </a:cubicBezTo>
                  <a:cubicBezTo>
                    <a:pt x="8" y="93"/>
                    <a:pt x="4" y="89"/>
                    <a:pt x="4" y="89"/>
                  </a:cubicBezTo>
                  <a:cubicBezTo>
                    <a:pt x="2" y="89"/>
                    <a:pt x="2" y="89"/>
                    <a:pt x="2" y="89"/>
                  </a:cubicBezTo>
                  <a:cubicBezTo>
                    <a:pt x="2" y="89"/>
                    <a:pt x="2" y="88"/>
                    <a:pt x="2" y="87"/>
                  </a:cubicBezTo>
                  <a:cubicBezTo>
                    <a:pt x="2" y="87"/>
                    <a:pt x="2" y="84"/>
                    <a:pt x="2" y="84"/>
                  </a:cubicBezTo>
                  <a:cubicBezTo>
                    <a:pt x="3" y="80"/>
                    <a:pt x="3" y="80"/>
                    <a:pt x="3" y="80"/>
                  </a:cubicBezTo>
                  <a:cubicBezTo>
                    <a:pt x="2" y="73"/>
                    <a:pt x="2" y="73"/>
                    <a:pt x="2" y="73"/>
                  </a:cubicBezTo>
                  <a:cubicBezTo>
                    <a:pt x="2" y="68"/>
                    <a:pt x="2" y="68"/>
                    <a:pt x="2" y="68"/>
                  </a:cubicBezTo>
                  <a:cubicBezTo>
                    <a:pt x="2" y="68"/>
                    <a:pt x="2" y="64"/>
                    <a:pt x="2" y="63"/>
                  </a:cubicBezTo>
                  <a:cubicBezTo>
                    <a:pt x="2" y="63"/>
                    <a:pt x="4" y="59"/>
                    <a:pt x="4" y="59"/>
                  </a:cubicBezTo>
                  <a:cubicBezTo>
                    <a:pt x="5" y="57"/>
                    <a:pt x="5" y="57"/>
                    <a:pt x="5" y="57"/>
                  </a:cubicBezTo>
                  <a:cubicBezTo>
                    <a:pt x="6" y="60"/>
                    <a:pt x="6" y="60"/>
                    <a:pt x="6" y="60"/>
                  </a:cubicBezTo>
                  <a:cubicBezTo>
                    <a:pt x="6" y="60"/>
                    <a:pt x="5" y="61"/>
                    <a:pt x="6" y="62"/>
                  </a:cubicBezTo>
                  <a:cubicBezTo>
                    <a:pt x="7" y="62"/>
                    <a:pt x="8" y="62"/>
                    <a:pt x="9" y="62"/>
                  </a:cubicBezTo>
                  <a:cubicBezTo>
                    <a:pt x="9" y="62"/>
                    <a:pt x="10" y="63"/>
                    <a:pt x="10" y="63"/>
                  </a:cubicBezTo>
                  <a:cubicBezTo>
                    <a:pt x="13" y="65"/>
                    <a:pt x="13" y="65"/>
                    <a:pt x="13" y="65"/>
                  </a:cubicBezTo>
                  <a:cubicBezTo>
                    <a:pt x="15" y="67"/>
                    <a:pt x="15" y="67"/>
                    <a:pt x="15" y="67"/>
                  </a:cubicBezTo>
                  <a:cubicBezTo>
                    <a:pt x="17" y="68"/>
                    <a:pt x="17" y="68"/>
                    <a:pt x="17" y="68"/>
                  </a:cubicBezTo>
                  <a:cubicBezTo>
                    <a:pt x="19" y="68"/>
                    <a:pt x="19" y="68"/>
                    <a:pt x="19" y="68"/>
                  </a:cubicBezTo>
                  <a:cubicBezTo>
                    <a:pt x="20" y="67"/>
                    <a:pt x="20" y="67"/>
                    <a:pt x="20" y="67"/>
                  </a:cubicBezTo>
                  <a:cubicBezTo>
                    <a:pt x="20" y="67"/>
                    <a:pt x="20" y="66"/>
                    <a:pt x="20" y="66"/>
                  </a:cubicBezTo>
                  <a:cubicBezTo>
                    <a:pt x="20" y="66"/>
                    <a:pt x="19" y="64"/>
                    <a:pt x="19" y="64"/>
                  </a:cubicBezTo>
                  <a:cubicBezTo>
                    <a:pt x="19" y="63"/>
                    <a:pt x="18" y="62"/>
                    <a:pt x="18" y="62"/>
                  </a:cubicBezTo>
                  <a:cubicBezTo>
                    <a:pt x="21" y="60"/>
                    <a:pt x="21" y="60"/>
                    <a:pt x="21" y="60"/>
                  </a:cubicBezTo>
                  <a:cubicBezTo>
                    <a:pt x="22" y="58"/>
                    <a:pt x="22" y="58"/>
                    <a:pt x="22" y="58"/>
                  </a:cubicBezTo>
                  <a:cubicBezTo>
                    <a:pt x="22" y="58"/>
                    <a:pt x="22" y="57"/>
                    <a:pt x="21" y="57"/>
                  </a:cubicBezTo>
                  <a:cubicBezTo>
                    <a:pt x="20" y="57"/>
                    <a:pt x="18" y="57"/>
                    <a:pt x="18" y="57"/>
                  </a:cubicBezTo>
                  <a:cubicBezTo>
                    <a:pt x="18" y="57"/>
                    <a:pt x="17" y="56"/>
                    <a:pt x="17" y="56"/>
                  </a:cubicBezTo>
                  <a:cubicBezTo>
                    <a:pt x="17" y="56"/>
                    <a:pt x="16" y="54"/>
                    <a:pt x="16" y="54"/>
                  </a:cubicBezTo>
                  <a:cubicBezTo>
                    <a:pt x="16" y="54"/>
                    <a:pt x="16" y="52"/>
                    <a:pt x="17" y="52"/>
                  </a:cubicBezTo>
                  <a:cubicBezTo>
                    <a:pt x="17" y="51"/>
                    <a:pt x="18" y="48"/>
                    <a:pt x="18" y="48"/>
                  </a:cubicBezTo>
                  <a:cubicBezTo>
                    <a:pt x="18" y="48"/>
                    <a:pt x="17" y="46"/>
                    <a:pt x="19" y="46"/>
                  </a:cubicBezTo>
                  <a:cubicBezTo>
                    <a:pt x="21" y="46"/>
                    <a:pt x="22" y="46"/>
                    <a:pt x="22" y="46"/>
                  </a:cubicBezTo>
                  <a:cubicBezTo>
                    <a:pt x="22" y="46"/>
                    <a:pt x="23" y="44"/>
                    <a:pt x="24" y="44"/>
                  </a:cubicBezTo>
                  <a:cubicBezTo>
                    <a:pt x="24" y="44"/>
                    <a:pt x="25" y="43"/>
                    <a:pt x="25" y="44"/>
                  </a:cubicBezTo>
                  <a:cubicBezTo>
                    <a:pt x="26" y="44"/>
                    <a:pt x="25" y="47"/>
                    <a:pt x="25" y="47"/>
                  </a:cubicBezTo>
                  <a:cubicBezTo>
                    <a:pt x="23" y="49"/>
                    <a:pt x="23" y="49"/>
                    <a:pt x="23" y="49"/>
                  </a:cubicBezTo>
                  <a:cubicBezTo>
                    <a:pt x="23" y="49"/>
                    <a:pt x="24" y="50"/>
                    <a:pt x="24" y="51"/>
                  </a:cubicBezTo>
                  <a:cubicBezTo>
                    <a:pt x="24" y="52"/>
                    <a:pt x="24" y="53"/>
                    <a:pt x="24" y="53"/>
                  </a:cubicBezTo>
                  <a:cubicBezTo>
                    <a:pt x="22" y="56"/>
                    <a:pt x="22" y="56"/>
                    <a:pt x="22" y="56"/>
                  </a:cubicBezTo>
                  <a:cubicBezTo>
                    <a:pt x="22" y="56"/>
                    <a:pt x="23" y="56"/>
                    <a:pt x="23" y="56"/>
                  </a:cubicBezTo>
                  <a:cubicBezTo>
                    <a:pt x="23" y="57"/>
                    <a:pt x="23" y="58"/>
                    <a:pt x="23" y="58"/>
                  </a:cubicBezTo>
                  <a:cubicBezTo>
                    <a:pt x="26" y="57"/>
                    <a:pt x="26" y="57"/>
                    <a:pt x="26" y="57"/>
                  </a:cubicBezTo>
                  <a:cubicBezTo>
                    <a:pt x="26" y="57"/>
                    <a:pt x="25" y="56"/>
                    <a:pt x="25" y="56"/>
                  </a:cubicBezTo>
                  <a:cubicBezTo>
                    <a:pt x="25" y="56"/>
                    <a:pt x="24" y="55"/>
                    <a:pt x="25" y="54"/>
                  </a:cubicBezTo>
                  <a:cubicBezTo>
                    <a:pt x="26" y="53"/>
                    <a:pt x="26" y="52"/>
                    <a:pt x="27" y="52"/>
                  </a:cubicBezTo>
                  <a:cubicBezTo>
                    <a:pt x="27" y="51"/>
                    <a:pt x="27" y="51"/>
                    <a:pt x="29" y="51"/>
                  </a:cubicBezTo>
                  <a:cubicBezTo>
                    <a:pt x="30" y="51"/>
                    <a:pt x="32" y="53"/>
                    <a:pt x="32" y="53"/>
                  </a:cubicBezTo>
                  <a:cubicBezTo>
                    <a:pt x="32" y="53"/>
                    <a:pt x="33" y="54"/>
                    <a:pt x="32" y="54"/>
                  </a:cubicBezTo>
                  <a:cubicBezTo>
                    <a:pt x="32" y="55"/>
                    <a:pt x="31" y="56"/>
                    <a:pt x="31" y="56"/>
                  </a:cubicBezTo>
                  <a:cubicBezTo>
                    <a:pt x="33" y="59"/>
                    <a:pt x="33" y="59"/>
                    <a:pt x="33" y="59"/>
                  </a:cubicBezTo>
                  <a:cubicBezTo>
                    <a:pt x="33" y="59"/>
                    <a:pt x="32" y="59"/>
                    <a:pt x="31" y="60"/>
                  </a:cubicBezTo>
                  <a:cubicBezTo>
                    <a:pt x="31" y="60"/>
                    <a:pt x="31" y="61"/>
                    <a:pt x="31" y="61"/>
                  </a:cubicBezTo>
                  <a:cubicBezTo>
                    <a:pt x="31" y="62"/>
                    <a:pt x="28" y="63"/>
                    <a:pt x="31" y="63"/>
                  </a:cubicBezTo>
                  <a:cubicBezTo>
                    <a:pt x="33" y="63"/>
                    <a:pt x="33" y="63"/>
                    <a:pt x="33" y="62"/>
                  </a:cubicBezTo>
                  <a:cubicBezTo>
                    <a:pt x="33" y="62"/>
                    <a:pt x="33" y="60"/>
                    <a:pt x="33" y="60"/>
                  </a:cubicBezTo>
                  <a:cubicBezTo>
                    <a:pt x="33" y="60"/>
                    <a:pt x="34" y="60"/>
                    <a:pt x="34" y="60"/>
                  </a:cubicBezTo>
                  <a:cubicBezTo>
                    <a:pt x="35" y="60"/>
                    <a:pt x="36" y="60"/>
                    <a:pt x="36" y="60"/>
                  </a:cubicBezTo>
                  <a:cubicBezTo>
                    <a:pt x="37" y="61"/>
                    <a:pt x="37" y="61"/>
                    <a:pt x="37" y="61"/>
                  </a:cubicBezTo>
                  <a:cubicBezTo>
                    <a:pt x="37" y="61"/>
                    <a:pt x="37" y="62"/>
                    <a:pt x="37" y="63"/>
                  </a:cubicBezTo>
                  <a:cubicBezTo>
                    <a:pt x="37" y="63"/>
                    <a:pt x="37" y="64"/>
                    <a:pt x="37" y="64"/>
                  </a:cubicBezTo>
                  <a:cubicBezTo>
                    <a:pt x="37" y="64"/>
                    <a:pt x="39" y="66"/>
                    <a:pt x="39" y="65"/>
                  </a:cubicBezTo>
                  <a:cubicBezTo>
                    <a:pt x="39" y="64"/>
                    <a:pt x="40" y="65"/>
                    <a:pt x="39" y="63"/>
                  </a:cubicBezTo>
                  <a:cubicBezTo>
                    <a:pt x="38" y="62"/>
                    <a:pt x="38" y="60"/>
                    <a:pt x="38" y="60"/>
                  </a:cubicBezTo>
                  <a:cubicBezTo>
                    <a:pt x="38" y="60"/>
                    <a:pt x="38" y="60"/>
                    <a:pt x="38" y="59"/>
                  </a:cubicBezTo>
                  <a:cubicBezTo>
                    <a:pt x="38" y="59"/>
                    <a:pt x="38" y="58"/>
                    <a:pt x="38" y="58"/>
                  </a:cubicBezTo>
                  <a:cubicBezTo>
                    <a:pt x="37" y="57"/>
                    <a:pt x="36" y="57"/>
                    <a:pt x="36" y="56"/>
                  </a:cubicBezTo>
                  <a:cubicBezTo>
                    <a:pt x="36" y="56"/>
                    <a:pt x="33" y="53"/>
                    <a:pt x="33" y="53"/>
                  </a:cubicBezTo>
                  <a:cubicBezTo>
                    <a:pt x="33" y="53"/>
                    <a:pt x="33" y="52"/>
                    <a:pt x="33" y="51"/>
                  </a:cubicBezTo>
                  <a:cubicBezTo>
                    <a:pt x="33" y="49"/>
                    <a:pt x="33" y="48"/>
                    <a:pt x="33" y="47"/>
                  </a:cubicBezTo>
                  <a:cubicBezTo>
                    <a:pt x="33" y="47"/>
                    <a:pt x="34" y="45"/>
                    <a:pt x="34" y="45"/>
                  </a:cubicBezTo>
                  <a:cubicBezTo>
                    <a:pt x="34" y="45"/>
                    <a:pt x="34" y="43"/>
                    <a:pt x="35" y="42"/>
                  </a:cubicBezTo>
                  <a:cubicBezTo>
                    <a:pt x="36" y="42"/>
                    <a:pt x="35" y="41"/>
                    <a:pt x="36" y="41"/>
                  </a:cubicBezTo>
                  <a:cubicBezTo>
                    <a:pt x="38" y="40"/>
                    <a:pt x="37" y="40"/>
                    <a:pt x="39" y="40"/>
                  </a:cubicBezTo>
                  <a:cubicBezTo>
                    <a:pt x="40" y="40"/>
                    <a:pt x="42" y="41"/>
                    <a:pt x="43" y="41"/>
                  </a:cubicBezTo>
                  <a:cubicBezTo>
                    <a:pt x="43" y="41"/>
                    <a:pt x="46" y="42"/>
                    <a:pt x="46" y="42"/>
                  </a:cubicBezTo>
                  <a:cubicBezTo>
                    <a:pt x="46" y="42"/>
                    <a:pt x="46" y="41"/>
                    <a:pt x="46" y="41"/>
                  </a:cubicBezTo>
                  <a:cubicBezTo>
                    <a:pt x="47" y="41"/>
                    <a:pt x="47" y="39"/>
                    <a:pt x="47" y="40"/>
                  </a:cubicBezTo>
                  <a:cubicBezTo>
                    <a:pt x="48" y="40"/>
                    <a:pt x="48" y="41"/>
                    <a:pt x="49" y="40"/>
                  </a:cubicBezTo>
                  <a:cubicBezTo>
                    <a:pt x="50" y="39"/>
                    <a:pt x="50" y="38"/>
                    <a:pt x="50" y="38"/>
                  </a:cubicBezTo>
                  <a:cubicBezTo>
                    <a:pt x="50" y="38"/>
                    <a:pt x="51" y="38"/>
                    <a:pt x="52" y="37"/>
                  </a:cubicBezTo>
                  <a:cubicBezTo>
                    <a:pt x="52" y="37"/>
                    <a:pt x="51" y="36"/>
                    <a:pt x="50" y="36"/>
                  </a:cubicBezTo>
                  <a:cubicBezTo>
                    <a:pt x="50" y="36"/>
                    <a:pt x="48" y="36"/>
                    <a:pt x="47" y="37"/>
                  </a:cubicBezTo>
                  <a:cubicBezTo>
                    <a:pt x="46" y="37"/>
                    <a:pt x="47" y="37"/>
                    <a:pt x="45" y="37"/>
                  </a:cubicBezTo>
                  <a:cubicBezTo>
                    <a:pt x="44" y="38"/>
                    <a:pt x="44" y="38"/>
                    <a:pt x="42" y="38"/>
                  </a:cubicBezTo>
                  <a:cubicBezTo>
                    <a:pt x="40" y="38"/>
                    <a:pt x="40" y="38"/>
                    <a:pt x="39" y="39"/>
                  </a:cubicBezTo>
                  <a:cubicBezTo>
                    <a:pt x="38" y="40"/>
                    <a:pt x="37" y="40"/>
                    <a:pt x="37" y="40"/>
                  </a:cubicBezTo>
                  <a:cubicBezTo>
                    <a:pt x="36" y="40"/>
                    <a:pt x="36" y="40"/>
                    <a:pt x="36" y="40"/>
                  </a:cubicBezTo>
                  <a:cubicBezTo>
                    <a:pt x="36" y="40"/>
                    <a:pt x="35" y="40"/>
                    <a:pt x="34" y="40"/>
                  </a:cubicBezTo>
                  <a:cubicBezTo>
                    <a:pt x="34" y="40"/>
                    <a:pt x="33" y="39"/>
                    <a:pt x="33" y="39"/>
                  </a:cubicBezTo>
                  <a:cubicBezTo>
                    <a:pt x="33" y="39"/>
                    <a:pt x="33" y="39"/>
                    <a:pt x="32" y="39"/>
                  </a:cubicBezTo>
                  <a:cubicBezTo>
                    <a:pt x="31" y="39"/>
                    <a:pt x="30" y="40"/>
                    <a:pt x="30" y="40"/>
                  </a:cubicBezTo>
                  <a:cubicBezTo>
                    <a:pt x="28" y="40"/>
                    <a:pt x="28" y="40"/>
                    <a:pt x="28" y="40"/>
                  </a:cubicBezTo>
                  <a:cubicBezTo>
                    <a:pt x="28" y="40"/>
                    <a:pt x="27" y="40"/>
                    <a:pt x="26" y="40"/>
                  </a:cubicBezTo>
                  <a:cubicBezTo>
                    <a:pt x="26" y="41"/>
                    <a:pt x="24" y="41"/>
                    <a:pt x="24" y="41"/>
                  </a:cubicBezTo>
                  <a:cubicBezTo>
                    <a:pt x="24" y="41"/>
                    <a:pt x="24" y="41"/>
                    <a:pt x="23" y="41"/>
                  </a:cubicBezTo>
                  <a:cubicBezTo>
                    <a:pt x="23" y="42"/>
                    <a:pt x="24" y="42"/>
                    <a:pt x="23" y="43"/>
                  </a:cubicBezTo>
                  <a:cubicBezTo>
                    <a:pt x="22" y="43"/>
                    <a:pt x="20" y="43"/>
                    <a:pt x="20" y="43"/>
                  </a:cubicBezTo>
                  <a:cubicBezTo>
                    <a:pt x="19" y="44"/>
                    <a:pt x="19" y="44"/>
                    <a:pt x="19" y="44"/>
                  </a:cubicBezTo>
                  <a:cubicBezTo>
                    <a:pt x="18" y="46"/>
                    <a:pt x="18" y="46"/>
                    <a:pt x="18" y="46"/>
                  </a:cubicBezTo>
                  <a:cubicBezTo>
                    <a:pt x="17" y="46"/>
                    <a:pt x="17" y="46"/>
                    <a:pt x="17" y="46"/>
                  </a:cubicBezTo>
                  <a:cubicBezTo>
                    <a:pt x="16" y="49"/>
                    <a:pt x="16" y="49"/>
                    <a:pt x="16" y="49"/>
                  </a:cubicBezTo>
                  <a:cubicBezTo>
                    <a:pt x="16" y="50"/>
                    <a:pt x="16" y="50"/>
                    <a:pt x="16" y="50"/>
                  </a:cubicBezTo>
                  <a:cubicBezTo>
                    <a:pt x="14" y="52"/>
                    <a:pt x="14" y="52"/>
                    <a:pt x="14" y="52"/>
                  </a:cubicBezTo>
                  <a:cubicBezTo>
                    <a:pt x="13" y="53"/>
                    <a:pt x="13" y="53"/>
                    <a:pt x="13" y="53"/>
                  </a:cubicBezTo>
                  <a:cubicBezTo>
                    <a:pt x="13" y="53"/>
                    <a:pt x="13" y="53"/>
                    <a:pt x="14" y="54"/>
                  </a:cubicBezTo>
                  <a:cubicBezTo>
                    <a:pt x="14" y="54"/>
                    <a:pt x="14" y="55"/>
                    <a:pt x="14" y="55"/>
                  </a:cubicBezTo>
                  <a:cubicBezTo>
                    <a:pt x="13" y="56"/>
                    <a:pt x="13" y="56"/>
                    <a:pt x="13" y="56"/>
                  </a:cubicBezTo>
                  <a:cubicBezTo>
                    <a:pt x="14" y="58"/>
                    <a:pt x="14" y="58"/>
                    <a:pt x="14" y="58"/>
                  </a:cubicBezTo>
                  <a:cubicBezTo>
                    <a:pt x="16" y="57"/>
                    <a:pt x="16" y="57"/>
                    <a:pt x="16" y="57"/>
                  </a:cubicBezTo>
                  <a:cubicBezTo>
                    <a:pt x="17" y="59"/>
                    <a:pt x="17" y="59"/>
                    <a:pt x="17" y="59"/>
                  </a:cubicBezTo>
                  <a:cubicBezTo>
                    <a:pt x="16" y="61"/>
                    <a:pt x="16" y="61"/>
                    <a:pt x="16" y="61"/>
                  </a:cubicBezTo>
                  <a:cubicBezTo>
                    <a:pt x="16" y="61"/>
                    <a:pt x="15" y="62"/>
                    <a:pt x="14" y="62"/>
                  </a:cubicBezTo>
                  <a:cubicBezTo>
                    <a:pt x="14" y="62"/>
                    <a:pt x="13" y="61"/>
                    <a:pt x="13" y="61"/>
                  </a:cubicBezTo>
                  <a:cubicBezTo>
                    <a:pt x="12" y="59"/>
                    <a:pt x="12" y="59"/>
                    <a:pt x="12" y="59"/>
                  </a:cubicBezTo>
                  <a:cubicBezTo>
                    <a:pt x="12" y="58"/>
                    <a:pt x="12" y="58"/>
                    <a:pt x="12" y="58"/>
                  </a:cubicBezTo>
                  <a:cubicBezTo>
                    <a:pt x="12" y="57"/>
                    <a:pt x="12" y="57"/>
                    <a:pt x="12" y="57"/>
                  </a:cubicBezTo>
                  <a:cubicBezTo>
                    <a:pt x="9" y="58"/>
                    <a:pt x="9" y="58"/>
                    <a:pt x="9" y="58"/>
                  </a:cubicBezTo>
                  <a:cubicBezTo>
                    <a:pt x="9" y="57"/>
                    <a:pt x="9" y="57"/>
                    <a:pt x="9" y="57"/>
                  </a:cubicBezTo>
                  <a:cubicBezTo>
                    <a:pt x="9" y="57"/>
                    <a:pt x="8" y="56"/>
                    <a:pt x="8" y="56"/>
                  </a:cubicBezTo>
                  <a:cubicBezTo>
                    <a:pt x="8" y="55"/>
                    <a:pt x="7" y="54"/>
                    <a:pt x="7" y="54"/>
                  </a:cubicBezTo>
                  <a:cubicBezTo>
                    <a:pt x="5" y="51"/>
                    <a:pt x="5" y="51"/>
                    <a:pt x="5" y="51"/>
                  </a:cubicBezTo>
                  <a:cubicBezTo>
                    <a:pt x="5" y="51"/>
                    <a:pt x="5" y="51"/>
                    <a:pt x="6" y="51"/>
                  </a:cubicBezTo>
                  <a:cubicBezTo>
                    <a:pt x="6" y="50"/>
                    <a:pt x="6" y="50"/>
                    <a:pt x="7" y="49"/>
                  </a:cubicBezTo>
                  <a:cubicBezTo>
                    <a:pt x="7" y="48"/>
                    <a:pt x="9" y="46"/>
                    <a:pt x="9" y="46"/>
                  </a:cubicBezTo>
                  <a:cubicBezTo>
                    <a:pt x="10" y="43"/>
                    <a:pt x="10" y="43"/>
                    <a:pt x="10" y="43"/>
                  </a:cubicBezTo>
                  <a:cubicBezTo>
                    <a:pt x="12" y="41"/>
                    <a:pt x="12" y="41"/>
                    <a:pt x="12" y="41"/>
                  </a:cubicBezTo>
                  <a:cubicBezTo>
                    <a:pt x="13" y="39"/>
                    <a:pt x="13" y="39"/>
                    <a:pt x="13" y="39"/>
                  </a:cubicBezTo>
                  <a:cubicBezTo>
                    <a:pt x="15" y="36"/>
                    <a:pt x="15" y="36"/>
                    <a:pt x="15" y="36"/>
                  </a:cubicBezTo>
                  <a:cubicBezTo>
                    <a:pt x="17" y="34"/>
                    <a:pt x="17" y="34"/>
                    <a:pt x="17" y="34"/>
                  </a:cubicBezTo>
                  <a:cubicBezTo>
                    <a:pt x="20" y="34"/>
                    <a:pt x="20" y="34"/>
                    <a:pt x="20" y="34"/>
                  </a:cubicBezTo>
                  <a:cubicBezTo>
                    <a:pt x="20" y="34"/>
                    <a:pt x="22" y="35"/>
                    <a:pt x="22" y="35"/>
                  </a:cubicBezTo>
                  <a:cubicBezTo>
                    <a:pt x="23" y="34"/>
                    <a:pt x="24" y="33"/>
                    <a:pt x="24" y="33"/>
                  </a:cubicBezTo>
                  <a:cubicBezTo>
                    <a:pt x="28" y="32"/>
                    <a:pt x="28" y="32"/>
                    <a:pt x="28" y="32"/>
                  </a:cubicBezTo>
                  <a:cubicBezTo>
                    <a:pt x="29" y="32"/>
                    <a:pt x="29" y="32"/>
                    <a:pt x="29" y="32"/>
                  </a:cubicBezTo>
                  <a:cubicBezTo>
                    <a:pt x="32" y="33"/>
                    <a:pt x="32" y="33"/>
                    <a:pt x="32" y="33"/>
                  </a:cubicBezTo>
                  <a:cubicBezTo>
                    <a:pt x="34" y="33"/>
                    <a:pt x="34" y="33"/>
                    <a:pt x="34" y="33"/>
                  </a:cubicBezTo>
                  <a:cubicBezTo>
                    <a:pt x="38" y="33"/>
                    <a:pt x="38" y="33"/>
                    <a:pt x="38" y="33"/>
                  </a:cubicBezTo>
                  <a:close/>
                  <a:moveTo>
                    <a:pt x="16" y="139"/>
                  </a:moveTo>
                  <a:cubicBezTo>
                    <a:pt x="16" y="139"/>
                    <a:pt x="16" y="139"/>
                    <a:pt x="16" y="139"/>
                  </a:cubicBezTo>
                  <a:cubicBezTo>
                    <a:pt x="16" y="139"/>
                    <a:pt x="14" y="138"/>
                    <a:pt x="14" y="138"/>
                  </a:cubicBezTo>
                  <a:cubicBezTo>
                    <a:pt x="14" y="139"/>
                    <a:pt x="13" y="140"/>
                    <a:pt x="13" y="140"/>
                  </a:cubicBezTo>
                  <a:cubicBezTo>
                    <a:pt x="12" y="143"/>
                    <a:pt x="12" y="143"/>
                    <a:pt x="12" y="143"/>
                  </a:cubicBezTo>
                  <a:cubicBezTo>
                    <a:pt x="11" y="144"/>
                    <a:pt x="11" y="144"/>
                    <a:pt x="11" y="144"/>
                  </a:cubicBezTo>
                  <a:cubicBezTo>
                    <a:pt x="11" y="146"/>
                    <a:pt x="11" y="146"/>
                    <a:pt x="11" y="146"/>
                  </a:cubicBezTo>
                  <a:cubicBezTo>
                    <a:pt x="8" y="147"/>
                    <a:pt x="8" y="147"/>
                    <a:pt x="8" y="147"/>
                  </a:cubicBezTo>
                  <a:cubicBezTo>
                    <a:pt x="8" y="147"/>
                    <a:pt x="8" y="148"/>
                    <a:pt x="9" y="148"/>
                  </a:cubicBezTo>
                  <a:cubicBezTo>
                    <a:pt x="10" y="148"/>
                    <a:pt x="11" y="148"/>
                    <a:pt x="11" y="148"/>
                  </a:cubicBezTo>
                  <a:cubicBezTo>
                    <a:pt x="11" y="147"/>
                    <a:pt x="12" y="146"/>
                    <a:pt x="12" y="146"/>
                  </a:cubicBezTo>
                  <a:cubicBezTo>
                    <a:pt x="12" y="146"/>
                    <a:pt x="13" y="145"/>
                    <a:pt x="13" y="145"/>
                  </a:cubicBezTo>
                  <a:cubicBezTo>
                    <a:pt x="14" y="145"/>
                    <a:pt x="16" y="145"/>
                    <a:pt x="16" y="144"/>
                  </a:cubicBezTo>
                  <a:cubicBezTo>
                    <a:pt x="16" y="143"/>
                    <a:pt x="16" y="142"/>
                    <a:pt x="16" y="142"/>
                  </a:cubicBezTo>
                  <a:cubicBezTo>
                    <a:pt x="16" y="141"/>
                    <a:pt x="16" y="141"/>
                    <a:pt x="16" y="141"/>
                  </a:cubicBezTo>
                  <a:cubicBezTo>
                    <a:pt x="16" y="139"/>
                    <a:pt x="16" y="139"/>
                    <a:pt x="16" y="139"/>
                  </a:cubicBezTo>
                  <a:close/>
                  <a:moveTo>
                    <a:pt x="68" y="112"/>
                  </a:moveTo>
                  <a:cubicBezTo>
                    <a:pt x="68" y="112"/>
                    <a:pt x="68" y="112"/>
                    <a:pt x="68" y="112"/>
                  </a:cubicBezTo>
                  <a:cubicBezTo>
                    <a:pt x="68" y="112"/>
                    <a:pt x="68" y="112"/>
                    <a:pt x="68" y="112"/>
                  </a:cubicBezTo>
                  <a:cubicBezTo>
                    <a:pt x="68" y="112"/>
                    <a:pt x="69" y="111"/>
                    <a:pt x="69" y="111"/>
                  </a:cubicBezTo>
                  <a:cubicBezTo>
                    <a:pt x="69" y="110"/>
                    <a:pt x="68" y="109"/>
                    <a:pt x="68" y="109"/>
                  </a:cubicBezTo>
                  <a:cubicBezTo>
                    <a:pt x="68" y="108"/>
                    <a:pt x="69" y="108"/>
                    <a:pt x="69" y="108"/>
                  </a:cubicBezTo>
                  <a:cubicBezTo>
                    <a:pt x="69" y="108"/>
                    <a:pt x="69" y="107"/>
                    <a:pt x="69" y="107"/>
                  </a:cubicBezTo>
                  <a:cubicBezTo>
                    <a:pt x="69" y="107"/>
                    <a:pt x="68" y="107"/>
                    <a:pt x="68" y="107"/>
                  </a:cubicBezTo>
                  <a:cubicBezTo>
                    <a:pt x="67" y="107"/>
                    <a:pt x="67" y="108"/>
                    <a:pt x="67" y="108"/>
                  </a:cubicBezTo>
                  <a:cubicBezTo>
                    <a:pt x="67" y="108"/>
                    <a:pt x="67" y="109"/>
                    <a:pt x="67" y="109"/>
                  </a:cubicBezTo>
                  <a:cubicBezTo>
                    <a:pt x="67" y="109"/>
                    <a:pt x="67" y="110"/>
                    <a:pt x="67" y="110"/>
                  </a:cubicBezTo>
                  <a:cubicBezTo>
                    <a:pt x="67" y="110"/>
                    <a:pt x="68" y="112"/>
                    <a:pt x="68" y="112"/>
                  </a:cubicBezTo>
                  <a:close/>
                  <a:moveTo>
                    <a:pt x="95" y="139"/>
                  </a:moveTo>
                  <a:cubicBezTo>
                    <a:pt x="95" y="139"/>
                    <a:pt x="95" y="139"/>
                    <a:pt x="95" y="139"/>
                  </a:cubicBezTo>
                  <a:cubicBezTo>
                    <a:pt x="96" y="138"/>
                    <a:pt x="96" y="138"/>
                    <a:pt x="96" y="138"/>
                  </a:cubicBezTo>
                  <a:cubicBezTo>
                    <a:pt x="97" y="139"/>
                    <a:pt x="97" y="139"/>
                    <a:pt x="97" y="139"/>
                  </a:cubicBezTo>
                  <a:cubicBezTo>
                    <a:pt x="97" y="139"/>
                    <a:pt x="96" y="140"/>
                    <a:pt x="96" y="140"/>
                  </a:cubicBezTo>
                  <a:cubicBezTo>
                    <a:pt x="96" y="140"/>
                    <a:pt x="95" y="139"/>
                    <a:pt x="95" y="139"/>
                  </a:cubicBezTo>
                  <a:cubicBezTo>
                    <a:pt x="95" y="139"/>
                    <a:pt x="95" y="139"/>
                    <a:pt x="95" y="139"/>
                  </a:cubicBezTo>
                  <a:close/>
                  <a:moveTo>
                    <a:pt x="106" y="152"/>
                  </a:moveTo>
                  <a:cubicBezTo>
                    <a:pt x="106" y="152"/>
                    <a:pt x="106" y="152"/>
                    <a:pt x="106" y="152"/>
                  </a:cubicBezTo>
                  <a:cubicBezTo>
                    <a:pt x="107" y="152"/>
                    <a:pt x="107" y="152"/>
                    <a:pt x="107" y="152"/>
                  </a:cubicBezTo>
                  <a:cubicBezTo>
                    <a:pt x="107" y="153"/>
                    <a:pt x="107" y="153"/>
                    <a:pt x="107" y="153"/>
                  </a:cubicBezTo>
                  <a:cubicBezTo>
                    <a:pt x="106" y="154"/>
                    <a:pt x="106" y="154"/>
                    <a:pt x="106" y="154"/>
                  </a:cubicBezTo>
                  <a:cubicBezTo>
                    <a:pt x="106" y="153"/>
                    <a:pt x="106" y="153"/>
                    <a:pt x="106" y="153"/>
                  </a:cubicBezTo>
                  <a:cubicBezTo>
                    <a:pt x="106" y="152"/>
                    <a:pt x="106" y="152"/>
                    <a:pt x="106" y="152"/>
                  </a:cubicBezTo>
                  <a:close/>
                  <a:moveTo>
                    <a:pt x="103" y="150"/>
                  </a:moveTo>
                  <a:cubicBezTo>
                    <a:pt x="103" y="150"/>
                    <a:pt x="103" y="150"/>
                    <a:pt x="103" y="150"/>
                  </a:cubicBezTo>
                  <a:cubicBezTo>
                    <a:pt x="102" y="149"/>
                    <a:pt x="102" y="149"/>
                    <a:pt x="102" y="149"/>
                  </a:cubicBezTo>
                  <a:cubicBezTo>
                    <a:pt x="104" y="149"/>
                    <a:pt x="104" y="149"/>
                    <a:pt x="104" y="149"/>
                  </a:cubicBezTo>
                  <a:cubicBezTo>
                    <a:pt x="104" y="149"/>
                    <a:pt x="104" y="149"/>
                    <a:pt x="105" y="149"/>
                  </a:cubicBezTo>
                  <a:cubicBezTo>
                    <a:pt x="105" y="149"/>
                    <a:pt x="106" y="150"/>
                    <a:pt x="106" y="150"/>
                  </a:cubicBezTo>
                  <a:cubicBezTo>
                    <a:pt x="106" y="150"/>
                    <a:pt x="106" y="150"/>
                    <a:pt x="106" y="150"/>
                  </a:cubicBezTo>
                  <a:cubicBezTo>
                    <a:pt x="105" y="150"/>
                    <a:pt x="105" y="151"/>
                    <a:pt x="105" y="151"/>
                  </a:cubicBezTo>
                  <a:cubicBezTo>
                    <a:pt x="104" y="151"/>
                    <a:pt x="103" y="150"/>
                    <a:pt x="103" y="150"/>
                  </a:cubicBezTo>
                  <a:close/>
                  <a:moveTo>
                    <a:pt x="108" y="150"/>
                  </a:moveTo>
                  <a:cubicBezTo>
                    <a:pt x="108" y="150"/>
                    <a:pt x="108" y="150"/>
                    <a:pt x="108" y="150"/>
                  </a:cubicBezTo>
                  <a:cubicBezTo>
                    <a:pt x="107" y="148"/>
                    <a:pt x="107" y="148"/>
                    <a:pt x="107" y="148"/>
                  </a:cubicBezTo>
                  <a:cubicBezTo>
                    <a:pt x="108" y="147"/>
                    <a:pt x="108" y="147"/>
                    <a:pt x="108" y="147"/>
                  </a:cubicBezTo>
                  <a:cubicBezTo>
                    <a:pt x="108" y="147"/>
                    <a:pt x="109" y="148"/>
                    <a:pt x="109" y="148"/>
                  </a:cubicBezTo>
                  <a:cubicBezTo>
                    <a:pt x="109" y="148"/>
                    <a:pt x="108" y="149"/>
                    <a:pt x="108" y="149"/>
                  </a:cubicBezTo>
                  <a:cubicBezTo>
                    <a:pt x="108" y="150"/>
                    <a:pt x="108" y="150"/>
                    <a:pt x="108" y="150"/>
                  </a:cubicBezTo>
                  <a:close/>
                  <a:moveTo>
                    <a:pt x="129" y="144"/>
                  </a:moveTo>
                  <a:cubicBezTo>
                    <a:pt x="129" y="144"/>
                    <a:pt x="129" y="144"/>
                    <a:pt x="129" y="144"/>
                  </a:cubicBezTo>
                  <a:cubicBezTo>
                    <a:pt x="128" y="143"/>
                    <a:pt x="128" y="143"/>
                    <a:pt x="128" y="143"/>
                  </a:cubicBezTo>
                  <a:cubicBezTo>
                    <a:pt x="128" y="143"/>
                    <a:pt x="129" y="142"/>
                    <a:pt x="129" y="142"/>
                  </a:cubicBezTo>
                  <a:cubicBezTo>
                    <a:pt x="130" y="142"/>
                    <a:pt x="131" y="142"/>
                    <a:pt x="131" y="142"/>
                  </a:cubicBezTo>
                  <a:cubicBezTo>
                    <a:pt x="129" y="144"/>
                    <a:pt x="129" y="144"/>
                    <a:pt x="129" y="144"/>
                  </a:cubicBezTo>
                  <a:close/>
                  <a:moveTo>
                    <a:pt x="127" y="145"/>
                  </a:moveTo>
                  <a:cubicBezTo>
                    <a:pt x="127" y="145"/>
                    <a:pt x="127" y="145"/>
                    <a:pt x="127" y="145"/>
                  </a:cubicBezTo>
                  <a:cubicBezTo>
                    <a:pt x="127" y="142"/>
                    <a:pt x="127" y="142"/>
                    <a:pt x="127" y="142"/>
                  </a:cubicBezTo>
                  <a:cubicBezTo>
                    <a:pt x="128" y="141"/>
                    <a:pt x="128" y="141"/>
                    <a:pt x="128" y="141"/>
                  </a:cubicBezTo>
                  <a:cubicBezTo>
                    <a:pt x="127" y="140"/>
                    <a:pt x="127" y="140"/>
                    <a:pt x="127" y="140"/>
                  </a:cubicBezTo>
                  <a:cubicBezTo>
                    <a:pt x="126" y="140"/>
                    <a:pt x="126" y="140"/>
                    <a:pt x="126" y="140"/>
                  </a:cubicBezTo>
                  <a:cubicBezTo>
                    <a:pt x="126" y="140"/>
                    <a:pt x="125" y="138"/>
                    <a:pt x="125" y="138"/>
                  </a:cubicBezTo>
                  <a:cubicBezTo>
                    <a:pt x="125" y="138"/>
                    <a:pt x="124" y="138"/>
                    <a:pt x="124" y="138"/>
                  </a:cubicBezTo>
                  <a:cubicBezTo>
                    <a:pt x="124" y="138"/>
                    <a:pt x="123" y="138"/>
                    <a:pt x="123" y="138"/>
                  </a:cubicBezTo>
                  <a:cubicBezTo>
                    <a:pt x="123" y="138"/>
                    <a:pt x="124" y="137"/>
                    <a:pt x="124" y="137"/>
                  </a:cubicBezTo>
                  <a:cubicBezTo>
                    <a:pt x="124" y="137"/>
                    <a:pt x="124" y="137"/>
                    <a:pt x="125" y="137"/>
                  </a:cubicBezTo>
                  <a:cubicBezTo>
                    <a:pt x="126" y="136"/>
                    <a:pt x="126" y="136"/>
                    <a:pt x="126" y="136"/>
                  </a:cubicBezTo>
                  <a:cubicBezTo>
                    <a:pt x="126" y="136"/>
                    <a:pt x="128" y="133"/>
                    <a:pt x="130" y="133"/>
                  </a:cubicBezTo>
                  <a:cubicBezTo>
                    <a:pt x="131" y="133"/>
                    <a:pt x="133" y="133"/>
                    <a:pt x="133" y="133"/>
                  </a:cubicBezTo>
                  <a:cubicBezTo>
                    <a:pt x="135" y="131"/>
                    <a:pt x="135" y="131"/>
                    <a:pt x="135" y="131"/>
                  </a:cubicBezTo>
                  <a:cubicBezTo>
                    <a:pt x="135" y="131"/>
                    <a:pt x="135" y="130"/>
                    <a:pt x="135" y="130"/>
                  </a:cubicBezTo>
                  <a:cubicBezTo>
                    <a:pt x="136" y="130"/>
                    <a:pt x="135" y="128"/>
                    <a:pt x="135" y="128"/>
                  </a:cubicBezTo>
                  <a:cubicBezTo>
                    <a:pt x="135" y="126"/>
                    <a:pt x="135" y="126"/>
                    <a:pt x="135" y="126"/>
                  </a:cubicBezTo>
                  <a:cubicBezTo>
                    <a:pt x="135" y="126"/>
                    <a:pt x="132" y="124"/>
                    <a:pt x="132" y="124"/>
                  </a:cubicBezTo>
                  <a:cubicBezTo>
                    <a:pt x="132" y="124"/>
                    <a:pt x="128" y="122"/>
                    <a:pt x="128" y="122"/>
                  </a:cubicBezTo>
                  <a:cubicBezTo>
                    <a:pt x="128" y="122"/>
                    <a:pt x="128" y="120"/>
                    <a:pt x="127" y="120"/>
                  </a:cubicBezTo>
                  <a:cubicBezTo>
                    <a:pt x="127" y="120"/>
                    <a:pt x="128" y="118"/>
                    <a:pt x="128" y="118"/>
                  </a:cubicBezTo>
                  <a:cubicBezTo>
                    <a:pt x="128" y="118"/>
                    <a:pt x="130" y="115"/>
                    <a:pt x="132" y="114"/>
                  </a:cubicBezTo>
                  <a:cubicBezTo>
                    <a:pt x="133" y="113"/>
                    <a:pt x="134" y="113"/>
                    <a:pt x="134" y="113"/>
                  </a:cubicBezTo>
                  <a:cubicBezTo>
                    <a:pt x="135" y="113"/>
                    <a:pt x="136" y="114"/>
                    <a:pt x="137" y="115"/>
                  </a:cubicBezTo>
                  <a:cubicBezTo>
                    <a:pt x="137" y="115"/>
                    <a:pt x="138" y="115"/>
                    <a:pt x="139" y="115"/>
                  </a:cubicBezTo>
                  <a:cubicBezTo>
                    <a:pt x="140" y="115"/>
                    <a:pt x="141" y="115"/>
                    <a:pt x="141" y="115"/>
                  </a:cubicBezTo>
                  <a:cubicBezTo>
                    <a:pt x="141" y="115"/>
                    <a:pt x="141" y="113"/>
                    <a:pt x="141" y="112"/>
                  </a:cubicBezTo>
                  <a:cubicBezTo>
                    <a:pt x="141" y="111"/>
                    <a:pt x="141" y="112"/>
                    <a:pt x="140" y="111"/>
                  </a:cubicBezTo>
                  <a:cubicBezTo>
                    <a:pt x="140" y="111"/>
                    <a:pt x="139" y="110"/>
                    <a:pt x="139" y="110"/>
                  </a:cubicBezTo>
                  <a:cubicBezTo>
                    <a:pt x="139" y="110"/>
                    <a:pt x="139" y="109"/>
                    <a:pt x="139" y="109"/>
                  </a:cubicBezTo>
                  <a:cubicBezTo>
                    <a:pt x="139" y="109"/>
                    <a:pt x="139" y="108"/>
                    <a:pt x="139" y="107"/>
                  </a:cubicBezTo>
                  <a:cubicBezTo>
                    <a:pt x="139" y="107"/>
                    <a:pt x="139" y="104"/>
                    <a:pt x="139" y="104"/>
                  </a:cubicBezTo>
                  <a:cubicBezTo>
                    <a:pt x="139" y="103"/>
                    <a:pt x="138" y="101"/>
                    <a:pt x="138" y="101"/>
                  </a:cubicBezTo>
                  <a:cubicBezTo>
                    <a:pt x="138" y="100"/>
                    <a:pt x="137" y="99"/>
                    <a:pt x="137" y="99"/>
                  </a:cubicBezTo>
                  <a:cubicBezTo>
                    <a:pt x="136" y="97"/>
                    <a:pt x="136" y="97"/>
                    <a:pt x="136" y="97"/>
                  </a:cubicBezTo>
                  <a:cubicBezTo>
                    <a:pt x="136" y="97"/>
                    <a:pt x="136" y="97"/>
                    <a:pt x="136" y="96"/>
                  </a:cubicBezTo>
                  <a:cubicBezTo>
                    <a:pt x="136" y="94"/>
                    <a:pt x="137" y="92"/>
                    <a:pt x="137" y="92"/>
                  </a:cubicBezTo>
                  <a:cubicBezTo>
                    <a:pt x="138" y="91"/>
                    <a:pt x="138" y="89"/>
                    <a:pt x="138" y="89"/>
                  </a:cubicBezTo>
                  <a:cubicBezTo>
                    <a:pt x="137" y="88"/>
                    <a:pt x="137" y="88"/>
                    <a:pt x="137" y="88"/>
                  </a:cubicBezTo>
                  <a:cubicBezTo>
                    <a:pt x="137" y="88"/>
                    <a:pt x="133" y="87"/>
                    <a:pt x="133" y="87"/>
                  </a:cubicBezTo>
                  <a:cubicBezTo>
                    <a:pt x="133" y="87"/>
                    <a:pt x="132" y="86"/>
                    <a:pt x="132" y="86"/>
                  </a:cubicBezTo>
                  <a:cubicBezTo>
                    <a:pt x="132" y="85"/>
                    <a:pt x="131" y="85"/>
                    <a:pt x="131" y="85"/>
                  </a:cubicBezTo>
                  <a:cubicBezTo>
                    <a:pt x="131" y="85"/>
                    <a:pt x="127" y="86"/>
                    <a:pt x="127" y="86"/>
                  </a:cubicBezTo>
                  <a:cubicBezTo>
                    <a:pt x="127" y="86"/>
                    <a:pt x="125" y="87"/>
                    <a:pt x="124" y="88"/>
                  </a:cubicBezTo>
                  <a:cubicBezTo>
                    <a:pt x="122" y="88"/>
                    <a:pt x="122" y="88"/>
                    <a:pt x="121" y="89"/>
                  </a:cubicBezTo>
                  <a:cubicBezTo>
                    <a:pt x="119" y="90"/>
                    <a:pt x="119" y="91"/>
                    <a:pt x="118" y="92"/>
                  </a:cubicBezTo>
                  <a:cubicBezTo>
                    <a:pt x="117" y="92"/>
                    <a:pt x="116" y="94"/>
                    <a:pt x="116" y="94"/>
                  </a:cubicBezTo>
                  <a:cubicBezTo>
                    <a:pt x="115" y="95"/>
                    <a:pt x="115" y="95"/>
                    <a:pt x="116" y="96"/>
                  </a:cubicBezTo>
                  <a:cubicBezTo>
                    <a:pt x="116" y="97"/>
                    <a:pt x="117" y="96"/>
                    <a:pt x="117" y="96"/>
                  </a:cubicBezTo>
                  <a:cubicBezTo>
                    <a:pt x="117" y="96"/>
                    <a:pt x="118" y="96"/>
                    <a:pt x="119" y="96"/>
                  </a:cubicBezTo>
                  <a:cubicBezTo>
                    <a:pt x="120" y="96"/>
                    <a:pt x="120" y="97"/>
                    <a:pt x="119" y="97"/>
                  </a:cubicBezTo>
                  <a:cubicBezTo>
                    <a:pt x="119" y="97"/>
                    <a:pt x="119" y="98"/>
                    <a:pt x="119" y="98"/>
                  </a:cubicBezTo>
                  <a:cubicBezTo>
                    <a:pt x="119" y="98"/>
                    <a:pt x="119" y="98"/>
                    <a:pt x="118" y="99"/>
                  </a:cubicBezTo>
                  <a:cubicBezTo>
                    <a:pt x="118" y="99"/>
                    <a:pt x="118" y="100"/>
                    <a:pt x="118" y="101"/>
                  </a:cubicBezTo>
                  <a:cubicBezTo>
                    <a:pt x="118" y="102"/>
                    <a:pt x="117" y="102"/>
                    <a:pt x="117" y="102"/>
                  </a:cubicBezTo>
                  <a:cubicBezTo>
                    <a:pt x="116" y="103"/>
                    <a:pt x="116" y="103"/>
                    <a:pt x="115" y="104"/>
                  </a:cubicBezTo>
                  <a:cubicBezTo>
                    <a:pt x="114" y="104"/>
                    <a:pt x="114" y="105"/>
                    <a:pt x="114" y="105"/>
                  </a:cubicBezTo>
                  <a:cubicBezTo>
                    <a:pt x="114" y="106"/>
                    <a:pt x="114" y="106"/>
                    <a:pt x="115" y="107"/>
                  </a:cubicBezTo>
                  <a:cubicBezTo>
                    <a:pt x="115" y="108"/>
                    <a:pt x="115" y="108"/>
                    <a:pt x="115" y="108"/>
                  </a:cubicBezTo>
                  <a:cubicBezTo>
                    <a:pt x="115" y="109"/>
                    <a:pt x="114" y="110"/>
                    <a:pt x="114" y="109"/>
                  </a:cubicBezTo>
                  <a:cubicBezTo>
                    <a:pt x="114" y="109"/>
                    <a:pt x="114" y="108"/>
                    <a:pt x="114" y="108"/>
                  </a:cubicBezTo>
                  <a:cubicBezTo>
                    <a:pt x="111" y="108"/>
                    <a:pt x="111" y="108"/>
                    <a:pt x="111" y="108"/>
                  </a:cubicBezTo>
                  <a:cubicBezTo>
                    <a:pt x="111" y="108"/>
                    <a:pt x="111" y="108"/>
                    <a:pt x="110" y="108"/>
                  </a:cubicBezTo>
                  <a:cubicBezTo>
                    <a:pt x="110" y="108"/>
                    <a:pt x="112" y="106"/>
                    <a:pt x="112" y="106"/>
                  </a:cubicBezTo>
                  <a:cubicBezTo>
                    <a:pt x="113" y="105"/>
                    <a:pt x="113" y="105"/>
                    <a:pt x="113" y="105"/>
                  </a:cubicBezTo>
                  <a:cubicBezTo>
                    <a:pt x="113" y="104"/>
                    <a:pt x="113" y="104"/>
                    <a:pt x="113" y="104"/>
                  </a:cubicBezTo>
                  <a:cubicBezTo>
                    <a:pt x="110" y="104"/>
                    <a:pt x="110" y="104"/>
                    <a:pt x="110" y="104"/>
                  </a:cubicBezTo>
                  <a:cubicBezTo>
                    <a:pt x="109" y="104"/>
                    <a:pt x="109" y="104"/>
                    <a:pt x="109" y="104"/>
                  </a:cubicBezTo>
                  <a:cubicBezTo>
                    <a:pt x="110" y="103"/>
                    <a:pt x="110" y="103"/>
                    <a:pt x="110" y="103"/>
                  </a:cubicBezTo>
                  <a:cubicBezTo>
                    <a:pt x="110" y="101"/>
                    <a:pt x="110" y="101"/>
                    <a:pt x="110" y="101"/>
                  </a:cubicBezTo>
                  <a:cubicBezTo>
                    <a:pt x="111" y="99"/>
                    <a:pt x="111" y="99"/>
                    <a:pt x="111" y="99"/>
                  </a:cubicBezTo>
                  <a:cubicBezTo>
                    <a:pt x="111" y="99"/>
                    <a:pt x="111" y="97"/>
                    <a:pt x="112" y="97"/>
                  </a:cubicBezTo>
                  <a:cubicBezTo>
                    <a:pt x="112" y="97"/>
                    <a:pt x="113" y="96"/>
                    <a:pt x="113" y="95"/>
                  </a:cubicBezTo>
                  <a:cubicBezTo>
                    <a:pt x="114" y="95"/>
                    <a:pt x="113" y="94"/>
                    <a:pt x="113" y="94"/>
                  </a:cubicBezTo>
                  <a:cubicBezTo>
                    <a:pt x="111" y="94"/>
                    <a:pt x="111" y="94"/>
                    <a:pt x="111" y="94"/>
                  </a:cubicBezTo>
                  <a:cubicBezTo>
                    <a:pt x="109" y="95"/>
                    <a:pt x="109" y="95"/>
                    <a:pt x="109" y="95"/>
                  </a:cubicBezTo>
                  <a:cubicBezTo>
                    <a:pt x="109" y="95"/>
                    <a:pt x="106" y="96"/>
                    <a:pt x="105" y="96"/>
                  </a:cubicBezTo>
                  <a:cubicBezTo>
                    <a:pt x="104" y="96"/>
                    <a:pt x="105" y="96"/>
                    <a:pt x="104" y="96"/>
                  </a:cubicBezTo>
                  <a:cubicBezTo>
                    <a:pt x="104" y="95"/>
                    <a:pt x="103" y="95"/>
                    <a:pt x="103" y="95"/>
                  </a:cubicBezTo>
                  <a:cubicBezTo>
                    <a:pt x="103" y="95"/>
                    <a:pt x="101" y="95"/>
                    <a:pt x="101" y="95"/>
                  </a:cubicBezTo>
                  <a:cubicBezTo>
                    <a:pt x="100" y="95"/>
                    <a:pt x="100" y="96"/>
                    <a:pt x="100" y="96"/>
                  </a:cubicBezTo>
                  <a:cubicBezTo>
                    <a:pt x="100" y="96"/>
                    <a:pt x="103" y="97"/>
                    <a:pt x="104" y="98"/>
                  </a:cubicBezTo>
                  <a:cubicBezTo>
                    <a:pt x="104" y="98"/>
                    <a:pt x="105" y="98"/>
                    <a:pt x="105" y="98"/>
                  </a:cubicBezTo>
                  <a:cubicBezTo>
                    <a:pt x="105" y="99"/>
                    <a:pt x="105" y="99"/>
                    <a:pt x="105" y="99"/>
                  </a:cubicBezTo>
                  <a:cubicBezTo>
                    <a:pt x="105" y="99"/>
                    <a:pt x="104" y="101"/>
                    <a:pt x="103" y="101"/>
                  </a:cubicBezTo>
                  <a:cubicBezTo>
                    <a:pt x="103" y="102"/>
                    <a:pt x="102" y="102"/>
                    <a:pt x="102" y="102"/>
                  </a:cubicBezTo>
                  <a:cubicBezTo>
                    <a:pt x="100" y="103"/>
                    <a:pt x="100" y="103"/>
                    <a:pt x="100" y="103"/>
                  </a:cubicBezTo>
                  <a:cubicBezTo>
                    <a:pt x="100" y="103"/>
                    <a:pt x="101" y="105"/>
                    <a:pt x="101" y="105"/>
                  </a:cubicBezTo>
                  <a:cubicBezTo>
                    <a:pt x="101" y="105"/>
                    <a:pt x="101" y="107"/>
                    <a:pt x="101" y="107"/>
                  </a:cubicBezTo>
                  <a:cubicBezTo>
                    <a:pt x="99" y="106"/>
                    <a:pt x="99" y="106"/>
                    <a:pt x="99" y="106"/>
                  </a:cubicBezTo>
                  <a:cubicBezTo>
                    <a:pt x="96" y="108"/>
                    <a:pt x="96" y="108"/>
                    <a:pt x="96" y="108"/>
                  </a:cubicBezTo>
                  <a:cubicBezTo>
                    <a:pt x="96" y="108"/>
                    <a:pt x="95" y="108"/>
                    <a:pt x="95" y="108"/>
                  </a:cubicBezTo>
                  <a:cubicBezTo>
                    <a:pt x="94" y="108"/>
                    <a:pt x="94" y="107"/>
                    <a:pt x="94" y="107"/>
                  </a:cubicBezTo>
                  <a:cubicBezTo>
                    <a:pt x="93" y="109"/>
                    <a:pt x="93" y="109"/>
                    <a:pt x="93" y="109"/>
                  </a:cubicBezTo>
                  <a:cubicBezTo>
                    <a:pt x="93" y="109"/>
                    <a:pt x="89" y="108"/>
                    <a:pt x="88" y="108"/>
                  </a:cubicBezTo>
                  <a:cubicBezTo>
                    <a:pt x="88" y="108"/>
                    <a:pt x="88" y="110"/>
                    <a:pt x="88" y="110"/>
                  </a:cubicBezTo>
                  <a:cubicBezTo>
                    <a:pt x="90" y="111"/>
                    <a:pt x="90" y="111"/>
                    <a:pt x="90" y="111"/>
                  </a:cubicBezTo>
                  <a:cubicBezTo>
                    <a:pt x="88" y="112"/>
                    <a:pt x="88" y="112"/>
                    <a:pt x="88" y="112"/>
                  </a:cubicBezTo>
                  <a:cubicBezTo>
                    <a:pt x="92" y="114"/>
                    <a:pt x="92" y="114"/>
                    <a:pt x="92" y="114"/>
                  </a:cubicBezTo>
                  <a:cubicBezTo>
                    <a:pt x="93" y="115"/>
                    <a:pt x="93" y="115"/>
                    <a:pt x="93" y="115"/>
                  </a:cubicBezTo>
                  <a:cubicBezTo>
                    <a:pt x="94" y="118"/>
                    <a:pt x="94" y="118"/>
                    <a:pt x="94" y="118"/>
                  </a:cubicBezTo>
                  <a:cubicBezTo>
                    <a:pt x="93" y="119"/>
                    <a:pt x="93" y="119"/>
                    <a:pt x="93" y="119"/>
                  </a:cubicBezTo>
                  <a:cubicBezTo>
                    <a:pt x="95" y="121"/>
                    <a:pt x="95" y="121"/>
                    <a:pt x="95" y="121"/>
                  </a:cubicBezTo>
                  <a:cubicBezTo>
                    <a:pt x="95" y="121"/>
                    <a:pt x="95" y="122"/>
                    <a:pt x="96" y="123"/>
                  </a:cubicBezTo>
                  <a:cubicBezTo>
                    <a:pt x="96" y="123"/>
                    <a:pt x="96" y="125"/>
                    <a:pt x="96" y="125"/>
                  </a:cubicBezTo>
                  <a:cubicBezTo>
                    <a:pt x="96" y="127"/>
                    <a:pt x="96" y="127"/>
                    <a:pt x="96" y="127"/>
                  </a:cubicBezTo>
                  <a:cubicBezTo>
                    <a:pt x="96" y="128"/>
                    <a:pt x="96" y="128"/>
                    <a:pt x="96" y="128"/>
                  </a:cubicBezTo>
                  <a:cubicBezTo>
                    <a:pt x="96" y="128"/>
                    <a:pt x="94" y="129"/>
                    <a:pt x="94" y="130"/>
                  </a:cubicBezTo>
                  <a:cubicBezTo>
                    <a:pt x="94" y="130"/>
                    <a:pt x="95" y="130"/>
                    <a:pt x="95" y="130"/>
                  </a:cubicBezTo>
                  <a:cubicBezTo>
                    <a:pt x="97" y="132"/>
                    <a:pt x="97" y="132"/>
                    <a:pt x="97" y="132"/>
                  </a:cubicBezTo>
                  <a:cubicBezTo>
                    <a:pt x="98" y="134"/>
                    <a:pt x="98" y="134"/>
                    <a:pt x="98" y="134"/>
                  </a:cubicBezTo>
                  <a:cubicBezTo>
                    <a:pt x="98" y="134"/>
                    <a:pt x="97" y="135"/>
                    <a:pt x="97" y="136"/>
                  </a:cubicBezTo>
                  <a:cubicBezTo>
                    <a:pt x="97" y="136"/>
                    <a:pt x="99" y="137"/>
                    <a:pt x="99" y="137"/>
                  </a:cubicBezTo>
                  <a:cubicBezTo>
                    <a:pt x="103" y="137"/>
                    <a:pt x="103" y="137"/>
                    <a:pt x="103" y="137"/>
                  </a:cubicBezTo>
                  <a:cubicBezTo>
                    <a:pt x="105" y="137"/>
                    <a:pt x="105" y="137"/>
                    <a:pt x="105" y="137"/>
                  </a:cubicBezTo>
                  <a:cubicBezTo>
                    <a:pt x="105" y="137"/>
                    <a:pt x="108" y="137"/>
                    <a:pt x="109" y="137"/>
                  </a:cubicBezTo>
                  <a:cubicBezTo>
                    <a:pt x="109" y="137"/>
                    <a:pt x="112" y="136"/>
                    <a:pt x="112" y="136"/>
                  </a:cubicBezTo>
                  <a:cubicBezTo>
                    <a:pt x="112" y="136"/>
                    <a:pt x="114" y="138"/>
                    <a:pt x="115" y="138"/>
                  </a:cubicBezTo>
                  <a:cubicBezTo>
                    <a:pt x="116" y="139"/>
                    <a:pt x="115" y="140"/>
                    <a:pt x="115" y="140"/>
                  </a:cubicBezTo>
                  <a:cubicBezTo>
                    <a:pt x="115" y="141"/>
                    <a:pt x="114" y="141"/>
                    <a:pt x="114" y="141"/>
                  </a:cubicBezTo>
                  <a:cubicBezTo>
                    <a:pt x="114" y="141"/>
                    <a:pt x="115" y="144"/>
                    <a:pt x="115" y="144"/>
                  </a:cubicBezTo>
                  <a:cubicBezTo>
                    <a:pt x="116" y="145"/>
                    <a:pt x="116" y="144"/>
                    <a:pt x="116" y="144"/>
                  </a:cubicBezTo>
                  <a:cubicBezTo>
                    <a:pt x="116" y="144"/>
                    <a:pt x="117" y="145"/>
                    <a:pt x="118" y="146"/>
                  </a:cubicBezTo>
                  <a:cubicBezTo>
                    <a:pt x="118" y="147"/>
                    <a:pt x="119" y="147"/>
                    <a:pt x="119" y="147"/>
                  </a:cubicBezTo>
                  <a:cubicBezTo>
                    <a:pt x="120" y="147"/>
                    <a:pt x="120" y="147"/>
                    <a:pt x="120" y="147"/>
                  </a:cubicBezTo>
                  <a:cubicBezTo>
                    <a:pt x="120" y="147"/>
                    <a:pt x="121" y="147"/>
                    <a:pt x="121" y="148"/>
                  </a:cubicBezTo>
                  <a:cubicBezTo>
                    <a:pt x="122" y="148"/>
                    <a:pt x="123" y="148"/>
                    <a:pt x="124" y="148"/>
                  </a:cubicBezTo>
                  <a:cubicBezTo>
                    <a:pt x="124" y="148"/>
                    <a:pt x="125" y="148"/>
                    <a:pt x="125" y="147"/>
                  </a:cubicBezTo>
                  <a:cubicBezTo>
                    <a:pt x="125" y="147"/>
                    <a:pt x="126" y="147"/>
                    <a:pt x="127" y="147"/>
                  </a:cubicBezTo>
                  <a:cubicBezTo>
                    <a:pt x="127" y="146"/>
                    <a:pt x="127" y="145"/>
                    <a:pt x="127" y="145"/>
                  </a:cubicBezTo>
                  <a:cubicBezTo>
                    <a:pt x="127" y="145"/>
                    <a:pt x="127" y="145"/>
                    <a:pt x="127" y="145"/>
                  </a:cubicBezTo>
                  <a:close/>
                  <a:moveTo>
                    <a:pt x="127" y="150"/>
                  </a:moveTo>
                  <a:cubicBezTo>
                    <a:pt x="127" y="150"/>
                    <a:pt x="127" y="150"/>
                    <a:pt x="127" y="150"/>
                  </a:cubicBezTo>
                  <a:cubicBezTo>
                    <a:pt x="126" y="151"/>
                    <a:pt x="126" y="151"/>
                    <a:pt x="126" y="151"/>
                  </a:cubicBezTo>
                  <a:cubicBezTo>
                    <a:pt x="127" y="151"/>
                    <a:pt x="127" y="151"/>
                    <a:pt x="127" y="151"/>
                  </a:cubicBezTo>
                  <a:cubicBezTo>
                    <a:pt x="127" y="151"/>
                    <a:pt x="129" y="152"/>
                    <a:pt x="129" y="152"/>
                  </a:cubicBezTo>
                  <a:cubicBezTo>
                    <a:pt x="130" y="152"/>
                    <a:pt x="130" y="152"/>
                    <a:pt x="130" y="152"/>
                  </a:cubicBezTo>
                  <a:cubicBezTo>
                    <a:pt x="131" y="151"/>
                    <a:pt x="131" y="151"/>
                    <a:pt x="131" y="151"/>
                  </a:cubicBezTo>
                  <a:cubicBezTo>
                    <a:pt x="132" y="149"/>
                    <a:pt x="132" y="149"/>
                    <a:pt x="132" y="149"/>
                  </a:cubicBezTo>
                  <a:cubicBezTo>
                    <a:pt x="135" y="148"/>
                    <a:pt x="135" y="148"/>
                    <a:pt x="135" y="148"/>
                  </a:cubicBezTo>
                  <a:cubicBezTo>
                    <a:pt x="135" y="148"/>
                    <a:pt x="138" y="148"/>
                    <a:pt x="138" y="148"/>
                  </a:cubicBezTo>
                  <a:cubicBezTo>
                    <a:pt x="138" y="148"/>
                    <a:pt x="139" y="147"/>
                    <a:pt x="139" y="147"/>
                  </a:cubicBezTo>
                  <a:cubicBezTo>
                    <a:pt x="139" y="146"/>
                    <a:pt x="139" y="146"/>
                    <a:pt x="139" y="146"/>
                  </a:cubicBezTo>
                  <a:cubicBezTo>
                    <a:pt x="137" y="144"/>
                    <a:pt x="137" y="144"/>
                    <a:pt x="137" y="144"/>
                  </a:cubicBezTo>
                  <a:cubicBezTo>
                    <a:pt x="135" y="144"/>
                    <a:pt x="135" y="144"/>
                    <a:pt x="135" y="144"/>
                  </a:cubicBezTo>
                  <a:cubicBezTo>
                    <a:pt x="135" y="144"/>
                    <a:pt x="133" y="144"/>
                    <a:pt x="132" y="144"/>
                  </a:cubicBezTo>
                  <a:cubicBezTo>
                    <a:pt x="132" y="144"/>
                    <a:pt x="131" y="144"/>
                    <a:pt x="131" y="144"/>
                  </a:cubicBezTo>
                  <a:cubicBezTo>
                    <a:pt x="131" y="144"/>
                    <a:pt x="131" y="145"/>
                    <a:pt x="131" y="146"/>
                  </a:cubicBezTo>
                  <a:cubicBezTo>
                    <a:pt x="130" y="147"/>
                    <a:pt x="130" y="147"/>
                    <a:pt x="129" y="147"/>
                  </a:cubicBezTo>
                  <a:cubicBezTo>
                    <a:pt x="129" y="147"/>
                    <a:pt x="128" y="147"/>
                    <a:pt x="128" y="147"/>
                  </a:cubicBezTo>
                  <a:cubicBezTo>
                    <a:pt x="127" y="150"/>
                    <a:pt x="127" y="150"/>
                    <a:pt x="127" y="150"/>
                  </a:cubicBezTo>
                  <a:close/>
                  <a:moveTo>
                    <a:pt x="116" y="162"/>
                  </a:moveTo>
                  <a:cubicBezTo>
                    <a:pt x="116" y="162"/>
                    <a:pt x="116" y="162"/>
                    <a:pt x="116" y="162"/>
                  </a:cubicBezTo>
                  <a:cubicBezTo>
                    <a:pt x="117" y="162"/>
                    <a:pt x="117" y="162"/>
                    <a:pt x="117" y="162"/>
                  </a:cubicBezTo>
                  <a:cubicBezTo>
                    <a:pt x="118" y="161"/>
                    <a:pt x="118" y="161"/>
                    <a:pt x="118" y="161"/>
                  </a:cubicBezTo>
                  <a:cubicBezTo>
                    <a:pt x="117" y="159"/>
                    <a:pt x="117" y="159"/>
                    <a:pt x="117" y="159"/>
                  </a:cubicBezTo>
                  <a:cubicBezTo>
                    <a:pt x="116" y="158"/>
                    <a:pt x="116" y="158"/>
                    <a:pt x="116" y="158"/>
                  </a:cubicBezTo>
                  <a:cubicBezTo>
                    <a:pt x="115" y="155"/>
                    <a:pt x="115" y="155"/>
                    <a:pt x="115" y="155"/>
                  </a:cubicBezTo>
                  <a:cubicBezTo>
                    <a:pt x="113" y="153"/>
                    <a:pt x="113" y="153"/>
                    <a:pt x="113" y="153"/>
                  </a:cubicBezTo>
                  <a:cubicBezTo>
                    <a:pt x="112" y="152"/>
                    <a:pt x="112" y="152"/>
                    <a:pt x="112" y="152"/>
                  </a:cubicBezTo>
                  <a:cubicBezTo>
                    <a:pt x="111" y="154"/>
                    <a:pt x="111" y="154"/>
                    <a:pt x="111" y="154"/>
                  </a:cubicBezTo>
                  <a:cubicBezTo>
                    <a:pt x="110" y="155"/>
                    <a:pt x="110" y="155"/>
                    <a:pt x="110" y="155"/>
                  </a:cubicBezTo>
                  <a:cubicBezTo>
                    <a:pt x="109" y="156"/>
                    <a:pt x="109" y="156"/>
                    <a:pt x="109" y="156"/>
                  </a:cubicBezTo>
                  <a:cubicBezTo>
                    <a:pt x="109" y="156"/>
                    <a:pt x="106" y="155"/>
                    <a:pt x="105" y="154"/>
                  </a:cubicBezTo>
                  <a:cubicBezTo>
                    <a:pt x="103" y="153"/>
                    <a:pt x="103" y="153"/>
                    <a:pt x="103" y="153"/>
                  </a:cubicBezTo>
                  <a:cubicBezTo>
                    <a:pt x="103" y="153"/>
                    <a:pt x="102" y="153"/>
                    <a:pt x="101" y="152"/>
                  </a:cubicBezTo>
                  <a:cubicBezTo>
                    <a:pt x="101" y="152"/>
                    <a:pt x="100" y="151"/>
                    <a:pt x="100" y="151"/>
                  </a:cubicBezTo>
                  <a:cubicBezTo>
                    <a:pt x="100" y="151"/>
                    <a:pt x="100" y="150"/>
                    <a:pt x="99" y="150"/>
                  </a:cubicBezTo>
                  <a:cubicBezTo>
                    <a:pt x="99" y="149"/>
                    <a:pt x="98" y="150"/>
                    <a:pt x="97" y="150"/>
                  </a:cubicBezTo>
                  <a:cubicBezTo>
                    <a:pt x="95" y="150"/>
                    <a:pt x="95" y="150"/>
                    <a:pt x="94" y="150"/>
                  </a:cubicBezTo>
                  <a:cubicBezTo>
                    <a:pt x="94" y="151"/>
                    <a:pt x="93" y="151"/>
                    <a:pt x="93" y="151"/>
                  </a:cubicBezTo>
                  <a:cubicBezTo>
                    <a:pt x="92" y="152"/>
                    <a:pt x="93" y="154"/>
                    <a:pt x="93" y="154"/>
                  </a:cubicBezTo>
                  <a:cubicBezTo>
                    <a:pt x="93" y="155"/>
                    <a:pt x="93" y="155"/>
                    <a:pt x="93" y="155"/>
                  </a:cubicBezTo>
                  <a:cubicBezTo>
                    <a:pt x="94" y="157"/>
                    <a:pt x="94" y="157"/>
                    <a:pt x="94" y="157"/>
                  </a:cubicBezTo>
                  <a:cubicBezTo>
                    <a:pt x="92" y="157"/>
                    <a:pt x="92" y="157"/>
                    <a:pt x="92" y="157"/>
                  </a:cubicBezTo>
                  <a:cubicBezTo>
                    <a:pt x="91" y="157"/>
                    <a:pt x="91" y="157"/>
                    <a:pt x="91" y="157"/>
                  </a:cubicBezTo>
                  <a:cubicBezTo>
                    <a:pt x="92" y="159"/>
                    <a:pt x="92" y="159"/>
                    <a:pt x="92" y="159"/>
                  </a:cubicBezTo>
                  <a:cubicBezTo>
                    <a:pt x="92" y="159"/>
                    <a:pt x="92" y="160"/>
                    <a:pt x="93" y="161"/>
                  </a:cubicBezTo>
                  <a:cubicBezTo>
                    <a:pt x="93" y="161"/>
                    <a:pt x="94" y="162"/>
                    <a:pt x="94" y="162"/>
                  </a:cubicBezTo>
                  <a:cubicBezTo>
                    <a:pt x="94" y="162"/>
                    <a:pt x="99" y="163"/>
                    <a:pt x="99" y="163"/>
                  </a:cubicBezTo>
                  <a:cubicBezTo>
                    <a:pt x="100" y="163"/>
                    <a:pt x="100" y="163"/>
                    <a:pt x="100" y="163"/>
                  </a:cubicBezTo>
                  <a:cubicBezTo>
                    <a:pt x="100" y="163"/>
                    <a:pt x="102" y="164"/>
                    <a:pt x="104" y="165"/>
                  </a:cubicBezTo>
                  <a:cubicBezTo>
                    <a:pt x="105" y="166"/>
                    <a:pt x="106" y="167"/>
                    <a:pt x="106" y="167"/>
                  </a:cubicBezTo>
                  <a:cubicBezTo>
                    <a:pt x="106" y="167"/>
                    <a:pt x="108" y="167"/>
                    <a:pt x="108" y="167"/>
                  </a:cubicBezTo>
                  <a:cubicBezTo>
                    <a:pt x="109" y="166"/>
                    <a:pt x="109" y="166"/>
                    <a:pt x="109" y="166"/>
                  </a:cubicBezTo>
                  <a:cubicBezTo>
                    <a:pt x="112" y="165"/>
                    <a:pt x="112" y="165"/>
                    <a:pt x="112" y="165"/>
                  </a:cubicBezTo>
                  <a:cubicBezTo>
                    <a:pt x="114" y="165"/>
                    <a:pt x="114" y="165"/>
                    <a:pt x="114" y="165"/>
                  </a:cubicBezTo>
                  <a:cubicBezTo>
                    <a:pt x="117" y="166"/>
                    <a:pt x="117" y="166"/>
                    <a:pt x="117" y="166"/>
                  </a:cubicBezTo>
                  <a:cubicBezTo>
                    <a:pt x="118" y="166"/>
                    <a:pt x="118" y="166"/>
                    <a:pt x="118" y="166"/>
                  </a:cubicBezTo>
                  <a:cubicBezTo>
                    <a:pt x="118" y="164"/>
                    <a:pt x="118" y="164"/>
                    <a:pt x="118" y="164"/>
                  </a:cubicBezTo>
                  <a:cubicBezTo>
                    <a:pt x="118" y="163"/>
                    <a:pt x="118" y="163"/>
                    <a:pt x="118" y="163"/>
                  </a:cubicBezTo>
                  <a:cubicBezTo>
                    <a:pt x="116" y="162"/>
                    <a:pt x="116" y="162"/>
                    <a:pt x="116" y="162"/>
                  </a:cubicBezTo>
                  <a:close/>
                  <a:moveTo>
                    <a:pt x="77" y="121"/>
                  </a:moveTo>
                  <a:cubicBezTo>
                    <a:pt x="77" y="121"/>
                    <a:pt x="77" y="121"/>
                    <a:pt x="77" y="121"/>
                  </a:cubicBezTo>
                  <a:cubicBezTo>
                    <a:pt x="75" y="120"/>
                    <a:pt x="75" y="120"/>
                    <a:pt x="75" y="120"/>
                  </a:cubicBezTo>
                  <a:cubicBezTo>
                    <a:pt x="73" y="117"/>
                    <a:pt x="73" y="117"/>
                    <a:pt x="73" y="117"/>
                  </a:cubicBezTo>
                  <a:cubicBezTo>
                    <a:pt x="70" y="116"/>
                    <a:pt x="70" y="116"/>
                    <a:pt x="70" y="116"/>
                  </a:cubicBezTo>
                  <a:cubicBezTo>
                    <a:pt x="70" y="116"/>
                    <a:pt x="69" y="113"/>
                    <a:pt x="69" y="113"/>
                  </a:cubicBezTo>
                  <a:cubicBezTo>
                    <a:pt x="68" y="112"/>
                    <a:pt x="68" y="113"/>
                    <a:pt x="68" y="113"/>
                  </a:cubicBezTo>
                  <a:cubicBezTo>
                    <a:pt x="68" y="113"/>
                    <a:pt x="68" y="115"/>
                    <a:pt x="67" y="116"/>
                  </a:cubicBezTo>
                  <a:cubicBezTo>
                    <a:pt x="66" y="116"/>
                    <a:pt x="65" y="116"/>
                    <a:pt x="65" y="116"/>
                  </a:cubicBezTo>
                  <a:cubicBezTo>
                    <a:pt x="63" y="118"/>
                    <a:pt x="63" y="118"/>
                    <a:pt x="63" y="118"/>
                  </a:cubicBezTo>
                  <a:cubicBezTo>
                    <a:pt x="63" y="118"/>
                    <a:pt x="60" y="119"/>
                    <a:pt x="59" y="119"/>
                  </a:cubicBezTo>
                  <a:cubicBezTo>
                    <a:pt x="59" y="119"/>
                    <a:pt x="58" y="120"/>
                    <a:pt x="58" y="120"/>
                  </a:cubicBezTo>
                  <a:cubicBezTo>
                    <a:pt x="52" y="119"/>
                    <a:pt x="52" y="119"/>
                    <a:pt x="52" y="119"/>
                  </a:cubicBezTo>
                  <a:cubicBezTo>
                    <a:pt x="50" y="121"/>
                    <a:pt x="50" y="121"/>
                    <a:pt x="50" y="121"/>
                  </a:cubicBezTo>
                  <a:cubicBezTo>
                    <a:pt x="50" y="122"/>
                    <a:pt x="50" y="122"/>
                    <a:pt x="50" y="122"/>
                  </a:cubicBezTo>
                  <a:cubicBezTo>
                    <a:pt x="51" y="124"/>
                    <a:pt x="51" y="124"/>
                    <a:pt x="51" y="124"/>
                  </a:cubicBezTo>
                  <a:cubicBezTo>
                    <a:pt x="52" y="125"/>
                    <a:pt x="52" y="125"/>
                    <a:pt x="52" y="125"/>
                  </a:cubicBezTo>
                  <a:cubicBezTo>
                    <a:pt x="53" y="125"/>
                    <a:pt x="53" y="125"/>
                    <a:pt x="53" y="125"/>
                  </a:cubicBezTo>
                  <a:cubicBezTo>
                    <a:pt x="53" y="127"/>
                    <a:pt x="53" y="127"/>
                    <a:pt x="53" y="127"/>
                  </a:cubicBezTo>
                  <a:cubicBezTo>
                    <a:pt x="54" y="129"/>
                    <a:pt x="54" y="129"/>
                    <a:pt x="54" y="129"/>
                  </a:cubicBezTo>
                  <a:cubicBezTo>
                    <a:pt x="54" y="129"/>
                    <a:pt x="55" y="130"/>
                    <a:pt x="56" y="132"/>
                  </a:cubicBezTo>
                  <a:cubicBezTo>
                    <a:pt x="57" y="134"/>
                    <a:pt x="56" y="135"/>
                    <a:pt x="56" y="135"/>
                  </a:cubicBezTo>
                  <a:cubicBezTo>
                    <a:pt x="59" y="138"/>
                    <a:pt x="59" y="138"/>
                    <a:pt x="59" y="138"/>
                  </a:cubicBezTo>
                  <a:cubicBezTo>
                    <a:pt x="61" y="139"/>
                    <a:pt x="61" y="139"/>
                    <a:pt x="61" y="139"/>
                  </a:cubicBezTo>
                  <a:cubicBezTo>
                    <a:pt x="61" y="139"/>
                    <a:pt x="62" y="140"/>
                    <a:pt x="63" y="140"/>
                  </a:cubicBezTo>
                  <a:cubicBezTo>
                    <a:pt x="63" y="140"/>
                    <a:pt x="63" y="141"/>
                    <a:pt x="63" y="141"/>
                  </a:cubicBezTo>
                  <a:cubicBezTo>
                    <a:pt x="63" y="143"/>
                    <a:pt x="63" y="143"/>
                    <a:pt x="63" y="143"/>
                  </a:cubicBezTo>
                  <a:cubicBezTo>
                    <a:pt x="64" y="145"/>
                    <a:pt x="64" y="145"/>
                    <a:pt x="64" y="145"/>
                  </a:cubicBezTo>
                  <a:cubicBezTo>
                    <a:pt x="65" y="144"/>
                    <a:pt x="65" y="144"/>
                    <a:pt x="65" y="144"/>
                  </a:cubicBezTo>
                  <a:cubicBezTo>
                    <a:pt x="66" y="143"/>
                    <a:pt x="66" y="143"/>
                    <a:pt x="66" y="143"/>
                  </a:cubicBezTo>
                  <a:cubicBezTo>
                    <a:pt x="71" y="145"/>
                    <a:pt x="71" y="145"/>
                    <a:pt x="71" y="145"/>
                  </a:cubicBezTo>
                  <a:cubicBezTo>
                    <a:pt x="71" y="145"/>
                    <a:pt x="75" y="147"/>
                    <a:pt x="76" y="147"/>
                  </a:cubicBezTo>
                  <a:cubicBezTo>
                    <a:pt x="76" y="147"/>
                    <a:pt x="78" y="145"/>
                    <a:pt x="78" y="145"/>
                  </a:cubicBezTo>
                  <a:cubicBezTo>
                    <a:pt x="79" y="144"/>
                    <a:pt x="82" y="144"/>
                    <a:pt x="82" y="144"/>
                  </a:cubicBezTo>
                  <a:cubicBezTo>
                    <a:pt x="83" y="144"/>
                    <a:pt x="83" y="143"/>
                    <a:pt x="83" y="143"/>
                  </a:cubicBezTo>
                  <a:cubicBezTo>
                    <a:pt x="83" y="142"/>
                    <a:pt x="84" y="141"/>
                    <a:pt x="84" y="140"/>
                  </a:cubicBezTo>
                  <a:cubicBezTo>
                    <a:pt x="84" y="139"/>
                    <a:pt x="85" y="138"/>
                    <a:pt x="85" y="138"/>
                  </a:cubicBezTo>
                  <a:cubicBezTo>
                    <a:pt x="85" y="136"/>
                    <a:pt x="85" y="136"/>
                    <a:pt x="85" y="136"/>
                  </a:cubicBezTo>
                  <a:cubicBezTo>
                    <a:pt x="84" y="133"/>
                    <a:pt x="84" y="133"/>
                    <a:pt x="84" y="133"/>
                  </a:cubicBezTo>
                  <a:cubicBezTo>
                    <a:pt x="85" y="129"/>
                    <a:pt x="85" y="129"/>
                    <a:pt x="85" y="129"/>
                  </a:cubicBezTo>
                  <a:cubicBezTo>
                    <a:pt x="83" y="127"/>
                    <a:pt x="83" y="127"/>
                    <a:pt x="83" y="127"/>
                  </a:cubicBezTo>
                  <a:cubicBezTo>
                    <a:pt x="82" y="126"/>
                    <a:pt x="82" y="126"/>
                    <a:pt x="82" y="126"/>
                  </a:cubicBezTo>
                  <a:cubicBezTo>
                    <a:pt x="82" y="125"/>
                    <a:pt x="82" y="125"/>
                    <a:pt x="82" y="125"/>
                  </a:cubicBezTo>
                  <a:cubicBezTo>
                    <a:pt x="82" y="124"/>
                    <a:pt x="82" y="124"/>
                    <a:pt x="82" y="124"/>
                  </a:cubicBezTo>
                  <a:cubicBezTo>
                    <a:pt x="84" y="123"/>
                    <a:pt x="84" y="123"/>
                    <a:pt x="84" y="123"/>
                  </a:cubicBezTo>
                  <a:cubicBezTo>
                    <a:pt x="84" y="120"/>
                    <a:pt x="84" y="120"/>
                    <a:pt x="84" y="120"/>
                  </a:cubicBezTo>
                  <a:cubicBezTo>
                    <a:pt x="87" y="118"/>
                    <a:pt x="87" y="118"/>
                    <a:pt x="87" y="118"/>
                  </a:cubicBezTo>
                  <a:cubicBezTo>
                    <a:pt x="88" y="115"/>
                    <a:pt x="88" y="115"/>
                    <a:pt x="88" y="115"/>
                  </a:cubicBezTo>
                  <a:cubicBezTo>
                    <a:pt x="88" y="115"/>
                    <a:pt x="84" y="114"/>
                    <a:pt x="83" y="114"/>
                  </a:cubicBezTo>
                  <a:cubicBezTo>
                    <a:pt x="81" y="114"/>
                    <a:pt x="82" y="114"/>
                    <a:pt x="82" y="113"/>
                  </a:cubicBezTo>
                  <a:cubicBezTo>
                    <a:pt x="82" y="113"/>
                    <a:pt x="81" y="112"/>
                    <a:pt x="81" y="112"/>
                  </a:cubicBezTo>
                  <a:cubicBezTo>
                    <a:pt x="81" y="112"/>
                    <a:pt x="79" y="113"/>
                    <a:pt x="79" y="113"/>
                  </a:cubicBezTo>
                  <a:cubicBezTo>
                    <a:pt x="78" y="113"/>
                    <a:pt x="78" y="111"/>
                    <a:pt x="78" y="111"/>
                  </a:cubicBezTo>
                  <a:cubicBezTo>
                    <a:pt x="78" y="111"/>
                    <a:pt x="76" y="112"/>
                    <a:pt x="76" y="112"/>
                  </a:cubicBezTo>
                  <a:cubicBezTo>
                    <a:pt x="75" y="112"/>
                    <a:pt x="73" y="112"/>
                    <a:pt x="73" y="112"/>
                  </a:cubicBezTo>
                  <a:cubicBezTo>
                    <a:pt x="73" y="112"/>
                    <a:pt x="73" y="113"/>
                    <a:pt x="73" y="113"/>
                  </a:cubicBezTo>
                  <a:cubicBezTo>
                    <a:pt x="72" y="114"/>
                    <a:pt x="73" y="115"/>
                    <a:pt x="74" y="115"/>
                  </a:cubicBezTo>
                  <a:cubicBezTo>
                    <a:pt x="74" y="116"/>
                    <a:pt x="75" y="118"/>
                    <a:pt x="75" y="118"/>
                  </a:cubicBezTo>
                  <a:cubicBezTo>
                    <a:pt x="76" y="120"/>
                    <a:pt x="76" y="120"/>
                    <a:pt x="76" y="120"/>
                  </a:cubicBezTo>
                  <a:cubicBezTo>
                    <a:pt x="77" y="121"/>
                    <a:pt x="77" y="121"/>
                    <a:pt x="77" y="121"/>
                  </a:cubicBezTo>
                  <a:close/>
                  <a:moveTo>
                    <a:pt x="75" y="107"/>
                  </a:moveTo>
                  <a:cubicBezTo>
                    <a:pt x="75" y="107"/>
                    <a:pt x="75" y="107"/>
                    <a:pt x="75" y="107"/>
                  </a:cubicBezTo>
                  <a:cubicBezTo>
                    <a:pt x="77" y="107"/>
                    <a:pt x="77" y="107"/>
                    <a:pt x="77" y="107"/>
                  </a:cubicBezTo>
                  <a:cubicBezTo>
                    <a:pt x="78" y="105"/>
                    <a:pt x="78" y="105"/>
                    <a:pt x="78" y="105"/>
                  </a:cubicBezTo>
                  <a:cubicBezTo>
                    <a:pt x="78" y="105"/>
                    <a:pt x="79" y="104"/>
                    <a:pt x="79" y="103"/>
                  </a:cubicBezTo>
                  <a:cubicBezTo>
                    <a:pt x="79" y="103"/>
                    <a:pt x="79" y="102"/>
                    <a:pt x="79" y="102"/>
                  </a:cubicBezTo>
                  <a:cubicBezTo>
                    <a:pt x="79" y="100"/>
                    <a:pt x="79" y="100"/>
                    <a:pt x="79" y="100"/>
                  </a:cubicBezTo>
                  <a:cubicBezTo>
                    <a:pt x="78" y="99"/>
                    <a:pt x="78" y="99"/>
                    <a:pt x="78" y="99"/>
                  </a:cubicBezTo>
                  <a:cubicBezTo>
                    <a:pt x="77" y="97"/>
                    <a:pt x="77" y="97"/>
                    <a:pt x="77" y="97"/>
                  </a:cubicBezTo>
                  <a:cubicBezTo>
                    <a:pt x="76" y="94"/>
                    <a:pt x="76" y="94"/>
                    <a:pt x="76" y="94"/>
                  </a:cubicBezTo>
                  <a:cubicBezTo>
                    <a:pt x="74" y="94"/>
                    <a:pt x="74" y="94"/>
                    <a:pt x="74" y="94"/>
                  </a:cubicBezTo>
                  <a:cubicBezTo>
                    <a:pt x="74" y="94"/>
                    <a:pt x="74" y="96"/>
                    <a:pt x="74" y="96"/>
                  </a:cubicBezTo>
                  <a:cubicBezTo>
                    <a:pt x="74" y="97"/>
                    <a:pt x="75" y="98"/>
                    <a:pt x="75" y="98"/>
                  </a:cubicBezTo>
                  <a:cubicBezTo>
                    <a:pt x="76" y="99"/>
                    <a:pt x="76" y="99"/>
                    <a:pt x="76" y="99"/>
                  </a:cubicBezTo>
                  <a:cubicBezTo>
                    <a:pt x="76" y="100"/>
                    <a:pt x="76" y="100"/>
                    <a:pt x="76" y="100"/>
                  </a:cubicBezTo>
                  <a:cubicBezTo>
                    <a:pt x="75" y="101"/>
                    <a:pt x="75" y="101"/>
                    <a:pt x="75" y="101"/>
                  </a:cubicBezTo>
                  <a:cubicBezTo>
                    <a:pt x="74" y="103"/>
                    <a:pt x="74" y="103"/>
                    <a:pt x="74" y="103"/>
                  </a:cubicBezTo>
                  <a:cubicBezTo>
                    <a:pt x="75" y="105"/>
                    <a:pt x="75" y="105"/>
                    <a:pt x="75" y="105"/>
                  </a:cubicBezTo>
                  <a:cubicBezTo>
                    <a:pt x="75" y="107"/>
                    <a:pt x="75" y="107"/>
                    <a:pt x="75" y="107"/>
                  </a:cubicBezTo>
                  <a:close/>
                  <a:moveTo>
                    <a:pt x="80" y="157"/>
                  </a:moveTo>
                  <a:cubicBezTo>
                    <a:pt x="80" y="157"/>
                    <a:pt x="80" y="157"/>
                    <a:pt x="80" y="157"/>
                  </a:cubicBezTo>
                  <a:cubicBezTo>
                    <a:pt x="81" y="160"/>
                    <a:pt x="81" y="160"/>
                    <a:pt x="81" y="160"/>
                  </a:cubicBezTo>
                  <a:cubicBezTo>
                    <a:pt x="82" y="162"/>
                    <a:pt x="82" y="162"/>
                    <a:pt x="82" y="162"/>
                  </a:cubicBezTo>
                  <a:cubicBezTo>
                    <a:pt x="82" y="162"/>
                    <a:pt x="84" y="163"/>
                    <a:pt x="84" y="162"/>
                  </a:cubicBezTo>
                  <a:cubicBezTo>
                    <a:pt x="84" y="161"/>
                    <a:pt x="83" y="160"/>
                    <a:pt x="84" y="159"/>
                  </a:cubicBezTo>
                  <a:cubicBezTo>
                    <a:pt x="84" y="158"/>
                    <a:pt x="85" y="156"/>
                    <a:pt x="85" y="155"/>
                  </a:cubicBezTo>
                  <a:cubicBezTo>
                    <a:pt x="85" y="154"/>
                    <a:pt x="86" y="153"/>
                    <a:pt x="86" y="152"/>
                  </a:cubicBezTo>
                  <a:cubicBezTo>
                    <a:pt x="87" y="151"/>
                    <a:pt x="88" y="149"/>
                    <a:pt x="88" y="148"/>
                  </a:cubicBezTo>
                  <a:cubicBezTo>
                    <a:pt x="88" y="148"/>
                    <a:pt x="89" y="146"/>
                    <a:pt x="89" y="145"/>
                  </a:cubicBezTo>
                  <a:cubicBezTo>
                    <a:pt x="89" y="145"/>
                    <a:pt x="89" y="142"/>
                    <a:pt x="89" y="142"/>
                  </a:cubicBezTo>
                  <a:cubicBezTo>
                    <a:pt x="89" y="142"/>
                    <a:pt x="88" y="139"/>
                    <a:pt x="88" y="139"/>
                  </a:cubicBezTo>
                  <a:cubicBezTo>
                    <a:pt x="87" y="141"/>
                    <a:pt x="87" y="141"/>
                    <a:pt x="87" y="141"/>
                  </a:cubicBezTo>
                  <a:cubicBezTo>
                    <a:pt x="87" y="143"/>
                    <a:pt x="87" y="143"/>
                    <a:pt x="87" y="143"/>
                  </a:cubicBezTo>
                  <a:cubicBezTo>
                    <a:pt x="85" y="147"/>
                    <a:pt x="85" y="147"/>
                    <a:pt x="85" y="147"/>
                  </a:cubicBezTo>
                  <a:cubicBezTo>
                    <a:pt x="84" y="149"/>
                    <a:pt x="84" y="149"/>
                    <a:pt x="84" y="149"/>
                  </a:cubicBezTo>
                  <a:cubicBezTo>
                    <a:pt x="82" y="151"/>
                    <a:pt x="82" y="151"/>
                    <a:pt x="82" y="151"/>
                  </a:cubicBezTo>
                  <a:cubicBezTo>
                    <a:pt x="82" y="152"/>
                    <a:pt x="82" y="152"/>
                    <a:pt x="82" y="152"/>
                  </a:cubicBezTo>
                  <a:cubicBezTo>
                    <a:pt x="82" y="154"/>
                    <a:pt x="82" y="154"/>
                    <a:pt x="82" y="154"/>
                  </a:cubicBezTo>
                  <a:cubicBezTo>
                    <a:pt x="81" y="155"/>
                    <a:pt x="81" y="155"/>
                    <a:pt x="81" y="155"/>
                  </a:cubicBezTo>
                  <a:cubicBezTo>
                    <a:pt x="81" y="156"/>
                    <a:pt x="81" y="156"/>
                    <a:pt x="81" y="156"/>
                  </a:cubicBezTo>
                  <a:cubicBezTo>
                    <a:pt x="80" y="157"/>
                    <a:pt x="80" y="157"/>
                    <a:pt x="80" y="157"/>
                  </a:cubicBezTo>
                  <a:close/>
                  <a:moveTo>
                    <a:pt x="75" y="148"/>
                  </a:moveTo>
                  <a:cubicBezTo>
                    <a:pt x="75" y="148"/>
                    <a:pt x="75" y="148"/>
                    <a:pt x="75" y="148"/>
                  </a:cubicBezTo>
                  <a:cubicBezTo>
                    <a:pt x="76" y="149"/>
                    <a:pt x="76" y="149"/>
                    <a:pt x="76" y="149"/>
                  </a:cubicBezTo>
                  <a:cubicBezTo>
                    <a:pt x="76" y="149"/>
                    <a:pt x="77" y="152"/>
                    <a:pt x="78" y="152"/>
                  </a:cubicBezTo>
                  <a:cubicBezTo>
                    <a:pt x="78" y="152"/>
                    <a:pt x="81" y="149"/>
                    <a:pt x="81" y="149"/>
                  </a:cubicBezTo>
                  <a:cubicBezTo>
                    <a:pt x="81" y="147"/>
                    <a:pt x="81" y="147"/>
                    <a:pt x="81" y="147"/>
                  </a:cubicBezTo>
                  <a:cubicBezTo>
                    <a:pt x="82" y="145"/>
                    <a:pt x="82" y="145"/>
                    <a:pt x="82" y="145"/>
                  </a:cubicBezTo>
                  <a:cubicBezTo>
                    <a:pt x="79" y="146"/>
                    <a:pt x="79" y="146"/>
                    <a:pt x="79" y="146"/>
                  </a:cubicBezTo>
                  <a:cubicBezTo>
                    <a:pt x="77" y="148"/>
                    <a:pt x="77" y="148"/>
                    <a:pt x="77" y="148"/>
                  </a:cubicBezTo>
                  <a:cubicBezTo>
                    <a:pt x="75" y="148"/>
                    <a:pt x="75" y="148"/>
                    <a:pt x="75" y="148"/>
                  </a:cubicBezTo>
                  <a:close/>
                  <a:moveTo>
                    <a:pt x="66" y="150"/>
                  </a:moveTo>
                  <a:cubicBezTo>
                    <a:pt x="66" y="150"/>
                    <a:pt x="66" y="150"/>
                    <a:pt x="66" y="150"/>
                  </a:cubicBezTo>
                  <a:cubicBezTo>
                    <a:pt x="66" y="150"/>
                    <a:pt x="67" y="153"/>
                    <a:pt x="67" y="153"/>
                  </a:cubicBezTo>
                  <a:cubicBezTo>
                    <a:pt x="68" y="153"/>
                    <a:pt x="69" y="154"/>
                    <a:pt x="69" y="154"/>
                  </a:cubicBezTo>
                  <a:cubicBezTo>
                    <a:pt x="71" y="156"/>
                    <a:pt x="71" y="156"/>
                    <a:pt x="71" y="156"/>
                  </a:cubicBezTo>
                  <a:cubicBezTo>
                    <a:pt x="71" y="156"/>
                    <a:pt x="71" y="157"/>
                    <a:pt x="72" y="157"/>
                  </a:cubicBezTo>
                  <a:cubicBezTo>
                    <a:pt x="72" y="157"/>
                    <a:pt x="74" y="156"/>
                    <a:pt x="74" y="156"/>
                  </a:cubicBezTo>
                  <a:cubicBezTo>
                    <a:pt x="75" y="154"/>
                    <a:pt x="75" y="154"/>
                    <a:pt x="75" y="154"/>
                  </a:cubicBezTo>
                  <a:cubicBezTo>
                    <a:pt x="75" y="154"/>
                    <a:pt x="73" y="154"/>
                    <a:pt x="73" y="154"/>
                  </a:cubicBezTo>
                  <a:cubicBezTo>
                    <a:pt x="72" y="154"/>
                    <a:pt x="71" y="152"/>
                    <a:pt x="71" y="152"/>
                  </a:cubicBezTo>
                  <a:cubicBezTo>
                    <a:pt x="71" y="152"/>
                    <a:pt x="70" y="152"/>
                    <a:pt x="70" y="152"/>
                  </a:cubicBezTo>
                  <a:cubicBezTo>
                    <a:pt x="69" y="152"/>
                    <a:pt x="67" y="150"/>
                    <a:pt x="67" y="150"/>
                  </a:cubicBezTo>
                  <a:cubicBezTo>
                    <a:pt x="66" y="150"/>
                    <a:pt x="66" y="150"/>
                    <a:pt x="66" y="150"/>
                  </a:cubicBezTo>
                  <a:close/>
                  <a:moveTo>
                    <a:pt x="50" y="147"/>
                  </a:moveTo>
                  <a:cubicBezTo>
                    <a:pt x="50" y="147"/>
                    <a:pt x="50" y="147"/>
                    <a:pt x="50" y="147"/>
                  </a:cubicBezTo>
                  <a:cubicBezTo>
                    <a:pt x="52" y="148"/>
                    <a:pt x="52" y="148"/>
                    <a:pt x="52" y="148"/>
                  </a:cubicBezTo>
                  <a:cubicBezTo>
                    <a:pt x="53" y="149"/>
                    <a:pt x="53" y="149"/>
                    <a:pt x="53" y="149"/>
                  </a:cubicBezTo>
                  <a:cubicBezTo>
                    <a:pt x="55" y="150"/>
                    <a:pt x="55" y="150"/>
                    <a:pt x="55" y="150"/>
                  </a:cubicBezTo>
                  <a:cubicBezTo>
                    <a:pt x="53" y="152"/>
                    <a:pt x="53" y="152"/>
                    <a:pt x="53" y="152"/>
                  </a:cubicBezTo>
                  <a:cubicBezTo>
                    <a:pt x="53" y="152"/>
                    <a:pt x="54" y="154"/>
                    <a:pt x="55" y="153"/>
                  </a:cubicBezTo>
                  <a:cubicBezTo>
                    <a:pt x="56" y="153"/>
                    <a:pt x="56" y="153"/>
                    <a:pt x="56" y="153"/>
                  </a:cubicBezTo>
                  <a:cubicBezTo>
                    <a:pt x="56" y="153"/>
                    <a:pt x="58" y="154"/>
                    <a:pt x="58" y="154"/>
                  </a:cubicBezTo>
                  <a:cubicBezTo>
                    <a:pt x="59" y="155"/>
                    <a:pt x="60" y="155"/>
                    <a:pt x="61" y="155"/>
                  </a:cubicBezTo>
                  <a:cubicBezTo>
                    <a:pt x="62" y="155"/>
                    <a:pt x="62" y="154"/>
                    <a:pt x="62" y="154"/>
                  </a:cubicBezTo>
                  <a:cubicBezTo>
                    <a:pt x="62" y="153"/>
                    <a:pt x="62" y="152"/>
                    <a:pt x="62" y="152"/>
                  </a:cubicBezTo>
                  <a:cubicBezTo>
                    <a:pt x="61" y="150"/>
                    <a:pt x="61" y="150"/>
                    <a:pt x="61" y="150"/>
                  </a:cubicBezTo>
                  <a:cubicBezTo>
                    <a:pt x="60" y="148"/>
                    <a:pt x="60" y="148"/>
                    <a:pt x="60" y="148"/>
                  </a:cubicBezTo>
                  <a:cubicBezTo>
                    <a:pt x="56" y="147"/>
                    <a:pt x="56" y="147"/>
                    <a:pt x="56" y="147"/>
                  </a:cubicBezTo>
                  <a:cubicBezTo>
                    <a:pt x="54" y="145"/>
                    <a:pt x="54" y="145"/>
                    <a:pt x="54" y="145"/>
                  </a:cubicBezTo>
                  <a:cubicBezTo>
                    <a:pt x="51" y="144"/>
                    <a:pt x="51" y="144"/>
                    <a:pt x="51" y="144"/>
                  </a:cubicBezTo>
                  <a:cubicBezTo>
                    <a:pt x="50" y="144"/>
                    <a:pt x="50" y="144"/>
                    <a:pt x="50" y="144"/>
                  </a:cubicBezTo>
                  <a:cubicBezTo>
                    <a:pt x="50" y="147"/>
                    <a:pt x="50" y="147"/>
                    <a:pt x="50" y="147"/>
                  </a:cubicBezTo>
                  <a:close/>
                  <a:moveTo>
                    <a:pt x="83" y="25"/>
                  </a:moveTo>
                  <a:cubicBezTo>
                    <a:pt x="83" y="25"/>
                    <a:pt x="83" y="25"/>
                    <a:pt x="83" y="25"/>
                  </a:cubicBezTo>
                  <a:cubicBezTo>
                    <a:pt x="83" y="26"/>
                    <a:pt x="83" y="26"/>
                    <a:pt x="83" y="26"/>
                  </a:cubicBezTo>
                  <a:cubicBezTo>
                    <a:pt x="83" y="26"/>
                    <a:pt x="84" y="26"/>
                    <a:pt x="84" y="26"/>
                  </a:cubicBezTo>
                  <a:cubicBezTo>
                    <a:pt x="84" y="26"/>
                    <a:pt x="85" y="26"/>
                    <a:pt x="85" y="26"/>
                  </a:cubicBezTo>
                  <a:cubicBezTo>
                    <a:pt x="85" y="26"/>
                    <a:pt x="87" y="27"/>
                    <a:pt x="87" y="27"/>
                  </a:cubicBezTo>
                  <a:cubicBezTo>
                    <a:pt x="87" y="28"/>
                    <a:pt x="88" y="27"/>
                    <a:pt x="88" y="27"/>
                  </a:cubicBezTo>
                  <a:cubicBezTo>
                    <a:pt x="89" y="27"/>
                    <a:pt x="89" y="26"/>
                    <a:pt x="89" y="25"/>
                  </a:cubicBezTo>
                  <a:cubicBezTo>
                    <a:pt x="89" y="25"/>
                    <a:pt x="90" y="24"/>
                    <a:pt x="90" y="24"/>
                  </a:cubicBezTo>
                  <a:cubicBezTo>
                    <a:pt x="90" y="24"/>
                    <a:pt x="93" y="22"/>
                    <a:pt x="93" y="22"/>
                  </a:cubicBezTo>
                  <a:cubicBezTo>
                    <a:pt x="93" y="21"/>
                    <a:pt x="91" y="21"/>
                    <a:pt x="91" y="21"/>
                  </a:cubicBezTo>
                  <a:cubicBezTo>
                    <a:pt x="91" y="21"/>
                    <a:pt x="88" y="22"/>
                    <a:pt x="88" y="22"/>
                  </a:cubicBezTo>
                  <a:cubicBezTo>
                    <a:pt x="88" y="22"/>
                    <a:pt x="85" y="23"/>
                    <a:pt x="85" y="23"/>
                  </a:cubicBezTo>
                  <a:lnTo>
                    <a:pt x="83" y="25"/>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1" name="Freeform 144">
              <a:extLst>
                <a:ext uri="{FF2B5EF4-FFF2-40B4-BE49-F238E27FC236}">
                  <a16:creationId xmlns:a16="http://schemas.microsoft.com/office/drawing/2014/main" id="{71FD2797-6468-4DD5-A333-8C96D46C4995}"/>
                </a:ext>
              </a:extLst>
            </p:cNvPr>
            <p:cNvSpPr>
              <a:spLocks noEditPoints="1"/>
            </p:cNvSpPr>
            <p:nvPr/>
          </p:nvSpPr>
          <p:spPr bwMode="auto">
            <a:xfrm>
              <a:off x="4518029" y="2422186"/>
              <a:ext cx="310039" cy="351588"/>
            </a:xfrm>
            <a:custGeom>
              <a:avLst/>
              <a:gdLst>
                <a:gd name="T0" fmla="*/ 75 w 136"/>
                <a:gd name="T1" fmla="*/ 25 h 159"/>
                <a:gd name="T2" fmla="*/ 117 w 136"/>
                <a:gd name="T3" fmla="*/ 17 h 159"/>
                <a:gd name="T4" fmla="*/ 125 w 136"/>
                <a:gd name="T5" fmla="*/ 49 h 159"/>
                <a:gd name="T6" fmla="*/ 112 w 136"/>
                <a:gd name="T7" fmla="*/ 67 h 159"/>
                <a:gd name="T8" fmla="*/ 121 w 136"/>
                <a:gd name="T9" fmla="*/ 84 h 159"/>
                <a:gd name="T10" fmla="*/ 114 w 136"/>
                <a:gd name="T11" fmla="*/ 97 h 159"/>
                <a:gd name="T12" fmla="*/ 96 w 136"/>
                <a:gd name="T13" fmla="*/ 100 h 159"/>
                <a:gd name="T14" fmla="*/ 90 w 136"/>
                <a:gd name="T15" fmla="*/ 108 h 159"/>
                <a:gd name="T16" fmla="*/ 92 w 136"/>
                <a:gd name="T17" fmla="*/ 130 h 159"/>
                <a:gd name="T18" fmla="*/ 85 w 136"/>
                <a:gd name="T19" fmla="*/ 141 h 159"/>
                <a:gd name="T20" fmla="*/ 88 w 136"/>
                <a:gd name="T21" fmla="*/ 149 h 159"/>
                <a:gd name="T22" fmla="*/ 85 w 136"/>
                <a:gd name="T23" fmla="*/ 159 h 159"/>
                <a:gd name="T24" fmla="*/ 76 w 136"/>
                <a:gd name="T25" fmla="*/ 148 h 159"/>
                <a:gd name="T26" fmla="*/ 69 w 136"/>
                <a:gd name="T27" fmla="*/ 128 h 159"/>
                <a:gd name="T28" fmla="*/ 56 w 136"/>
                <a:gd name="T29" fmla="*/ 121 h 159"/>
                <a:gd name="T30" fmla="*/ 42 w 136"/>
                <a:gd name="T31" fmla="*/ 119 h 159"/>
                <a:gd name="T32" fmla="*/ 27 w 136"/>
                <a:gd name="T33" fmla="*/ 121 h 159"/>
                <a:gd name="T34" fmla="*/ 13 w 136"/>
                <a:gd name="T35" fmla="*/ 121 h 159"/>
                <a:gd name="T36" fmla="*/ 6 w 136"/>
                <a:gd name="T37" fmla="*/ 112 h 159"/>
                <a:gd name="T38" fmla="*/ 22 w 136"/>
                <a:gd name="T39" fmla="*/ 114 h 159"/>
                <a:gd name="T40" fmla="*/ 27 w 136"/>
                <a:gd name="T41" fmla="*/ 116 h 159"/>
                <a:gd name="T42" fmla="*/ 9 w 136"/>
                <a:gd name="T43" fmla="*/ 111 h 159"/>
                <a:gd name="T44" fmla="*/ 15 w 136"/>
                <a:gd name="T45" fmla="*/ 103 h 159"/>
                <a:gd name="T46" fmla="*/ 25 w 136"/>
                <a:gd name="T47" fmla="*/ 111 h 159"/>
                <a:gd name="T48" fmla="*/ 22 w 136"/>
                <a:gd name="T49" fmla="*/ 105 h 159"/>
                <a:gd name="T50" fmla="*/ 20 w 136"/>
                <a:gd name="T51" fmla="*/ 102 h 159"/>
                <a:gd name="T52" fmla="*/ 20 w 136"/>
                <a:gd name="T53" fmla="*/ 96 h 159"/>
                <a:gd name="T54" fmla="*/ 32 w 136"/>
                <a:gd name="T55" fmla="*/ 104 h 159"/>
                <a:gd name="T56" fmla="*/ 48 w 136"/>
                <a:gd name="T57" fmla="*/ 100 h 159"/>
                <a:gd name="T58" fmla="*/ 30 w 136"/>
                <a:gd name="T59" fmla="*/ 95 h 159"/>
                <a:gd name="T60" fmla="*/ 37 w 136"/>
                <a:gd name="T61" fmla="*/ 73 h 159"/>
                <a:gd name="T62" fmla="*/ 58 w 136"/>
                <a:gd name="T63" fmla="*/ 37 h 159"/>
                <a:gd name="T64" fmla="*/ 67 w 136"/>
                <a:gd name="T65" fmla="*/ 52 h 159"/>
                <a:gd name="T66" fmla="*/ 61 w 136"/>
                <a:gd name="T67" fmla="*/ 64 h 159"/>
                <a:gd name="T68" fmla="*/ 67 w 136"/>
                <a:gd name="T69" fmla="*/ 74 h 159"/>
                <a:gd name="T70" fmla="*/ 66 w 136"/>
                <a:gd name="T71" fmla="*/ 66 h 159"/>
                <a:gd name="T72" fmla="*/ 85 w 136"/>
                <a:gd name="T73" fmla="*/ 65 h 159"/>
                <a:gd name="T74" fmla="*/ 77 w 136"/>
                <a:gd name="T75" fmla="*/ 51 h 159"/>
                <a:gd name="T76" fmla="*/ 71 w 136"/>
                <a:gd name="T77" fmla="*/ 41 h 159"/>
                <a:gd name="T78" fmla="*/ 134 w 136"/>
                <a:gd name="T79" fmla="*/ 0 h 159"/>
                <a:gd name="T80" fmla="*/ 118 w 136"/>
                <a:gd name="T81" fmla="*/ 6 h 159"/>
                <a:gd name="T82" fmla="*/ 111 w 136"/>
                <a:gd name="T83" fmla="*/ 8 h 159"/>
                <a:gd name="T84" fmla="*/ 112 w 136"/>
                <a:gd name="T85" fmla="*/ 9 h 159"/>
                <a:gd name="T86" fmla="*/ 96 w 136"/>
                <a:gd name="T87" fmla="*/ 12 h 159"/>
                <a:gd name="T88" fmla="*/ 98 w 136"/>
                <a:gd name="T89" fmla="*/ 13 h 159"/>
                <a:gd name="T90" fmla="*/ 93 w 136"/>
                <a:gd name="T91" fmla="*/ 13 h 159"/>
                <a:gd name="T92" fmla="*/ 91 w 136"/>
                <a:gd name="T93" fmla="*/ 13 h 159"/>
                <a:gd name="T94" fmla="*/ 81 w 136"/>
                <a:gd name="T95" fmla="*/ 14 h 159"/>
                <a:gd name="T96" fmla="*/ 78 w 136"/>
                <a:gd name="T97" fmla="*/ 14 h 159"/>
                <a:gd name="T98" fmla="*/ 56 w 136"/>
                <a:gd name="T99" fmla="*/ 22 h 159"/>
                <a:gd name="T100" fmla="*/ 60 w 136"/>
                <a:gd name="T101" fmla="*/ 18 h 159"/>
                <a:gd name="T102" fmla="*/ 54 w 136"/>
                <a:gd name="T103" fmla="*/ 25 h 159"/>
                <a:gd name="T104" fmla="*/ 22 w 136"/>
                <a:gd name="T105" fmla="*/ 94 h 159"/>
                <a:gd name="T106" fmla="*/ 29 w 136"/>
                <a:gd name="T107" fmla="*/ 101 h 159"/>
                <a:gd name="T108" fmla="*/ 30 w 136"/>
                <a:gd name="T109" fmla="*/ 97 h 159"/>
                <a:gd name="T110" fmla="*/ 20 w 136"/>
                <a:gd name="T111" fmla="*/ 94 h 159"/>
                <a:gd name="T112" fmla="*/ 76 w 136"/>
                <a:gd name="T113" fmla="*/ 74 h 159"/>
                <a:gd name="T114" fmla="*/ 74 w 136"/>
                <a:gd name="T115" fmla="*/ 7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6" h="159">
                  <a:moveTo>
                    <a:pt x="72" y="35"/>
                  </a:moveTo>
                  <a:cubicBezTo>
                    <a:pt x="71" y="33"/>
                    <a:pt x="71" y="33"/>
                    <a:pt x="71" y="33"/>
                  </a:cubicBezTo>
                  <a:cubicBezTo>
                    <a:pt x="69" y="33"/>
                    <a:pt x="69" y="33"/>
                    <a:pt x="69" y="33"/>
                  </a:cubicBezTo>
                  <a:cubicBezTo>
                    <a:pt x="66" y="35"/>
                    <a:pt x="66" y="35"/>
                    <a:pt x="66" y="35"/>
                  </a:cubicBezTo>
                  <a:cubicBezTo>
                    <a:pt x="66" y="33"/>
                    <a:pt x="66" y="33"/>
                    <a:pt x="66" y="33"/>
                  </a:cubicBezTo>
                  <a:cubicBezTo>
                    <a:pt x="70" y="31"/>
                    <a:pt x="70" y="31"/>
                    <a:pt x="70" y="31"/>
                  </a:cubicBezTo>
                  <a:cubicBezTo>
                    <a:pt x="72" y="30"/>
                    <a:pt x="72" y="30"/>
                    <a:pt x="72" y="30"/>
                  </a:cubicBezTo>
                  <a:cubicBezTo>
                    <a:pt x="73" y="28"/>
                    <a:pt x="73" y="28"/>
                    <a:pt x="73" y="28"/>
                  </a:cubicBezTo>
                  <a:cubicBezTo>
                    <a:pt x="75" y="25"/>
                    <a:pt x="75" y="25"/>
                    <a:pt x="75" y="25"/>
                  </a:cubicBezTo>
                  <a:cubicBezTo>
                    <a:pt x="75" y="25"/>
                    <a:pt x="77" y="23"/>
                    <a:pt x="78" y="22"/>
                  </a:cubicBezTo>
                  <a:cubicBezTo>
                    <a:pt x="79" y="22"/>
                    <a:pt x="83" y="20"/>
                    <a:pt x="83" y="20"/>
                  </a:cubicBezTo>
                  <a:cubicBezTo>
                    <a:pt x="83" y="20"/>
                    <a:pt x="87" y="18"/>
                    <a:pt x="88" y="18"/>
                  </a:cubicBezTo>
                  <a:cubicBezTo>
                    <a:pt x="89" y="18"/>
                    <a:pt x="96" y="17"/>
                    <a:pt x="96" y="17"/>
                  </a:cubicBezTo>
                  <a:cubicBezTo>
                    <a:pt x="103" y="19"/>
                    <a:pt x="103" y="19"/>
                    <a:pt x="103" y="19"/>
                  </a:cubicBezTo>
                  <a:cubicBezTo>
                    <a:pt x="103" y="19"/>
                    <a:pt x="105" y="17"/>
                    <a:pt x="107" y="17"/>
                  </a:cubicBezTo>
                  <a:cubicBezTo>
                    <a:pt x="107" y="17"/>
                    <a:pt x="109" y="18"/>
                    <a:pt x="110" y="18"/>
                  </a:cubicBezTo>
                  <a:cubicBezTo>
                    <a:pt x="111" y="18"/>
                    <a:pt x="113" y="17"/>
                    <a:pt x="113" y="17"/>
                  </a:cubicBezTo>
                  <a:cubicBezTo>
                    <a:pt x="117" y="17"/>
                    <a:pt x="117" y="17"/>
                    <a:pt x="117" y="17"/>
                  </a:cubicBezTo>
                  <a:cubicBezTo>
                    <a:pt x="120" y="21"/>
                    <a:pt x="120" y="21"/>
                    <a:pt x="120" y="21"/>
                  </a:cubicBezTo>
                  <a:cubicBezTo>
                    <a:pt x="121" y="25"/>
                    <a:pt x="121" y="25"/>
                    <a:pt x="121" y="25"/>
                  </a:cubicBezTo>
                  <a:cubicBezTo>
                    <a:pt x="126" y="26"/>
                    <a:pt x="126" y="26"/>
                    <a:pt x="126" y="26"/>
                  </a:cubicBezTo>
                  <a:cubicBezTo>
                    <a:pt x="126" y="26"/>
                    <a:pt x="125" y="28"/>
                    <a:pt x="125" y="29"/>
                  </a:cubicBezTo>
                  <a:cubicBezTo>
                    <a:pt x="126" y="29"/>
                    <a:pt x="129" y="30"/>
                    <a:pt x="129" y="30"/>
                  </a:cubicBezTo>
                  <a:cubicBezTo>
                    <a:pt x="129" y="31"/>
                    <a:pt x="129" y="31"/>
                    <a:pt x="129" y="31"/>
                  </a:cubicBezTo>
                  <a:cubicBezTo>
                    <a:pt x="129" y="31"/>
                    <a:pt x="129" y="35"/>
                    <a:pt x="129" y="36"/>
                  </a:cubicBezTo>
                  <a:cubicBezTo>
                    <a:pt x="129" y="37"/>
                    <a:pt x="129" y="43"/>
                    <a:pt x="129" y="43"/>
                  </a:cubicBezTo>
                  <a:cubicBezTo>
                    <a:pt x="129" y="43"/>
                    <a:pt x="126" y="49"/>
                    <a:pt x="125" y="49"/>
                  </a:cubicBezTo>
                  <a:cubicBezTo>
                    <a:pt x="124" y="50"/>
                    <a:pt x="125" y="54"/>
                    <a:pt x="125" y="54"/>
                  </a:cubicBezTo>
                  <a:cubicBezTo>
                    <a:pt x="124" y="59"/>
                    <a:pt x="124" y="59"/>
                    <a:pt x="124" y="59"/>
                  </a:cubicBezTo>
                  <a:cubicBezTo>
                    <a:pt x="124" y="59"/>
                    <a:pt x="124" y="63"/>
                    <a:pt x="123" y="62"/>
                  </a:cubicBezTo>
                  <a:cubicBezTo>
                    <a:pt x="122" y="62"/>
                    <a:pt x="117" y="60"/>
                    <a:pt x="117" y="60"/>
                  </a:cubicBezTo>
                  <a:cubicBezTo>
                    <a:pt x="113" y="61"/>
                    <a:pt x="113" y="61"/>
                    <a:pt x="113" y="61"/>
                  </a:cubicBezTo>
                  <a:cubicBezTo>
                    <a:pt x="113" y="64"/>
                    <a:pt x="113" y="64"/>
                    <a:pt x="113" y="64"/>
                  </a:cubicBezTo>
                  <a:cubicBezTo>
                    <a:pt x="115" y="65"/>
                    <a:pt x="115" y="65"/>
                    <a:pt x="115" y="65"/>
                  </a:cubicBezTo>
                  <a:cubicBezTo>
                    <a:pt x="112" y="65"/>
                    <a:pt x="112" y="65"/>
                    <a:pt x="112" y="65"/>
                  </a:cubicBezTo>
                  <a:cubicBezTo>
                    <a:pt x="112" y="67"/>
                    <a:pt x="112" y="67"/>
                    <a:pt x="112" y="67"/>
                  </a:cubicBezTo>
                  <a:cubicBezTo>
                    <a:pt x="112" y="67"/>
                    <a:pt x="113" y="69"/>
                    <a:pt x="114" y="70"/>
                  </a:cubicBezTo>
                  <a:cubicBezTo>
                    <a:pt x="114" y="71"/>
                    <a:pt x="117" y="71"/>
                    <a:pt x="117" y="71"/>
                  </a:cubicBezTo>
                  <a:cubicBezTo>
                    <a:pt x="119" y="73"/>
                    <a:pt x="119" y="73"/>
                    <a:pt x="119" y="73"/>
                  </a:cubicBezTo>
                  <a:cubicBezTo>
                    <a:pt x="122" y="72"/>
                    <a:pt x="122" y="72"/>
                    <a:pt x="122" y="72"/>
                  </a:cubicBezTo>
                  <a:cubicBezTo>
                    <a:pt x="124" y="76"/>
                    <a:pt x="124" y="76"/>
                    <a:pt x="124" y="76"/>
                  </a:cubicBezTo>
                  <a:cubicBezTo>
                    <a:pt x="123" y="78"/>
                    <a:pt x="123" y="78"/>
                    <a:pt x="123" y="78"/>
                  </a:cubicBezTo>
                  <a:cubicBezTo>
                    <a:pt x="123" y="78"/>
                    <a:pt x="123" y="80"/>
                    <a:pt x="123" y="81"/>
                  </a:cubicBezTo>
                  <a:cubicBezTo>
                    <a:pt x="123" y="82"/>
                    <a:pt x="124" y="83"/>
                    <a:pt x="123" y="83"/>
                  </a:cubicBezTo>
                  <a:cubicBezTo>
                    <a:pt x="123" y="83"/>
                    <a:pt x="121" y="84"/>
                    <a:pt x="121" y="84"/>
                  </a:cubicBezTo>
                  <a:cubicBezTo>
                    <a:pt x="120" y="86"/>
                    <a:pt x="120" y="86"/>
                    <a:pt x="120" y="86"/>
                  </a:cubicBezTo>
                  <a:cubicBezTo>
                    <a:pt x="120" y="86"/>
                    <a:pt x="118" y="87"/>
                    <a:pt x="117" y="87"/>
                  </a:cubicBezTo>
                  <a:cubicBezTo>
                    <a:pt x="116" y="88"/>
                    <a:pt x="116" y="88"/>
                    <a:pt x="116" y="89"/>
                  </a:cubicBezTo>
                  <a:cubicBezTo>
                    <a:pt x="116" y="89"/>
                    <a:pt x="112" y="88"/>
                    <a:pt x="112" y="88"/>
                  </a:cubicBezTo>
                  <a:cubicBezTo>
                    <a:pt x="112" y="91"/>
                    <a:pt x="112" y="91"/>
                    <a:pt x="112" y="91"/>
                  </a:cubicBezTo>
                  <a:cubicBezTo>
                    <a:pt x="110" y="91"/>
                    <a:pt x="110" y="91"/>
                    <a:pt x="110" y="91"/>
                  </a:cubicBezTo>
                  <a:cubicBezTo>
                    <a:pt x="112" y="94"/>
                    <a:pt x="112" y="94"/>
                    <a:pt x="112" y="94"/>
                  </a:cubicBezTo>
                  <a:cubicBezTo>
                    <a:pt x="115" y="96"/>
                    <a:pt x="115" y="96"/>
                    <a:pt x="115" y="96"/>
                  </a:cubicBezTo>
                  <a:cubicBezTo>
                    <a:pt x="114" y="97"/>
                    <a:pt x="114" y="97"/>
                    <a:pt x="114" y="97"/>
                  </a:cubicBezTo>
                  <a:cubicBezTo>
                    <a:pt x="112" y="98"/>
                    <a:pt x="112" y="98"/>
                    <a:pt x="112" y="98"/>
                  </a:cubicBezTo>
                  <a:cubicBezTo>
                    <a:pt x="111" y="100"/>
                    <a:pt x="111" y="100"/>
                    <a:pt x="111" y="100"/>
                  </a:cubicBezTo>
                  <a:cubicBezTo>
                    <a:pt x="108" y="100"/>
                    <a:pt x="108" y="100"/>
                    <a:pt x="108" y="100"/>
                  </a:cubicBezTo>
                  <a:cubicBezTo>
                    <a:pt x="105" y="101"/>
                    <a:pt x="105" y="101"/>
                    <a:pt x="105" y="101"/>
                  </a:cubicBezTo>
                  <a:cubicBezTo>
                    <a:pt x="104" y="101"/>
                    <a:pt x="104" y="101"/>
                    <a:pt x="104" y="101"/>
                  </a:cubicBezTo>
                  <a:cubicBezTo>
                    <a:pt x="101" y="101"/>
                    <a:pt x="101" y="101"/>
                    <a:pt x="101" y="101"/>
                  </a:cubicBezTo>
                  <a:cubicBezTo>
                    <a:pt x="100" y="103"/>
                    <a:pt x="100" y="103"/>
                    <a:pt x="100" y="103"/>
                  </a:cubicBezTo>
                  <a:cubicBezTo>
                    <a:pt x="99" y="101"/>
                    <a:pt x="99" y="101"/>
                    <a:pt x="99" y="101"/>
                  </a:cubicBezTo>
                  <a:cubicBezTo>
                    <a:pt x="96" y="100"/>
                    <a:pt x="96" y="100"/>
                    <a:pt x="96" y="100"/>
                  </a:cubicBezTo>
                  <a:cubicBezTo>
                    <a:pt x="94" y="98"/>
                    <a:pt x="94" y="98"/>
                    <a:pt x="94" y="98"/>
                  </a:cubicBezTo>
                  <a:cubicBezTo>
                    <a:pt x="91" y="99"/>
                    <a:pt x="91" y="99"/>
                    <a:pt x="91" y="99"/>
                  </a:cubicBezTo>
                  <a:cubicBezTo>
                    <a:pt x="94" y="101"/>
                    <a:pt x="94" y="101"/>
                    <a:pt x="94" y="101"/>
                  </a:cubicBezTo>
                  <a:cubicBezTo>
                    <a:pt x="92" y="101"/>
                    <a:pt x="92" y="101"/>
                    <a:pt x="92" y="101"/>
                  </a:cubicBezTo>
                  <a:cubicBezTo>
                    <a:pt x="87" y="100"/>
                    <a:pt x="87" y="100"/>
                    <a:pt x="87" y="100"/>
                  </a:cubicBezTo>
                  <a:cubicBezTo>
                    <a:pt x="87" y="103"/>
                    <a:pt x="87" y="103"/>
                    <a:pt x="87" y="103"/>
                  </a:cubicBezTo>
                  <a:cubicBezTo>
                    <a:pt x="87" y="105"/>
                    <a:pt x="87" y="105"/>
                    <a:pt x="87" y="105"/>
                  </a:cubicBezTo>
                  <a:cubicBezTo>
                    <a:pt x="87" y="105"/>
                    <a:pt x="86" y="106"/>
                    <a:pt x="87" y="106"/>
                  </a:cubicBezTo>
                  <a:cubicBezTo>
                    <a:pt x="88" y="106"/>
                    <a:pt x="90" y="108"/>
                    <a:pt x="90" y="108"/>
                  </a:cubicBezTo>
                  <a:cubicBezTo>
                    <a:pt x="90" y="110"/>
                    <a:pt x="90" y="110"/>
                    <a:pt x="90" y="110"/>
                  </a:cubicBezTo>
                  <a:cubicBezTo>
                    <a:pt x="91" y="112"/>
                    <a:pt x="91" y="112"/>
                    <a:pt x="91" y="112"/>
                  </a:cubicBezTo>
                  <a:cubicBezTo>
                    <a:pt x="91" y="113"/>
                    <a:pt x="91" y="113"/>
                    <a:pt x="91" y="113"/>
                  </a:cubicBezTo>
                  <a:cubicBezTo>
                    <a:pt x="93" y="116"/>
                    <a:pt x="93" y="116"/>
                    <a:pt x="93" y="116"/>
                  </a:cubicBezTo>
                  <a:cubicBezTo>
                    <a:pt x="93" y="119"/>
                    <a:pt x="93" y="119"/>
                    <a:pt x="93" y="119"/>
                  </a:cubicBezTo>
                  <a:cubicBezTo>
                    <a:pt x="95" y="122"/>
                    <a:pt x="95" y="122"/>
                    <a:pt x="95" y="122"/>
                  </a:cubicBezTo>
                  <a:cubicBezTo>
                    <a:pt x="94" y="125"/>
                    <a:pt x="94" y="125"/>
                    <a:pt x="94" y="125"/>
                  </a:cubicBezTo>
                  <a:cubicBezTo>
                    <a:pt x="94" y="125"/>
                    <a:pt x="95" y="127"/>
                    <a:pt x="94" y="128"/>
                  </a:cubicBezTo>
                  <a:cubicBezTo>
                    <a:pt x="94" y="128"/>
                    <a:pt x="92" y="130"/>
                    <a:pt x="92" y="130"/>
                  </a:cubicBezTo>
                  <a:cubicBezTo>
                    <a:pt x="91" y="132"/>
                    <a:pt x="91" y="132"/>
                    <a:pt x="91" y="132"/>
                  </a:cubicBezTo>
                  <a:cubicBezTo>
                    <a:pt x="89" y="133"/>
                    <a:pt x="89" y="133"/>
                    <a:pt x="89" y="133"/>
                  </a:cubicBezTo>
                  <a:cubicBezTo>
                    <a:pt x="89" y="135"/>
                    <a:pt x="89" y="135"/>
                    <a:pt x="89" y="135"/>
                  </a:cubicBezTo>
                  <a:cubicBezTo>
                    <a:pt x="89" y="135"/>
                    <a:pt x="89" y="138"/>
                    <a:pt x="90" y="138"/>
                  </a:cubicBezTo>
                  <a:cubicBezTo>
                    <a:pt x="90" y="138"/>
                    <a:pt x="92" y="136"/>
                    <a:pt x="92" y="136"/>
                  </a:cubicBezTo>
                  <a:cubicBezTo>
                    <a:pt x="92" y="136"/>
                    <a:pt x="94" y="138"/>
                    <a:pt x="93" y="139"/>
                  </a:cubicBezTo>
                  <a:cubicBezTo>
                    <a:pt x="93" y="139"/>
                    <a:pt x="89" y="139"/>
                    <a:pt x="89" y="139"/>
                  </a:cubicBezTo>
                  <a:cubicBezTo>
                    <a:pt x="87" y="139"/>
                    <a:pt x="87" y="139"/>
                    <a:pt x="87" y="139"/>
                  </a:cubicBezTo>
                  <a:cubicBezTo>
                    <a:pt x="87" y="139"/>
                    <a:pt x="86" y="141"/>
                    <a:pt x="85" y="141"/>
                  </a:cubicBezTo>
                  <a:cubicBezTo>
                    <a:pt x="85" y="142"/>
                    <a:pt x="85" y="143"/>
                    <a:pt x="85" y="143"/>
                  </a:cubicBezTo>
                  <a:cubicBezTo>
                    <a:pt x="83" y="141"/>
                    <a:pt x="83" y="141"/>
                    <a:pt x="83" y="141"/>
                  </a:cubicBezTo>
                  <a:cubicBezTo>
                    <a:pt x="82" y="142"/>
                    <a:pt x="82" y="142"/>
                    <a:pt x="82" y="142"/>
                  </a:cubicBezTo>
                  <a:cubicBezTo>
                    <a:pt x="83" y="144"/>
                    <a:pt x="83" y="144"/>
                    <a:pt x="83" y="144"/>
                  </a:cubicBezTo>
                  <a:cubicBezTo>
                    <a:pt x="83" y="146"/>
                    <a:pt x="83" y="146"/>
                    <a:pt x="83" y="146"/>
                  </a:cubicBezTo>
                  <a:cubicBezTo>
                    <a:pt x="83" y="146"/>
                    <a:pt x="85" y="146"/>
                    <a:pt x="85" y="146"/>
                  </a:cubicBezTo>
                  <a:cubicBezTo>
                    <a:pt x="85" y="146"/>
                    <a:pt x="87" y="147"/>
                    <a:pt x="87" y="147"/>
                  </a:cubicBezTo>
                  <a:cubicBezTo>
                    <a:pt x="87" y="147"/>
                    <a:pt x="86" y="148"/>
                    <a:pt x="87" y="148"/>
                  </a:cubicBezTo>
                  <a:cubicBezTo>
                    <a:pt x="87" y="149"/>
                    <a:pt x="87" y="149"/>
                    <a:pt x="88" y="149"/>
                  </a:cubicBezTo>
                  <a:cubicBezTo>
                    <a:pt x="89" y="150"/>
                    <a:pt x="89" y="150"/>
                    <a:pt x="89" y="150"/>
                  </a:cubicBezTo>
                  <a:cubicBezTo>
                    <a:pt x="89" y="150"/>
                    <a:pt x="89" y="152"/>
                    <a:pt x="89" y="153"/>
                  </a:cubicBezTo>
                  <a:cubicBezTo>
                    <a:pt x="88" y="153"/>
                    <a:pt x="88" y="154"/>
                    <a:pt x="88" y="154"/>
                  </a:cubicBezTo>
                  <a:cubicBezTo>
                    <a:pt x="87" y="154"/>
                    <a:pt x="87" y="154"/>
                    <a:pt x="87" y="154"/>
                  </a:cubicBezTo>
                  <a:cubicBezTo>
                    <a:pt x="86" y="155"/>
                    <a:pt x="86" y="156"/>
                    <a:pt x="86" y="156"/>
                  </a:cubicBezTo>
                  <a:cubicBezTo>
                    <a:pt x="86" y="156"/>
                    <a:pt x="85" y="156"/>
                    <a:pt x="85" y="156"/>
                  </a:cubicBezTo>
                  <a:cubicBezTo>
                    <a:pt x="85" y="157"/>
                    <a:pt x="86" y="158"/>
                    <a:pt x="86" y="159"/>
                  </a:cubicBezTo>
                  <a:cubicBezTo>
                    <a:pt x="86" y="159"/>
                    <a:pt x="86" y="159"/>
                    <a:pt x="85" y="159"/>
                  </a:cubicBezTo>
                  <a:cubicBezTo>
                    <a:pt x="85" y="159"/>
                    <a:pt x="85" y="159"/>
                    <a:pt x="85" y="159"/>
                  </a:cubicBezTo>
                  <a:cubicBezTo>
                    <a:pt x="85" y="159"/>
                    <a:pt x="83" y="157"/>
                    <a:pt x="83" y="157"/>
                  </a:cubicBezTo>
                  <a:cubicBezTo>
                    <a:pt x="82" y="157"/>
                    <a:pt x="81" y="158"/>
                    <a:pt x="79" y="158"/>
                  </a:cubicBezTo>
                  <a:cubicBezTo>
                    <a:pt x="78" y="157"/>
                    <a:pt x="78" y="157"/>
                    <a:pt x="78" y="157"/>
                  </a:cubicBezTo>
                  <a:cubicBezTo>
                    <a:pt x="74" y="158"/>
                    <a:pt x="74" y="158"/>
                    <a:pt x="74" y="158"/>
                  </a:cubicBezTo>
                  <a:cubicBezTo>
                    <a:pt x="74" y="156"/>
                    <a:pt x="74" y="156"/>
                    <a:pt x="74" y="156"/>
                  </a:cubicBezTo>
                  <a:cubicBezTo>
                    <a:pt x="73" y="154"/>
                    <a:pt x="73" y="154"/>
                    <a:pt x="73" y="154"/>
                  </a:cubicBezTo>
                  <a:cubicBezTo>
                    <a:pt x="73" y="154"/>
                    <a:pt x="73" y="152"/>
                    <a:pt x="73" y="151"/>
                  </a:cubicBezTo>
                  <a:cubicBezTo>
                    <a:pt x="73" y="151"/>
                    <a:pt x="74" y="150"/>
                    <a:pt x="74" y="150"/>
                  </a:cubicBezTo>
                  <a:cubicBezTo>
                    <a:pt x="75" y="150"/>
                    <a:pt x="76" y="148"/>
                    <a:pt x="76" y="148"/>
                  </a:cubicBezTo>
                  <a:cubicBezTo>
                    <a:pt x="76" y="148"/>
                    <a:pt x="77" y="146"/>
                    <a:pt x="78" y="145"/>
                  </a:cubicBezTo>
                  <a:cubicBezTo>
                    <a:pt x="78" y="145"/>
                    <a:pt x="79" y="142"/>
                    <a:pt x="79" y="142"/>
                  </a:cubicBezTo>
                  <a:cubicBezTo>
                    <a:pt x="79" y="141"/>
                    <a:pt x="80" y="140"/>
                    <a:pt x="80" y="140"/>
                  </a:cubicBezTo>
                  <a:cubicBezTo>
                    <a:pt x="80" y="140"/>
                    <a:pt x="82" y="138"/>
                    <a:pt x="82" y="137"/>
                  </a:cubicBezTo>
                  <a:cubicBezTo>
                    <a:pt x="82" y="136"/>
                    <a:pt x="81" y="136"/>
                    <a:pt x="80" y="136"/>
                  </a:cubicBezTo>
                  <a:cubicBezTo>
                    <a:pt x="80" y="136"/>
                    <a:pt x="77" y="135"/>
                    <a:pt x="76" y="134"/>
                  </a:cubicBezTo>
                  <a:cubicBezTo>
                    <a:pt x="75" y="134"/>
                    <a:pt x="73" y="133"/>
                    <a:pt x="71" y="133"/>
                  </a:cubicBezTo>
                  <a:cubicBezTo>
                    <a:pt x="69" y="132"/>
                    <a:pt x="70" y="132"/>
                    <a:pt x="71" y="130"/>
                  </a:cubicBezTo>
                  <a:cubicBezTo>
                    <a:pt x="71" y="129"/>
                    <a:pt x="69" y="129"/>
                    <a:pt x="69" y="128"/>
                  </a:cubicBezTo>
                  <a:cubicBezTo>
                    <a:pt x="69" y="128"/>
                    <a:pt x="68" y="129"/>
                    <a:pt x="67" y="130"/>
                  </a:cubicBezTo>
                  <a:cubicBezTo>
                    <a:pt x="66" y="130"/>
                    <a:pt x="65" y="129"/>
                    <a:pt x="64" y="129"/>
                  </a:cubicBezTo>
                  <a:cubicBezTo>
                    <a:pt x="64" y="129"/>
                    <a:pt x="61" y="129"/>
                    <a:pt x="61" y="129"/>
                  </a:cubicBezTo>
                  <a:cubicBezTo>
                    <a:pt x="61" y="129"/>
                    <a:pt x="61" y="128"/>
                    <a:pt x="61" y="127"/>
                  </a:cubicBezTo>
                  <a:cubicBezTo>
                    <a:pt x="61" y="126"/>
                    <a:pt x="60" y="126"/>
                    <a:pt x="60" y="126"/>
                  </a:cubicBezTo>
                  <a:cubicBezTo>
                    <a:pt x="60" y="126"/>
                    <a:pt x="58" y="126"/>
                    <a:pt x="58" y="125"/>
                  </a:cubicBezTo>
                  <a:cubicBezTo>
                    <a:pt x="57" y="125"/>
                    <a:pt x="58" y="125"/>
                    <a:pt x="58" y="124"/>
                  </a:cubicBezTo>
                  <a:cubicBezTo>
                    <a:pt x="58" y="123"/>
                    <a:pt x="58" y="124"/>
                    <a:pt x="57" y="124"/>
                  </a:cubicBezTo>
                  <a:cubicBezTo>
                    <a:pt x="56" y="124"/>
                    <a:pt x="56" y="121"/>
                    <a:pt x="56" y="121"/>
                  </a:cubicBezTo>
                  <a:cubicBezTo>
                    <a:pt x="56" y="121"/>
                    <a:pt x="55" y="119"/>
                    <a:pt x="55" y="118"/>
                  </a:cubicBezTo>
                  <a:cubicBezTo>
                    <a:pt x="54" y="116"/>
                    <a:pt x="54" y="118"/>
                    <a:pt x="54" y="118"/>
                  </a:cubicBezTo>
                  <a:cubicBezTo>
                    <a:pt x="52" y="121"/>
                    <a:pt x="52" y="121"/>
                    <a:pt x="52" y="121"/>
                  </a:cubicBezTo>
                  <a:cubicBezTo>
                    <a:pt x="52" y="121"/>
                    <a:pt x="51" y="121"/>
                    <a:pt x="48" y="120"/>
                  </a:cubicBezTo>
                  <a:cubicBezTo>
                    <a:pt x="46" y="119"/>
                    <a:pt x="47" y="119"/>
                    <a:pt x="47" y="119"/>
                  </a:cubicBezTo>
                  <a:cubicBezTo>
                    <a:pt x="49" y="117"/>
                    <a:pt x="49" y="117"/>
                    <a:pt x="49" y="117"/>
                  </a:cubicBezTo>
                  <a:cubicBezTo>
                    <a:pt x="49" y="117"/>
                    <a:pt x="47" y="116"/>
                    <a:pt x="46" y="116"/>
                  </a:cubicBezTo>
                  <a:cubicBezTo>
                    <a:pt x="45" y="115"/>
                    <a:pt x="45" y="115"/>
                    <a:pt x="44" y="117"/>
                  </a:cubicBezTo>
                  <a:cubicBezTo>
                    <a:pt x="43" y="118"/>
                    <a:pt x="43" y="118"/>
                    <a:pt x="42" y="119"/>
                  </a:cubicBezTo>
                  <a:cubicBezTo>
                    <a:pt x="41" y="120"/>
                    <a:pt x="41" y="120"/>
                    <a:pt x="39" y="120"/>
                  </a:cubicBezTo>
                  <a:cubicBezTo>
                    <a:pt x="38" y="120"/>
                    <a:pt x="38" y="119"/>
                    <a:pt x="37" y="119"/>
                  </a:cubicBezTo>
                  <a:cubicBezTo>
                    <a:pt x="37" y="118"/>
                    <a:pt x="37" y="118"/>
                    <a:pt x="36" y="117"/>
                  </a:cubicBezTo>
                  <a:cubicBezTo>
                    <a:pt x="36" y="116"/>
                    <a:pt x="35" y="116"/>
                    <a:pt x="35" y="116"/>
                  </a:cubicBezTo>
                  <a:cubicBezTo>
                    <a:pt x="35" y="116"/>
                    <a:pt x="33" y="117"/>
                    <a:pt x="33" y="118"/>
                  </a:cubicBezTo>
                  <a:cubicBezTo>
                    <a:pt x="32" y="118"/>
                    <a:pt x="33" y="119"/>
                    <a:pt x="33" y="120"/>
                  </a:cubicBezTo>
                  <a:cubicBezTo>
                    <a:pt x="34" y="121"/>
                    <a:pt x="33" y="122"/>
                    <a:pt x="33" y="122"/>
                  </a:cubicBezTo>
                  <a:cubicBezTo>
                    <a:pt x="33" y="122"/>
                    <a:pt x="31" y="122"/>
                    <a:pt x="30" y="122"/>
                  </a:cubicBezTo>
                  <a:cubicBezTo>
                    <a:pt x="29" y="122"/>
                    <a:pt x="28" y="122"/>
                    <a:pt x="27" y="121"/>
                  </a:cubicBezTo>
                  <a:cubicBezTo>
                    <a:pt x="25" y="120"/>
                    <a:pt x="26" y="122"/>
                    <a:pt x="26" y="123"/>
                  </a:cubicBezTo>
                  <a:cubicBezTo>
                    <a:pt x="26" y="123"/>
                    <a:pt x="24" y="125"/>
                    <a:pt x="24" y="125"/>
                  </a:cubicBezTo>
                  <a:cubicBezTo>
                    <a:pt x="24" y="125"/>
                    <a:pt x="24" y="125"/>
                    <a:pt x="24" y="125"/>
                  </a:cubicBezTo>
                  <a:cubicBezTo>
                    <a:pt x="22" y="125"/>
                    <a:pt x="20" y="124"/>
                    <a:pt x="20" y="124"/>
                  </a:cubicBezTo>
                  <a:cubicBezTo>
                    <a:pt x="19" y="125"/>
                    <a:pt x="19" y="125"/>
                    <a:pt x="19" y="125"/>
                  </a:cubicBezTo>
                  <a:cubicBezTo>
                    <a:pt x="16" y="124"/>
                    <a:pt x="16" y="124"/>
                    <a:pt x="16" y="124"/>
                  </a:cubicBezTo>
                  <a:cubicBezTo>
                    <a:pt x="15" y="124"/>
                    <a:pt x="15" y="124"/>
                    <a:pt x="15" y="124"/>
                  </a:cubicBezTo>
                  <a:cubicBezTo>
                    <a:pt x="14" y="121"/>
                    <a:pt x="14" y="121"/>
                    <a:pt x="14" y="121"/>
                  </a:cubicBezTo>
                  <a:cubicBezTo>
                    <a:pt x="13" y="121"/>
                    <a:pt x="13" y="121"/>
                    <a:pt x="13" y="121"/>
                  </a:cubicBezTo>
                  <a:cubicBezTo>
                    <a:pt x="9" y="119"/>
                    <a:pt x="9" y="119"/>
                    <a:pt x="9" y="119"/>
                  </a:cubicBezTo>
                  <a:cubicBezTo>
                    <a:pt x="8" y="118"/>
                    <a:pt x="8" y="118"/>
                    <a:pt x="8" y="118"/>
                  </a:cubicBezTo>
                  <a:cubicBezTo>
                    <a:pt x="6" y="119"/>
                    <a:pt x="6" y="119"/>
                    <a:pt x="6" y="119"/>
                  </a:cubicBezTo>
                  <a:cubicBezTo>
                    <a:pt x="5" y="120"/>
                    <a:pt x="5" y="120"/>
                    <a:pt x="5" y="120"/>
                  </a:cubicBezTo>
                  <a:cubicBezTo>
                    <a:pt x="5" y="120"/>
                    <a:pt x="3" y="121"/>
                    <a:pt x="2" y="121"/>
                  </a:cubicBezTo>
                  <a:cubicBezTo>
                    <a:pt x="2" y="120"/>
                    <a:pt x="0" y="116"/>
                    <a:pt x="0" y="116"/>
                  </a:cubicBezTo>
                  <a:cubicBezTo>
                    <a:pt x="1" y="113"/>
                    <a:pt x="1" y="113"/>
                    <a:pt x="1" y="113"/>
                  </a:cubicBezTo>
                  <a:cubicBezTo>
                    <a:pt x="1" y="113"/>
                    <a:pt x="4" y="112"/>
                    <a:pt x="4" y="112"/>
                  </a:cubicBezTo>
                  <a:cubicBezTo>
                    <a:pt x="4" y="112"/>
                    <a:pt x="6" y="112"/>
                    <a:pt x="6" y="112"/>
                  </a:cubicBezTo>
                  <a:cubicBezTo>
                    <a:pt x="6" y="112"/>
                    <a:pt x="7" y="112"/>
                    <a:pt x="7" y="113"/>
                  </a:cubicBezTo>
                  <a:cubicBezTo>
                    <a:pt x="8" y="113"/>
                    <a:pt x="10" y="115"/>
                    <a:pt x="11" y="115"/>
                  </a:cubicBezTo>
                  <a:cubicBezTo>
                    <a:pt x="11" y="115"/>
                    <a:pt x="13" y="116"/>
                    <a:pt x="13" y="116"/>
                  </a:cubicBezTo>
                  <a:cubicBezTo>
                    <a:pt x="14" y="116"/>
                    <a:pt x="16" y="117"/>
                    <a:pt x="16" y="117"/>
                  </a:cubicBezTo>
                  <a:cubicBezTo>
                    <a:pt x="16" y="117"/>
                    <a:pt x="18" y="117"/>
                    <a:pt x="18" y="117"/>
                  </a:cubicBezTo>
                  <a:cubicBezTo>
                    <a:pt x="18" y="117"/>
                    <a:pt x="20" y="116"/>
                    <a:pt x="20" y="116"/>
                  </a:cubicBezTo>
                  <a:cubicBezTo>
                    <a:pt x="20" y="116"/>
                    <a:pt x="20" y="116"/>
                    <a:pt x="20" y="116"/>
                  </a:cubicBezTo>
                  <a:cubicBezTo>
                    <a:pt x="21" y="115"/>
                    <a:pt x="21" y="114"/>
                    <a:pt x="21" y="114"/>
                  </a:cubicBezTo>
                  <a:cubicBezTo>
                    <a:pt x="21" y="114"/>
                    <a:pt x="22" y="114"/>
                    <a:pt x="22" y="114"/>
                  </a:cubicBezTo>
                  <a:cubicBezTo>
                    <a:pt x="22" y="115"/>
                    <a:pt x="23" y="116"/>
                    <a:pt x="23" y="116"/>
                  </a:cubicBezTo>
                  <a:cubicBezTo>
                    <a:pt x="23" y="116"/>
                    <a:pt x="24" y="117"/>
                    <a:pt x="24" y="117"/>
                  </a:cubicBezTo>
                  <a:cubicBezTo>
                    <a:pt x="25" y="118"/>
                    <a:pt x="26" y="118"/>
                    <a:pt x="26" y="118"/>
                  </a:cubicBezTo>
                  <a:cubicBezTo>
                    <a:pt x="26" y="118"/>
                    <a:pt x="27" y="117"/>
                    <a:pt x="27" y="117"/>
                  </a:cubicBezTo>
                  <a:cubicBezTo>
                    <a:pt x="27" y="117"/>
                    <a:pt x="28" y="118"/>
                    <a:pt x="28" y="117"/>
                  </a:cubicBezTo>
                  <a:cubicBezTo>
                    <a:pt x="28" y="117"/>
                    <a:pt x="29" y="117"/>
                    <a:pt x="29" y="117"/>
                  </a:cubicBezTo>
                  <a:cubicBezTo>
                    <a:pt x="29" y="117"/>
                    <a:pt x="30" y="116"/>
                    <a:pt x="29" y="116"/>
                  </a:cubicBezTo>
                  <a:cubicBezTo>
                    <a:pt x="29" y="116"/>
                    <a:pt x="29" y="115"/>
                    <a:pt x="29" y="116"/>
                  </a:cubicBezTo>
                  <a:cubicBezTo>
                    <a:pt x="28" y="116"/>
                    <a:pt x="28" y="116"/>
                    <a:pt x="27" y="116"/>
                  </a:cubicBezTo>
                  <a:cubicBezTo>
                    <a:pt x="26" y="116"/>
                    <a:pt x="24" y="115"/>
                    <a:pt x="24" y="115"/>
                  </a:cubicBezTo>
                  <a:cubicBezTo>
                    <a:pt x="24" y="114"/>
                    <a:pt x="23" y="114"/>
                    <a:pt x="23" y="113"/>
                  </a:cubicBezTo>
                  <a:cubicBezTo>
                    <a:pt x="22" y="113"/>
                    <a:pt x="22" y="112"/>
                    <a:pt x="21" y="112"/>
                  </a:cubicBezTo>
                  <a:cubicBezTo>
                    <a:pt x="20" y="112"/>
                    <a:pt x="20" y="112"/>
                    <a:pt x="20" y="112"/>
                  </a:cubicBezTo>
                  <a:cubicBezTo>
                    <a:pt x="20" y="112"/>
                    <a:pt x="19" y="113"/>
                    <a:pt x="19" y="114"/>
                  </a:cubicBezTo>
                  <a:cubicBezTo>
                    <a:pt x="19" y="114"/>
                    <a:pt x="20" y="115"/>
                    <a:pt x="18" y="114"/>
                  </a:cubicBezTo>
                  <a:cubicBezTo>
                    <a:pt x="16" y="114"/>
                    <a:pt x="14" y="114"/>
                    <a:pt x="14" y="114"/>
                  </a:cubicBezTo>
                  <a:cubicBezTo>
                    <a:pt x="11" y="111"/>
                    <a:pt x="11" y="111"/>
                    <a:pt x="11" y="111"/>
                  </a:cubicBezTo>
                  <a:cubicBezTo>
                    <a:pt x="11" y="111"/>
                    <a:pt x="10" y="111"/>
                    <a:pt x="9" y="111"/>
                  </a:cubicBezTo>
                  <a:cubicBezTo>
                    <a:pt x="9" y="111"/>
                    <a:pt x="7" y="110"/>
                    <a:pt x="7" y="109"/>
                  </a:cubicBezTo>
                  <a:cubicBezTo>
                    <a:pt x="7" y="109"/>
                    <a:pt x="6" y="108"/>
                    <a:pt x="6" y="107"/>
                  </a:cubicBezTo>
                  <a:cubicBezTo>
                    <a:pt x="6" y="107"/>
                    <a:pt x="5" y="107"/>
                    <a:pt x="5" y="106"/>
                  </a:cubicBezTo>
                  <a:cubicBezTo>
                    <a:pt x="5" y="106"/>
                    <a:pt x="4" y="105"/>
                    <a:pt x="4" y="105"/>
                  </a:cubicBezTo>
                  <a:cubicBezTo>
                    <a:pt x="4" y="105"/>
                    <a:pt x="4" y="104"/>
                    <a:pt x="5" y="103"/>
                  </a:cubicBezTo>
                  <a:cubicBezTo>
                    <a:pt x="7" y="103"/>
                    <a:pt x="7" y="103"/>
                    <a:pt x="8" y="103"/>
                  </a:cubicBezTo>
                  <a:cubicBezTo>
                    <a:pt x="9" y="103"/>
                    <a:pt x="8" y="103"/>
                    <a:pt x="10" y="103"/>
                  </a:cubicBezTo>
                  <a:cubicBezTo>
                    <a:pt x="12" y="103"/>
                    <a:pt x="11" y="103"/>
                    <a:pt x="12" y="103"/>
                  </a:cubicBezTo>
                  <a:cubicBezTo>
                    <a:pt x="13" y="103"/>
                    <a:pt x="15" y="103"/>
                    <a:pt x="15" y="103"/>
                  </a:cubicBezTo>
                  <a:cubicBezTo>
                    <a:pt x="15" y="103"/>
                    <a:pt x="13" y="102"/>
                    <a:pt x="16" y="103"/>
                  </a:cubicBezTo>
                  <a:cubicBezTo>
                    <a:pt x="16" y="103"/>
                    <a:pt x="20" y="104"/>
                    <a:pt x="19" y="106"/>
                  </a:cubicBezTo>
                  <a:cubicBezTo>
                    <a:pt x="19" y="106"/>
                    <a:pt x="18" y="107"/>
                    <a:pt x="18" y="107"/>
                  </a:cubicBezTo>
                  <a:cubicBezTo>
                    <a:pt x="18" y="107"/>
                    <a:pt x="20" y="108"/>
                    <a:pt x="20" y="108"/>
                  </a:cubicBezTo>
                  <a:cubicBezTo>
                    <a:pt x="20" y="108"/>
                    <a:pt x="21" y="107"/>
                    <a:pt x="21" y="107"/>
                  </a:cubicBezTo>
                  <a:cubicBezTo>
                    <a:pt x="22" y="108"/>
                    <a:pt x="22" y="108"/>
                    <a:pt x="22" y="108"/>
                  </a:cubicBezTo>
                  <a:cubicBezTo>
                    <a:pt x="24" y="110"/>
                    <a:pt x="24" y="110"/>
                    <a:pt x="24" y="110"/>
                  </a:cubicBezTo>
                  <a:cubicBezTo>
                    <a:pt x="24" y="110"/>
                    <a:pt x="26" y="110"/>
                    <a:pt x="26" y="110"/>
                  </a:cubicBezTo>
                  <a:cubicBezTo>
                    <a:pt x="25" y="111"/>
                    <a:pt x="24" y="109"/>
                    <a:pt x="25" y="111"/>
                  </a:cubicBezTo>
                  <a:cubicBezTo>
                    <a:pt x="26" y="113"/>
                    <a:pt x="27" y="114"/>
                    <a:pt x="27" y="114"/>
                  </a:cubicBezTo>
                  <a:cubicBezTo>
                    <a:pt x="28" y="114"/>
                    <a:pt x="28" y="114"/>
                    <a:pt x="28" y="114"/>
                  </a:cubicBezTo>
                  <a:cubicBezTo>
                    <a:pt x="28" y="114"/>
                    <a:pt x="28" y="113"/>
                    <a:pt x="29" y="113"/>
                  </a:cubicBezTo>
                  <a:cubicBezTo>
                    <a:pt x="29" y="114"/>
                    <a:pt x="31" y="114"/>
                    <a:pt x="32" y="114"/>
                  </a:cubicBezTo>
                  <a:cubicBezTo>
                    <a:pt x="32" y="114"/>
                    <a:pt x="32" y="113"/>
                    <a:pt x="31" y="111"/>
                  </a:cubicBezTo>
                  <a:cubicBezTo>
                    <a:pt x="30" y="110"/>
                    <a:pt x="29" y="109"/>
                    <a:pt x="29" y="109"/>
                  </a:cubicBezTo>
                  <a:cubicBezTo>
                    <a:pt x="28" y="109"/>
                    <a:pt x="29" y="110"/>
                    <a:pt x="27" y="109"/>
                  </a:cubicBezTo>
                  <a:cubicBezTo>
                    <a:pt x="25" y="108"/>
                    <a:pt x="25" y="109"/>
                    <a:pt x="24" y="108"/>
                  </a:cubicBezTo>
                  <a:cubicBezTo>
                    <a:pt x="23" y="106"/>
                    <a:pt x="22" y="106"/>
                    <a:pt x="22" y="105"/>
                  </a:cubicBezTo>
                  <a:cubicBezTo>
                    <a:pt x="22" y="105"/>
                    <a:pt x="23" y="105"/>
                    <a:pt x="24" y="104"/>
                  </a:cubicBezTo>
                  <a:cubicBezTo>
                    <a:pt x="25" y="104"/>
                    <a:pt x="23" y="103"/>
                    <a:pt x="25" y="104"/>
                  </a:cubicBezTo>
                  <a:cubicBezTo>
                    <a:pt x="28" y="105"/>
                    <a:pt x="28" y="105"/>
                    <a:pt x="29" y="105"/>
                  </a:cubicBezTo>
                  <a:cubicBezTo>
                    <a:pt x="29" y="105"/>
                    <a:pt x="31" y="105"/>
                    <a:pt x="29" y="104"/>
                  </a:cubicBezTo>
                  <a:cubicBezTo>
                    <a:pt x="27" y="104"/>
                    <a:pt x="26" y="103"/>
                    <a:pt x="26" y="103"/>
                  </a:cubicBezTo>
                  <a:cubicBezTo>
                    <a:pt x="24" y="103"/>
                    <a:pt x="24" y="103"/>
                    <a:pt x="24" y="103"/>
                  </a:cubicBezTo>
                  <a:cubicBezTo>
                    <a:pt x="24" y="103"/>
                    <a:pt x="24" y="103"/>
                    <a:pt x="23" y="103"/>
                  </a:cubicBezTo>
                  <a:cubicBezTo>
                    <a:pt x="22" y="103"/>
                    <a:pt x="22" y="104"/>
                    <a:pt x="22" y="103"/>
                  </a:cubicBezTo>
                  <a:cubicBezTo>
                    <a:pt x="21" y="103"/>
                    <a:pt x="20" y="103"/>
                    <a:pt x="20" y="102"/>
                  </a:cubicBezTo>
                  <a:cubicBezTo>
                    <a:pt x="19" y="102"/>
                    <a:pt x="18" y="101"/>
                    <a:pt x="18" y="101"/>
                  </a:cubicBezTo>
                  <a:cubicBezTo>
                    <a:pt x="18" y="100"/>
                    <a:pt x="17" y="99"/>
                    <a:pt x="17" y="99"/>
                  </a:cubicBezTo>
                  <a:cubicBezTo>
                    <a:pt x="17" y="99"/>
                    <a:pt x="17" y="99"/>
                    <a:pt x="17" y="99"/>
                  </a:cubicBezTo>
                  <a:cubicBezTo>
                    <a:pt x="16" y="99"/>
                    <a:pt x="15" y="99"/>
                    <a:pt x="14" y="99"/>
                  </a:cubicBezTo>
                  <a:cubicBezTo>
                    <a:pt x="14" y="99"/>
                    <a:pt x="13" y="99"/>
                    <a:pt x="13" y="99"/>
                  </a:cubicBezTo>
                  <a:cubicBezTo>
                    <a:pt x="13" y="98"/>
                    <a:pt x="13" y="98"/>
                    <a:pt x="13" y="97"/>
                  </a:cubicBezTo>
                  <a:cubicBezTo>
                    <a:pt x="13" y="97"/>
                    <a:pt x="13" y="96"/>
                    <a:pt x="14" y="96"/>
                  </a:cubicBezTo>
                  <a:cubicBezTo>
                    <a:pt x="15" y="96"/>
                    <a:pt x="16" y="96"/>
                    <a:pt x="17" y="96"/>
                  </a:cubicBezTo>
                  <a:cubicBezTo>
                    <a:pt x="18" y="96"/>
                    <a:pt x="19" y="96"/>
                    <a:pt x="20" y="96"/>
                  </a:cubicBezTo>
                  <a:cubicBezTo>
                    <a:pt x="20" y="96"/>
                    <a:pt x="21" y="97"/>
                    <a:pt x="21" y="97"/>
                  </a:cubicBezTo>
                  <a:cubicBezTo>
                    <a:pt x="22" y="98"/>
                    <a:pt x="23" y="98"/>
                    <a:pt x="23" y="98"/>
                  </a:cubicBezTo>
                  <a:cubicBezTo>
                    <a:pt x="23" y="99"/>
                    <a:pt x="23" y="99"/>
                    <a:pt x="24" y="99"/>
                  </a:cubicBezTo>
                  <a:cubicBezTo>
                    <a:pt x="24" y="100"/>
                    <a:pt x="25" y="100"/>
                    <a:pt x="25" y="100"/>
                  </a:cubicBezTo>
                  <a:cubicBezTo>
                    <a:pt x="26" y="102"/>
                    <a:pt x="26" y="102"/>
                    <a:pt x="26" y="102"/>
                  </a:cubicBezTo>
                  <a:cubicBezTo>
                    <a:pt x="26" y="102"/>
                    <a:pt x="26" y="102"/>
                    <a:pt x="26" y="102"/>
                  </a:cubicBezTo>
                  <a:cubicBezTo>
                    <a:pt x="28" y="103"/>
                    <a:pt x="28" y="103"/>
                    <a:pt x="28" y="103"/>
                  </a:cubicBezTo>
                  <a:cubicBezTo>
                    <a:pt x="28" y="103"/>
                    <a:pt x="31" y="104"/>
                    <a:pt x="31" y="104"/>
                  </a:cubicBezTo>
                  <a:cubicBezTo>
                    <a:pt x="31" y="104"/>
                    <a:pt x="31" y="104"/>
                    <a:pt x="32" y="104"/>
                  </a:cubicBezTo>
                  <a:cubicBezTo>
                    <a:pt x="33" y="104"/>
                    <a:pt x="33" y="103"/>
                    <a:pt x="33" y="103"/>
                  </a:cubicBezTo>
                  <a:cubicBezTo>
                    <a:pt x="33" y="103"/>
                    <a:pt x="34" y="103"/>
                    <a:pt x="34" y="103"/>
                  </a:cubicBezTo>
                  <a:cubicBezTo>
                    <a:pt x="34" y="103"/>
                    <a:pt x="37" y="101"/>
                    <a:pt x="37" y="101"/>
                  </a:cubicBezTo>
                  <a:cubicBezTo>
                    <a:pt x="37" y="102"/>
                    <a:pt x="38" y="102"/>
                    <a:pt x="39" y="102"/>
                  </a:cubicBezTo>
                  <a:cubicBezTo>
                    <a:pt x="39" y="102"/>
                    <a:pt x="42" y="104"/>
                    <a:pt x="42" y="104"/>
                  </a:cubicBezTo>
                  <a:cubicBezTo>
                    <a:pt x="42" y="103"/>
                    <a:pt x="42" y="102"/>
                    <a:pt x="42" y="102"/>
                  </a:cubicBezTo>
                  <a:cubicBezTo>
                    <a:pt x="42" y="102"/>
                    <a:pt x="43" y="101"/>
                    <a:pt x="43" y="101"/>
                  </a:cubicBezTo>
                  <a:cubicBezTo>
                    <a:pt x="47" y="101"/>
                    <a:pt x="47" y="101"/>
                    <a:pt x="47" y="101"/>
                  </a:cubicBezTo>
                  <a:cubicBezTo>
                    <a:pt x="47" y="101"/>
                    <a:pt x="48" y="100"/>
                    <a:pt x="48" y="100"/>
                  </a:cubicBezTo>
                  <a:cubicBezTo>
                    <a:pt x="47" y="100"/>
                    <a:pt x="46" y="100"/>
                    <a:pt x="46" y="100"/>
                  </a:cubicBezTo>
                  <a:cubicBezTo>
                    <a:pt x="44" y="101"/>
                    <a:pt x="44" y="101"/>
                    <a:pt x="44" y="101"/>
                  </a:cubicBezTo>
                  <a:cubicBezTo>
                    <a:pt x="42" y="101"/>
                    <a:pt x="42" y="101"/>
                    <a:pt x="42" y="101"/>
                  </a:cubicBezTo>
                  <a:cubicBezTo>
                    <a:pt x="42" y="101"/>
                    <a:pt x="41" y="102"/>
                    <a:pt x="41" y="102"/>
                  </a:cubicBezTo>
                  <a:cubicBezTo>
                    <a:pt x="40" y="102"/>
                    <a:pt x="39" y="101"/>
                    <a:pt x="39" y="101"/>
                  </a:cubicBezTo>
                  <a:cubicBezTo>
                    <a:pt x="38" y="100"/>
                    <a:pt x="36" y="99"/>
                    <a:pt x="36" y="99"/>
                  </a:cubicBezTo>
                  <a:cubicBezTo>
                    <a:pt x="35" y="99"/>
                    <a:pt x="36" y="99"/>
                    <a:pt x="34" y="98"/>
                  </a:cubicBezTo>
                  <a:cubicBezTo>
                    <a:pt x="32" y="97"/>
                    <a:pt x="31" y="96"/>
                    <a:pt x="31" y="96"/>
                  </a:cubicBezTo>
                  <a:cubicBezTo>
                    <a:pt x="30" y="95"/>
                    <a:pt x="30" y="95"/>
                    <a:pt x="30" y="95"/>
                  </a:cubicBezTo>
                  <a:cubicBezTo>
                    <a:pt x="30" y="95"/>
                    <a:pt x="30" y="94"/>
                    <a:pt x="29" y="94"/>
                  </a:cubicBezTo>
                  <a:cubicBezTo>
                    <a:pt x="28" y="93"/>
                    <a:pt x="25" y="92"/>
                    <a:pt x="25" y="92"/>
                  </a:cubicBezTo>
                  <a:cubicBezTo>
                    <a:pt x="25" y="92"/>
                    <a:pt x="25" y="91"/>
                    <a:pt x="25" y="91"/>
                  </a:cubicBezTo>
                  <a:cubicBezTo>
                    <a:pt x="25" y="91"/>
                    <a:pt x="25" y="88"/>
                    <a:pt x="25" y="88"/>
                  </a:cubicBezTo>
                  <a:cubicBezTo>
                    <a:pt x="25" y="87"/>
                    <a:pt x="24" y="85"/>
                    <a:pt x="24" y="85"/>
                  </a:cubicBezTo>
                  <a:cubicBezTo>
                    <a:pt x="24" y="85"/>
                    <a:pt x="26" y="84"/>
                    <a:pt x="26" y="84"/>
                  </a:cubicBezTo>
                  <a:cubicBezTo>
                    <a:pt x="27" y="84"/>
                    <a:pt x="28" y="85"/>
                    <a:pt x="28" y="85"/>
                  </a:cubicBezTo>
                  <a:cubicBezTo>
                    <a:pt x="29" y="84"/>
                    <a:pt x="29" y="84"/>
                    <a:pt x="29" y="84"/>
                  </a:cubicBezTo>
                  <a:cubicBezTo>
                    <a:pt x="37" y="73"/>
                    <a:pt x="37" y="73"/>
                    <a:pt x="37" y="73"/>
                  </a:cubicBezTo>
                  <a:cubicBezTo>
                    <a:pt x="44" y="63"/>
                    <a:pt x="44" y="63"/>
                    <a:pt x="44" y="63"/>
                  </a:cubicBezTo>
                  <a:cubicBezTo>
                    <a:pt x="47" y="48"/>
                    <a:pt x="47" y="48"/>
                    <a:pt x="47" y="48"/>
                  </a:cubicBezTo>
                  <a:cubicBezTo>
                    <a:pt x="49" y="41"/>
                    <a:pt x="49" y="41"/>
                    <a:pt x="49" y="41"/>
                  </a:cubicBezTo>
                  <a:cubicBezTo>
                    <a:pt x="51" y="35"/>
                    <a:pt x="51" y="35"/>
                    <a:pt x="51" y="35"/>
                  </a:cubicBezTo>
                  <a:cubicBezTo>
                    <a:pt x="51" y="35"/>
                    <a:pt x="51" y="34"/>
                    <a:pt x="52" y="35"/>
                  </a:cubicBezTo>
                  <a:cubicBezTo>
                    <a:pt x="52" y="35"/>
                    <a:pt x="53" y="37"/>
                    <a:pt x="53" y="37"/>
                  </a:cubicBezTo>
                  <a:cubicBezTo>
                    <a:pt x="54" y="38"/>
                    <a:pt x="54" y="38"/>
                    <a:pt x="54" y="38"/>
                  </a:cubicBezTo>
                  <a:cubicBezTo>
                    <a:pt x="55" y="38"/>
                    <a:pt x="55" y="38"/>
                    <a:pt x="55" y="38"/>
                  </a:cubicBezTo>
                  <a:cubicBezTo>
                    <a:pt x="55" y="38"/>
                    <a:pt x="57" y="37"/>
                    <a:pt x="58" y="37"/>
                  </a:cubicBezTo>
                  <a:cubicBezTo>
                    <a:pt x="58" y="37"/>
                    <a:pt x="62" y="39"/>
                    <a:pt x="62" y="39"/>
                  </a:cubicBezTo>
                  <a:cubicBezTo>
                    <a:pt x="62" y="39"/>
                    <a:pt x="62" y="41"/>
                    <a:pt x="62" y="42"/>
                  </a:cubicBezTo>
                  <a:cubicBezTo>
                    <a:pt x="62" y="42"/>
                    <a:pt x="64" y="44"/>
                    <a:pt x="63" y="45"/>
                  </a:cubicBezTo>
                  <a:cubicBezTo>
                    <a:pt x="63" y="45"/>
                    <a:pt x="62" y="47"/>
                    <a:pt x="62" y="47"/>
                  </a:cubicBezTo>
                  <a:cubicBezTo>
                    <a:pt x="62" y="47"/>
                    <a:pt x="63" y="48"/>
                    <a:pt x="63" y="48"/>
                  </a:cubicBezTo>
                  <a:cubicBezTo>
                    <a:pt x="64" y="48"/>
                    <a:pt x="64" y="48"/>
                    <a:pt x="65" y="48"/>
                  </a:cubicBezTo>
                  <a:cubicBezTo>
                    <a:pt x="66" y="48"/>
                    <a:pt x="67" y="49"/>
                    <a:pt x="67" y="49"/>
                  </a:cubicBezTo>
                  <a:cubicBezTo>
                    <a:pt x="67" y="49"/>
                    <a:pt x="67" y="50"/>
                    <a:pt x="67" y="50"/>
                  </a:cubicBezTo>
                  <a:cubicBezTo>
                    <a:pt x="67" y="50"/>
                    <a:pt x="67" y="52"/>
                    <a:pt x="67" y="52"/>
                  </a:cubicBezTo>
                  <a:cubicBezTo>
                    <a:pt x="67" y="53"/>
                    <a:pt x="65" y="53"/>
                    <a:pt x="65" y="53"/>
                  </a:cubicBezTo>
                  <a:cubicBezTo>
                    <a:pt x="65" y="53"/>
                    <a:pt x="65" y="54"/>
                    <a:pt x="65" y="54"/>
                  </a:cubicBezTo>
                  <a:cubicBezTo>
                    <a:pt x="64" y="55"/>
                    <a:pt x="63" y="56"/>
                    <a:pt x="62" y="56"/>
                  </a:cubicBezTo>
                  <a:cubicBezTo>
                    <a:pt x="62" y="56"/>
                    <a:pt x="60" y="54"/>
                    <a:pt x="60" y="54"/>
                  </a:cubicBezTo>
                  <a:cubicBezTo>
                    <a:pt x="60" y="54"/>
                    <a:pt x="59" y="55"/>
                    <a:pt x="59" y="55"/>
                  </a:cubicBezTo>
                  <a:cubicBezTo>
                    <a:pt x="60" y="57"/>
                    <a:pt x="60" y="57"/>
                    <a:pt x="60" y="57"/>
                  </a:cubicBezTo>
                  <a:cubicBezTo>
                    <a:pt x="61" y="60"/>
                    <a:pt x="61" y="60"/>
                    <a:pt x="61" y="60"/>
                  </a:cubicBezTo>
                  <a:cubicBezTo>
                    <a:pt x="60" y="61"/>
                    <a:pt x="60" y="61"/>
                    <a:pt x="60" y="61"/>
                  </a:cubicBezTo>
                  <a:cubicBezTo>
                    <a:pt x="61" y="64"/>
                    <a:pt x="61" y="64"/>
                    <a:pt x="61" y="64"/>
                  </a:cubicBezTo>
                  <a:cubicBezTo>
                    <a:pt x="61" y="66"/>
                    <a:pt x="61" y="66"/>
                    <a:pt x="61" y="66"/>
                  </a:cubicBezTo>
                  <a:cubicBezTo>
                    <a:pt x="59" y="67"/>
                    <a:pt x="59" y="67"/>
                    <a:pt x="59" y="67"/>
                  </a:cubicBezTo>
                  <a:cubicBezTo>
                    <a:pt x="59" y="67"/>
                    <a:pt x="58" y="68"/>
                    <a:pt x="57" y="68"/>
                  </a:cubicBezTo>
                  <a:cubicBezTo>
                    <a:pt x="57" y="68"/>
                    <a:pt x="56" y="67"/>
                    <a:pt x="56" y="68"/>
                  </a:cubicBezTo>
                  <a:cubicBezTo>
                    <a:pt x="57" y="69"/>
                    <a:pt x="57" y="70"/>
                    <a:pt x="58" y="70"/>
                  </a:cubicBezTo>
                  <a:cubicBezTo>
                    <a:pt x="59" y="70"/>
                    <a:pt x="61" y="70"/>
                    <a:pt x="61" y="70"/>
                  </a:cubicBezTo>
                  <a:cubicBezTo>
                    <a:pt x="63" y="73"/>
                    <a:pt x="63" y="73"/>
                    <a:pt x="63" y="73"/>
                  </a:cubicBezTo>
                  <a:cubicBezTo>
                    <a:pt x="63" y="73"/>
                    <a:pt x="64" y="73"/>
                    <a:pt x="65" y="73"/>
                  </a:cubicBezTo>
                  <a:cubicBezTo>
                    <a:pt x="65" y="73"/>
                    <a:pt x="67" y="74"/>
                    <a:pt x="67" y="74"/>
                  </a:cubicBezTo>
                  <a:cubicBezTo>
                    <a:pt x="67" y="74"/>
                    <a:pt x="67" y="74"/>
                    <a:pt x="68" y="75"/>
                  </a:cubicBezTo>
                  <a:cubicBezTo>
                    <a:pt x="69" y="75"/>
                    <a:pt x="71" y="76"/>
                    <a:pt x="71" y="76"/>
                  </a:cubicBezTo>
                  <a:cubicBezTo>
                    <a:pt x="71" y="76"/>
                    <a:pt x="71" y="75"/>
                    <a:pt x="70" y="75"/>
                  </a:cubicBezTo>
                  <a:cubicBezTo>
                    <a:pt x="70" y="75"/>
                    <a:pt x="69" y="72"/>
                    <a:pt x="67" y="72"/>
                  </a:cubicBezTo>
                  <a:cubicBezTo>
                    <a:pt x="66" y="71"/>
                    <a:pt x="65" y="71"/>
                    <a:pt x="64" y="71"/>
                  </a:cubicBezTo>
                  <a:cubicBezTo>
                    <a:pt x="63" y="71"/>
                    <a:pt x="61" y="70"/>
                    <a:pt x="61" y="70"/>
                  </a:cubicBezTo>
                  <a:cubicBezTo>
                    <a:pt x="61" y="69"/>
                    <a:pt x="60" y="68"/>
                    <a:pt x="61" y="68"/>
                  </a:cubicBezTo>
                  <a:cubicBezTo>
                    <a:pt x="61" y="67"/>
                    <a:pt x="61" y="66"/>
                    <a:pt x="63" y="66"/>
                  </a:cubicBezTo>
                  <a:cubicBezTo>
                    <a:pt x="64" y="66"/>
                    <a:pt x="65" y="67"/>
                    <a:pt x="66" y="66"/>
                  </a:cubicBezTo>
                  <a:cubicBezTo>
                    <a:pt x="67" y="66"/>
                    <a:pt x="69" y="63"/>
                    <a:pt x="69" y="63"/>
                  </a:cubicBezTo>
                  <a:cubicBezTo>
                    <a:pt x="71" y="61"/>
                    <a:pt x="71" y="61"/>
                    <a:pt x="71" y="61"/>
                  </a:cubicBezTo>
                  <a:cubicBezTo>
                    <a:pt x="74" y="60"/>
                    <a:pt x="74" y="60"/>
                    <a:pt x="74" y="60"/>
                  </a:cubicBezTo>
                  <a:cubicBezTo>
                    <a:pt x="74" y="60"/>
                    <a:pt x="78" y="58"/>
                    <a:pt x="78" y="58"/>
                  </a:cubicBezTo>
                  <a:cubicBezTo>
                    <a:pt x="78" y="58"/>
                    <a:pt x="79" y="58"/>
                    <a:pt x="80" y="59"/>
                  </a:cubicBezTo>
                  <a:cubicBezTo>
                    <a:pt x="81" y="60"/>
                    <a:pt x="81" y="60"/>
                    <a:pt x="81" y="60"/>
                  </a:cubicBezTo>
                  <a:cubicBezTo>
                    <a:pt x="82" y="60"/>
                    <a:pt x="84" y="61"/>
                    <a:pt x="84" y="61"/>
                  </a:cubicBezTo>
                  <a:cubicBezTo>
                    <a:pt x="84" y="61"/>
                    <a:pt x="84" y="61"/>
                    <a:pt x="85" y="62"/>
                  </a:cubicBezTo>
                  <a:cubicBezTo>
                    <a:pt x="85" y="62"/>
                    <a:pt x="86" y="63"/>
                    <a:pt x="85" y="65"/>
                  </a:cubicBezTo>
                  <a:cubicBezTo>
                    <a:pt x="85" y="66"/>
                    <a:pt x="85" y="67"/>
                    <a:pt x="85" y="67"/>
                  </a:cubicBezTo>
                  <a:cubicBezTo>
                    <a:pt x="85" y="67"/>
                    <a:pt x="86" y="66"/>
                    <a:pt x="86" y="65"/>
                  </a:cubicBezTo>
                  <a:cubicBezTo>
                    <a:pt x="86" y="63"/>
                    <a:pt x="86" y="62"/>
                    <a:pt x="86" y="61"/>
                  </a:cubicBezTo>
                  <a:cubicBezTo>
                    <a:pt x="86" y="60"/>
                    <a:pt x="85" y="59"/>
                    <a:pt x="85" y="59"/>
                  </a:cubicBezTo>
                  <a:cubicBezTo>
                    <a:pt x="85" y="59"/>
                    <a:pt x="83" y="60"/>
                    <a:pt x="81" y="59"/>
                  </a:cubicBezTo>
                  <a:cubicBezTo>
                    <a:pt x="80" y="58"/>
                    <a:pt x="80" y="57"/>
                    <a:pt x="79" y="57"/>
                  </a:cubicBezTo>
                  <a:cubicBezTo>
                    <a:pt x="79" y="57"/>
                    <a:pt x="78" y="56"/>
                    <a:pt x="77" y="56"/>
                  </a:cubicBezTo>
                  <a:cubicBezTo>
                    <a:pt x="77" y="56"/>
                    <a:pt x="77" y="55"/>
                    <a:pt x="77" y="54"/>
                  </a:cubicBezTo>
                  <a:cubicBezTo>
                    <a:pt x="77" y="53"/>
                    <a:pt x="77" y="52"/>
                    <a:pt x="77" y="51"/>
                  </a:cubicBezTo>
                  <a:cubicBezTo>
                    <a:pt x="77" y="51"/>
                    <a:pt x="76" y="50"/>
                    <a:pt x="77" y="49"/>
                  </a:cubicBezTo>
                  <a:cubicBezTo>
                    <a:pt x="78" y="48"/>
                    <a:pt x="78" y="48"/>
                    <a:pt x="79" y="48"/>
                  </a:cubicBezTo>
                  <a:cubicBezTo>
                    <a:pt x="79" y="47"/>
                    <a:pt x="81" y="46"/>
                    <a:pt x="80" y="46"/>
                  </a:cubicBezTo>
                  <a:cubicBezTo>
                    <a:pt x="80" y="45"/>
                    <a:pt x="79" y="45"/>
                    <a:pt x="78" y="45"/>
                  </a:cubicBezTo>
                  <a:cubicBezTo>
                    <a:pt x="77" y="45"/>
                    <a:pt x="78" y="46"/>
                    <a:pt x="77" y="46"/>
                  </a:cubicBezTo>
                  <a:cubicBezTo>
                    <a:pt x="75" y="46"/>
                    <a:pt x="75" y="45"/>
                    <a:pt x="74" y="44"/>
                  </a:cubicBezTo>
                  <a:cubicBezTo>
                    <a:pt x="74" y="43"/>
                    <a:pt x="74" y="43"/>
                    <a:pt x="73" y="44"/>
                  </a:cubicBezTo>
                  <a:cubicBezTo>
                    <a:pt x="72" y="44"/>
                    <a:pt x="71" y="43"/>
                    <a:pt x="71" y="43"/>
                  </a:cubicBezTo>
                  <a:cubicBezTo>
                    <a:pt x="71" y="43"/>
                    <a:pt x="70" y="42"/>
                    <a:pt x="71" y="41"/>
                  </a:cubicBezTo>
                  <a:cubicBezTo>
                    <a:pt x="71" y="41"/>
                    <a:pt x="72" y="39"/>
                    <a:pt x="72" y="39"/>
                  </a:cubicBezTo>
                  <a:cubicBezTo>
                    <a:pt x="72" y="39"/>
                    <a:pt x="72" y="36"/>
                    <a:pt x="72" y="36"/>
                  </a:cubicBezTo>
                  <a:cubicBezTo>
                    <a:pt x="72" y="35"/>
                    <a:pt x="72" y="35"/>
                    <a:pt x="72" y="35"/>
                  </a:cubicBezTo>
                  <a:close/>
                  <a:moveTo>
                    <a:pt x="127" y="1"/>
                  </a:moveTo>
                  <a:cubicBezTo>
                    <a:pt x="127" y="1"/>
                    <a:pt x="127" y="1"/>
                    <a:pt x="127" y="1"/>
                  </a:cubicBezTo>
                  <a:cubicBezTo>
                    <a:pt x="127" y="1"/>
                    <a:pt x="127" y="0"/>
                    <a:pt x="128" y="0"/>
                  </a:cubicBezTo>
                  <a:cubicBezTo>
                    <a:pt x="129" y="0"/>
                    <a:pt x="129" y="0"/>
                    <a:pt x="130" y="0"/>
                  </a:cubicBezTo>
                  <a:cubicBezTo>
                    <a:pt x="130" y="0"/>
                    <a:pt x="132" y="0"/>
                    <a:pt x="132" y="0"/>
                  </a:cubicBezTo>
                  <a:cubicBezTo>
                    <a:pt x="132" y="0"/>
                    <a:pt x="133" y="0"/>
                    <a:pt x="134" y="0"/>
                  </a:cubicBezTo>
                  <a:cubicBezTo>
                    <a:pt x="134" y="0"/>
                    <a:pt x="135" y="0"/>
                    <a:pt x="135" y="0"/>
                  </a:cubicBezTo>
                  <a:cubicBezTo>
                    <a:pt x="136" y="0"/>
                    <a:pt x="135" y="1"/>
                    <a:pt x="135" y="1"/>
                  </a:cubicBezTo>
                  <a:cubicBezTo>
                    <a:pt x="133" y="1"/>
                    <a:pt x="133" y="1"/>
                    <a:pt x="133" y="1"/>
                  </a:cubicBezTo>
                  <a:cubicBezTo>
                    <a:pt x="133" y="1"/>
                    <a:pt x="132" y="1"/>
                    <a:pt x="131" y="1"/>
                  </a:cubicBezTo>
                  <a:cubicBezTo>
                    <a:pt x="131" y="2"/>
                    <a:pt x="130" y="2"/>
                    <a:pt x="130" y="2"/>
                  </a:cubicBezTo>
                  <a:cubicBezTo>
                    <a:pt x="130" y="2"/>
                    <a:pt x="129" y="2"/>
                    <a:pt x="129" y="2"/>
                  </a:cubicBezTo>
                  <a:cubicBezTo>
                    <a:pt x="128" y="2"/>
                    <a:pt x="128" y="1"/>
                    <a:pt x="128" y="2"/>
                  </a:cubicBezTo>
                  <a:cubicBezTo>
                    <a:pt x="127" y="2"/>
                    <a:pt x="127" y="1"/>
                    <a:pt x="127" y="1"/>
                  </a:cubicBezTo>
                  <a:close/>
                  <a:moveTo>
                    <a:pt x="118" y="6"/>
                  </a:moveTo>
                  <a:cubicBezTo>
                    <a:pt x="118" y="6"/>
                    <a:pt x="118" y="6"/>
                    <a:pt x="118" y="6"/>
                  </a:cubicBezTo>
                  <a:cubicBezTo>
                    <a:pt x="118" y="6"/>
                    <a:pt x="118" y="5"/>
                    <a:pt x="119" y="5"/>
                  </a:cubicBezTo>
                  <a:cubicBezTo>
                    <a:pt x="119" y="5"/>
                    <a:pt x="119" y="4"/>
                    <a:pt x="120" y="5"/>
                  </a:cubicBezTo>
                  <a:cubicBezTo>
                    <a:pt x="120" y="5"/>
                    <a:pt x="120" y="7"/>
                    <a:pt x="120" y="7"/>
                  </a:cubicBezTo>
                  <a:cubicBezTo>
                    <a:pt x="119" y="7"/>
                    <a:pt x="119" y="7"/>
                    <a:pt x="118" y="7"/>
                  </a:cubicBezTo>
                  <a:cubicBezTo>
                    <a:pt x="118" y="7"/>
                    <a:pt x="118" y="6"/>
                    <a:pt x="118" y="6"/>
                  </a:cubicBezTo>
                  <a:close/>
                  <a:moveTo>
                    <a:pt x="112" y="9"/>
                  </a:moveTo>
                  <a:cubicBezTo>
                    <a:pt x="112" y="9"/>
                    <a:pt x="112" y="9"/>
                    <a:pt x="112" y="9"/>
                  </a:cubicBezTo>
                  <a:cubicBezTo>
                    <a:pt x="112" y="9"/>
                    <a:pt x="111" y="8"/>
                    <a:pt x="111" y="8"/>
                  </a:cubicBezTo>
                  <a:cubicBezTo>
                    <a:pt x="111" y="8"/>
                    <a:pt x="111" y="7"/>
                    <a:pt x="112" y="7"/>
                  </a:cubicBezTo>
                  <a:cubicBezTo>
                    <a:pt x="112" y="7"/>
                    <a:pt x="113" y="7"/>
                    <a:pt x="113" y="7"/>
                  </a:cubicBezTo>
                  <a:cubicBezTo>
                    <a:pt x="114" y="7"/>
                    <a:pt x="114" y="7"/>
                    <a:pt x="114" y="7"/>
                  </a:cubicBezTo>
                  <a:cubicBezTo>
                    <a:pt x="114" y="7"/>
                    <a:pt x="115" y="6"/>
                    <a:pt x="115" y="6"/>
                  </a:cubicBezTo>
                  <a:cubicBezTo>
                    <a:pt x="115" y="6"/>
                    <a:pt x="116" y="8"/>
                    <a:pt x="116" y="8"/>
                  </a:cubicBezTo>
                  <a:cubicBezTo>
                    <a:pt x="116" y="8"/>
                    <a:pt x="116" y="8"/>
                    <a:pt x="115" y="8"/>
                  </a:cubicBezTo>
                  <a:cubicBezTo>
                    <a:pt x="115" y="8"/>
                    <a:pt x="114" y="9"/>
                    <a:pt x="114" y="9"/>
                  </a:cubicBezTo>
                  <a:cubicBezTo>
                    <a:pt x="113" y="10"/>
                    <a:pt x="113" y="10"/>
                    <a:pt x="113" y="10"/>
                  </a:cubicBezTo>
                  <a:cubicBezTo>
                    <a:pt x="112" y="9"/>
                    <a:pt x="112" y="9"/>
                    <a:pt x="112" y="9"/>
                  </a:cubicBezTo>
                  <a:close/>
                  <a:moveTo>
                    <a:pt x="108" y="12"/>
                  </a:moveTo>
                  <a:cubicBezTo>
                    <a:pt x="108" y="12"/>
                    <a:pt x="108" y="12"/>
                    <a:pt x="108" y="12"/>
                  </a:cubicBezTo>
                  <a:cubicBezTo>
                    <a:pt x="108" y="11"/>
                    <a:pt x="107" y="11"/>
                    <a:pt x="107" y="11"/>
                  </a:cubicBezTo>
                  <a:cubicBezTo>
                    <a:pt x="107" y="11"/>
                    <a:pt x="106" y="10"/>
                    <a:pt x="106" y="10"/>
                  </a:cubicBezTo>
                  <a:cubicBezTo>
                    <a:pt x="106" y="10"/>
                    <a:pt x="106" y="9"/>
                    <a:pt x="107" y="9"/>
                  </a:cubicBezTo>
                  <a:cubicBezTo>
                    <a:pt x="107" y="9"/>
                    <a:pt x="107" y="9"/>
                    <a:pt x="107" y="10"/>
                  </a:cubicBezTo>
                  <a:cubicBezTo>
                    <a:pt x="108" y="10"/>
                    <a:pt x="108" y="11"/>
                    <a:pt x="108" y="11"/>
                  </a:cubicBezTo>
                  <a:cubicBezTo>
                    <a:pt x="108" y="12"/>
                    <a:pt x="108" y="12"/>
                    <a:pt x="108" y="12"/>
                  </a:cubicBezTo>
                  <a:close/>
                  <a:moveTo>
                    <a:pt x="96" y="12"/>
                  </a:moveTo>
                  <a:cubicBezTo>
                    <a:pt x="96" y="12"/>
                    <a:pt x="96" y="12"/>
                    <a:pt x="96" y="12"/>
                  </a:cubicBezTo>
                  <a:cubicBezTo>
                    <a:pt x="96" y="12"/>
                    <a:pt x="96" y="12"/>
                    <a:pt x="97" y="12"/>
                  </a:cubicBezTo>
                  <a:cubicBezTo>
                    <a:pt x="98" y="11"/>
                    <a:pt x="98" y="10"/>
                    <a:pt x="99" y="11"/>
                  </a:cubicBezTo>
                  <a:cubicBezTo>
                    <a:pt x="100" y="11"/>
                    <a:pt x="102" y="12"/>
                    <a:pt x="102" y="12"/>
                  </a:cubicBezTo>
                  <a:cubicBezTo>
                    <a:pt x="102" y="12"/>
                    <a:pt x="102" y="11"/>
                    <a:pt x="102" y="11"/>
                  </a:cubicBezTo>
                  <a:cubicBezTo>
                    <a:pt x="103" y="11"/>
                    <a:pt x="103" y="12"/>
                    <a:pt x="103" y="12"/>
                  </a:cubicBezTo>
                  <a:cubicBezTo>
                    <a:pt x="103" y="12"/>
                    <a:pt x="102" y="12"/>
                    <a:pt x="102" y="12"/>
                  </a:cubicBezTo>
                  <a:cubicBezTo>
                    <a:pt x="101" y="13"/>
                    <a:pt x="101" y="13"/>
                    <a:pt x="100" y="13"/>
                  </a:cubicBezTo>
                  <a:cubicBezTo>
                    <a:pt x="99" y="13"/>
                    <a:pt x="99" y="12"/>
                    <a:pt x="98" y="13"/>
                  </a:cubicBezTo>
                  <a:cubicBezTo>
                    <a:pt x="98" y="13"/>
                    <a:pt x="98" y="14"/>
                    <a:pt x="97" y="14"/>
                  </a:cubicBezTo>
                  <a:cubicBezTo>
                    <a:pt x="97" y="14"/>
                    <a:pt x="96" y="14"/>
                    <a:pt x="96" y="14"/>
                  </a:cubicBezTo>
                  <a:cubicBezTo>
                    <a:pt x="96" y="13"/>
                    <a:pt x="96" y="12"/>
                    <a:pt x="96" y="12"/>
                  </a:cubicBezTo>
                  <a:close/>
                  <a:moveTo>
                    <a:pt x="93" y="13"/>
                  </a:moveTo>
                  <a:cubicBezTo>
                    <a:pt x="93" y="13"/>
                    <a:pt x="93" y="13"/>
                    <a:pt x="93" y="13"/>
                  </a:cubicBezTo>
                  <a:cubicBezTo>
                    <a:pt x="93" y="13"/>
                    <a:pt x="93" y="12"/>
                    <a:pt x="94" y="13"/>
                  </a:cubicBezTo>
                  <a:cubicBezTo>
                    <a:pt x="94" y="13"/>
                    <a:pt x="94" y="12"/>
                    <a:pt x="94" y="13"/>
                  </a:cubicBezTo>
                  <a:cubicBezTo>
                    <a:pt x="95" y="14"/>
                    <a:pt x="95" y="15"/>
                    <a:pt x="94" y="15"/>
                  </a:cubicBezTo>
                  <a:cubicBezTo>
                    <a:pt x="93" y="14"/>
                    <a:pt x="93" y="13"/>
                    <a:pt x="93" y="13"/>
                  </a:cubicBezTo>
                  <a:close/>
                  <a:moveTo>
                    <a:pt x="81" y="13"/>
                  </a:moveTo>
                  <a:cubicBezTo>
                    <a:pt x="81" y="13"/>
                    <a:pt x="81" y="13"/>
                    <a:pt x="81" y="13"/>
                  </a:cubicBezTo>
                  <a:cubicBezTo>
                    <a:pt x="81" y="13"/>
                    <a:pt x="81" y="12"/>
                    <a:pt x="82" y="12"/>
                  </a:cubicBezTo>
                  <a:cubicBezTo>
                    <a:pt x="82" y="12"/>
                    <a:pt x="82" y="12"/>
                    <a:pt x="83" y="12"/>
                  </a:cubicBezTo>
                  <a:cubicBezTo>
                    <a:pt x="83" y="13"/>
                    <a:pt x="84" y="13"/>
                    <a:pt x="84" y="13"/>
                  </a:cubicBezTo>
                  <a:cubicBezTo>
                    <a:pt x="85" y="13"/>
                    <a:pt x="85" y="13"/>
                    <a:pt x="85" y="13"/>
                  </a:cubicBezTo>
                  <a:cubicBezTo>
                    <a:pt x="86" y="13"/>
                    <a:pt x="86" y="12"/>
                    <a:pt x="87" y="13"/>
                  </a:cubicBezTo>
                  <a:cubicBezTo>
                    <a:pt x="88" y="13"/>
                    <a:pt x="88" y="13"/>
                    <a:pt x="89" y="13"/>
                  </a:cubicBezTo>
                  <a:cubicBezTo>
                    <a:pt x="89" y="13"/>
                    <a:pt x="91" y="13"/>
                    <a:pt x="91" y="13"/>
                  </a:cubicBezTo>
                  <a:cubicBezTo>
                    <a:pt x="91" y="13"/>
                    <a:pt x="91" y="14"/>
                    <a:pt x="91" y="14"/>
                  </a:cubicBezTo>
                  <a:cubicBezTo>
                    <a:pt x="90" y="14"/>
                    <a:pt x="90" y="14"/>
                    <a:pt x="89" y="14"/>
                  </a:cubicBezTo>
                  <a:cubicBezTo>
                    <a:pt x="89" y="14"/>
                    <a:pt x="90" y="14"/>
                    <a:pt x="88" y="14"/>
                  </a:cubicBezTo>
                  <a:cubicBezTo>
                    <a:pt x="87" y="14"/>
                    <a:pt x="87" y="14"/>
                    <a:pt x="86" y="14"/>
                  </a:cubicBezTo>
                  <a:cubicBezTo>
                    <a:pt x="86" y="14"/>
                    <a:pt x="86" y="14"/>
                    <a:pt x="85" y="14"/>
                  </a:cubicBezTo>
                  <a:cubicBezTo>
                    <a:pt x="85" y="14"/>
                    <a:pt x="85" y="14"/>
                    <a:pt x="85" y="14"/>
                  </a:cubicBezTo>
                  <a:cubicBezTo>
                    <a:pt x="84" y="14"/>
                    <a:pt x="87" y="13"/>
                    <a:pt x="84" y="14"/>
                  </a:cubicBezTo>
                  <a:cubicBezTo>
                    <a:pt x="81" y="15"/>
                    <a:pt x="81" y="15"/>
                    <a:pt x="81" y="15"/>
                  </a:cubicBezTo>
                  <a:cubicBezTo>
                    <a:pt x="81" y="15"/>
                    <a:pt x="81" y="14"/>
                    <a:pt x="81" y="14"/>
                  </a:cubicBezTo>
                  <a:cubicBezTo>
                    <a:pt x="81" y="14"/>
                    <a:pt x="81" y="13"/>
                    <a:pt x="81" y="13"/>
                  </a:cubicBezTo>
                  <a:close/>
                  <a:moveTo>
                    <a:pt x="68" y="16"/>
                  </a:moveTo>
                  <a:cubicBezTo>
                    <a:pt x="68" y="16"/>
                    <a:pt x="68" y="16"/>
                    <a:pt x="68" y="16"/>
                  </a:cubicBezTo>
                  <a:cubicBezTo>
                    <a:pt x="69" y="16"/>
                    <a:pt x="69" y="16"/>
                    <a:pt x="69" y="16"/>
                  </a:cubicBezTo>
                  <a:cubicBezTo>
                    <a:pt x="69" y="16"/>
                    <a:pt x="71" y="16"/>
                    <a:pt x="71" y="15"/>
                  </a:cubicBezTo>
                  <a:cubicBezTo>
                    <a:pt x="72" y="15"/>
                    <a:pt x="72" y="15"/>
                    <a:pt x="72" y="15"/>
                  </a:cubicBezTo>
                  <a:cubicBezTo>
                    <a:pt x="72" y="15"/>
                    <a:pt x="74" y="14"/>
                    <a:pt x="74" y="14"/>
                  </a:cubicBezTo>
                  <a:cubicBezTo>
                    <a:pt x="75" y="14"/>
                    <a:pt x="76" y="13"/>
                    <a:pt x="76" y="13"/>
                  </a:cubicBezTo>
                  <a:cubicBezTo>
                    <a:pt x="76" y="13"/>
                    <a:pt x="78" y="14"/>
                    <a:pt x="78" y="14"/>
                  </a:cubicBezTo>
                  <a:cubicBezTo>
                    <a:pt x="79" y="14"/>
                    <a:pt x="79" y="13"/>
                    <a:pt x="79" y="13"/>
                  </a:cubicBezTo>
                  <a:cubicBezTo>
                    <a:pt x="77" y="12"/>
                    <a:pt x="77" y="12"/>
                    <a:pt x="77" y="12"/>
                  </a:cubicBezTo>
                  <a:cubicBezTo>
                    <a:pt x="73" y="13"/>
                    <a:pt x="73" y="13"/>
                    <a:pt x="73" y="13"/>
                  </a:cubicBezTo>
                  <a:cubicBezTo>
                    <a:pt x="73" y="13"/>
                    <a:pt x="70" y="14"/>
                    <a:pt x="69" y="14"/>
                  </a:cubicBezTo>
                  <a:cubicBezTo>
                    <a:pt x="68" y="13"/>
                    <a:pt x="67" y="14"/>
                    <a:pt x="67" y="14"/>
                  </a:cubicBezTo>
                  <a:cubicBezTo>
                    <a:pt x="66" y="15"/>
                    <a:pt x="66" y="15"/>
                    <a:pt x="66" y="15"/>
                  </a:cubicBezTo>
                  <a:cubicBezTo>
                    <a:pt x="66" y="15"/>
                    <a:pt x="67" y="16"/>
                    <a:pt x="67" y="16"/>
                  </a:cubicBezTo>
                  <a:cubicBezTo>
                    <a:pt x="67" y="17"/>
                    <a:pt x="68" y="16"/>
                    <a:pt x="68" y="16"/>
                  </a:cubicBezTo>
                  <a:close/>
                  <a:moveTo>
                    <a:pt x="56" y="22"/>
                  </a:moveTo>
                  <a:cubicBezTo>
                    <a:pt x="56" y="22"/>
                    <a:pt x="56" y="22"/>
                    <a:pt x="56" y="22"/>
                  </a:cubicBezTo>
                  <a:cubicBezTo>
                    <a:pt x="56" y="22"/>
                    <a:pt x="56" y="22"/>
                    <a:pt x="56" y="22"/>
                  </a:cubicBezTo>
                  <a:cubicBezTo>
                    <a:pt x="57" y="23"/>
                    <a:pt x="57" y="23"/>
                    <a:pt x="57" y="23"/>
                  </a:cubicBezTo>
                  <a:cubicBezTo>
                    <a:pt x="57" y="23"/>
                    <a:pt x="58" y="22"/>
                    <a:pt x="58" y="22"/>
                  </a:cubicBezTo>
                  <a:cubicBezTo>
                    <a:pt x="58" y="21"/>
                    <a:pt x="59" y="21"/>
                    <a:pt x="59" y="21"/>
                  </a:cubicBezTo>
                  <a:cubicBezTo>
                    <a:pt x="59" y="21"/>
                    <a:pt x="60" y="20"/>
                    <a:pt x="61" y="20"/>
                  </a:cubicBezTo>
                  <a:cubicBezTo>
                    <a:pt x="61" y="20"/>
                    <a:pt x="63" y="19"/>
                    <a:pt x="63" y="19"/>
                  </a:cubicBezTo>
                  <a:cubicBezTo>
                    <a:pt x="63" y="18"/>
                    <a:pt x="63" y="18"/>
                    <a:pt x="63" y="18"/>
                  </a:cubicBezTo>
                  <a:cubicBezTo>
                    <a:pt x="63" y="18"/>
                    <a:pt x="60" y="18"/>
                    <a:pt x="60" y="18"/>
                  </a:cubicBezTo>
                  <a:cubicBezTo>
                    <a:pt x="60" y="18"/>
                    <a:pt x="58" y="20"/>
                    <a:pt x="58" y="20"/>
                  </a:cubicBezTo>
                  <a:cubicBezTo>
                    <a:pt x="58" y="20"/>
                    <a:pt x="56" y="22"/>
                    <a:pt x="56" y="22"/>
                  </a:cubicBezTo>
                  <a:close/>
                  <a:moveTo>
                    <a:pt x="55" y="32"/>
                  </a:moveTo>
                  <a:cubicBezTo>
                    <a:pt x="55" y="32"/>
                    <a:pt x="55" y="32"/>
                    <a:pt x="55" y="32"/>
                  </a:cubicBezTo>
                  <a:cubicBezTo>
                    <a:pt x="55" y="32"/>
                    <a:pt x="57" y="30"/>
                    <a:pt x="57" y="29"/>
                  </a:cubicBezTo>
                  <a:cubicBezTo>
                    <a:pt x="57" y="29"/>
                    <a:pt x="57" y="27"/>
                    <a:pt x="57" y="27"/>
                  </a:cubicBezTo>
                  <a:cubicBezTo>
                    <a:pt x="57" y="25"/>
                    <a:pt x="57" y="25"/>
                    <a:pt x="57" y="25"/>
                  </a:cubicBezTo>
                  <a:cubicBezTo>
                    <a:pt x="55" y="23"/>
                    <a:pt x="55" y="23"/>
                    <a:pt x="55" y="23"/>
                  </a:cubicBezTo>
                  <a:cubicBezTo>
                    <a:pt x="55" y="23"/>
                    <a:pt x="54" y="25"/>
                    <a:pt x="54" y="25"/>
                  </a:cubicBezTo>
                  <a:cubicBezTo>
                    <a:pt x="54" y="26"/>
                    <a:pt x="53" y="26"/>
                    <a:pt x="52" y="27"/>
                  </a:cubicBezTo>
                  <a:cubicBezTo>
                    <a:pt x="51" y="28"/>
                    <a:pt x="51" y="29"/>
                    <a:pt x="51" y="30"/>
                  </a:cubicBezTo>
                  <a:cubicBezTo>
                    <a:pt x="51" y="30"/>
                    <a:pt x="50" y="31"/>
                    <a:pt x="50" y="32"/>
                  </a:cubicBezTo>
                  <a:cubicBezTo>
                    <a:pt x="50" y="33"/>
                    <a:pt x="51" y="33"/>
                    <a:pt x="52" y="33"/>
                  </a:cubicBezTo>
                  <a:cubicBezTo>
                    <a:pt x="53" y="33"/>
                    <a:pt x="52" y="33"/>
                    <a:pt x="52" y="33"/>
                  </a:cubicBezTo>
                  <a:cubicBezTo>
                    <a:pt x="55" y="32"/>
                    <a:pt x="55" y="32"/>
                    <a:pt x="55" y="32"/>
                  </a:cubicBezTo>
                  <a:close/>
                  <a:moveTo>
                    <a:pt x="21" y="94"/>
                  </a:moveTo>
                  <a:cubicBezTo>
                    <a:pt x="21" y="94"/>
                    <a:pt x="21" y="94"/>
                    <a:pt x="21" y="94"/>
                  </a:cubicBezTo>
                  <a:cubicBezTo>
                    <a:pt x="21" y="94"/>
                    <a:pt x="21" y="94"/>
                    <a:pt x="22" y="94"/>
                  </a:cubicBezTo>
                  <a:cubicBezTo>
                    <a:pt x="22" y="94"/>
                    <a:pt x="22" y="93"/>
                    <a:pt x="22" y="93"/>
                  </a:cubicBezTo>
                  <a:cubicBezTo>
                    <a:pt x="23" y="93"/>
                    <a:pt x="23" y="94"/>
                    <a:pt x="23" y="94"/>
                  </a:cubicBezTo>
                  <a:cubicBezTo>
                    <a:pt x="24" y="94"/>
                    <a:pt x="24" y="95"/>
                    <a:pt x="24" y="95"/>
                  </a:cubicBezTo>
                  <a:cubicBezTo>
                    <a:pt x="25" y="97"/>
                    <a:pt x="25" y="97"/>
                    <a:pt x="25" y="97"/>
                  </a:cubicBezTo>
                  <a:cubicBezTo>
                    <a:pt x="25" y="97"/>
                    <a:pt x="25" y="98"/>
                    <a:pt x="25" y="98"/>
                  </a:cubicBezTo>
                  <a:cubicBezTo>
                    <a:pt x="25" y="99"/>
                    <a:pt x="25" y="99"/>
                    <a:pt x="25" y="99"/>
                  </a:cubicBezTo>
                  <a:cubicBezTo>
                    <a:pt x="25" y="99"/>
                    <a:pt x="26" y="99"/>
                    <a:pt x="27" y="99"/>
                  </a:cubicBezTo>
                  <a:cubicBezTo>
                    <a:pt x="27" y="99"/>
                    <a:pt x="27" y="100"/>
                    <a:pt x="28" y="100"/>
                  </a:cubicBezTo>
                  <a:cubicBezTo>
                    <a:pt x="29" y="101"/>
                    <a:pt x="29" y="101"/>
                    <a:pt x="29" y="101"/>
                  </a:cubicBezTo>
                  <a:cubicBezTo>
                    <a:pt x="30" y="102"/>
                    <a:pt x="30" y="102"/>
                    <a:pt x="31" y="103"/>
                  </a:cubicBezTo>
                  <a:cubicBezTo>
                    <a:pt x="32" y="103"/>
                    <a:pt x="32" y="103"/>
                    <a:pt x="33" y="103"/>
                  </a:cubicBezTo>
                  <a:cubicBezTo>
                    <a:pt x="33" y="102"/>
                    <a:pt x="33" y="102"/>
                    <a:pt x="34" y="102"/>
                  </a:cubicBezTo>
                  <a:cubicBezTo>
                    <a:pt x="34" y="102"/>
                    <a:pt x="34" y="102"/>
                    <a:pt x="35" y="102"/>
                  </a:cubicBezTo>
                  <a:cubicBezTo>
                    <a:pt x="35" y="101"/>
                    <a:pt x="34" y="101"/>
                    <a:pt x="34" y="101"/>
                  </a:cubicBezTo>
                  <a:cubicBezTo>
                    <a:pt x="34" y="101"/>
                    <a:pt x="33" y="100"/>
                    <a:pt x="32" y="99"/>
                  </a:cubicBezTo>
                  <a:cubicBezTo>
                    <a:pt x="32" y="99"/>
                    <a:pt x="32" y="99"/>
                    <a:pt x="32" y="98"/>
                  </a:cubicBezTo>
                  <a:cubicBezTo>
                    <a:pt x="32" y="98"/>
                    <a:pt x="32" y="98"/>
                    <a:pt x="31" y="97"/>
                  </a:cubicBezTo>
                  <a:cubicBezTo>
                    <a:pt x="30" y="97"/>
                    <a:pt x="30" y="97"/>
                    <a:pt x="30" y="97"/>
                  </a:cubicBezTo>
                  <a:cubicBezTo>
                    <a:pt x="29" y="96"/>
                    <a:pt x="29" y="95"/>
                    <a:pt x="29" y="95"/>
                  </a:cubicBezTo>
                  <a:cubicBezTo>
                    <a:pt x="29" y="95"/>
                    <a:pt x="27" y="95"/>
                    <a:pt x="27" y="94"/>
                  </a:cubicBezTo>
                  <a:cubicBezTo>
                    <a:pt x="27" y="94"/>
                    <a:pt x="26" y="94"/>
                    <a:pt x="26" y="94"/>
                  </a:cubicBezTo>
                  <a:cubicBezTo>
                    <a:pt x="26" y="94"/>
                    <a:pt x="24" y="93"/>
                    <a:pt x="24" y="92"/>
                  </a:cubicBezTo>
                  <a:cubicBezTo>
                    <a:pt x="24" y="92"/>
                    <a:pt x="24" y="91"/>
                    <a:pt x="24" y="91"/>
                  </a:cubicBezTo>
                  <a:cubicBezTo>
                    <a:pt x="24" y="91"/>
                    <a:pt x="23" y="91"/>
                    <a:pt x="22" y="91"/>
                  </a:cubicBezTo>
                  <a:cubicBezTo>
                    <a:pt x="21" y="92"/>
                    <a:pt x="20" y="92"/>
                    <a:pt x="20" y="92"/>
                  </a:cubicBezTo>
                  <a:cubicBezTo>
                    <a:pt x="19" y="92"/>
                    <a:pt x="19" y="93"/>
                    <a:pt x="19" y="93"/>
                  </a:cubicBezTo>
                  <a:cubicBezTo>
                    <a:pt x="19" y="93"/>
                    <a:pt x="19" y="94"/>
                    <a:pt x="20" y="94"/>
                  </a:cubicBezTo>
                  <a:cubicBezTo>
                    <a:pt x="20" y="95"/>
                    <a:pt x="21" y="94"/>
                    <a:pt x="21" y="94"/>
                  </a:cubicBezTo>
                  <a:close/>
                  <a:moveTo>
                    <a:pt x="71" y="75"/>
                  </a:moveTo>
                  <a:cubicBezTo>
                    <a:pt x="71" y="75"/>
                    <a:pt x="71" y="75"/>
                    <a:pt x="71" y="75"/>
                  </a:cubicBezTo>
                  <a:cubicBezTo>
                    <a:pt x="71" y="76"/>
                    <a:pt x="71" y="76"/>
                    <a:pt x="71" y="76"/>
                  </a:cubicBezTo>
                  <a:cubicBezTo>
                    <a:pt x="71" y="76"/>
                    <a:pt x="71" y="76"/>
                    <a:pt x="72" y="76"/>
                  </a:cubicBezTo>
                  <a:cubicBezTo>
                    <a:pt x="72" y="75"/>
                    <a:pt x="72" y="76"/>
                    <a:pt x="73" y="76"/>
                  </a:cubicBezTo>
                  <a:cubicBezTo>
                    <a:pt x="73" y="76"/>
                    <a:pt x="73" y="76"/>
                    <a:pt x="73" y="76"/>
                  </a:cubicBezTo>
                  <a:cubicBezTo>
                    <a:pt x="74" y="76"/>
                    <a:pt x="75" y="74"/>
                    <a:pt x="75" y="74"/>
                  </a:cubicBezTo>
                  <a:cubicBezTo>
                    <a:pt x="75" y="74"/>
                    <a:pt x="75" y="74"/>
                    <a:pt x="76" y="74"/>
                  </a:cubicBezTo>
                  <a:cubicBezTo>
                    <a:pt x="76" y="74"/>
                    <a:pt x="77" y="74"/>
                    <a:pt x="77" y="73"/>
                  </a:cubicBezTo>
                  <a:cubicBezTo>
                    <a:pt x="77" y="73"/>
                    <a:pt x="77" y="73"/>
                    <a:pt x="78" y="73"/>
                  </a:cubicBezTo>
                  <a:cubicBezTo>
                    <a:pt x="78" y="72"/>
                    <a:pt x="78" y="72"/>
                    <a:pt x="78" y="72"/>
                  </a:cubicBezTo>
                  <a:cubicBezTo>
                    <a:pt x="79" y="71"/>
                    <a:pt x="80" y="71"/>
                    <a:pt x="80" y="71"/>
                  </a:cubicBezTo>
                  <a:cubicBezTo>
                    <a:pt x="81" y="70"/>
                    <a:pt x="81" y="70"/>
                    <a:pt x="81" y="69"/>
                  </a:cubicBezTo>
                  <a:cubicBezTo>
                    <a:pt x="81" y="69"/>
                    <a:pt x="80" y="69"/>
                    <a:pt x="80" y="70"/>
                  </a:cubicBezTo>
                  <a:cubicBezTo>
                    <a:pt x="79" y="70"/>
                    <a:pt x="78" y="70"/>
                    <a:pt x="78" y="70"/>
                  </a:cubicBezTo>
                  <a:cubicBezTo>
                    <a:pt x="78" y="71"/>
                    <a:pt x="77" y="71"/>
                    <a:pt x="77" y="71"/>
                  </a:cubicBezTo>
                  <a:cubicBezTo>
                    <a:pt x="76" y="71"/>
                    <a:pt x="75" y="72"/>
                    <a:pt x="74" y="72"/>
                  </a:cubicBezTo>
                  <a:cubicBezTo>
                    <a:pt x="74" y="72"/>
                    <a:pt x="74" y="73"/>
                    <a:pt x="73" y="74"/>
                  </a:cubicBezTo>
                  <a:cubicBezTo>
                    <a:pt x="73" y="74"/>
                    <a:pt x="73" y="74"/>
                    <a:pt x="73" y="75"/>
                  </a:cubicBezTo>
                  <a:cubicBezTo>
                    <a:pt x="72" y="75"/>
                    <a:pt x="71" y="75"/>
                    <a:pt x="71" y="75"/>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2" name="Freeform 217">
              <a:extLst>
                <a:ext uri="{FF2B5EF4-FFF2-40B4-BE49-F238E27FC236}">
                  <a16:creationId xmlns:a16="http://schemas.microsoft.com/office/drawing/2014/main" id="{F9F9D5AF-B4CF-44DD-B4C6-27049B7BB24B}"/>
                </a:ext>
              </a:extLst>
            </p:cNvPr>
            <p:cNvSpPr>
              <a:spLocks/>
            </p:cNvSpPr>
            <p:nvPr/>
          </p:nvSpPr>
          <p:spPr bwMode="auto">
            <a:xfrm>
              <a:off x="8054896" y="3267063"/>
              <a:ext cx="384801" cy="263158"/>
            </a:xfrm>
            <a:custGeom>
              <a:avLst/>
              <a:gdLst>
                <a:gd name="T0" fmla="*/ 4 w 169"/>
                <a:gd name="T1" fmla="*/ 28 h 119"/>
                <a:gd name="T2" fmla="*/ 17 w 169"/>
                <a:gd name="T3" fmla="*/ 23 h 119"/>
                <a:gd name="T4" fmla="*/ 24 w 169"/>
                <a:gd name="T5" fmla="*/ 19 h 119"/>
                <a:gd name="T6" fmla="*/ 29 w 169"/>
                <a:gd name="T7" fmla="*/ 16 h 119"/>
                <a:gd name="T8" fmla="*/ 32 w 169"/>
                <a:gd name="T9" fmla="*/ 14 h 119"/>
                <a:gd name="T10" fmla="*/ 38 w 169"/>
                <a:gd name="T11" fmla="*/ 12 h 119"/>
                <a:gd name="T12" fmla="*/ 44 w 169"/>
                <a:gd name="T13" fmla="*/ 11 h 119"/>
                <a:gd name="T14" fmla="*/ 48 w 169"/>
                <a:gd name="T15" fmla="*/ 8 h 119"/>
                <a:gd name="T16" fmla="*/ 56 w 169"/>
                <a:gd name="T17" fmla="*/ 7 h 119"/>
                <a:gd name="T18" fmla="*/ 55 w 169"/>
                <a:gd name="T19" fmla="*/ 2 h 119"/>
                <a:gd name="T20" fmla="*/ 63 w 169"/>
                <a:gd name="T21" fmla="*/ 0 h 119"/>
                <a:gd name="T22" fmla="*/ 69 w 169"/>
                <a:gd name="T23" fmla="*/ 4 h 119"/>
                <a:gd name="T24" fmla="*/ 73 w 169"/>
                <a:gd name="T25" fmla="*/ 8 h 119"/>
                <a:gd name="T26" fmla="*/ 72 w 169"/>
                <a:gd name="T27" fmla="*/ 11 h 119"/>
                <a:gd name="T28" fmla="*/ 78 w 169"/>
                <a:gd name="T29" fmla="*/ 12 h 119"/>
                <a:gd name="T30" fmla="*/ 85 w 169"/>
                <a:gd name="T31" fmla="*/ 10 h 119"/>
                <a:gd name="T32" fmla="*/ 88 w 169"/>
                <a:gd name="T33" fmla="*/ 13 h 119"/>
                <a:gd name="T34" fmla="*/ 95 w 169"/>
                <a:gd name="T35" fmla="*/ 16 h 119"/>
                <a:gd name="T36" fmla="*/ 95 w 169"/>
                <a:gd name="T37" fmla="*/ 21 h 119"/>
                <a:gd name="T38" fmla="*/ 91 w 169"/>
                <a:gd name="T39" fmla="*/ 27 h 119"/>
                <a:gd name="T40" fmla="*/ 95 w 169"/>
                <a:gd name="T41" fmla="*/ 34 h 119"/>
                <a:gd name="T42" fmla="*/ 106 w 169"/>
                <a:gd name="T43" fmla="*/ 41 h 119"/>
                <a:gd name="T44" fmla="*/ 116 w 169"/>
                <a:gd name="T45" fmla="*/ 45 h 119"/>
                <a:gd name="T46" fmla="*/ 123 w 169"/>
                <a:gd name="T47" fmla="*/ 47 h 119"/>
                <a:gd name="T48" fmla="*/ 123 w 169"/>
                <a:gd name="T49" fmla="*/ 53 h 119"/>
                <a:gd name="T50" fmla="*/ 119 w 169"/>
                <a:gd name="T51" fmla="*/ 59 h 119"/>
                <a:gd name="T52" fmla="*/ 110 w 169"/>
                <a:gd name="T53" fmla="*/ 64 h 119"/>
                <a:gd name="T54" fmla="*/ 119 w 169"/>
                <a:gd name="T55" fmla="*/ 66 h 119"/>
                <a:gd name="T56" fmla="*/ 125 w 169"/>
                <a:gd name="T57" fmla="*/ 71 h 119"/>
                <a:gd name="T58" fmla="*/ 140 w 169"/>
                <a:gd name="T59" fmla="*/ 76 h 119"/>
                <a:gd name="T60" fmla="*/ 147 w 169"/>
                <a:gd name="T61" fmla="*/ 76 h 119"/>
                <a:gd name="T62" fmla="*/ 158 w 169"/>
                <a:gd name="T63" fmla="*/ 75 h 119"/>
                <a:gd name="T64" fmla="*/ 155 w 169"/>
                <a:gd name="T65" fmla="*/ 83 h 119"/>
                <a:gd name="T66" fmla="*/ 156 w 169"/>
                <a:gd name="T67" fmla="*/ 87 h 119"/>
                <a:gd name="T68" fmla="*/ 164 w 169"/>
                <a:gd name="T69" fmla="*/ 93 h 119"/>
                <a:gd name="T70" fmla="*/ 158 w 169"/>
                <a:gd name="T71" fmla="*/ 96 h 119"/>
                <a:gd name="T72" fmla="*/ 164 w 169"/>
                <a:gd name="T73" fmla="*/ 101 h 119"/>
                <a:gd name="T74" fmla="*/ 167 w 169"/>
                <a:gd name="T75" fmla="*/ 111 h 119"/>
                <a:gd name="T76" fmla="*/ 162 w 169"/>
                <a:gd name="T77" fmla="*/ 114 h 119"/>
                <a:gd name="T78" fmla="*/ 154 w 169"/>
                <a:gd name="T79" fmla="*/ 119 h 119"/>
                <a:gd name="T80" fmla="*/ 142 w 169"/>
                <a:gd name="T81" fmla="*/ 107 h 119"/>
                <a:gd name="T82" fmla="*/ 138 w 169"/>
                <a:gd name="T83" fmla="*/ 98 h 119"/>
                <a:gd name="T84" fmla="*/ 129 w 169"/>
                <a:gd name="T85" fmla="*/ 97 h 119"/>
                <a:gd name="T86" fmla="*/ 126 w 169"/>
                <a:gd name="T87" fmla="*/ 85 h 119"/>
                <a:gd name="T88" fmla="*/ 114 w 169"/>
                <a:gd name="T89" fmla="*/ 91 h 119"/>
                <a:gd name="T90" fmla="*/ 101 w 169"/>
                <a:gd name="T91" fmla="*/ 90 h 119"/>
                <a:gd name="T92" fmla="*/ 96 w 169"/>
                <a:gd name="T93" fmla="*/ 86 h 119"/>
                <a:gd name="T94" fmla="*/ 88 w 169"/>
                <a:gd name="T95" fmla="*/ 84 h 119"/>
                <a:gd name="T96" fmla="*/ 76 w 169"/>
                <a:gd name="T97" fmla="*/ 88 h 119"/>
                <a:gd name="T98" fmla="*/ 69 w 169"/>
                <a:gd name="T99" fmla="*/ 84 h 119"/>
                <a:gd name="T100" fmla="*/ 56 w 169"/>
                <a:gd name="T101" fmla="*/ 80 h 119"/>
                <a:gd name="T102" fmla="*/ 41 w 169"/>
                <a:gd name="T103" fmla="*/ 83 h 119"/>
                <a:gd name="T104" fmla="*/ 30 w 169"/>
                <a:gd name="T105" fmla="*/ 83 h 119"/>
                <a:gd name="T106" fmla="*/ 26 w 169"/>
                <a:gd name="T107" fmla="*/ 77 h 119"/>
                <a:gd name="T108" fmla="*/ 20 w 169"/>
                <a:gd name="T109" fmla="*/ 71 h 119"/>
                <a:gd name="T110" fmla="*/ 15 w 169"/>
                <a:gd name="T111" fmla="*/ 61 h 119"/>
                <a:gd name="T112" fmla="*/ 18 w 169"/>
                <a:gd name="T113" fmla="*/ 46 h 119"/>
                <a:gd name="T114" fmla="*/ 13 w 169"/>
                <a:gd name="T115" fmla="*/ 37 h 119"/>
                <a:gd name="T116" fmla="*/ 2 w 169"/>
                <a:gd name="T117"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9" h="119">
                  <a:moveTo>
                    <a:pt x="2" y="33"/>
                  </a:moveTo>
                  <a:cubicBezTo>
                    <a:pt x="0" y="31"/>
                    <a:pt x="0" y="31"/>
                    <a:pt x="0" y="31"/>
                  </a:cubicBezTo>
                  <a:cubicBezTo>
                    <a:pt x="4" y="28"/>
                    <a:pt x="4" y="28"/>
                    <a:pt x="4" y="28"/>
                  </a:cubicBezTo>
                  <a:cubicBezTo>
                    <a:pt x="4" y="28"/>
                    <a:pt x="6" y="28"/>
                    <a:pt x="7" y="27"/>
                  </a:cubicBezTo>
                  <a:cubicBezTo>
                    <a:pt x="9" y="27"/>
                    <a:pt x="15" y="25"/>
                    <a:pt x="15" y="25"/>
                  </a:cubicBezTo>
                  <a:cubicBezTo>
                    <a:pt x="17" y="23"/>
                    <a:pt x="17" y="23"/>
                    <a:pt x="17" y="23"/>
                  </a:cubicBezTo>
                  <a:cubicBezTo>
                    <a:pt x="17" y="23"/>
                    <a:pt x="19" y="21"/>
                    <a:pt x="19" y="21"/>
                  </a:cubicBezTo>
                  <a:cubicBezTo>
                    <a:pt x="20" y="21"/>
                    <a:pt x="22" y="21"/>
                    <a:pt x="23" y="20"/>
                  </a:cubicBezTo>
                  <a:cubicBezTo>
                    <a:pt x="23" y="20"/>
                    <a:pt x="24" y="19"/>
                    <a:pt x="24" y="19"/>
                  </a:cubicBezTo>
                  <a:cubicBezTo>
                    <a:pt x="24" y="19"/>
                    <a:pt x="24" y="18"/>
                    <a:pt x="25" y="18"/>
                  </a:cubicBezTo>
                  <a:cubicBezTo>
                    <a:pt x="25" y="18"/>
                    <a:pt x="26" y="18"/>
                    <a:pt x="27" y="17"/>
                  </a:cubicBezTo>
                  <a:cubicBezTo>
                    <a:pt x="28" y="17"/>
                    <a:pt x="28" y="17"/>
                    <a:pt x="29" y="16"/>
                  </a:cubicBezTo>
                  <a:cubicBezTo>
                    <a:pt x="29" y="16"/>
                    <a:pt x="30" y="13"/>
                    <a:pt x="30" y="13"/>
                  </a:cubicBezTo>
                  <a:cubicBezTo>
                    <a:pt x="30" y="13"/>
                    <a:pt x="30" y="13"/>
                    <a:pt x="30" y="13"/>
                  </a:cubicBezTo>
                  <a:cubicBezTo>
                    <a:pt x="31" y="13"/>
                    <a:pt x="32" y="14"/>
                    <a:pt x="32" y="14"/>
                  </a:cubicBezTo>
                  <a:cubicBezTo>
                    <a:pt x="32" y="14"/>
                    <a:pt x="34" y="14"/>
                    <a:pt x="35" y="14"/>
                  </a:cubicBezTo>
                  <a:cubicBezTo>
                    <a:pt x="35" y="14"/>
                    <a:pt x="37" y="13"/>
                    <a:pt x="37" y="13"/>
                  </a:cubicBezTo>
                  <a:cubicBezTo>
                    <a:pt x="37" y="13"/>
                    <a:pt x="37" y="12"/>
                    <a:pt x="38" y="12"/>
                  </a:cubicBezTo>
                  <a:cubicBezTo>
                    <a:pt x="39" y="12"/>
                    <a:pt x="40" y="12"/>
                    <a:pt x="41" y="12"/>
                  </a:cubicBezTo>
                  <a:cubicBezTo>
                    <a:pt x="41" y="12"/>
                    <a:pt x="43" y="12"/>
                    <a:pt x="43" y="12"/>
                  </a:cubicBezTo>
                  <a:cubicBezTo>
                    <a:pt x="44" y="11"/>
                    <a:pt x="44" y="11"/>
                    <a:pt x="44" y="11"/>
                  </a:cubicBezTo>
                  <a:cubicBezTo>
                    <a:pt x="45" y="11"/>
                    <a:pt x="44" y="10"/>
                    <a:pt x="45" y="11"/>
                  </a:cubicBezTo>
                  <a:cubicBezTo>
                    <a:pt x="46" y="11"/>
                    <a:pt x="45" y="12"/>
                    <a:pt x="46" y="11"/>
                  </a:cubicBezTo>
                  <a:cubicBezTo>
                    <a:pt x="47" y="10"/>
                    <a:pt x="48" y="8"/>
                    <a:pt x="48" y="8"/>
                  </a:cubicBezTo>
                  <a:cubicBezTo>
                    <a:pt x="48" y="8"/>
                    <a:pt x="47" y="8"/>
                    <a:pt x="49" y="8"/>
                  </a:cubicBezTo>
                  <a:cubicBezTo>
                    <a:pt x="51" y="8"/>
                    <a:pt x="51" y="8"/>
                    <a:pt x="53" y="8"/>
                  </a:cubicBezTo>
                  <a:cubicBezTo>
                    <a:pt x="54" y="8"/>
                    <a:pt x="56" y="7"/>
                    <a:pt x="56" y="7"/>
                  </a:cubicBezTo>
                  <a:cubicBezTo>
                    <a:pt x="57" y="7"/>
                    <a:pt x="58" y="6"/>
                    <a:pt x="58" y="6"/>
                  </a:cubicBezTo>
                  <a:cubicBezTo>
                    <a:pt x="58" y="5"/>
                    <a:pt x="54" y="3"/>
                    <a:pt x="54" y="3"/>
                  </a:cubicBezTo>
                  <a:cubicBezTo>
                    <a:pt x="54" y="3"/>
                    <a:pt x="52" y="2"/>
                    <a:pt x="55" y="2"/>
                  </a:cubicBezTo>
                  <a:cubicBezTo>
                    <a:pt x="58" y="3"/>
                    <a:pt x="59" y="3"/>
                    <a:pt x="59" y="3"/>
                  </a:cubicBezTo>
                  <a:cubicBezTo>
                    <a:pt x="60" y="3"/>
                    <a:pt x="60" y="2"/>
                    <a:pt x="61" y="2"/>
                  </a:cubicBezTo>
                  <a:cubicBezTo>
                    <a:pt x="62" y="1"/>
                    <a:pt x="63" y="0"/>
                    <a:pt x="63" y="0"/>
                  </a:cubicBezTo>
                  <a:cubicBezTo>
                    <a:pt x="64" y="0"/>
                    <a:pt x="66" y="2"/>
                    <a:pt x="66" y="2"/>
                  </a:cubicBezTo>
                  <a:cubicBezTo>
                    <a:pt x="66" y="4"/>
                    <a:pt x="66" y="4"/>
                    <a:pt x="66" y="4"/>
                  </a:cubicBezTo>
                  <a:cubicBezTo>
                    <a:pt x="69" y="4"/>
                    <a:pt x="69" y="4"/>
                    <a:pt x="69" y="4"/>
                  </a:cubicBezTo>
                  <a:cubicBezTo>
                    <a:pt x="69" y="4"/>
                    <a:pt x="70" y="3"/>
                    <a:pt x="71" y="4"/>
                  </a:cubicBezTo>
                  <a:cubicBezTo>
                    <a:pt x="72" y="4"/>
                    <a:pt x="74" y="6"/>
                    <a:pt x="74" y="6"/>
                  </a:cubicBezTo>
                  <a:cubicBezTo>
                    <a:pt x="73" y="8"/>
                    <a:pt x="73" y="8"/>
                    <a:pt x="73" y="8"/>
                  </a:cubicBezTo>
                  <a:cubicBezTo>
                    <a:pt x="69" y="9"/>
                    <a:pt x="69" y="9"/>
                    <a:pt x="69" y="9"/>
                  </a:cubicBezTo>
                  <a:cubicBezTo>
                    <a:pt x="69" y="9"/>
                    <a:pt x="69" y="11"/>
                    <a:pt x="70" y="11"/>
                  </a:cubicBezTo>
                  <a:cubicBezTo>
                    <a:pt x="70" y="11"/>
                    <a:pt x="71" y="12"/>
                    <a:pt x="72" y="11"/>
                  </a:cubicBezTo>
                  <a:cubicBezTo>
                    <a:pt x="73" y="11"/>
                    <a:pt x="73" y="10"/>
                    <a:pt x="73" y="10"/>
                  </a:cubicBezTo>
                  <a:cubicBezTo>
                    <a:pt x="73" y="10"/>
                    <a:pt x="76" y="10"/>
                    <a:pt x="76" y="11"/>
                  </a:cubicBezTo>
                  <a:cubicBezTo>
                    <a:pt x="76" y="11"/>
                    <a:pt x="78" y="12"/>
                    <a:pt x="78" y="12"/>
                  </a:cubicBezTo>
                  <a:cubicBezTo>
                    <a:pt x="79" y="11"/>
                    <a:pt x="80" y="11"/>
                    <a:pt x="81" y="11"/>
                  </a:cubicBezTo>
                  <a:cubicBezTo>
                    <a:pt x="81" y="11"/>
                    <a:pt x="82" y="12"/>
                    <a:pt x="83" y="12"/>
                  </a:cubicBezTo>
                  <a:cubicBezTo>
                    <a:pt x="84" y="12"/>
                    <a:pt x="85" y="10"/>
                    <a:pt x="85" y="10"/>
                  </a:cubicBezTo>
                  <a:cubicBezTo>
                    <a:pt x="85" y="10"/>
                    <a:pt x="86" y="10"/>
                    <a:pt x="86" y="11"/>
                  </a:cubicBezTo>
                  <a:cubicBezTo>
                    <a:pt x="87" y="11"/>
                    <a:pt x="86" y="11"/>
                    <a:pt x="87" y="12"/>
                  </a:cubicBezTo>
                  <a:cubicBezTo>
                    <a:pt x="87" y="13"/>
                    <a:pt x="87" y="13"/>
                    <a:pt x="88" y="13"/>
                  </a:cubicBezTo>
                  <a:cubicBezTo>
                    <a:pt x="89" y="14"/>
                    <a:pt x="91" y="14"/>
                    <a:pt x="91" y="15"/>
                  </a:cubicBezTo>
                  <a:cubicBezTo>
                    <a:pt x="91" y="15"/>
                    <a:pt x="92" y="17"/>
                    <a:pt x="93" y="17"/>
                  </a:cubicBezTo>
                  <a:cubicBezTo>
                    <a:pt x="94" y="16"/>
                    <a:pt x="94" y="16"/>
                    <a:pt x="95" y="16"/>
                  </a:cubicBezTo>
                  <a:cubicBezTo>
                    <a:pt x="96" y="17"/>
                    <a:pt x="98" y="16"/>
                    <a:pt x="98" y="17"/>
                  </a:cubicBezTo>
                  <a:cubicBezTo>
                    <a:pt x="97" y="18"/>
                    <a:pt x="97" y="19"/>
                    <a:pt x="97" y="20"/>
                  </a:cubicBezTo>
                  <a:cubicBezTo>
                    <a:pt x="97" y="20"/>
                    <a:pt x="96" y="21"/>
                    <a:pt x="95" y="21"/>
                  </a:cubicBezTo>
                  <a:cubicBezTo>
                    <a:pt x="94" y="21"/>
                    <a:pt x="93" y="22"/>
                    <a:pt x="93" y="22"/>
                  </a:cubicBezTo>
                  <a:cubicBezTo>
                    <a:pt x="93" y="23"/>
                    <a:pt x="92" y="24"/>
                    <a:pt x="92" y="25"/>
                  </a:cubicBezTo>
                  <a:cubicBezTo>
                    <a:pt x="91" y="26"/>
                    <a:pt x="91" y="27"/>
                    <a:pt x="91" y="27"/>
                  </a:cubicBezTo>
                  <a:cubicBezTo>
                    <a:pt x="90" y="28"/>
                    <a:pt x="90" y="28"/>
                    <a:pt x="90" y="28"/>
                  </a:cubicBezTo>
                  <a:cubicBezTo>
                    <a:pt x="90" y="29"/>
                    <a:pt x="93" y="33"/>
                    <a:pt x="93" y="33"/>
                  </a:cubicBezTo>
                  <a:cubicBezTo>
                    <a:pt x="95" y="34"/>
                    <a:pt x="95" y="34"/>
                    <a:pt x="95" y="34"/>
                  </a:cubicBezTo>
                  <a:cubicBezTo>
                    <a:pt x="96" y="36"/>
                    <a:pt x="96" y="36"/>
                    <a:pt x="96" y="36"/>
                  </a:cubicBezTo>
                  <a:cubicBezTo>
                    <a:pt x="102" y="40"/>
                    <a:pt x="102" y="40"/>
                    <a:pt x="102" y="40"/>
                  </a:cubicBezTo>
                  <a:cubicBezTo>
                    <a:pt x="102" y="40"/>
                    <a:pt x="104" y="41"/>
                    <a:pt x="106" y="41"/>
                  </a:cubicBezTo>
                  <a:cubicBezTo>
                    <a:pt x="108" y="42"/>
                    <a:pt x="110" y="42"/>
                    <a:pt x="110" y="42"/>
                  </a:cubicBezTo>
                  <a:cubicBezTo>
                    <a:pt x="113" y="45"/>
                    <a:pt x="113" y="45"/>
                    <a:pt x="113" y="45"/>
                  </a:cubicBezTo>
                  <a:cubicBezTo>
                    <a:pt x="113" y="45"/>
                    <a:pt x="115" y="45"/>
                    <a:pt x="116" y="45"/>
                  </a:cubicBezTo>
                  <a:cubicBezTo>
                    <a:pt x="116" y="46"/>
                    <a:pt x="119" y="46"/>
                    <a:pt x="119" y="46"/>
                  </a:cubicBezTo>
                  <a:cubicBezTo>
                    <a:pt x="121" y="46"/>
                    <a:pt x="121" y="46"/>
                    <a:pt x="121" y="46"/>
                  </a:cubicBezTo>
                  <a:cubicBezTo>
                    <a:pt x="121" y="46"/>
                    <a:pt x="122" y="45"/>
                    <a:pt x="123" y="47"/>
                  </a:cubicBezTo>
                  <a:cubicBezTo>
                    <a:pt x="123" y="48"/>
                    <a:pt x="124" y="50"/>
                    <a:pt x="124" y="50"/>
                  </a:cubicBezTo>
                  <a:cubicBezTo>
                    <a:pt x="124" y="50"/>
                    <a:pt x="124" y="51"/>
                    <a:pt x="124" y="52"/>
                  </a:cubicBezTo>
                  <a:cubicBezTo>
                    <a:pt x="123" y="52"/>
                    <a:pt x="123" y="52"/>
                    <a:pt x="123" y="53"/>
                  </a:cubicBezTo>
                  <a:cubicBezTo>
                    <a:pt x="123" y="53"/>
                    <a:pt x="123" y="57"/>
                    <a:pt x="123" y="57"/>
                  </a:cubicBezTo>
                  <a:cubicBezTo>
                    <a:pt x="123" y="57"/>
                    <a:pt x="123" y="58"/>
                    <a:pt x="122" y="58"/>
                  </a:cubicBezTo>
                  <a:cubicBezTo>
                    <a:pt x="120" y="59"/>
                    <a:pt x="120" y="59"/>
                    <a:pt x="119" y="59"/>
                  </a:cubicBezTo>
                  <a:cubicBezTo>
                    <a:pt x="117" y="59"/>
                    <a:pt x="114" y="60"/>
                    <a:pt x="113" y="61"/>
                  </a:cubicBezTo>
                  <a:cubicBezTo>
                    <a:pt x="113" y="61"/>
                    <a:pt x="111" y="61"/>
                    <a:pt x="111" y="61"/>
                  </a:cubicBezTo>
                  <a:cubicBezTo>
                    <a:pt x="111" y="62"/>
                    <a:pt x="110" y="64"/>
                    <a:pt x="110" y="64"/>
                  </a:cubicBezTo>
                  <a:cubicBezTo>
                    <a:pt x="110" y="64"/>
                    <a:pt x="110" y="66"/>
                    <a:pt x="112" y="66"/>
                  </a:cubicBezTo>
                  <a:cubicBezTo>
                    <a:pt x="115" y="66"/>
                    <a:pt x="115" y="66"/>
                    <a:pt x="116" y="66"/>
                  </a:cubicBezTo>
                  <a:cubicBezTo>
                    <a:pt x="117" y="66"/>
                    <a:pt x="117" y="65"/>
                    <a:pt x="119" y="66"/>
                  </a:cubicBezTo>
                  <a:cubicBezTo>
                    <a:pt x="120" y="66"/>
                    <a:pt x="121" y="68"/>
                    <a:pt x="121" y="68"/>
                  </a:cubicBezTo>
                  <a:cubicBezTo>
                    <a:pt x="123" y="70"/>
                    <a:pt x="123" y="70"/>
                    <a:pt x="123" y="70"/>
                  </a:cubicBezTo>
                  <a:cubicBezTo>
                    <a:pt x="125" y="71"/>
                    <a:pt x="125" y="71"/>
                    <a:pt x="125" y="71"/>
                  </a:cubicBezTo>
                  <a:cubicBezTo>
                    <a:pt x="131" y="71"/>
                    <a:pt x="131" y="71"/>
                    <a:pt x="131" y="71"/>
                  </a:cubicBezTo>
                  <a:cubicBezTo>
                    <a:pt x="135" y="75"/>
                    <a:pt x="135" y="75"/>
                    <a:pt x="135" y="75"/>
                  </a:cubicBezTo>
                  <a:cubicBezTo>
                    <a:pt x="140" y="76"/>
                    <a:pt x="140" y="76"/>
                    <a:pt x="140" y="76"/>
                  </a:cubicBezTo>
                  <a:cubicBezTo>
                    <a:pt x="140" y="76"/>
                    <a:pt x="140" y="79"/>
                    <a:pt x="141" y="79"/>
                  </a:cubicBezTo>
                  <a:cubicBezTo>
                    <a:pt x="143" y="79"/>
                    <a:pt x="144" y="78"/>
                    <a:pt x="144" y="78"/>
                  </a:cubicBezTo>
                  <a:cubicBezTo>
                    <a:pt x="144" y="78"/>
                    <a:pt x="146" y="76"/>
                    <a:pt x="147" y="76"/>
                  </a:cubicBezTo>
                  <a:cubicBezTo>
                    <a:pt x="149" y="75"/>
                    <a:pt x="148" y="74"/>
                    <a:pt x="150" y="75"/>
                  </a:cubicBezTo>
                  <a:cubicBezTo>
                    <a:pt x="152" y="77"/>
                    <a:pt x="156" y="75"/>
                    <a:pt x="156" y="75"/>
                  </a:cubicBezTo>
                  <a:cubicBezTo>
                    <a:pt x="158" y="75"/>
                    <a:pt x="158" y="75"/>
                    <a:pt x="158" y="75"/>
                  </a:cubicBezTo>
                  <a:cubicBezTo>
                    <a:pt x="158" y="78"/>
                    <a:pt x="158" y="78"/>
                    <a:pt x="158" y="78"/>
                  </a:cubicBezTo>
                  <a:cubicBezTo>
                    <a:pt x="158" y="81"/>
                    <a:pt x="158" y="81"/>
                    <a:pt x="158" y="81"/>
                  </a:cubicBezTo>
                  <a:cubicBezTo>
                    <a:pt x="155" y="83"/>
                    <a:pt x="155" y="83"/>
                    <a:pt x="155" y="83"/>
                  </a:cubicBezTo>
                  <a:cubicBezTo>
                    <a:pt x="154" y="84"/>
                    <a:pt x="154" y="84"/>
                    <a:pt x="154" y="84"/>
                  </a:cubicBezTo>
                  <a:cubicBezTo>
                    <a:pt x="154" y="84"/>
                    <a:pt x="154" y="85"/>
                    <a:pt x="154" y="86"/>
                  </a:cubicBezTo>
                  <a:cubicBezTo>
                    <a:pt x="155" y="86"/>
                    <a:pt x="156" y="87"/>
                    <a:pt x="156" y="87"/>
                  </a:cubicBezTo>
                  <a:cubicBezTo>
                    <a:pt x="160" y="88"/>
                    <a:pt x="160" y="88"/>
                    <a:pt x="160" y="88"/>
                  </a:cubicBezTo>
                  <a:cubicBezTo>
                    <a:pt x="163" y="90"/>
                    <a:pt x="163" y="90"/>
                    <a:pt x="163" y="90"/>
                  </a:cubicBezTo>
                  <a:cubicBezTo>
                    <a:pt x="163" y="90"/>
                    <a:pt x="163" y="93"/>
                    <a:pt x="164" y="93"/>
                  </a:cubicBezTo>
                  <a:cubicBezTo>
                    <a:pt x="165" y="93"/>
                    <a:pt x="167" y="94"/>
                    <a:pt x="167" y="94"/>
                  </a:cubicBezTo>
                  <a:cubicBezTo>
                    <a:pt x="167" y="94"/>
                    <a:pt x="163" y="97"/>
                    <a:pt x="162" y="97"/>
                  </a:cubicBezTo>
                  <a:cubicBezTo>
                    <a:pt x="161" y="97"/>
                    <a:pt x="158" y="96"/>
                    <a:pt x="158" y="96"/>
                  </a:cubicBezTo>
                  <a:cubicBezTo>
                    <a:pt x="159" y="100"/>
                    <a:pt x="159" y="100"/>
                    <a:pt x="159" y="100"/>
                  </a:cubicBezTo>
                  <a:cubicBezTo>
                    <a:pt x="163" y="100"/>
                    <a:pt x="163" y="100"/>
                    <a:pt x="163" y="100"/>
                  </a:cubicBezTo>
                  <a:cubicBezTo>
                    <a:pt x="163" y="100"/>
                    <a:pt x="163" y="100"/>
                    <a:pt x="164" y="101"/>
                  </a:cubicBezTo>
                  <a:cubicBezTo>
                    <a:pt x="164" y="102"/>
                    <a:pt x="165" y="103"/>
                    <a:pt x="165" y="103"/>
                  </a:cubicBezTo>
                  <a:cubicBezTo>
                    <a:pt x="165" y="103"/>
                    <a:pt x="169" y="102"/>
                    <a:pt x="169" y="106"/>
                  </a:cubicBezTo>
                  <a:cubicBezTo>
                    <a:pt x="168" y="107"/>
                    <a:pt x="167" y="110"/>
                    <a:pt x="167" y="111"/>
                  </a:cubicBezTo>
                  <a:cubicBezTo>
                    <a:pt x="168" y="111"/>
                    <a:pt x="168" y="112"/>
                    <a:pt x="168" y="112"/>
                  </a:cubicBezTo>
                  <a:cubicBezTo>
                    <a:pt x="166" y="114"/>
                    <a:pt x="166" y="114"/>
                    <a:pt x="166" y="114"/>
                  </a:cubicBezTo>
                  <a:cubicBezTo>
                    <a:pt x="162" y="114"/>
                    <a:pt x="162" y="114"/>
                    <a:pt x="162" y="114"/>
                  </a:cubicBezTo>
                  <a:cubicBezTo>
                    <a:pt x="158" y="116"/>
                    <a:pt x="158" y="116"/>
                    <a:pt x="158" y="116"/>
                  </a:cubicBezTo>
                  <a:cubicBezTo>
                    <a:pt x="156" y="118"/>
                    <a:pt x="156" y="118"/>
                    <a:pt x="156" y="118"/>
                  </a:cubicBezTo>
                  <a:cubicBezTo>
                    <a:pt x="154" y="119"/>
                    <a:pt x="154" y="119"/>
                    <a:pt x="154" y="119"/>
                  </a:cubicBezTo>
                  <a:cubicBezTo>
                    <a:pt x="151" y="115"/>
                    <a:pt x="151" y="115"/>
                    <a:pt x="151" y="115"/>
                  </a:cubicBezTo>
                  <a:cubicBezTo>
                    <a:pt x="145" y="110"/>
                    <a:pt x="145" y="110"/>
                    <a:pt x="145" y="110"/>
                  </a:cubicBezTo>
                  <a:cubicBezTo>
                    <a:pt x="142" y="107"/>
                    <a:pt x="142" y="107"/>
                    <a:pt x="142" y="107"/>
                  </a:cubicBezTo>
                  <a:cubicBezTo>
                    <a:pt x="140" y="103"/>
                    <a:pt x="140" y="103"/>
                    <a:pt x="140" y="103"/>
                  </a:cubicBezTo>
                  <a:cubicBezTo>
                    <a:pt x="140" y="100"/>
                    <a:pt x="140" y="100"/>
                    <a:pt x="140" y="100"/>
                  </a:cubicBezTo>
                  <a:cubicBezTo>
                    <a:pt x="138" y="98"/>
                    <a:pt x="138" y="98"/>
                    <a:pt x="138" y="98"/>
                  </a:cubicBezTo>
                  <a:cubicBezTo>
                    <a:pt x="138" y="98"/>
                    <a:pt x="137" y="98"/>
                    <a:pt x="135" y="98"/>
                  </a:cubicBezTo>
                  <a:cubicBezTo>
                    <a:pt x="134" y="98"/>
                    <a:pt x="131" y="97"/>
                    <a:pt x="131" y="97"/>
                  </a:cubicBezTo>
                  <a:cubicBezTo>
                    <a:pt x="129" y="97"/>
                    <a:pt x="129" y="97"/>
                    <a:pt x="129" y="97"/>
                  </a:cubicBezTo>
                  <a:cubicBezTo>
                    <a:pt x="129" y="92"/>
                    <a:pt x="129" y="92"/>
                    <a:pt x="129" y="92"/>
                  </a:cubicBezTo>
                  <a:cubicBezTo>
                    <a:pt x="129" y="92"/>
                    <a:pt x="128" y="88"/>
                    <a:pt x="127" y="88"/>
                  </a:cubicBezTo>
                  <a:cubicBezTo>
                    <a:pt x="127" y="87"/>
                    <a:pt x="126" y="85"/>
                    <a:pt x="126" y="85"/>
                  </a:cubicBezTo>
                  <a:cubicBezTo>
                    <a:pt x="126" y="85"/>
                    <a:pt x="123" y="86"/>
                    <a:pt x="121" y="86"/>
                  </a:cubicBezTo>
                  <a:cubicBezTo>
                    <a:pt x="120" y="87"/>
                    <a:pt x="118" y="88"/>
                    <a:pt x="117" y="89"/>
                  </a:cubicBezTo>
                  <a:cubicBezTo>
                    <a:pt x="116" y="90"/>
                    <a:pt x="114" y="91"/>
                    <a:pt x="114" y="91"/>
                  </a:cubicBezTo>
                  <a:cubicBezTo>
                    <a:pt x="109" y="93"/>
                    <a:pt x="109" y="93"/>
                    <a:pt x="109" y="93"/>
                  </a:cubicBezTo>
                  <a:cubicBezTo>
                    <a:pt x="106" y="91"/>
                    <a:pt x="106" y="91"/>
                    <a:pt x="106" y="91"/>
                  </a:cubicBezTo>
                  <a:cubicBezTo>
                    <a:pt x="101" y="90"/>
                    <a:pt x="101" y="90"/>
                    <a:pt x="101" y="90"/>
                  </a:cubicBezTo>
                  <a:cubicBezTo>
                    <a:pt x="99" y="94"/>
                    <a:pt x="99" y="94"/>
                    <a:pt x="99" y="94"/>
                  </a:cubicBezTo>
                  <a:cubicBezTo>
                    <a:pt x="99" y="94"/>
                    <a:pt x="98" y="92"/>
                    <a:pt x="97" y="91"/>
                  </a:cubicBezTo>
                  <a:cubicBezTo>
                    <a:pt x="97" y="89"/>
                    <a:pt x="96" y="86"/>
                    <a:pt x="96" y="86"/>
                  </a:cubicBezTo>
                  <a:cubicBezTo>
                    <a:pt x="96" y="86"/>
                    <a:pt x="95" y="85"/>
                    <a:pt x="94" y="85"/>
                  </a:cubicBezTo>
                  <a:cubicBezTo>
                    <a:pt x="93" y="85"/>
                    <a:pt x="91" y="84"/>
                    <a:pt x="91" y="84"/>
                  </a:cubicBezTo>
                  <a:cubicBezTo>
                    <a:pt x="88" y="84"/>
                    <a:pt x="88" y="84"/>
                    <a:pt x="88" y="84"/>
                  </a:cubicBezTo>
                  <a:cubicBezTo>
                    <a:pt x="85" y="88"/>
                    <a:pt x="85" y="88"/>
                    <a:pt x="85" y="88"/>
                  </a:cubicBezTo>
                  <a:cubicBezTo>
                    <a:pt x="80" y="90"/>
                    <a:pt x="80" y="90"/>
                    <a:pt x="80" y="90"/>
                  </a:cubicBezTo>
                  <a:cubicBezTo>
                    <a:pt x="76" y="88"/>
                    <a:pt x="76" y="88"/>
                    <a:pt x="76" y="88"/>
                  </a:cubicBezTo>
                  <a:cubicBezTo>
                    <a:pt x="76" y="88"/>
                    <a:pt x="75" y="86"/>
                    <a:pt x="74" y="87"/>
                  </a:cubicBezTo>
                  <a:cubicBezTo>
                    <a:pt x="73" y="87"/>
                    <a:pt x="70" y="86"/>
                    <a:pt x="70" y="86"/>
                  </a:cubicBezTo>
                  <a:cubicBezTo>
                    <a:pt x="70" y="86"/>
                    <a:pt x="69" y="85"/>
                    <a:pt x="69" y="84"/>
                  </a:cubicBezTo>
                  <a:cubicBezTo>
                    <a:pt x="69" y="83"/>
                    <a:pt x="66" y="81"/>
                    <a:pt x="66" y="81"/>
                  </a:cubicBezTo>
                  <a:cubicBezTo>
                    <a:pt x="66" y="81"/>
                    <a:pt x="62" y="79"/>
                    <a:pt x="61" y="79"/>
                  </a:cubicBezTo>
                  <a:cubicBezTo>
                    <a:pt x="60" y="80"/>
                    <a:pt x="57" y="80"/>
                    <a:pt x="56" y="80"/>
                  </a:cubicBezTo>
                  <a:cubicBezTo>
                    <a:pt x="54" y="80"/>
                    <a:pt x="49" y="79"/>
                    <a:pt x="49" y="79"/>
                  </a:cubicBezTo>
                  <a:cubicBezTo>
                    <a:pt x="45" y="82"/>
                    <a:pt x="45" y="82"/>
                    <a:pt x="45" y="82"/>
                  </a:cubicBezTo>
                  <a:cubicBezTo>
                    <a:pt x="45" y="82"/>
                    <a:pt x="43" y="82"/>
                    <a:pt x="41" y="83"/>
                  </a:cubicBezTo>
                  <a:cubicBezTo>
                    <a:pt x="40" y="83"/>
                    <a:pt x="38" y="84"/>
                    <a:pt x="38" y="84"/>
                  </a:cubicBezTo>
                  <a:cubicBezTo>
                    <a:pt x="38" y="84"/>
                    <a:pt x="34" y="83"/>
                    <a:pt x="33" y="83"/>
                  </a:cubicBezTo>
                  <a:cubicBezTo>
                    <a:pt x="32" y="83"/>
                    <a:pt x="32" y="83"/>
                    <a:pt x="30" y="83"/>
                  </a:cubicBezTo>
                  <a:cubicBezTo>
                    <a:pt x="28" y="83"/>
                    <a:pt x="23" y="83"/>
                    <a:pt x="23" y="83"/>
                  </a:cubicBezTo>
                  <a:cubicBezTo>
                    <a:pt x="26" y="80"/>
                    <a:pt x="26" y="80"/>
                    <a:pt x="26" y="80"/>
                  </a:cubicBezTo>
                  <a:cubicBezTo>
                    <a:pt x="26" y="80"/>
                    <a:pt x="27" y="78"/>
                    <a:pt x="26" y="77"/>
                  </a:cubicBezTo>
                  <a:cubicBezTo>
                    <a:pt x="25" y="76"/>
                    <a:pt x="25" y="75"/>
                    <a:pt x="24" y="75"/>
                  </a:cubicBezTo>
                  <a:cubicBezTo>
                    <a:pt x="23" y="74"/>
                    <a:pt x="20" y="72"/>
                    <a:pt x="20" y="72"/>
                  </a:cubicBezTo>
                  <a:cubicBezTo>
                    <a:pt x="20" y="72"/>
                    <a:pt x="20" y="72"/>
                    <a:pt x="20" y="71"/>
                  </a:cubicBezTo>
                  <a:cubicBezTo>
                    <a:pt x="19" y="70"/>
                    <a:pt x="18" y="67"/>
                    <a:pt x="18" y="67"/>
                  </a:cubicBezTo>
                  <a:cubicBezTo>
                    <a:pt x="17" y="65"/>
                    <a:pt x="17" y="65"/>
                    <a:pt x="17" y="65"/>
                  </a:cubicBezTo>
                  <a:cubicBezTo>
                    <a:pt x="17" y="65"/>
                    <a:pt x="14" y="63"/>
                    <a:pt x="15" y="61"/>
                  </a:cubicBezTo>
                  <a:cubicBezTo>
                    <a:pt x="16" y="59"/>
                    <a:pt x="18" y="54"/>
                    <a:pt x="18" y="54"/>
                  </a:cubicBezTo>
                  <a:cubicBezTo>
                    <a:pt x="19" y="49"/>
                    <a:pt x="19" y="49"/>
                    <a:pt x="19" y="49"/>
                  </a:cubicBezTo>
                  <a:cubicBezTo>
                    <a:pt x="18" y="46"/>
                    <a:pt x="18" y="46"/>
                    <a:pt x="18" y="46"/>
                  </a:cubicBezTo>
                  <a:cubicBezTo>
                    <a:pt x="16" y="43"/>
                    <a:pt x="16" y="43"/>
                    <a:pt x="16" y="43"/>
                  </a:cubicBezTo>
                  <a:cubicBezTo>
                    <a:pt x="16" y="43"/>
                    <a:pt x="15" y="43"/>
                    <a:pt x="14" y="41"/>
                  </a:cubicBezTo>
                  <a:cubicBezTo>
                    <a:pt x="14" y="38"/>
                    <a:pt x="14" y="38"/>
                    <a:pt x="13" y="37"/>
                  </a:cubicBezTo>
                  <a:cubicBezTo>
                    <a:pt x="12" y="35"/>
                    <a:pt x="8" y="34"/>
                    <a:pt x="8" y="34"/>
                  </a:cubicBezTo>
                  <a:cubicBezTo>
                    <a:pt x="3" y="34"/>
                    <a:pt x="3" y="34"/>
                    <a:pt x="3" y="34"/>
                  </a:cubicBezTo>
                  <a:lnTo>
                    <a:pt x="2" y="33"/>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3" name="Freeform 219">
              <a:extLst>
                <a:ext uri="{FF2B5EF4-FFF2-40B4-BE49-F238E27FC236}">
                  <a16:creationId xmlns:a16="http://schemas.microsoft.com/office/drawing/2014/main" id="{D0A730B9-4C21-4934-8127-D03F4F12FAF1}"/>
                </a:ext>
              </a:extLst>
            </p:cNvPr>
            <p:cNvSpPr>
              <a:spLocks/>
            </p:cNvSpPr>
            <p:nvPr/>
          </p:nvSpPr>
          <p:spPr bwMode="auto">
            <a:xfrm>
              <a:off x="5550394" y="2957026"/>
              <a:ext cx="547516" cy="376093"/>
            </a:xfrm>
            <a:custGeom>
              <a:avLst/>
              <a:gdLst>
                <a:gd name="T0" fmla="*/ 28 w 240"/>
                <a:gd name="T1" fmla="*/ 61 h 170"/>
                <a:gd name="T2" fmla="*/ 31 w 240"/>
                <a:gd name="T3" fmla="*/ 54 h 170"/>
                <a:gd name="T4" fmla="*/ 44 w 240"/>
                <a:gd name="T5" fmla="*/ 55 h 170"/>
                <a:gd name="T6" fmla="*/ 64 w 240"/>
                <a:gd name="T7" fmla="*/ 59 h 170"/>
                <a:gd name="T8" fmla="*/ 96 w 240"/>
                <a:gd name="T9" fmla="*/ 52 h 170"/>
                <a:gd name="T10" fmla="*/ 95 w 240"/>
                <a:gd name="T11" fmla="*/ 41 h 170"/>
                <a:gd name="T12" fmla="*/ 115 w 240"/>
                <a:gd name="T13" fmla="*/ 36 h 170"/>
                <a:gd name="T14" fmla="*/ 127 w 240"/>
                <a:gd name="T15" fmla="*/ 30 h 170"/>
                <a:gd name="T16" fmla="*/ 139 w 240"/>
                <a:gd name="T17" fmla="*/ 24 h 170"/>
                <a:gd name="T18" fmla="*/ 148 w 240"/>
                <a:gd name="T19" fmla="*/ 9 h 170"/>
                <a:gd name="T20" fmla="*/ 168 w 240"/>
                <a:gd name="T21" fmla="*/ 5 h 170"/>
                <a:gd name="T22" fmla="*/ 186 w 240"/>
                <a:gd name="T23" fmla="*/ 1 h 170"/>
                <a:gd name="T24" fmla="*/ 207 w 240"/>
                <a:gd name="T25" fmla="*/ 6 h 170"/>
                <a:gd name="T26" fmla="*/ 218 w 240"/>
                <a:gd name="T27" fmla="*/ 11 h 170"/>
                <a:gd name="T28" fmla="*/ 229 w 240"/>
                <a:gd name="T29" fmla="*/ 17 h 170"/>
                <a:gd name="T30" fmla="*/ 238 w 240"/>
                <a:gd name="T31" fmla="*/ 23 h 170"/>
                <a:gd name="T32" fmla="*/ 234 w 240"/>
                <a:gd name="T33" fmla="*/ 33 h 170"/>
                <a:gd name="T34" fmla="*/ 224 w 240"/>
                <a:gd name="T35" fmla="*/ 39 h 170"/>
                <a:gd name="T36" fmla="*/ 217 w 240"/>
                <a:gd name="T37" fmla="*/ 48 h 170"/>
                <a:gd name="T38" fmla="*/ 213 w 240"/>
                <a:gd name="T39" fmla="*/ 62 h 170"/>
                <a:gd name="T40" fmla="*/ 206 w 240"/>
                <a:gd name="T41" fmla="*/ 75 h 170"/>
                <a:gd name="T42" fmla="*/ 201 w 240"/>
                <a:gd name="T43" fmla="*/ 90 h 170"/>
                <a:gd name="T44" fmla="*/ 199 w 240"/>
                <a:gd name="T45" fmla="*/ 106 h 170"/>
                <a:gd name="T46" fmla="*/ 196 w 240"/>
                <a:gd name="T47" fmla="*/ 117 h 170"/>
                <a:gd name="T48" fmla="*/ 192 w 240"/>
                <a:gd name="T49" fmla="*/ 126 h 170"/>
                <a:gd name="T50" fmla="*/ 177 w 240"/>
                <a:gd name="T51" fmla="*/ 135 h 170"/>
                <a:gd name="T52" fmla="*/ 168 w 240"/>
                <a:gd name="T53" fmla="*/ 139 h 170"/>
                <a:gd name="T54" fmla="*/ 153 w 240"/>
                <a:gd name="T55" fmla="*/ 139 h 170"/>
                <a:gd name="T56" fmla="*/ 139 w 240"/>
                <a:gd name="T57" fmla="*/ 141 h 170"/>
                <a:gd name="T58" fmla="*/ 130 w 240"/>
                <a:gd name="T59" fmla="*/ 144 h 170"/>
                <a:gd name="T60" fmla="*/ 123 w 240"/>
                <a:gd name="T61" fmla="*/ 152 h 170"/>
                <a:gd name="T62" fmla="*/ 115 w 240"/>
                <a:gd name="T63" fmla="*/ 152 h 170"/>
                <a:gd name="T64" fmla="*/ 105 w 240"/>
                <a:gd name="T65" fmla="*/ 159 h 170"/>
                <a:gd name="T66" fmla="*/ 94 w 240"/>
                <a:gd name="T67" fmla="*/ 167 h 170"/>
                <a:gd name="T68" fmla="*/ 80 w 240"/>
                <a:gd name="T69" fmla="*/ 170 h 170"/>
                <a:gd name="T70" fmla="*/ 64 w 240"/>
                <a:gd name="T71" fmla="*/ 168 h 170"/>
                <a:gd name="T72" fmla="*/ 55 w 240"/>
                <a:gd name="T73" fmla="*/ 162 h 170"/>
                <a:gd name="T74" fmla="*/ 42 w 240"/>
                <a:gd name="T75" fmla="*/ 152 h 170"/>
                <a:gd name="T76" fmla="*/ 26 w 240"/>
                <a:gd name="T77" fmla="*/ 143 h 170"/>
                <a:gd name="T78" fmla="*/ 16 w 240"/>
                <a:gd name="T79" fmla="*/ 135 h 170"/>
                <a:gd name="T80" fmla="*/ 7 w 240"/>
                <a:gd name="T81" fmla="*/ 121 h 170"/>
                <a:gd name="T82" fmla="*/ 0 w 240"/>
                <a:gd name="T83" fmla="*/ 117 h 170"/>
                <a:gd name="T84" fmla="*/ 3 w 240"/>
                <a:gd name="T85" fmla="*/ 109 h 170"/>
                <a:gd name="T86" fmla="*/ 8 w 240"/>
                <a:gd name="T87" fmla="*/ 97 h 170"/>
                <a:gd name="T88" fmla="*/ 7 w 240"/>
                <a:gd name="T89" fmla="*/ 88 h 170"/>
                <a:gd name="T90" fmla="*/ 12 w 240"/>
                <a:gd name="T91" fmla="*/ 74 h 170"/>
                <a:gd name="T92" fmla="*/ 8 w 240"/>
                <a:gd name="T93" fmla="*/ 69 h 170"/>
                <a:gd name="T94" fmla="*/ 20 w 240"/>
                <a:gd name="T95" fmla="*/ 70 h 170"/>
                <a:gd name="T96" fmla="*/ 27 w 240"/>
                <a:gd name="T97" fmla="*/ 6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170">
                  <a:moveTo>
                    <a:pt x="28" y="61"/>
                  </a:moveTo>
                  <a:cubicBezTo>
                    <a:pt x="28" y="61"/>
                    <a:pt x="28" y="61"/>
                    <a:pt x="28" y="61"/>
                  </a:cubicBezTo>
                  <a:cubicBezTo>
                    <a:pt x="28" y="61"/>
                    <a:pt x="28" y="61"/>
                    <a:pt x="28" y="61"/>
                  </a:cubicBezTo>
                  <a:cubicBezTo>
                    <a:pt x="28" y="60"/>
                    <a:pt x="28" y="60"/>
                    <a:pt x="28" y="60"/>
                  </a:cubicBezTo>
                  <a:cubicBezTo>
                    <a:pt x="28" y="58"/>
                    <a:pt x="28" y="58"/>
                    <a:pt x="28" y="58"/>
                  </a:cubicBezTo>
                  <a:cubicBezTo>
                    <a:pt x="31" y="54"/>
                    <a:pt x="31" y="54"/>
                    <a:pt x="31" y="54"/>
                  </a:cubicBezTo>
                  <a:cubicBezTo>
                    <a:pt x="31" y="49"/>
                    <a:pt x="31" y="49"/>
                    <a:pt x="31" y="49"/>
                  </a:cubicBezTo>
                  <a:cubicBezTo>
                    <a:pt x="39" y="50"/>
                    <a:pt x="39" y="50"/>
                    <a:pt x="39" y="50"/>
                  </a:cubicBezTo>
                  <a:cubicBezTo>
                    <a:pt x="44" y="55"/>
                    <a:pt x="44" y="55"/>
                    <a:pt x="44" y="55"/>
                  </a:cubicBezTo>
                  <a:cubicBezTo>
                    <a:pt x="51" y="59"/>
                    <a:pt x="51" y="59"/>
                    <a:pt x="51" y="59"/>
                  </a:cubicBezTo>
                  <a:cubicBezTo>
                    <a:pt x="55" y="61"/>
                    <a:pt x="55" y="61"/>
                    <a:pt x="55" y="61"/>
                  </a:cubicBezTo>
                  <a:cubicBezTo>
                    <a:pt x="64" y="59"/>
                    <a:pt x="64" y="59"/>
                    <a:pt x="64" y="59"/>
                  </a:cubicBezTo>
                  <a:cubicBezTo>
                    <a:pt x="81" y="58"/>
                    <a:pt x="81" y="58"/>
                    <a:pt x="81" y="58"/>
                  </a:cubicBezTo>
                  <a:cubicBezTo>
                    <a:pt x="81" y="58"/>
                    <a:pt x="90" y="57"/>
                    <a:pt x="91" y="56"/>
                  </a:cubicBezTo>
                  <a:cubicBezTo>
                    <a:pt x="92" y="55"/>
                    <a:pt x="98" y="54"/>
                    <a:pt x="96" y="52"/>
                  </a:cubicBezTo>
                  <a:cubicBezTo>
                    <a:pt x="94" y="51"/>
                    <a:pt x="90" y="48"/>
                    <a:pt x="90" y="48"/>
                  </a:cubicBezTo>
                  <a:cubicBezTo>
                    <a:pt x="90" y="46"/>
                    <a:pt x="90" y="46"/>
                    <a:pt x="90" y="46"/>
                  </a:cubicBezTo>
                  <a:cubicBezTo>
                    <a:pt x="95" y="41"/>
                    <a:pt x="95" y="41"/>
                    <a:pt x="95" y="41"/>
                  </a:cubicBezTo>
                  <a:cubicBezTo>
                    <a:pt x="104" y="38"/>
                    <a:pt x="104" y="38"/>
                    <a:pt x="104" y="38"/>
                  </a:cubicBezTo>
                  <a:cubicBezTo>
                    <a:pt x="111" y="37"/>
                    <a:pt x="111" y="37"/>
                    <a:pt x="111" y="37"/>
                  </a:cubicBezTo>
                  <a:cubicBezTo>
                    <a:pt x="115" y="36"/>
                    <a:pt x="115" y="36"/>
                    <a:pt x="115" y="36"/>
                  </a:cubicBezTo>
                  <a:cubicBezTo>
                    <a:pt x="117" y="30"/>
                    <a:pt x="117" y="30"/>
                    <a:pt x="117" y="30"/>
                  </a:cubicBezTo>
                  <a:cubicBezTo>
                    <a:pt x="123" y="29"/>
                    <a:pt x="123" y="29"/>
                    <a:pt x="123" y="29"/>
                  </a:cubicBezTo>
                  <a:cubicBezTo>
                    <a:pt x="127" y="30"/>
                    <a:pt x="127" y="30"/>
                    <a:pt x="127" y="30"/>
                  </a:cubicBezTo>
                  <a:cubicBezTo>
                    <a:pt x="133" y="30"/>
                    <a:pt x="133" y="30"/>
                    <a:pt x="133" y="30"/>
                  </a:cubicBezTo>
                  <a:cubicBezTo>
                    <a:pt x="136" y="26"/>
                    <a:pt x="136" y="26"/>
                    <a:pt x="136" y="26"/>
                  </a:cubicBezTo>
                  <a:cubicBezTo>
                    <a:pt x="139" y="24"/>
                    <a:pt x="139" y="24"/>
                    <a:pt x="139" y="24"/>
                  </a:cubicBezTo>
                  <a:cubicBezTo>
                    <a:pt x="143" y="22"/>
                    <a:pt x="143" y="22"/>
                    <a:pt x="143" y="22"/>
                  </a:cubicBezTo>
                  <a:cubicBezTo>
                    <a:pt x="146" y="16"/>
                    <a:pt x="146" y="16"/>
                    <a:pt x="146" y="16"/>
                  </a:cubicBezTo>
                  <a:cubicBezTo>
                    <a:pt x="148" y="9"/>
                    <a:pt x="148" y="9"/>
                    <a:pt x="148" y="9"/>
                  </a:cubicBezTo>
                  <a:cubicBezTo>
                    <a:pt x="149" y="6"/>
                    <a:pt x="149" y="6"/>
                    <a:pt x="149" y="6"/>
                  </a:cubicBezTo>
                  <a:cubicBezTo>
                    <a:pt x="163" y="2"/>
                    <a:pt x="163" y="2"/>
                    <a:pt x="163" y="2"/>
                  </a:cubicBezTo>
                  <a:cubicBezTo>
                    <a:pt x="168" y="5"/>
                    <a:pt x="168" y="5"/>
                    <a:pt x="168" y="5"/>
                  </a:cubicBezTo>
                  <a:cubicBezTo>
                    <a:pt x="175" y="4"/>
                    <a:pt x="175" y="4"/>
                    <a:pt x="175" y="4"/>
                  </a:cubicBezTo>
                  <a:cubicBezTo>
                    <a:pt x="180" y="0"/>
                    <a:pt x="180" y="0"/>
                    <a:pt x="180" y="0"/>
                  </a:cubicBezTo>
                  <a:cubicBezTo>
                    <a:pt x="186" y="1"/>
                    <a:pt x="186" y="1"/>
                    <a:pt x="186" y="1"/>
                  </a:cubicBezTo>
                  <a:cubicBezTo>
                    <a:pt x="194" y="9"/>
                    <a:pt x="194" y="9"/>
                    <a:pt x="194" y="9"/>
                  </a:cubicBezTo>
                  <a:cubicBezTo>
                    <a:pt x="202" y="9"/>
                    <a:pt x="202" y="9"/>
                    <a:pt x="202" y="9"/>
                  </a:cubicBezTo>
                  <a:cubicBezTo>
                    <a:pt x="207" y="6"/>
                    <a:pt x="207" y="6"/>
                    <a:pt x="207" y="6"/>
                  </a:cubicBezTo>
                  <a:cubicBezTo>
                    <a:pt x="212" y="4"/>
                    <a:pt x="212" y="4"/>
                    <a:pt x="212" y="4"/>
                  </a:cubicBezTo>
                  <a:cubicBezTo>
                    <a:pt x="215" y="7"/>
                    <a:pt x="215" y="7"/>
                    <a:pt x="215" y="7"/>
                  </a:cubicBezTo>
                  <a:cubicBezTo>
                    <a:pt x="218" y="11"/>
                    <a:pt x="218" y="11"/>
                    <a:pt x="218" y="11"/>
                  </a:cubicBezTo>
                  <a:cubicBezTo>
                    <a:pt x="223" y="10"/>
                    <a:pt x="223" y="10"/>
                    <a:pt x="223" y="10"/>
                  </a:cubicBezTo>
                  <a:cubicBezTo>
                    <a:pt x="226" y="14"/>
                    <a:pt x="226" y="14"/>
                    <a:pt x="226" y="14"/>
                  </a:cubicBezTo>
                  <a:cubicBezTo>
                    <a:pt x="229" y="17"/>
                    <a:pt x="229" y="17"/>
                    <a:pt x="229" y="17"/>
                  </a:cubicBezTo>
                  <a:cubicBezTo>
                    <a:pt x="234" y="16"/>
                    <a:pt x="234" y="16"/>
                    <a:pt x="234" y="16"/>
                  </a:cubicBezTo>
                  <a:cubicBezTo>
                    <a:pt x="239" y="19"/>
                    <a:pt x="239" y="19"/>
                    <a:pt x="239" y="19"/>
                  </a:cubicBezTo>
                  <a:cubicBezTo>
                    <a:pt x="238" y="23"/>
                    <a:pt x="238" y="23"/>
                    <a:pt x="238" y="23"/>
                  </a:cubicBezTo>
                  <a:cubicBezTo>
                    <a:pt x="240" y="28"/>
                    <a:pt x="240" y="28"/>
                    <a:pt x="240" y="28"/>
                  </a:cubicBezTo>
                  <a:cubicBezTo>
                    <a:pt x="237" y="31"/>
                    <a:pt x="237" y="31"/>
                    <a:pt x="237" y="31"/>
                  </a:cubicBezTo>
                  <a:cubicBezTo>
                    <a:pt x="237" y="31"/>
                    <a:pt x="236" y="33"/>
                    <a:pt x="234" y="33"/>
                  </a:cubicBezTo>
                  <a:cubicBezTo>
                    <a:pt x="233" y="34"/>
                    <a:pt x="231" y="35"/>
                    <a:pt x="231" y="35"/>
                  </a:cubicBezTo>
                  <a:cubicBezTo>
                    <a:pt x="228" y="38"/>
                    <a:pt x="228" y="38"/>
                    <a:pt x="228" y="38"/>
                  </a:cubicBezTo>
                  <a:cubicBezTo>
                    <a:pt x="224" y="39"/>
                    <a:pt x="224" y="39"/>
                    <a:pt x="224" y="39"/>
                  </a:cubicBezTo>
                  <a:cubicBezTo>
                    <a:pt x="221" y="40"/>
                    <a:pt x="221" y="40"/>
                    <a:pt x="221" y="40"/>
                  </a:cubicBezTo>
                  <a:cubicBezTo>
                    <a:pt x="219" y="42"/>
                    <a:pt x="219" y="42"/>
                    <a:pt x="219" y="42"/>
                  </a:cubicBezTo>
                  <a:cubicBezTo>
                    <a:pt x="217" y="48"/>
                    <a:pt x="217" y="48"/>
                    <a:pt x="217" y="48"/>
                  </a:cubicBezTo>
                  <a:cubicBezTo>
                    <a:pt x="214" y="51"/>
                    <a:pt x="214" y="51"/>
                    <a:pt x="214" y="51"/>
                  </a:cubicBezTo>
                  <a:cubicBezTo>
                    <a:pt x="213" y="56"/>
                    <a:pt x="213" y="56"/>
                    <a:pt x="213" y="56"/>
                  </a:cubicBezTo>
                  <a:cubicBezTo>
                    <a:pt x="213" y="56"/>
                    <a:pt x="215" y="61"/>
                    <a:pt x="213" y="62"/>
                  </a:cubicBezTo>
                  <a:cubicBezTo>
                    <a:pt x="212" y="62"/>
                    <a:pt x="211" y="63"/>
                    <a:pt x="211" y="63"/>
                  </a:cubicBezTo>
                  <a:cubicBezTo>
                    <a:pt x="210" y="71"/>
                    <a:pt x="210" y="71"/>
                    <a:pt x="210" y="71"/>
                  </a:cubicBezTo>
                  <a:cubicBezTo>
                    <a:pt x="206" y="75"/>
                    <a:pt x="206" y="75"/>
                    <a:pt x="206" y="75"/>
                  </a:cubicBezTo>
                  <a:cubicBezTo>
                    <a:pt x="205" y="83"/>
                    <a:pt x="205" y="83"/>
                    <a:pt x="205" y="83"/>
                  </a:cubicBezTo>
                  <a:cubicBezTo>
                    <a:pt x="205" y="83"/>
                    <a:pt x="207" y="87"/>
                    <a:pt x="204" y="87"/>
                  </a:cubicBezTo>
                  <a:cubicBezTo>
                    <a:pt x="202" y="88"/>
                    <a:pt x="201" y="90"/>
                    <a:pt x="201" y="90"/>
                  </a:cubicBezTo>
                  <a:cubicBezTo>
                    <a:pt x="201" y="97"/>
                    <a:pt x="201" y="97"/>
                    <a:pt x="201" y="97"/>
                  </a:cubicBezTo>
                  <a:cubicBezTo>
                    <a:pt x="198" y="102"/>
                    <a:pt x="198" y="102"/>
                    <a:pt x="198" y="102"/>
                  </a:cubicBezTo>
                  <a:cubicBezTo>
                    <a:pt x="199" y="106"/>
                    <a:pt x="199" y="106"/>
                    <a:pt x="199" y="106"/>
                  </a:cubicBezTo>
                  <a:cubicBezTo>
                    <a:pt x="197" y="109"/>
                    <a:pt x="197" y="109"/>
                    <a:pt x="197" y="109"/>
                  </a:cubicBezTo>
                  <a:cubicBezTo>
                    <a:pt x="198" y="114"/>
                    <a:pt x="198" y="114"/>
                    <a:pt x="198" y="114"/>
                  </a:cubicBezTo>
                  <a:cubicBezTo>
                    <a:pt x="196" y="117"/>
                    <a:pt x="196" y="117"/>
                    <a:pt x="196" y="117"/>
                  </a:cubicBezTo>
                  <a:cubicBezTo>
                    <a:pt x="195" y="118"/>
                    <a:pt x="195" y="118"/>
                    <a:pt x="195" y="118"/>
                  </a:cubicBezTo>
                  <a:cubicBezTo>
                    <a:pt x="194" y="121"/>
                    <a:pt x="194" y="121"/>
                    <a:pt x="194" y="121"/>
                  </a:cubicBezTo>
                  <a:cubicBezTo>
                    <a:pt x="192" y="126"/>
                    <a:pt x="192" y="126"/>
                    <a:pt x="192" y="126"/>
                  </a:cubicBezTo>
                  <a:cubicBezTo>
                    <a:pt x="184" y="133"/>
                    <a:pt x="184" y="133"/>
                    <a:pt x="184" y="133"/>
                  </a:cubicBezTo>
                  <a:cubicBezTo>
                    <a:pt x="180" y="132"/>
                    <a:pt x="180" y="132"/>
                    <a:pt x="180" y="132"/>
                  </a:cubicBezTo>
                  <a:cubicBezTo>
                    <a:pt x="177" y="135"/>
                    <a:pt x="177" y="135"/>
                    <a:pt x="177" y="135"/>
                  </a:cubicBezTo>
                  <a:cubicBezTo>
                    <a:pt x="177" y="135"/>
                    <a:pt x="178" y="135"/>
                    <a:pt x="176" y="137"/>
                  </a:cubicBezTo>
                  <a:cubicBezTo>
                    <a:pt x="174" y="138"/>
                    <a:pt x="170" y="139"/>
                    <a:pt x="170" y="139"/>
                  </a:cubicBezTo>
                  <a:cubicBezTo>
                    <a:pt x="168" y="139"/>
                    <a:pt x="168" y="139"/>
                    <a:pt x="168" y="139"/>
                  </a:cubicBezTo>
                  <a:cubicBezTo>
                    <a:pt x="161" y="139"/>
                    <a:pt x="161" y="139"/>
                    <a:pt x="161" y="139"/>
                  </a:cubicBezTo>
                  <a:cubicBezTo>
                    <a:pt x="161" y="139"/>
                    <a:pt x="160" y="138"/>
                    <a:pt x="159" y="139"/>
                  </a:cubicBezTo>
                  <a:cubicBezTo>
                    <a:pt x="158" y="139"/>
                    <a:pt x="153" y="139"/>
                    <a:pt x="153" y="139"/>
                  </a:cubicBezTo>
                  <a:cubicBezTo>
                    <a:pt x="153" y="139"/>
                    <a:pt x="151" y="138"/>
                    <a:pt x="150" y="138"/>
                  </a:cubicBezTo>
                  <a:cubicBezTo>
                    <a:pt x="149" y="138"/>
                    <a:pt x="143" y="139"/>
                    <a:pt x="143" y="139"/>
                  </a:cubicBezTo>
                  <a:cubicBezTo>
                    <a:pt x="139" y="141"/>
                    <a:pt x="139" y="141"/>
                    <a:pt x="139" y="141"/>
                  </a:cubicBezTo>
                  <a:cubicBezTo>
                    <a:pt x="139" y="141"/>
                    <a:pt x="138" y="139"/>
                    <a:pt x="137" y="140"/>
                  </a:cubicBezTo>
                  <a:cubicBezTo>
                    <a:pt x="135" y="140"/>
                    <a:pt x="130" y="142"/>
                    <a:pt x="130" y="142"/>
                  </a:cubicBezTo>
                  <a:cubicBezTo>
                    <a:pt x="130" y="142"/>
                    <a:pt x="132" y="144"/>
                    <a:pt x="130" y="144"/>
                  </a:cubicBezTo>
                  <a:cubicBezTo>
                    <a:pt x="129" y="144"/>
                    <a:pt x="126" y="148"/>
                    <a:pt x="126" y="148"/>
                  </a:cubicBezTo>
                  <a:cubicBezTo>
                    <a:pt x="124" y="149"/>
                    <a:pt x="124" y="149"/>
                    <a:pt x="124" y="149"/>
                  </a:cubicBezTo>
                  <a:cubicBezTo>
                    <a:pt x="123" y="152"/>
                    <a:pt x="123" y="152"/>
                    <a:pt x="123" y="152"/>
                  </a:cubicBezTo>
                  <a:cubicBezTo>
                    <a:pt x="123" y="152"/>
                    <a:pt x="122" y="152"/>
                    <a:pt x="120" y="152"/>
                  </a:cubicBezTo>
                  <a:cubicBezTo>
                    <a:pt x="119" y="152"/>
                    <a:pt x="116" y="153"/>
                    <a:pt x="116" y="153"/>
                  </a:cubicBezTo>
                  <a:cubicBezTo>
                    <a:pt x="115" y="152"/>
                    <a:pt x="115" y="152"/>
                    <a:pt x="115" y="152"/>
                  </a:cubicBezTo>
                  <a:cubicBezTo>
                    <a:pt x="111" y="158"/>
                    <a:pt x="111" y="158"/>
                    <a:pt x="111" y="158"/>
                  </a:cubicBezTo>
                  <a:cubicBezTo>
                    <a:pt x="107" y="160"/>
                    <a:pt x="107" y="160"/>
                    <a:pt x="107" y="160"/>
                  </a:cubicBezTo>
                  <a:cubicBezTo>
                    <a:pt x="105" y="159"/>
                    <a:pt x="105" y="159"/>
                    <a:pt x="105" y="159"/>
                  </a:cubicBezTo>
                  <a:cubicBezTo>
                    <a:pt x="103" y="164"/>
                    <a:pt x="103" y="164"/>
                    <a:pt x="103" y="164"/>
                  </a:cubicBezTo>
                  <a:cubicBezTo>
                    <a:pt x="103" y="164"/>
                    <a:pt x="100" y="165"/>
                    <a:pt x="100" y="166"/>
                  </a:cubicBezTo>
                  <a:cubicBezTo>
                    <a:pt x="99" y="167"/>
                    <a:pt x="94" y="167"/>
                    <a:pt x="94" y="167"/>
                  </a:cubicBezTo>
                  <a:cubicBezTo>
                    <a:pt x="90" y="167"/>
                    <a:pt x="90" y="167"/>
                    <a:pt x="90" y="167"/>
                  </a:cubicBezTo>
                  <a:cubicBezTo>
                    <a:pt x="83" y="169"/>
                    <a:pt x="83" y="169"/>
                    <a:pt x="83" y="169"/>
                  </a:cubicBezTo>
                  <a:cubicBezTo>
                    <a:pt x="83" y="169"/>
                    <a:pt x="81" y="170"/>
                    <a:pt x="80" y="170"/>
                  </a:cubicBezTo>
                  <a:cubicBezTo>
                    <a:pt x="79" y="170"/>
                    <a:pt x="74" y="169"/>
                    <a:pt x="74" y="169"/>
                  </a:cubicBezTo>
                  <a:cubicBezTo>
                    <a:pt x="71" y="170"/>
                    <a:pt x="71" y="170"/>
                    <a:pt x="71" y="170"/>
                  </a:cubicBezTo>
                  <a:cubicBezTo>
                    <a:pt x="64" y="168"/>
                    <a:pt x="64" y="168"/>
                    <a:pt x="64" y="168"/>
                  </a:cubicBezTo>
                  <a:cubicBezTo>
                    <a:pt x="62" y="165"/>
                    <a:pt x="62" y="165"/>
                    <a:pt x="62" y="165"/>
                  </a:cubicBezTo>
                  <a:cubicBezTo>
                    <a:pt x="56" y="164"/>
                    <a:pt x="56" y="164"/>
                    <a:pt x="56" y="164"/>
                  </a:cubicBezTo>
                  <a:cubicBezTo>
                    <a:pt x="55" y="162"/>
                    <a:pt x="55" y="162"/>
                    <a:pt x="55" y="162"/>
                  </a:cubicBezTo>
                  <a:cubicBezTo>
                    <a:pt x="51" y="162"/>
                    <a:pt x="51" y="162"/>
                    <a:pt x="51" y="162"/>
                  </a:cubicBezTo>
                  <a:cubicBezTo>
                    <a:pt x="47" y="158"/>
                    <a:pt x="47" y="158"/>
                    <a:pt x="47" y="158"/>
                  </a:cubicBezTo>
                  <a:cubicBezTo>
                    <a:pt x="42" y="152"/>
                    <a:pt x="42" y="152"/>
                    <a:pt x="42" y="152"/>
                  </a:cubicBezTo>
                  <a:cubicBezTo>
                    <a:pt x="32" y="149"/>
                    <a:pt x="32" y="149"/>
                    <a:pt x="32" y="149"/>
                  </a:cubicBezTo>
                  <a:cubicBezTo>
                    <a:pt x="29" y="145"/>
                    <a:pt x="29" y="145"/>
                    <a:pt x="29" y="145"/>
                  </a:cubicBezTo>
                  <a:cubicBezTo>
                    <a:pt x="26" y="143"/>
                    <a:pt x="26" y="143"/>
                    <a:pt x="26" y="143"/>
                  </a:cubicBezTo>
                  <a:cubicBezTo>
                    <a:pt x="22" y="140"/>
                    <a:pt x="22" y="140"/>
                    <a:pt x="22" y="140"/>
                  </a:cubicBezTo>
                  <a:cubicBezTo>
                    <a:pt x="18" y="137"/>
                    <a:pt x="18" y="137"/>
                    <a:pt x="18" y="137"/>
                  </a:cubicBezTo>
                  <a:cubicBezTo>
                    <a:pt x="16" y="135"/>
                    <a:pt x="16" y="135"/>
                    <a:pt x="16" y="135"/>
                  </a:cubicBezTo>
                  <a:cubicBezTo>
                    <a:pt x="10" y="127"/>
                    <a:pt x="10" y="127"/>
                    <a:pt x="10" y="127"/>
                  </a:cubicBezTo>
                  <a:cubicBezTo>
                    <a:pt x="10" y="125"/>
                    <a:pt x="10" y="125"/>
                    <a:pt x="10" y="125"/>
                  </a:cubicBezTo>
                  <a:cubicBezTo>
                    <a:pt x="7" y="121"/>
                    <a:pt x="7" y="121"/>
                    <a:pt x="7" y="121"/>
                  </a:cubicBezTo>
                  <a:cubicBezTo>
                    <a:pt x="6" y="117"/>
                    <a:pt x="6" y="117"/>
                    <a:pt x="6" y="117"/>
                  </a:cubicBezTo>
                  <a:cubicBezTo>
                    <a:pt x="4" y="115"/>
                    <a:pt x="4" y="115"/>
                    <a:pt x="4" y="115"/>
                  </a:cubicBezTo>
                  <a:cubicBezTo>
                    <a:pt x="0" y="117"/>
                    <a:pt x="0" y="117"/>
                    <a:pt x="0" y="117"/>
                  </a:cubicBezTo>
                  <a:cubicBezTo>
                    <a:pt x="0" y="117"/>
                    <a:pt x="0" y="117"/>
                    <a:pt x="0" y="117"/>
                  </a:cubicBezTo>
                  <a:cubicBezTo>
                    <a:pt x="0" y="116"/>
                    <a:pt x="0" y="116"/>
                    <a:pt x="0" y="116"/>
                  </a:cubicBezTo>
                  <a:cubicBezTo>
                    <a:pt x="3" y="109"/>
                    <a:pt x="3" y="109"/>
                    <a:pt x="3" y="109"/>
                  </a:cubicBezTo>
                  <a:cubicBezTo>
                    <a:pt x="6" y="108"/>
                    <a:pt x="6" y="108"/>
                    <a:pt x="6" y="108"/>
                  </a:cubicBezTo>
                  <a:cubicBezTo>
                    <a:pt x="9" y="103"/>
                    <a:pt x="9" y="103"/>
                    <a:pt x="9" y="103"/>
                  </a:cubicBezTo>
                  <a:cubicBezTo>
                    <a:pt x="8" y="97"/>
                    <a:pt x="8" y="97"/>
                    <a:pt x="8" y="97"/>
                  </a:cubicBezTo>
                  <a:cubicBezTo>
                    <a:pt x="8" y="95"/>
                    <a:pt x="8" y="95"/>
                    <a:pt x="8" y="95"/>
                  </a:cubicBezTo>
                  <a:cubicBezTo>
                    <a:pt x="5" y="89"/>
                    <a:pt x="5" y="89"/>
                    <a:pt x="5" y="89"/>
                  </a:cubicBezTo>
                  <a:cubicBezTo>
                    <a:pt x="5" y="89"/>
                    <a:pt x="6" y="88"/>
                    <a:pt x="7" y="88"/>
                  </a:cubicBezTo>
                  <a:cubicBezTo>
                    <a:pt x="8" y="88"/>
                    <a:pt x="11" y="86"/>
                    <a:pt x="11" y="86"/>
                  </a:cubicBezTo>
                  <a:cubicBezTo>
                    <a:pt x="17" y="82"/>
                    <a:pt x="17" y="82"/>
                    <a:pt x="17" y="82"/>
                  </a:cubicBezTo>
                  <a:cubicBezTo>
                    <a:pt x="12" y="74"/>
                    <a:pt x="12" y="74"/>
                    <a:pt x="12" y="74"/>
                  </a:cubicBezTo>
                  <a:cubicBezTo>
                    <a:pt x="10" y="74"/>
                    <a:pt x="10" y="74"/>
                    <a:pt x="10" y="74"/>
                  </a:cubicBezTo>
                  <a:cubicBezTo>
                    <a:pt x="4" y="72"/>
                    <a:pt x="4" y="72"/>
                    <a:pt x="4" y="72"/>
                  </a:cubicBezTo>
                  <a:cubicBezTo>
                    <a:pt x="8" y="69"/>
                    <a:pt x="8" y="69"/>
                    <a:pt x="8" y="69"/>
                  </a:cubicBezTo>
                  <a:cubicBezTo>
                    <a:pt x="10" y="67"/>
                    <a:pt x="10" y="67"/>
                    <a:pt x="10" y="67"/>
                  </a:cubicBezTo>
                  <a:cubicBezTo>
                    <a:pt x="18" y="70"/>
                    <a:pt x="18" y="70"/>
                    <a:pt x="18" y="70"/>
                  </a:cubicBezTo>
                  <a:cubicBezTo>
                    <a:pt x="18" y="70"/>
                    <a:pt x="21" y="71"/>
                    <a:pt x="20" y="70"/>
                  </a:cubicBezTo>
                  <a:cubicBezTo>
                    <a:pt x="20" y="67"/>
                    <a:pt x="21" y="69"/>
                    <a:pt x="21" y="69"/>
                  </a:cubicBezTo>
                  <a:cubicBezTo>
                    <a:pt x="22" y="71"/>
                    <a:pt x="25" y="69"/>
                    <a:pt x="27" y="69"/>
                  </a:cubicBezTo>
                  <a:cubicBezTo>
                    <a:pt x="30" y="68"/>
                    <a:pt x="28" y="66"/>
                    <a:pt x="27" y="64"/>
                  </a:cubicBezTo>
                  <a:cubicBezTo>
                    <a:pt x="27" y="63"/>
                    <a:pt x="27" y="62"/>
                    <a:pt x="28" y="61"/>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4" name="Freeform 7">
              <a:extLst>
                <a:ext uri="{FF2B5EF4-FFF2-40B4-BE49-F238E27FC236}">
                  <a16:creationId xmlns:a16="http://schemas.microsoft.com/office/drawing/2014/main" id="{3EDB826E-BDEC-40ED-9492-2FEE34841F31}"/>
                </a:ext>
              </a:extLst>
            </p:cNvPr>
            <p:cNvSpPr>
              <a:spLocks/>
            </p:cNvSpPr>
            <p:nvPr/>
          </p:nvSpPr>
          <p:spPr bwMode="auto">
            <a:xfrm>
              <a:off x="5991266" y="1973645"/>
              <a:ext cx="656360" cy="596634"/>
            </a:xfrm>
            <a:custGeom>
              <a:avLst/>
              <a:gdLst>
                <a:gd name="T0" fmla="*/ 83 w 288"/>
                <a:gd name="T1" fmla="*/ 55 h 270"/>
                <a:gd name="T2" fmla="*/ 75 w 288"/>
                <a:gd name="T3" fmla="*/ 45 h 270"/>
                <a:gd name="T4" fmla="*/ 82 w 288"/>
                <a:gd name="T5" fmla="*/ 27 h 270"/>
                <a:gd name="T6" fmla="*/ 101 w 288"/>
                <a:gd name="T7" fmla="*/ 24 h 270"/>
                <a:gd name="T8" fmla="*/ 107 w 288"/>
                <a:gd name="T9" fmla="*/ 4 h 270"/>
                <a:gd name="T10" fmla="*/ 121 w 288"/>
                <a:gd name="T11" fmla="*/ 2 h 270"/>
                <a:gd name="T12" fmla="*/ 136 w 288"/>
                <a:gd name="T13" fmla="*/ 5 h 270"/>
                <a:gd name="T14" fmla="*/ 153 w 288"/>
                <a:gd name="T15" fmla="*/ 7 h 270"/>
                <a:gd name="T16" fmla="*/ 166 w 288"/>
                <a:gd name="T17" fmla="*/ 4 h 270"/>
                <a:gd name="T18" fmla="*/ 189 w 288"/>
                <a:gd name="T19" fmla="*/ 5 h 270"/>
                <a:gd name="T20" fmla="*/ 200 w 288"/>
                <a:gd name="T21" fmla="*/ 6 h 270"/>
                <a:gd name="T22" fmla="*/ 202 w 288"/>
                <a:gd name="T23" fmla="*/ 24 h 270"/>
                <a:gd name="T24" fmla="*/ 210 w 288"/>
                <a:gd name="T25" fmla="*/ 39 h 270"/>
                <a:gd name="T26" fmla="*/ 222 w 288"/>
                <a:gd name="T27" fmla="*/ 53 h 270"/>
                <a:gd name="T28" fmla="*/ 228 w 288"/>
                <a:gd name="T29" fmla="*/ 65 h 270"/>
                <a:gd name="T30" fmla="*/ 251 w 288"/>
                <a:gd name="T31" fmla="*/ 80 h 270"/>
                <a:gd name="T32" fmla="*/ 263 w 288"/>
                <a:gd name="T33" fmla="*/ 85 h 270"/>
                <a:gd name="T34" fmla="*/ 275 w 288"/>
                <a:gd name="T35" fmla="*/ 92 h 270"/>
                <a:gd name="T36" fmla="*/ 288 w 288"/>
                <a:gd name="T37" fmla="*/ 104 h 270"/>
                <a:gd name="T38" fmla="*/ 274 w 288"/>
                <a:gd name="T39" fmla="*/ 121 h 270"/>
                <a:gd name="T40" fmla="*/ 252 w 288"/>
                <a:gd name="T41" fmla="*/ 124 h 270"/>
                <a:gd name="T42" fmla="*/ 259 w 288"/>
                <a:gd name="T43" fmla="*/ 138 h 270"/>
                <a:gd name="T44" fmla="*/ 264 w 288"/>
                <a:gd name="T45" fmla="*/ 151 h 270"/>
                <a:gd name="T46" fmla="*/ 271 w 288"/>
                <a:gd name="T47" fmla="*/ 164 h 270"/>
                <a:gd name="T48" fmla="*/ 276 w 288"/>
                <a:gd name="T49" fmla="*/ 170 h 270"/>
                <a:gd name="T50" fmla="*/ 269 w 288"/>
                <a:gd name="T51" fmla="*/ 182 h 270"/>
                <a:gd name="T52" fmla="*/ 249 w 288"/>
                <a:gd name="T53" fmla="*/ 211 h 270"/>
                <a:gd name="T54" fmla="*/ 260 w 288"/>
                <a:gd name="T55" fmla="*/ 230 h 270"/>
                <a:gd name="T56" fmla="*/ 240 w 288"/>
                <a:gd name="T57" fmla="*/ 225 h 270"/>
                <a:gd name="T58" fmla="*/ 222 w 288"/>
                <a:gd name="T59" fmla="*/ 234 h 270"/>
                <a:gd name="T60" fmla="*/ 207 w 288"/>
                <a:gd name="T61" fmla="*/ 228 h 270"/>
                <a:gd name="T62" fmla="*/ 188 w 288"/>
                <a:gd name="T63" fmla="*/ 235 h 270"/>
                <a:gd name="T64" fmla="*/ 171 w 288"/>
                <a:gd name="T65" fmla="*/ 242 h 270"/>
                <a:gd name="T66" fmla="*/ 154 w 288"/>
                <a:gd name="T67" fmla="*/ 242 h 270"/>
                <a:gd name="T68" fmla="*/ 129 w 288"/>
                <a:gd name="T69" fmla="*/ 240 h 270"/>
                <a:gd name="T70" fmla="*/ 87 w 288"/>
                <a:gd name="T71" fmla="*/ 242 h 270"/>
                <a:gd name="T72" fmla="*/ 56 w 288"/>
                <a:gd name="T73" fmla="*/ 249 h 270"/>
                <a:gd name="T74" fmla="*/ 51 w 288"/>
                <a:gd name="T75" fmla="*/ 253 h 270"/>
                <a:gd name="T76" fmla="*/ 44 w 288"/>
                <a:gd name="T77" fmla="*/ 266 h 270"/>
                <a:gd name="T78" fmla="*/ 27 w 288"/>
                <a:gd name="T79" fmla="*/ 270 h 270"/>
                <a:gd name="T80" fmla="*/ 25 w 288"/>
                <a:gd name="T81" fmla="*/ 249 h 270"/>
                <a:gd name="T82" fmla="*/ 8 w 288"/>
                <a:gd name="T83" fmla="*/ 237 h 270"/>
                <a:gd name="T84" fmla="*/ 21 w 288"/>
                <a:gd name="T85" fmla="*/ 216 h 270"/>
                <a:gd name="T86" fmla="*/ 22 w 288"/>
                <a:gd name="T87" fmla="*/ 194 h 270"/>
                <a:gd name="T88" fmla="*/ 13 w 288"/>
                <a:gd name="T89" fmla="*/ 175 h 270"/>
                <a:gd name="T90" fmla="*/ 9 w 288"/>
                <a:gd name="T91" fmla="*/ 145 h 270"/>
                <a:gd name="T92" fmla="*/ 36 w 288"/>
                <a:gd name="T93" fmla="*/ 136 h 270"/>
                <a:gd name="T94" fmla="*/ 47 w 288"/>
                <a:gd name="T95" fmla="*/ 127 h 270"/>
                <a:gd name="T96" fmla="*/ 59 w 288"/>
                <a:gd name="T97" fmla="*/ 116 h 270"/>
                <a:gd name="T98" fmla="*/ 67 w 288"/>
                <a:gd name="T99" fmla="*/ 115 h 270"/>
                <a:gd name="T100" fmla="*/ 61 w 288"/>
                <a:gd name="T101" fmla="*/ 103 h 270"/>
                <a:gd name="T102" fmla="*/ 60 w 288"/>
                <a:gd name="T103" fmla="*/ 82 h 270"/>
                <a:gd name="T104" fmla="*/ 73 w 288"/>
                <a:gd name="T105" fmla="*/ 6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8" h="270">
                  <a:moveTo>
                    <a:pt x="81" y="66"/>
                  </a:moveTo>
                  <a:cubicBezTo>
                    <a:pt x="80" y="61"/>
                    <a:pt x="80" y="61"/>
                    <a:pt x="80" y="61"/>
                  </a:cubicBezTo>
                  <a:cubicBezTo>
                    <a:pt x="84" y="59"/>
                    <a:pt x="84" y="59"/>
                    <a:pt x="84" y="59"/>
                  </a:cubicBezTo>
                  <a:cubicBezTo>
                    <a:pt x="83" y="55"/>
                    <a:pt x="83" y="55"/>
                    <a:pt x="83" y="55"/>
                  </a:cubicBezTo>
                  <a:cubicBezTo>
                    <a:pt x="76" y="56"/>
                    <a:pt x="76" y="56"/>
                    <a:pt x="76" y="56"/>
                  </a:cubicBezTo>
                  <a:cubicBezTo>
                    <a:pt x="73" y="55"/>
                    <a:pt x="73" y="55"/>
                    <a:pt x="73" y="55"/>
                  </a:cubicBezTo>
                  <a:cubicBezTo>
                    <a:pt x="73" y="50"/>
                    <a:pt x="73" y="50"/>
                    <a:pt x="73" y="50"/>
                  </a:cubicBezTo>
                  <a:cubicBezTo>
                    <a:pt x="75" y="45"/>
                    <a:pt x="75" y="45"/>
                    <a:pt x="75" y="45"/>
                  </a:cubicBezTo>
                  <a:cubicBezTo>
                    <a:pt x="74" y="36"/>
                    <a:pt x="74" y="36"/>
                    <a:pt x="74" y="36"/>
                  </a:cubicBezTo>
                  <a:cubicBezTo>
                    <a:pt x="74" y="36"/>
                    <a:pt x="72" y="36"/>
                    <a:pt x="75" y="34"/>
                  </a:cubicBezTo>
                  <a:cubicBezTo>
                    <a:pt x="79" y="33"/>
                    <a:pt x="81" y="33"/>
                    <a:pt x="81" y="33"/>
                  </a:cubicBezTo>
                  <a:cubicBezTo>
                    <a:pt x="82" y="27"/>
                    <a:pt x="82" y="27"/>
                    <a:pt x="82" y="27"/>
                  </a:cubicBezTo>
                  <a:cubicBezTo>
                    <a:pt x="85" y="24"/>
                    <a:pt x="85" y="24"/>
                    <a:pt x="85" y="24"/>
                  </a:cubicBezTo>
                  <a:cubicBezTo>
                    <a:pt x="85" y="24"/>
                    <a:pt x="84" y="24"/>
                    <a:pt x="88" y="24"/>
                  </a:cubicBezTo>
                  <a:cubicBezTo>
                    <a:pt x="92" y="24"/>
                    <a:pt x="93" y="24"/>
                    <a:pt x="93" y="24"/>
                  </a:cubicBezTo>
                  <a:cubicBezTo>
                    <a:pt x="101" y="24"/>
                    <a:pt x="101" y="24"/>
                    <a:pt x="101" y="24"/>
                  </a:cubicBezTo>
                  <a:cubicBezTo>
                    <a:pt x="103" y="21"/>
                    <a:pt x="103" y="21"/>
                    <a:pt x="103" y="21"/>
                  </a:cubicBezTo>
                  <a:cubicBezTo>
                    <a:pt x="101" y="16"/>
                    <a:pt x="101" y="16"/>
                    <a:pt x="101" y="16"/>
                  </a:cubicBezTo>
                  <a:cubicBezTo>
                    <a:pt x="106" y="11"/>
                    <a:pt x="106" y="11"/>
                    <a:pt x="106" y="11"/>
                  </a:cubicBezTo>
                  <a:cubicBezTo>
                    <a:pt x="107" y="4"/>
                    <a:pt x="107" y="4"/>
                    <a:pt x="107" y="4"/>
                  </a:cubicBezTo>
                  <a:cubicBezTo>
                    <a:pt x="112" y="1"/>
                    <a:pt x="112" y="1"/>
                    <a:pt x="112" y="1"/>
                  </a:cubicBezTo>
                  <a:cubicBezTo>
                    <a:pt x="112" y="1"/>
                    <a:pt x="115" y="4"/>
                    <a:pt x="116" y="4"/>
                  </a:cubicBezTo>
                  <a:cubicBezTo>
                    <a:pt x="117" y="4"/>
                    <a:pt x="118" y="5"/>
                    <a:pt x="119" y="4"/>
                  </a:cubicBezTo>
                  <a:cubicBezTo>
                    <a:pt x="120" y="4"/>
                    <a:pt x="121" y="2"/>
                    <a:pt x="121" y="2"/>
                  </a:cubicBezTo>
                  <a:cubicBezTo>
                    <a:pt x="126" y="0"/>
                    <a:pt x="126" y="0"/>
                    <a:pt x="126" y="0"/>
                  </a:cubicBezTo>
                  <a:cubicBezTo>
                    <a:pt x="129" y="1"/>
                    <a:pt x="129" y="1"/>
                    <a:pt x="129" y="1"/>
                  </a:cubicBezTo>
                  <a:cubicBezTo>
                    <a:pt x="131" y="5"/>
                    <a:pt x="131" y="5"/>
                    <a:pt x="131" y="5"/>
                  </a:cubicBezTo>
                  <a:cubicBezTo>
                    <a:pt x="136" y="5"/>
                    <a:pt x="136" y="5"/>
                    <a:pt x="136" y="5"/>
                  </a:cubicBezTo>
                  <a:cubicBezTo>
                    <a:pt x="137" y="3"/>
                    <a:pt x="137" y="3"/>
                    <a:pt x="137" y="3"/>
                  </a:cubicBezTo>
                  <a:cubicBezTo>
                    <a:pt x="144" y="1"/>
                    <a:pt x="144" y="1"/>
                    <a:pt x="144" y="1"/>
                  </a:cubicBezTo>
                  <a:cubicBezTo>
                    <a:pt x="152" y="1"/>
                    <a:pt x="152" y="1"/>
                    <a:pt x="152" y="1"/>
                  </a:cubicBezTo>
                  <a:cubicBezTo>
                    <a:pt x="153" y="7"/>
                    <a:pt x="153" y="7"/>
                    <a:pt x="153" y="7"/>
                  </a:cubicBezTo>
                  <a:cubicBezTo>
                    <a:pt x="153" y="10"/>
                    <a:pt x="153" y="10"/>
                    <a:pt x="153" y="10"/>
                  </a:cubicBezTo>
                  <a:cubicBezTo>
                    <a:pt x="153" y="10"/>
                    <a:pt x="155" y="13"/>
                    <a:pt x="157" y="12"/>
                  </a:cubicBezTo>
                  <a:cubicBezTo>
                    <a:pt x="158" y="12"/>
                    <a:pt x="162" y="11"/>
                    <a:pt x="163" y="9"/>
                  </a:cubicBezTo>
                  <a:cubicBezTo>
                    <a:pt x="163" y="7"/>
                    <a:pt x="164" y="5"/>
                    <a:pt x="166" y="4"/>
                  </a:cubicBezTo>
                  <a:cubicBezTo>
                    <a:pt x="168" y="4"/>
                    <a:pt x="167" y="3"/>
                    <a:pt x="170" y="2"/>
                  </a:cubicBezTo>
                  <a:cubicBezTo>
                    <a:pt x="174" y="1"/>
                    <a:pt x="177" y="0"/>
                    <a:pt x="177" y="0"/>
                  </a:cubicBezTo>
                  <a:cubicBezTo>
                    <a:pt x="186" y="2"/>
                    <a:pt x="186" y="2"/>
                    <a:pt x="186" y="2"/>
                  </a:cubicBezTo>
                  <a:cubicBezTo>
                    <a:pt x="189" y="5"/>
                    <a:pt x="189" y="5"/>
                    <a:pt x="189" y="5"/>
                  </a:cubicBezTo>
                  <a:cubicBezTo>
                    <a:pt x="192" y="7"/>
                    <a:pt x="192" y="7"/>
                    <a:pt x="192" y="7"/>
                  </a:cubicBezTo>
                  <a:cubicBezTo>
                    <a:pt x="195" y="6"/>
                    <a:pt x="195" y="6"/>
                    <a:pt x="195" y="6"/>
                  </a:cubicBezTo>
                  <a:cubicBezTo>
                    <a:pt x="196" y="8"/>
                    <a:pt x="196" y="8"/>
                    <a:pt x="196" y="8"/>
                  </a:cubicBezTo>
                  <a:cubicBezTo>
                    <a:pt x="200" y="6"/>
                    <a:pt x="200" y="6"/>
                    <a:pt x="200" y="6"/>
                  </a:cubicBezTo>
                  <a:cubicBezTo>
                    <a:pt x="202" y="10"/>
                    <a:pt x="202" y="10"/>
                    <a:pt x="202" y="10"/>
                  </a:cubicBezTo>
                  <a:cubicBezTo>
                    <a:pt x="202" y="18"/>
                    <a:pt x="202" y="18"/>
                    <a:pt x="202" y="18"/>
                  </a:cubicBezTo>
                  <a:cubicBezTo>
                    <a:pt x="202" y="21"/>
                    <a:pt x="202" y="21"/>
                    <a:pt x="202" y="21"/>
                  </a:cubicBezTo>
                  <a:cubicBezTo>
                    <a:pt x="202" y="24"/>
                    <a:pt x="202" y="24"/>
                    <a:pt x="202" y="24"/>
                  </a:cubicBezTo>
                  <a:cubicBezTo>
                    <a:pt x="208" y="28"/>
                    <a:pt x="208" y="28"/>
                    <a:pt x="208" y="28"/>
                  </a:cubicBezTo>
                  <a:cubicBezTo>
                    <a:pt x="211" y="31"/>
                    <a:pt x="211" y="31"/>
                    <a:pt x="211" y="31"/>
                  </a:cubicBezTo>
                  <a:cubicBezTo>
                    <a:pt x="210" y="36"/>
                    <a:pt x="210" y="36"/>
                    <a:pt x="210" y="36"/>
                  </a:cubicBezTo>
                  <a:cubicBezTo>
                    <a:pt x="210" y="39"/>
                    <a:pt x="210" y="39"/>
                    <a:pt x="210" y="39"/>
                  </a:cubicBezTo>
                  <a:cubicBezTo>
                    <a:pt x="207" y="47"/>
                    <a:pt x="207" y="47"/>
                    <a:pt x="207" y="47"/>
                  </a:cubicBezTo>
                  <a:cubicBezTo>
                    <a:pt x="214" y="49"/>
                    <a:pt x="214" y="49"/>
                    <a:pt x="214" y="49"/>
                  </a:cubicBezTo>
                  <a:cubicBezTo>
                    <a:pt x="218" y="53"/>
                    <a:pt x="218" y="53"/>
                    <a:pt x="218" y="53"/>
                  </a:cubicBezTo>
                  <a:cubicBezTo>
                    <a:pt x="222" y="53"/>
                    <a:pt x="222" y="53"/>
                    <a:pt x="222" y="53"/>
                  </a:cubicBezTo>
                  <a:cubicBezTo>
                    <a:pt x="222" y="58"/>
                    <a:pt x="222" y="58"/>
                    <a:pt x="222" y="58"/>
                  </a:cubicBezTo>
                  <a:cubicBezTo>
                    <a:pt x="222" y="58"/>
                    <a:pt x="220" y="61"/>
                    <a:pt x="223" y="61"/>
                  </a:cubicBezTo>
                  <a:cubicBezTo>
                    <a:pt x="226" y="62"/>
                    <a:pt x="227" y="62"/>
                    <a:pt x="227" y="62"/>
                  </a:cubicBezTo>
                  <a:cubicBezTo>
                    <a:pt x="228" y="65"/>
                    <a:pt x="228" y="65"/>
                    <a:pt x="228" y="65"/>
                  </a:cubicBezTo>
                  <a:cubicBezTo>
                    <a:pt x="233" y="72"/>
                    <a:pt x="233" y="72"/>
                    <a:pt x="233" y="72"/>
                  </a:cubicBezTo>
                  <a:cubicBezTo>
                    <a:pt x="244" y="74"/>
                    <a:pt x="244" y="74"/>
                    <a:pt x="244" y="74"/>
                  </a:cubicBezTo>
                  <a:cubicBezTo>
                    <a:pt x="249" y="76"/>
                    <a:pt x="249" y="76"/>
                    <a:pt x="249" y="76"/>
                  </a:cubicBezTo>
                  <a:cubicBezTo>
                    <a:pt x="251" y="80"/>
                    <a:pt x="251" y="80"/>
                    <a:pt x="251" y="80"/>
                  </a:cubicBezTo>
                  <a:cubicBezTo>
                    <a:pt x="252" y="89"/>
                    <a:pt x="252" y="89"/>
                    <a:pt x="252" y="89"/>
                  </a:cubicBezTo>
                  <a:cubicBezTo>
                    <a:pt x="257" y="89"/>
                    <a:pt x="257" y="89"/>
                    <a:pt x="257" y="89"/>
                  </a:cubicBezTo>
                  <a:cubicBezTo>
                    <a:pt x="260" y="86"/>
                    <a:pt x="260" y="86"/>
                    <a:pt x="260" y="86"/>
                  </a:cubicBezTo>
                  <a:cubicBezTo>
                    <a:pt x="263" y="85"/>
                    <a:pt x="263" y="85"/>
                    <a:pt x="263" y="85"/>
                  </a:cubicBezTo>
                  <a:cubicBezTo>
                    <a:pt x="267" y="86"/>
                    <a:pt x="267" y="86"/>
                    <a:pt x="267" y="86"/>
                  </a:cubicBezTo>
                  <a:cubicBezTo>
                    <a:pt x="272" y="87"/>
                    <a:pt x="272" y="87"/>
                    <a:pt x="272" y="87"/>
                  </a:cubicBezTo>
                  <a:cubicBezTo>
                    <a:pt x="277" y="87"/>
                    <a:pt x="277" y="87"/>
                    <a:pt x="277" y="87"/>
                  </a:cubicBezTo>
                  <a:cubicBezTo>
                    <a:pt x="275" y="92"/>
                    <a:pt x="275" y="92"/>
                    <a:pt x="275" y="92"/>
                  </a:cubicBezTo>
                  <a:cubicBezTo>
                    <a:pt x="279" y="95"/>
                    <a:pt x="279" y="95"/>
                    <a:pt x="279" y="95"/>
                  </a:cubicBezTo>
                  <a:cubicBezTo>
                    <a:pt x="283" y="96"/>
                    <a:pt x="283" y="96"/>
                    <a:pt x="283" y="96"/>
                  </a:cubicBezTo>
                  <a:cubicBezTo>
                    <a:pt x="288" y="98"/>
                    <a:pt x="288" y="98"/>
                    <a:pt x="288" y="98"/>
                  </a:cubicBezTo>
                  <a:cubicBezTo>
                    <a:pt x="288" y="104"/>
                    <a:pt x="288" y="104"/>
                    <a:pt x="288" y="104"/>
                  </a:cubicBezTo>
                  <a:cubicBezTo>
                    <a:pt x="286" y="107"/>
                    <a:pt x="286" y="107"/>
                    <a:pt x="286" y="107"/>
                  </a:cubicBezTo>
                  <a:cubicBezTo>
                    <a:pt x="282" y="108"/>
                    <a:pt x="282" y="108"/>
                    <a:pt x="282" y="108"/>
                  </a:cubicBezTo>
                  <a:cubicBezTo>
                    <a:pt x="282" y="108"/>
                    <a:pt x="284" y="113"/>
                    <a:pt x="282" y="114"/>
                  </a:cubicBezTo>
                  <a:cubicBezTo>
                    <a:pt x="281" y="115"/>
                    <a:pt x="274" y="121"/>
                    <a:pt x="274" y="121"/>
                  </a:cubicBezTo>
                  <a:cubicBezTo>
                    <a:pt x="267" y="123"/>
                    <a:pt x="267" y="123"/>
                    <a:pt x="267" y="123"/>
                  </a:cubicBezTo>
                  <a:cubicBezTo>
                    <a:pt x="261" y="121"/>
                    <a:pt x="261" y="121"/>
                    <a:pt x="261" y="121"/>
                  </a:cubicBezTo>
                  <a:cubicBezTo>
                    <a:pt x="261" y="121"/>
                    <a:pt x="260" y="120"/>
                    <a:pt x="256" y="121"/>
                  </a:cubicBezTo>
                  <a:cubicBezTo>
                    <a:pt x="252" y="123"/>
                    <a:pt x="252" y="124"/>
                    <a:pt x="252" y="124"/>
                  </a:cubicBezTo>
                  <a:cubicBezTo>
                    <a:pt x="250" y="131"/>
                    <a:pt x="250" y="131"/>
                    <a:pt x="250" y="131"/>
                  </a:cubicBezTo>
                  <a:cubicBezTo>
                    <a:pt x="250" y="134"/>
                    <a:pt x="250" y="134"/>
                    <a:pt x="250" y="134"/>
                  </a:cubicBezTo>
                  <a:cubicBezTo>
                    <a:pt x="254" y="137"/>
                    <a:pt x="254" y="137"/>
                    <a:pt x="254" y="137"/>
                  </a:cubicBezTo>
                  <a:cubicBezTo>
                    <a:pt x="259" y="138"/>
                    <a:pt x="259" y="138"/>
                    <a:pt x="259" y="138"/>
                  </a:cubicBezTo>
                  <a:cubicBezTo>
                    <a:pt x="262" y="142"/>
                    <a:pt x="262" y="142"/>
                    <a:pt x="262" y="142"/>
                  </a:cubicBezTo>
                  <a:cubicBezTo>
                    <a:pt x="264" y="145"/>
                    <a:pt x="264" y="145"/>
                    <a:pt x="264" y="145"/>
                  </a:cubicBezTo>
                  <a:cubicBezTo>
                    <a:pt x="262" y="149"/>
                    <a:pt x="262" y="149"/>
                    <a:pt x="262" y="149"/>
                  </a:cubicBezTo>
                  <a:cubicBezTo>
                    <a:pt x="264" y="151"/>
                    <a:pt x="264" y="151"/>
                    <a:pt x="264" y="151"/>
                  </a:cubicBezTo>
                  <a:cubicBezTo>
                    <a:pt x="268" y="153"/>
                    <a:pt x="268" y="153"/>
                    <a:pt x="268" y="153"/>
                  </a:cubicBezTo>
                  <a:cubicBezTo>
                    <a:pt x="266" y="155"/>
                    <a:pt x="266" y="155"/>
                    <a:pt x="266" y="155"/>
                  </a:cubicBezTo>
                  <a:cubicBezTo>
                    <a:pt x="269" y="161"/>
                    <a:pt x="269" y="161"/>
                    <a:pt x="269" y="161"/>
                  </a:cubicBezTo>
                  <a:cubicBezTo>
                    <a:pt x="271" y="164"/>
                    <a:pt x="271" y="164"/>
                    <a:pt x="271" y="164"/>
                  </a:cubicBezTo>
                  <a:cubicBezTo>
                    <a:pt x="269" y="166"/>
                    <a:pt x="269" y="166"/>
                    <a:pt x="269" y="166"/>
                  </a:cubicBezTo>
                  <a:cubicBezTo>
                    <a:pt x="272" y="167"/>
                    <a:pt x="272" y="167"/>
                    <a:pt x="272" y="167"/>
                  </a:cubicBezTo>
                  <a:cubicBezTo>
                    <a:pt x="276" y="167"/>
                    <a:pt x="276" y="167"/>
                    <a:pt x="276" y="167"/>
                  </a:cubicBezTo>
                  <a:cubicBezTo>
                    <a:pt x="276" y="170"/>
                    <a:pt x="276" y="170"/>
                    <a:pt x="276" y="170"/>
                  </a:cubicBezTo>
                  <a:cubicBezTo>
                    <a:pt x="283" y="174"/>
                    <a:pt x="283" y="174"/>
                    <a:pt x="283" y="174"/>
                  </a:cubicBezTo>
                  <a:cubicBezTo>
                    <a:pt x="281" y="174"/>
                    <a:pt x="281" y="174"/>
                    <a:pt x="281" y="174"/>
                  </a:cubicBezTo>
                  <a:cubicBezTo>
                    <a:pt x="273" y="176"/>
                    <a:pt x="273" y="176"/>
                    <a:pt x="273" y="176"/>
                  </a:cubicBezTo>
                  <a:cubicBezTo>
                    <a:pt x="269" y="182"/>
                    <a:pt x="269" y="182"/>
                    <a:pt x="269" y="182"/>
                  </a:cubicBezTo>
                  <a:cubicBezTo>
                    <a:pt x="257" y="182"/>
                    <a:pt x="257" y="182"/>
                    <a:pt x="257" y="182"/>
                  </a:cubicBezTo>
                  <a:cubicBezTo>
                    <a:pt x="255" y="194"/>
                    <a:pt x="255" y="194"/>
                    <a:pt x="255" y="194"/>
                  </a:cubicBezTo>
                  <a:cubicBezTo>
                    <a:pt x="252" y="202"/>
                    <a:pt x="252" y="202"/>
                    <a:pt x="252" y="202"/>
                  </a:cubicBezTo>
                  <a:cubicBezTo>
                    <a:pt x="249" y="211"/>
                    <a:pt x="249" y="211"/>
                    <a:pt x="249" y="211"/>
                  </a:cubicBezTo>
                  <a:cubicBezTo>
                    <a:pt x="251" y="216"/>
                    <a:pt x="251" y="216"/>
                    <a:pt x="251" y="216"/>
                  </a:cubicBezTo>
                  <a:cubicBezTo>
                    <a:pt x="254" y="223"/>
                    <a:pt x="254" y="223"/>
                    <a:pt x="254" y="223"/>
                  </a:cubicBezTo>
                  <a:cubicBezTo>
                    <a:pt x="260" y="230"/>
                    <a:pt x="260" y="230"/>
                    <a:pt x="260" y="230"/>
                  </a:cubicBezTo>
                  <a:cubicBezTo>
                    <a:pt x="260" y="230"/>
                    <a:pt x="260" y="230"/>
                    <a:pt x="260" y="230"/>
                  </a:cubicBezTo>
                  <a:cubicBezTo>
                    <a:pt x="254" y="232"/>
                    <a:pt x="254" y="232"/>
                    <a:pt x="254" y="232"/>
                  </a:cubicBezTo>
                  <a:cubicBezTo>
                    <a:pt x="250" y="233"/>
                    <a:pt x="250" y="233"/>
                    <a:pt x="250" y="233"/>
                  </a:cubicBezTo>
                  <a:cubicBezTo>
                    <a:pt x="246" y="227"/>
                    <a:pt x="246" y="227"/>
                    <a:pt x="246" y="227"/>
                  </a:cubicBezTo>
                  <a:cubicBezTo>
                    <a:pt x="240" y="225"/>
                    <a:pt x="240" y="225"/>
                    <a:pt x="240" y="225"/>
                  </a:cubicBezTo>
                  <a:cubicBezTo>
                    <a:pt x="233" y="228"/>
                    <a:pt x="233" y="228"/>
                    <a:pt x="233" y="228"/>
                  </a:cubicBezTo>
                  <a:cubicBezTo>
                    <a:pt x="226" y="230"/>
                    <a:pt x="226" y="230"/>
                    <a:pt x="226" y="230"/>
                  </a:cubicBezTo>
                  <a:cubicBezTo>
                    <a:pt x="224" y="230"/>
                    <a:pt x="224" y="230"/>
                    <a:pt x="224" y="230"/>
                  </a:cubicBezTo>
                  <a:cubicBezTo>
                    <a:pt x="222" y="234"/>
                    <a:pt x="222" y="234"/>
                    <a:pt x="222" y="234"/>
                  </a:cubicBezTo>
                  <a:cubicBezTo>
                    <a:pt x="216" y="237"/>
                    <a:pt x="216" y="237"/>
                    <a:pt x="216" y="237"/>
                  </a:cubicBezTo>
                  <a:cubicBezTo>
                    <a:pt x="216" y="237"/>
                    <a:pt x="214" y="235"/>
                    <a:pt x="213" y="234"/>
                  </a:cubicBezTo>
                  <a:cubicBezTo>
                    <a:pt x="212" y="233"/>
                    <a:pt x="209" y="231"/>
                    <a:pt x="209" y="231"/>
                  </a:cubicBezTo>
                  <a:cubicBezTo>
                    <a:pt x="209" y="231"/>
                    <a:pt x="208" y="229"/>
                    <a:pt x="207" y="228"/>
                  </a:cubicBezTo>
                  <a:cubicBezTo>
                    <a:pt x="206" y="228"/>
                    <a:pt x="200" y="232"/>
                    <a:pt x="200" y="232"/>
                  </a:cubicBezTo>
                  <a:cubicBezTo>
                    <a:pt x="200" y="232"/>
                    <a:pt x="195" y="235"/>
                    <a:pt x="195" y="236"/>
                  </a:cubicBezTo>
                  <a:cubicBezTo>
                    <a:pt x="196" y="236"/>
                    <a:pt x="195" y="241"/>
                    <a:pt x="195" y="241"/>
                  </a:cubicBezTo>
                  <a:cubicBezTo>
                    <a:pt x="188" y="235"/>
                    <a:pt x="188" y="235"/>
                    <a:pt x="188" y="235"/>
                  </a:cubicBezTo>
                  <a:cubicBezTo>
                    <a:pt x="183" y="239"/>
                    <a:pt x="183" y="239"/>
                    <a:pt x="183" y="239"/>
                  </a:cubicBezTo>
                  <a:cubicBezTo>
                    <a:pt x="179" y="236"/>
                    <a:pt x="179" y="236"/>
                    <a:pt x="179" y="236"/>
                  </a:cubicBezTo>
                  <a:cubicBezTo>
                    <a:pt x="177" y="235"/>
                    <a:pt x="177" y="235"/>
                    <a:pt x="177" y="235"/>
                  </a:cubicBezTo>
                  <a:cubicBezTo>
                    <a:pt x="171" y="242"/>
                    <a:pt x="171" y="242"/>
                    <a:pt x="171" y="242"/>
                  </a:cubicBezTo>
                  <a:cubicBezTo>
                    <a:pt x="167" y="240"/>
                    <a:pt x="167" y="240"/>
                    <a:pt x="167" y="240"/>
                  </a:cubicBezTo>
                  <a:cubicBezTo>
                    <a:pt x="165" y="247"/>
                    <a:pt x="165" y="247"/>
                    <a:pt x="165" y="247"/>
                  </a:cubicBezTo>
                  <a:cubicBezTo>
                    <a:pt x="160" y="243"/>
                    <a:pt x="160" y="243"/>
                    <a:pt x="160" y="243"/>
                  </a:cubicBezTo>
                  <a:cubicBezTo>
                    <a:pt x="160" y="243"/>
                    <a:pt x="155" y="242"/>
                    <a:pt x="154" y="242"/>
                  </a:cubicBezTo>
                  <a:cubicBezTo>
                    <a:pt x="153" y="242"/>
                    <a:pt x="150" y="246"/>
                    <a:pt x="150" y="246"/>
                  </a:cubicBezTo>
                  <a:cubicBezTo>
                    <a:pt x="145" y="242"/>
                    <a:pt x="145" y="242"/>
                    <a:pt x="145" y="242"/>
                  </a:cubicBezTo>
                  <a:cubicBezTo>
                    <a:pt x="141" y="239"/>
                    <a:pt x="141" y="239"/>
                    <a:pt x="141" y="239"/>
                  </a:cubicBezTo>
                  <a:cubicBezTo>
                    <a:pt x="141" y="239"/>
                    <a:pt x="130" y="240"/>
                    <a:pt x="129" y="240"/>
                  </a:cubicBezTo>
                  <a:cubicBezTo>
                    <a:pt x="128" y="240"/>
                    <a:pt x="121" y="239"/>
                    <a:pt x="121" y="239"/>
                  </a:cubicBezTo>
                  <a:cubicBezTo>
                    <a:pt x="112" y="241"/>
                    <a:pt x="112" y="241"/>
                    <a:pt x="112" y="241"/>
                  </a:cubicBezTo>
                  <a:cubicBezTo>
                    <a:pt x="99" y="241"/>
                    <a:pt x="99" y="241"/>
                    <a:pt x="99" y="241"/>
                  </a:cubicBezTo>
                  <a:cubicBezTo>
                    <a:pt x="87" y="242"/>
                    <a:pt x="87" y="242"/>
                    <a:pt x="87" y="242"/>
                  </a:cubicBezTo>
                  <a:cubicBezTo>
                    <a:pt x="78" y="242"/>
                    <a:pt x="78" y="242"/>
                    <a:pt x="78" y="242"/>
                  </a:cubicBezTo>
                  <a:cubicBezTo>
                    <a:pt x="71" y="247"/>
                    <a:pt x="71" y="247"/>
                    <a:pt x="71" y="247"/>
                  </a:cubicBezTo>
                  <a:cubicBezTo>
                    <a:pt x="64" y="248"/>
                    <a:pt x="64" y="248"/>
                    <a:pt x="64" y="248"/>
                  </a:cubicBezTo>
                  <a:cubicBezTo>
                    <a:pt x="56" y="249"/>
                    <a:pt x="56" y="249"/>
                    <a:pt x="56" y="249"/>
                  </a:cubicBezTo>
                  <a:cubicBezTo>
                    <a:pt x="55" y="249"/>
                    <a:pt x="55" y="249"/>
                    <a:pt x="55" y="249"/>
                  </a:cubicBezTo>
                  <a:cubicBezTo>
                    <a:pt x="54" y="250"/>
                    <a:pt x="54" y="250"/>
                    <a:pt x="54" y="250"/>
                  </a:cubicBezTo>
                  <a:cubicBezTo>
                    <a:pt x="51" y="252"/>
                    <a:pt x="51" y="252"/>
                    <a:pt x="51" y="252"/>
                  </a:cubicBezTo>
                  <a:cubicBezTo>
                    <a:pt x="51" y="253"/>
                    <a:pt x="51" y="253"/>
                    <a:pt x="51" y="253"/>
                  </a:cubicBezTo>
                  <a:cubicBezTo>
                    <a:pt x="49" y="255"/>
                    <a:pt x="49" y="255"/>
                    <a:pt x="49" y="255"/>
                  </a:cubicBezTo>
                  <a:cubicBezTo>
                    <a:pt x="48" y="260"/>
                    <a:pt x="48" y="260"/>
                    <a:pt x="48" y="260"/>
                  </a:cubicBezTo>
                  <a:cubicBezTo>
                    <a:pt x="47" y="262"/>
                    <a:pt x="45" y="264"/>
                    <a:pt x="44" y="266"/>
                  </a:cubicBezTo>
                  <a:cubicBezTo>
                    <a:pt x="44" y="266"/>
                    <a:pt x="44" y="266"/>
                    <a:pt x="44" y="266"/>
                  </a:cubicBezTo>
                  <a:cubicBezTo>
                    <a:pt x="44" y="266"/>
                    <a:pt x="41" y="265"/>
                    <a:pt x="41" y="267"/>
                  </a:cubicBezTo>
                  <a:cubicBezTo>
                    <a:pt x="41" y="268"/>
                    <a:pt x="41" y="268"/>
                    <a:pt x="41" y="268"/>
                  </a:cubicBezTo>
                  <a:cubicBezTo>
                    <a:pt x="38" y="269"/>
                    <a:pt x="33" y="267"/>
                    <a:pt x="33" y="267"/>
                  </a:cubicBezTo>
                  <a:cubicBezTo>
                    <a:pt x="27" y="270"/>
                    <a:pt x="27" y="270"/>
                    <a:pt x="27" y="270"/>
                  </a:cubicBezTo>
                  <a:cubicBezTo>
                    <a:pt x="27" y="270"/>
                    <a:pt x="27" y="270"/>
                    <a:pt x="27" y="270"/>
                  </a:cubicBezTo>
                  <a:cubicBezTo>
                    <a:pt x="27" y="269"/>
                    <a:pt x="25" y="265"/>
                    <a:pt x="25" y="265"/>
                  </a:cubicBezTo>
                  <a:cubicBezTo>
                    <a:pt x="25" y="265"/>
                    <a:pt x="26" y="258"/>
                    <a:pt x="26" y="258"/>
                  </a:cubicBezTo>
                  <a:cubicBezTo>
                    <a:pt x="26" y="257"/>
                    <a:pt x="25" y="249"/>
                    <a:pt x="25" y="249"/>
                  </a:cubicBezTo>
                  <a:cubicBezTo>
                    <a:pt x="25" y="245"/>
                    <a:pt x="25" y="245"/>
                    <a:pt x="25" y="245"/>
                  </a:cubicBezTo>
                  <a:cubicBezTo>
                    <a:pt x="19" y="241"/>
                    <a:pt x="19" y="241"/>
                    <a:pt x="19" y="241"/>
                  </a:cubicBezTo>
                  <a:cubicBezTo>
                    <a:pt x="19" y="241"/>
                    <a:pt x="12" y="240"/>
                    <a:pt x="10" y="240"/>
                  </a:cubicBezTo>
                  <a:cubicBezTo>
                    <a:pt x="9" y="240"/>
                    <a:pt x="8" y="237"/>
                    <a:pt x="8" y="237"/>
                  </a:cubicBezTo>
                  <a:cubicBezTo>
                    <a:pt x="9" y="234"/>
                    <a:pt x="9" y="234"/>
                    <a:pt x="9" y="234"/>
                  </a:cubicBezTo>
                  <a:cubicBezTo>
                    <a:pt x="12" y="225"/>
                    <a:pt x="12" y="225"/>
                    <a:pt x="12" y="225"/>
                  </a:cubicBezTo>
                  <a:cubicBezTo>
                    <a:pt x="17" y="218"/>
                    <a:pt x="17" y="218"/>
                    <a:pt x="17" y="218"/>
                  </a:cubicBezTo>
                  <a:cubicBezTo>
                    <a:pt x="21" y="216"/>
                    <a:pt x="21" y="216"/>
                    <a:pt x="21" y="216"/>
                  </a:cubicBezTo>
                  <a:cubicBezTo>
                    <a:pt x="21" y="216"/>
                    <a:pt x="25" y="210"/>
                    <a:pt x="26" y="209"/>
                  </a:cubicBezTo>
                  <a:cubicBezTo>
                    <a:pt x="27" y="209"/>
                    <a:pt x="26" y="204"/>
                    <a:pt x="25" y="204"/>
                  </a:cubicBezTo>
                  <a:cubicBezTo>
                    <a:pt x="25" y="203"/>
                    <a:pt x="25" y="200"/>
                    <a:pt x="25" y="199"/>
                  </a:cubicBezTo>
                  <a:cubicBezTo>
                    <a:pt x="25" y="197"/>
                    <a:pt x="22" y="194"/>
                    <a:pt x="22" y="194"/>
                  </a:cubicBezTo>
                  <a:cubicBezTo>
                    <a:pt x="21" y="186"/>
                    <a:pt x="21" y="186"/>
                    <a:pt x="21" y="186"/>
                  </a:cubicBezTo>
                  <a:cubicBezTo>
                    <a:pt x="19" y="184"/>
                    <a:pt x="19" y="184"/>
                    <a:pt x="19" y="184"/>
                  </a:cubicBezTo>
                  <a:cubicBezTo>
                    <a:pt x="19" y="183"/>
                    <a:pt x="19" y="183"/>
                    <a:pt x="19" y="183"/>
                  </a:cubicBezTo>
                  <a:cubicBezTo>
                    <a:pt x="13" y="175"/>
                    <a:pt x="13" y="175"/>
                    <a:pt x="13" y="175"/>
                  </a:cubicBezTo>
                  <a:cubicBezTo>
                    <a:pt x="8" y="164"/>
                    <a:pt x="8" y="164"/>
                    <a:pt x="8" y="164"/>
                  </a:cubicBezTo>
                  <a:cubicBezTo>
                    <a:pt x="8" y="164"/>
                    <a:pt x="2" y="154"/>
                    <a:pt x="1" y="150"/>
                  </a:cubicBezTo>
                  <a:cubicBezTo>
                    <a:pt x="0" y="147"/>
                    <a:pt x="0" y="147"/>
                    <a:pt x="0" y="147"/>
                  </a:cubicBezTo>
                  <a:cubicBezTo>
                    <a:pt x="9" y="145"/>
                    <a:pt x="9" y="145"/>
                    <a:pt x="9" y="145"/>
                  </a:cubicBezTo>
                  <a:cubicBezTo>
                    <a:pt x="19" y="141"/>
                    <a:pt x="19" y="141"/>
                    <a:pt x="19" y="141"/>
                  </a:cubicBezTo>
                  <a:cubicBezTo>
                    <a:pt x="25" y="142"/>
                    <a:pt x="25" y="142"/>
                    <a:pt x="25" y="142"/>
                  </a:cubicBezTo>
                  <a:cubicBezTo>
                    <a:pt x="32" y="141"/>
                    <a:pt x="32" y="141"/>
                    <a:pt x="32" y="141"/>
                  </a:cubicBezTo>
                  <a:cubicBezTo>
                    <a:pt x="36" y="136"/>
                    <a:pt x="36" y="136"/>
                    <a:pt x="36" y="136"/>
                  </a:cubicBezTo>
                  <a:cubicBezTo>
                    <a:pt x="41" y="136"/>
                    <a:pt x="41" y="136"/>
                    <a:pt x="41" y="136"/>
                  </a:cubicBezTo>
                  <a:cubicBezTo>
                    <a:pt x="39" y="129"/>
                    <a:pt x="39" y="129"/>
                    <a:pt x="39" y="129"/>
                  </a:cubicBezTo>
                  <a:cubicBezTo>
                    <a:pt x="39" y="129"/>
                    <a:pt x="40" y="126"/>
                    <a:pt x="41" y="127"/>
                  </a:cubicBezTo>
                  <a:cubicBezTo>
                    <a:pt x="43" y="127"/>
                    <a:pt x="47" y="127"/>
                    <a:pt x="47" y="127"/>
                  </a:cubicBezTo>
                  <a:cubicBezTo>
                    <a:pt x="49" y="123"/>
                    <a:pt x="49" y="123"/>
                    <a:pt x="49" y="123"/>
                  </a:cubicBezTo>
                  <a:cubicBezTo>
                    <a:pt x="49" y="121"/>
                    <a:pt x="49" y="121"/>
                    <a:pt x="49" y="121"/>
                  </a:cubicBezTo>
                  <a:cubicBezTo>
                    <a:pt x="56" y="119"/>
                    <a:pt x="56" y="119"/>
                    <a:pt x="56" y="119"/>
                  </a:cubicBezTo>
                  <a:cubicBezTo>
                    <a:pt x="59" y="116"/>
                    <a:pt x="59" y="116"/>
                    <a:pt x="59" y="116"/>
                  </a:cubicBezTo>
                  <a:cubicBezTo>
                    <a:pt x="61" y="118"/>
                    <a:pt x="61" y="118"/>
                    <a:pt x="61" y="118"/>
                  </a:cubicBezTo>
                  <a:cubicBezTo>
                    <a:pt x="60" y="122"/>
                    <a:pt x="60" y="122"/>
                    <a:pt x="60" y="122"/>
                  </a:cubicBezTo>
                  <a:cubicBezTo>
                    <a:pt x="65" y="121"/>
                    <a:pt x="65" y="121"/>
                    <a:pt x="65" y="121"/>
                  </a:cubicBezTo>
                  <a:cubicBezTo>
                    <a:pt x="67" y="115"/>
                    <a:pt x="67" y="115"/>
                    <a:pt x="67" y="115"/>
                  </a:cubicBezTo>
                  <a:cubicBezTo>
                    <a:pt x="65" y="114"/>
                    <a:pt x="65" y="114"/>
                    <a:pt x="65" y="114"/>
                  </a:cubicBezTo>
                  <a:cubicBezTo>
                    <a:pt x="60" y="112"/>
                    <a:pt x="60" y="112"/>
                    <a:pt x="60" y="112"/>
                  </a:cubicBezTo>
                  <a:cubicBezTo>
                    <a:pt x="60" y="112"/>
                    <a:pt x="58" y="113"/>
                    <a:pt x="58" y="111"/>
                  </a:cubicBezTo>
                  <a:cubicBezTo>
                    <a:pt x="59" y="108"/>
                    <a:pt x="61" y="103"/>
                    <a:pt x="61" y="103"/>
                  </a:cubicBezTo>
                  <a:cubicBezTo>
                    <a:pt x="60" y="97"/>
                    <a:pt x="60" y="97"/>
                    <a:pt x="60" y="97"/>
                  </a:cubicBezTo>
                  <a:cubicBezTo>
                    <a:pt x="59" y="90"/>
                    <a:pt x="59" y="90"/>
                    <a:pt x="59" y="90"/>
                  </a:cubicBezTo>
                  <a:cubicBezTo>
                    <a:pt x="60" y="86"/>
                    <a:pt x="60" y="86"/>
                    <a:pt x="60" y="86"/>
                  </a:cubicBezTo>
                  <a:cubicBezTo>
                    <a:pt x="60" y="82"/>
                    <a:pt x="60" y="82"/>
                    <a:pt x="60" y="82"/>
                  </a:cubicBezTo>
                  <a:cubicBezTo>
                    <a:pt x="62" y="78"/>
                    <a:pt x="62" y="78"/>
                    <a:pt x="62" y="78"/>
                  </a:cubicBezTo>
                  <a:cubicBezTo>
                    <a:pt x="70" y="75"/>
                    <a:pt x="70" y="75"/>
                    <a:pt x="70" y="75"/>
                  </a:cubicBezTo>
                  <a:cubicBezTo>
                    <a:pt x="70" y="68"/>
                    <a:pt x="70" y="68"/>
                    <a:pt x="70" y="68"/>
                  </a:cubicBezTo>
                  <a:cubicBezTo>
                    <a:pt x="73" y="65"/>
                    <a:pt x="73" y="65"/>
                    <a:pt x="73" y="65"/>
                  </a:cubicBezTo>
                  <a:lnTo>
                    <a:pt x="81" y="66"/>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5" name="Freeform 17">
              <a:extLst>
                <a:ext uri="{FF2B5EF4-FFF2-40B4-BE49-F238E27FC236}">
                  <a16:creationId xmlns:a16="http://schemas.microsoft.com/office/drawing/2014/main" id="{239A5855-68AC-45BA-8F59-45997A59ADE7}"/>
                </a:ext>
              </a:extLst>
            </p:cNvPr>
            <p:cNvSpPr>
              <a:spLocks/>
            </p:cNvSpPr>
            <p:nvPr/>
          </p:nvSpPr>
          <p:spPr bwMode="auto">
            <a:xfrm>
              <a:off x="6376066" y="2862204"/>
              <a:ext cx="354017" cy="336672"/>
            </a:xfrm>
            <a:custGeom>
              <a:avLst/>
              <a:gdLst>
                <a:gd name="T0" fmla="*/ 110 w 155"/>
                <a:gd name="T1" fmla="*/ 145 h 152"/>
                <a:gd name="T2" fmla="*/ 107 w 155"/>
                <a:gd name="T3" fmla="*/ 137 h 152"/>
                <a:gd name="T4" fmla="*/ 112 w 155"/>
                <a:gd name="T5" fmla="*/ 127 h 152"/>
                <a:gd name="T6" fmla="*/ 117 w 155"/>
                <a:gd name="T7" fmla="*/ 116 h 152"/>
                <a:gd name="T8" fmla="*/ 115 w 155"/>
                <a:gd name="T9" fmla="*/ 104 h 152"/>
                <a:gd name="T10" fmla="*/ 114 w 155"/>
                <a:gd name="T11" fmla="*/ 88 h 152"/>
                <a:gd name="T12" fmla="*/ 123 w 155"/>
                <a:gd name="T13" fmla="*/ 92 h 152"/>
                <a:gd name="T14" fmla="*/ 128 w 155"/>
                <a:gd name="T15" fmla="*/ 90 h 152"/>
                <a:gd name="T16" fmla="*/ 136 w 155"/>
                <a:gd name="T17" fmla="*/ 90 h 152"/>
                <a:gd name="T18" fmla="*/ 143 w 155"/>
                <a:gd name="T19" fmla="*/ 86 h 152"/>
                <a:gd name="T20" fmla="*/ 155 w 155"/>
                <a:gd name="T21" fmla="*/ 83 h 152"/>
                <a:gd name="T22" fmla="*/ 143 w 155"/>
                <a:gd name="T23" fmla="*/ 77 h 152"/>
                <a:gd name="T24" fmla="*/ 141 w 155"/>
                <a:gd name="T25" fmla="*/ 63 h 152"/>
                <a:gd name="T26" fmla="*/ 131 w 155"/>
                <a:gd name="T27" fmla="*/ 62 h 152"/>
                <a:gd name="T28" fmla="*/ 125 w 155"/>
                <a:gd name="T29" fmla="*/ 54 h 152"/>
                <a:gd name="T30" fmla="*/ 122 w 155"/>
                <a:gd name="T31" fmla="*/ 48 h 152"/>
                <a:gd name="T32" fmla="*/ 116 w 155"/>
                <a:gd name="T33" fmla="*/ 44 h 152"/>
                <a:gd name="T34" fmla="*/ 108 w 155"/>
                <a:gd name="T35" fmla="*/ 38 h 152"/>
                <a:gd name="T36" fmla="*/ 103 w 155"/>
                <a:gd name="T37" fmla="*/ 32 h 152"/>
                <a:gd name="T38" fmla="*/ 100 w 155"/>
                <a:gd name="T39" fmla="*/ 21 h 152"/>
                <a:gd name="T40" fmla="*/ 94 w 155"/>
                <a:gd name="T41" fmla="*/ 12 h 152"/>
                <a:gd name="T42" fmla="*/ 83 w 155"/>
                <a:gd name="T43" fmla="*/ 12 h 152"/>
                <a:gd name="T44" fmla="*/ 70 w 155"/>
                <a:gd name="T45" fmla="*/ 11 h 152"/>
                <a:gd name="T46" fmla="*/ 66 w 155"/>
                <a:gd name="T47" fmla="*/ 9 h 152"/>
                <a:gd name="T48" fmla="*/ 65 w 155"/>
                <a:gd name="T49" fmla="*/ 9 h 152"/>
                <a:gd name="T50" fmla="*/ 59 w 155"/>
                <a:gd name="T51" fmla="*/ 10 h 152"/>
                <a:gd name="T52" fmla="*/ 54 w 155"/>
                <a:gd name="T53" fmla="*/ 7 h 152"/>
                <a:gd name="T54" fmla="*/ 44 w 155"/>
                <a:gd name="T55" fmla="*/ 3 h 152"/>
                <a:gd name="T56" fmla="*/ 34 w 155"/>
                <a:gd name="T57" fmla="*/ 2 h 152"/>
                <a:gd name="T58" fmla="*/ 28 w 155"/>
                <a:gd name="T59" fmla="*/ 7 h 152"/>
                <a:gd name="T60" fmla="*/ 24 w 155"/>
                <a:gd name="T61" fmla="*/ 10 h 152"/>
                <a:gd name="T62" fmla="*/ 16 w 155"/>
                <a:gd name="T63" fmla="*/ 12 h 152"/>
                <a:gd name="T64" fmla="*/ 9 w 155"/>
                <a:gd name="T65" fmla="*/ 14 h 152"/>
                <a:gd name="T66" fmla="*/ 8 w 155"/>
                <a:gd name="T67" fmla="*/ 19 h 152"/>
                <a:gd name="T68" fmla="*/ 0 w 155"/>
                <a:gd name="T69" fmla="*/ 22 h 152"/>
                <a:gd name="T70" fmla="*/ 10 w 155"/>
                <a:gd name="T71" fmla="*/ 22 h 152"/>
                <a:gd name="T72" fmla="*/ 16 w 155"/>
                <a:gd name="T73" fmla="*/ 24 h 152"/>
                <a:gd name="T74" fmla="*/ 20 w 155"/>
                <a:gd name="T75" fmla="*/ 27 h 152"/>
                <a:gd name="T76" fmla="*/ 26 w 155"/>
                <a:gd name="T77" fmla="*/ 33 h 152"/>
                <a:gd name="T78" fmla="*/ 29 w 155"/>
                <a:gd name="T79" fmla="*/ 37 h 152"/>
                <a:gd name="T80" fmla="*/ 32 w 155"/>
                <a:gd name="T81" fmla="*/ 42 h 152"/>
                <a:gd name="T82" fmla="*/ 38 w 155"/>
                <a:gd name="T83" fmla="*/ 49 h 152"/>
                <a:gd name="T84" fmla="*/ 44 w 155"/>
                <a:gd name="T85" fmla="*/ 54 h 152"/>
                <a:gd name="T86" fmla="*/ 50 w 155"/>
                <a:gd name="T87" fmla="*/ 61 h 152"/>
                <a:gd name="T88" fmla="*/ 63 w 155"/>
                <a:gd name="T89" fmla="*/ 71 h 152"/>
                <a:gd name="T90" fmla="*/ 76 w 155"/>
                <a:gd name="T91" fmla="*/ 82 h 152"/>
                <a:gd name="T92" fmla="*/ 83 w 155"/>
                <a:gd name="T93" fmla="*/ 94 h 152"/>
                <a:gd name="T94" fmla="*/ 86 w 155"/>
                <a:gd name="T95" fmla="*/ 104 h 152"/>
                <a:gd name="T96" fmla="*/ 85 w 155"/>
                <a:gd name="T97" fmla="*/ 112 h 152"/>
                <a:gd name="T98" fmla="*/ 86 w 155"/>
                <a:gd name="T99" fmla="*/ 122 h 152"/>
                <a:gd name="T100" fmla="*/ 91 w 155"/>
                <a:gd name="T101" fmla="*/ 135 h 152"/>
                <a:gd name="T102" fmla="*/ 94 w 155"/>
                <a:gd name="T103" fmla="*/ 144 h 152"/>
                <a:gd name="T104" fmla="*/ 97 w 155"/>
                <a:gd name="T105" fmla="*/ 15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5" h="152">
                  <a:moveTo>
                    <a:pt x="99" y="152"/>
                  </a:moveTo>
                  <a:cubicBezTo>
                    <a:pt x="100" y="148"/>
                    <a:pt x="100" y="148"/>
                    <a:pt x="100" y="148"/>
                  </a:cubicBezTo>
                  <a:cubicBezTo>
                    <a:pt x="100" y="148"/>
                    <a:pt x="103" y="147"/>
                    <a:pt x="104" y="147"/>
                  </a:cubicBezTo>
                  <a:cubicBezTo>
                    <a:pt x="105" y="146"/>
                    <a:pt x="106" y="147"/>
                    <a:pt x="107" y="146"/>
                  </a:cubicBezTo>
                  <a:cubicBezTo>
                    <a:pt x="108" y="146"/>
                    <a:pt x="110" y="145"/>
                    <a:pt x="110" y="145"/>
                  </a:cubicBezTo>
                  <a:cubicBezTo>
                    <a:pt x="109" y="145"/>
                    <a:pt x="109" y="145"/>
                    <a:pt x="109" y="145"/>
                  </a:cubicBezTo>
                  <a:cubicBezTo>
                    <a:pt x="109" y="143"/>
                    <a:pt x="109" y="143"/>
                    <a:pt x="109" y="143"/>
                  </a:cubicBezTo>
                  <a:cubicBezTo>
                    <a:pt x="110" y="141"/>
                    <a:pt x="110" y="141"/>
                    <a:pt x="110" y="141"/>
                  </a:cubicBezTo>
                  <a:cubicBezTo>
                    <a:pt x="106" y="139"/>
                    <a:pt x="106" y="139"/>
                    <a:pt x="106" y="139"/>
                  </a:cubicBezTo>
                  <a:cubicBezTo>
                    <a:pt x="107" y="137"/>
                    <a:pt x="107" y="137"/>
                    <a:pt x="107" y="137"/>
                  </a:cubicBezTo>
                  <a:cubicBezTo>
                    <a:pt x="107" y="137"/>
                    <a:pt x="106" y="135"/>
                    <a:pt x="107" y="135"/>
                  </a:cubicBezTo>
                  <a:cubicBezTo>
                    <a:pt x="108" y="135"/>
                    <a:pt x="108" y="132"/>
                    <a:pt x="108" y="132"/>
                  </a:cubicBezTo>
                  <a:cubicBezTo>
                    <a:pt x="109" y="130"/>
                    <a:pt x="109" y="130"/>
                    <a:pt x="109" y="130"/>
                  </a:cubicBezTo>
                  <a:cubicBezTo>
                    <a:pt x="111" y="130"/>
                    <a:pt x="111" y="130"/>
                    <a:pt x="111" y="130"/>
                  </a:cubicBezTo>
                  <a:cubicBezTo>
                    <a:pt x="111" y="130"/>
                    <a:pt x="111" y="128"/>
                    <a:pt x="112" y="127"/>
                  </a:cubicBezTo>
                  <a:cubicBezTo>
                    <a:pt x="112" y="127"/>
                    <a:pt x="113" y="126"/>
                    <a:pt x="113" y="126"/>
                  </a:cubicBezTo>
                  <a:cubicBezTo>
                    <a:pt x="112" y="123"/>
                    <a:pt x="112" y="123"/>
                    <a:pt x="112" y="123"/>
                  </a:cubicBezTo>
                  <a:cubicBezTo>
                    <a:pt x="112" y="123"/>
                    <a:pt x="110" y="120"/>
                    <a:pt x="111" y="120"/>
                  </a:cubicBezTo>
                  <a:cubicBezTo>
                    <a:pt x="112" y="120"/>
                    <a:pt x="113" y="119"/>
                    <a:pt x="113" y="119"/>
                  </a:cubicBezTo>
                  <a:cubicBezTo>
                    <a:pt x="113" y="119"/>
                    <a:pt x="116" y="116"/>
                    <a:pt x="117" y="116"/>
                  </a:cubicBezTo>
                  <a:cubicBezTo>
                    <a:pt x="117" y="116"/>
                    <a:pt x="119" y="114"/>
                    <a:pt x="119" y="113"/>
                  </a:cubicBezTo>
                  <a:cubicBezTo>
                    <a:pt x="118" y="112"/>
                    <a:pt x="117" y="111"/>
                    <a:pt x="117" y="111"/>
                  </a:cubicBezTo>
                  <a:cubicBezTo>
                    <a:pt x="118" y="107"/>
                    <a:pt x="118" y="107"/>
                    <a:pt x="118" y="107"/>
                  </a:cubicBezTo>
                  <a:cubicBezTo>
                    <a:pt x="118" y="107"/>
                    <a:pt x="119" y="105"/>
                    <a:pt x="118" y="105"/>
                  </a:cubicBezTo>
                  <a:cubicBezTo>
                    <a:pt x="117" y="104"/>
                    <a:pt x="115" y="104"/>
                    <a:pt x="115" y="104"/>
                  </a:cubicBezTo>
                  <a:cubicBezTo>
                    <a:pt x="113" y="102"/>
                    <a:pt x="113" y="102"/>
                    <a:pt x="113" y="102"/>
                  </a:cubicBezTo>
                  <a:cubicBezTo>
                    <a:pt x="113" y="99"/>
                    <a:pt x="113" y="99"/>
                    <a:pt x="113" y="99"/>
                  </a:cubicBezTo>
                  <a:cubicBezTo>
                    <a:pt x="111" y="96"/>
                    <a:pt x="111" y="96"/>
                    <a:pt x="111" y="96"/>
                  </a:cubicBezTo>
                  <a:cubicBezTo>
                    <a:pt x="111" y="96"/>
                    <a:pt x="111" y="94"/>
                    <a:pt x="111" y="93"/>
                  </a:cubicBezTo>
                  <a:cubicBezTo>
                    <a:pt x="112" y="93"/>
                    <a:pt x="114" y="89"/>
                    <a:pt x="114" y="88"/>
                  </a:cubicBezTo>
                  <a:cubicBezTo>
                    <a:pt x="115" y="88"/>
                    <a:pt x="119" y="84"/>
                    <a:pt x="119" y="84"/>
                  </a:cubicBezTo>
                  <a:cubicBezTo>
                    <a:pt x="121" y="89"/>
                    <a:pt x="121" y="89"/>
                    <a:pt x="121" y="89"/>
                  </a:cubicBezTo>
                  <a:cubicBezTo>
                    <a:pt x="121" y="93"/>
                    <a:pt x="121" y="93"/>
                    <a:pt x="121" y="93"/>
                  </a:cubicBezTo>
                  <a:cubicBezTo>
                    <a:pt x="121" y="93"/>
                    <a:pt x="120" y="95"/>
                    <a:pt x="121" y="95"/>
                  </a:cubicBezTo>
                  <a:cubicBezTo>
                    <a:pt x="123" y="94"/>
                    <a:pt x="123" y="92"/>
                    <a:pt x="123" y="92"/>
                  </a:cubicBezTo>
                  <a:cubicBezTo>
                    <a:pt x="124" y="91"/>
                    <a:pt x="124" y="91"/>
                    <a:pt x="124" y="91"/>
                  </a:cubicBezTo>
                  <a:cubicBezTo>
                    <a:pt x="124" y="91"/>
                    <a:pt x="122" y="88"/>
                    <a:pt x="123" y="88"/>
                  </a:cubicBezTo>
                  <a:cubicBezTo>
                    <a:pt x="124" y="88"/>
                    <a:pt x="124" y="86"/>
                    <a:pt x="124" y="88"/>
                  </a:cubicBezTo>
                  <a:cubicBezTo>
                    <a:pt x="125" y="89"/>
                    <a:pt x="125" y="91"/>
                    <a:pt x="126" y="90"/>
                  </a:cubicBezTo>
                  <a:cubicBezTo>
                    <a:pt x="128" y="90"/>
                    <a:pt x="128" y="91"/>
                    <a:pt x="128" y="90"/>
                  </a:cubicBezTo>
                  <a:cubicBezTo>
                    <a:pt x="129" y="89"/>
                    <a:pt x="129" y="88"/>
                    <a:pt x="129" y="88"/>
                  </a:cubicBezTo>
                  <a:cubicBezTo>
                    <a:pt x="130" y="87"/>
                    <a:pt x="130" y="87"/>
                    <a:pt x="130" y="87"/>
                  </a:cubicBezTo>
                  <a:cubicBezTo>
                    <a:pt x="130" y="87"/>
                    <a:pt x="130" y="89"/>
                    <a:pt x="131" y="89"/>
                  </a:cubicBezTo>
                  <a:cubicBezTo>
                    <a:pt x="132" y="89"/>
                    <a:pt x="134" y="89"/>
                    <a:pt x="134" y="89"/>
                  </a:cubicBezTo>
                  <a:cubicBezTo>
                    <a:pt x="136" y="90"/>
                    <a:pt x="136" y="90"/>
                    <a:pt x="136" y="90"/>
                  </a:cubicBezTo>
                  <a:cubicBezTo>
                    <a:pt x="136" y="90"/>
                    <a:pt x="137" y="90"/>
                    <a:pt x="137" y="89"/>
                  </a:cubicBezTo>
                  <a:cubicBezTo>
                    <a:pt x="137" y="88"/>
                    <a:pt x="137" y="87"/>
                    <a:pt x="137" y="87"/>
                  </a:cubicBezTo>
                  <a:cubicBezTo>
                    <a:pt x="139" y="86"/>
                    <a:pt x="139" y="86"/>
                    <a:pt x="139" y="86"/>
                  </a:cubicBezTo>
                  <a:cubicBezTo>
                    <a:pt x="139" y="83"/>
                    <a:pt x="139" y="83"/>
                    <a:pt x="139" y="83"/>
                  </a:cubicBezTo>
                  <a:cubicBezTo>
                    <a:pt x="143" y="86"/>
                    <a:pt x="143" y="86"/>
                    <a:pt x="143" y="86"/>
                  </a:cubicBezTo>
                  <a:cubicBezTo>
                    <a:pt x="144" y="89"/>
                    <a:pt x="144" y="89"/>
                    <a:pt x="144" y="89"/>
                  </a:cubicBezTo>
                  <a:cubicBezTo>
                    <a:pt x="146" y="88"/>
                    <a:pt x="146" y="88"/>
                    <a:pt x="146" y="88"/>
                  </a:cubicBezTo>
                  <a:cubicBezTo>
                    <a:pt x="147" y="85"/>
                    <a:pt x="147" y="85"/>
                    <a:pt x="147" y="85"/>
                  </a:cubicBezTo>
                  <a:cubicBezTo>
                    <a:pt x="147" y="85"/>
                    <a:pt x="150" y="85"/>
                    <a:pt x="151" y="84"/>
                  </a:cubicBezTo>
                  <a:cubicBezTo>
                    <a:pt x="152" y="84"/>
                    <a:pt x="155" y="83"/>
                    <a:pt x="155" y="83"/>
                  </a:cubicBezTo>
                  <a:cubicBezTo>
                    <a:pt x="155" y="82"/>
                    <a:pt x="153" y="81"/>
                    <a:pt x="152" y="82"/>
                  </a:cubicBezTo>
                  <a:cubicBezTo>
                    <a:pt x="151" y="82"/>
                    <a:pt x="149" y="83"/>
                    <a:pt x="148" y="82"/>
                  </a:cubicBezTo>
                  <a:cubicBezTo>
                    <a:pt x="148" y="81"/>
                    <a:pt x="146" y="79"/>
                    <a:pt x="146" y="79"/>
                  </a:cubicBezTo>
                  <a:cubicBezTo>
                    <a:pt x="144" y="79"/>
                    <a:pt x="144" y="79"/>
                    <a:pt x="144" y="79"/>
                  </a:cubicBezTo>
                  <a:cubicBezTo>
                    <a:pt x="144" y="79"/>
                    <a:pt x="142" y="78"/>
                    <a:pt x="143" y="77"/>
                  </a:cubicBezTo>
                  <a:cubicBezTo>
                    <a:pt x="144" y="76"/>
                    <a:pt x="145" y="76"/>
                    <a:pt x="145" y="76"/>
                  </a:cubicBezTo>
                  <a:cubicBezTo>
                    <a:pt x="145" y="76"/>
                    <a:pt x="144" y="74"/>
                    <a:pt x="144" y="73"/>
                  </a:cubicBezTo>
                  <a:cubicBezTo>
                    <a:pt x="144" y="72"/>
                    <a:pt x="144" y="70"/>
                    <a:pt x="143" y="69"/>
                  </a:cubicBezTo>
                  <a:cubicBezTo>
                    <a:pt x="143" y="69"/>
                    <a:pt x="141" y="65"/>
                    <a:pt x="141" y="65"/>
                  </a:cubicBezTo>
                  <a:cubicBezTo>
                    <a:pt x="141" y="63"/>
                    <a:pt x="141" y="63"/>
                    <a:pt x="141" y="63"/>
                  </a:cubicBezTo>
                  <a:cubicBezTo>
                    <a:pt x="139" y="64"/>
                    <a:pt x="139" y="64"/>
                    <a:pt x="139" y="64"/>
                  </a:cubicBezTo>
                  <a:cubicBezTo>
                    <a:pt x="137" y="62"/>
                    <a:pt x="137" y="62"/>
                    <a:pt x="137" y="62"/>
                  </a:cubicBezTo>
                  <a:cubicBezTo>
                    <a:pt x="137" y="62"/>
                    <a:pt x="135" y="62"/>
                    <a:pt x="135" y="63"/>
                  </a:cubicBezTo>
                  <a:cubicBezTo>
                    <a:pt x="134" y="63"/>
                    <a:pt x="133" y="62"/>
                    <a:pt x="133" y="62"/>
                  </a:cubicBezTo>
                  <a:cubicBezTo>
                    <a:pt x="131" y="62"/>
                    <a:pt x="131" y="62"/>
                    <a:pt x="131" y="62"/>
                  </a:cubicBezTo>
                  <a:cubicBezTo>
                    <a:pt x="131" y="62"/>
                    <a:pt x="131" y="62"/>
                    <a:pt x="129" y="62"/>
                  </a:cubicBezTo>
                  <a:cubicBezTo>
                    <a:pt x="128" y="62"/>
                    <a:pt x="126" y="61"/>
                    <a:pt x="125" y="61"/>
                  </a:cubicBezTo>
                  <a:cubicBezTo>
                    <a:pt x="125" y="60"/>
                    <a:pt x="125" y="59"/>
                    <a:pt x="125" y="59"/>
                  </a:cubicBezTo>
                  <a:cubicBezTo>
                    <a:pt x="126" y="58"/>
                    <a:pt x="126" y="57"/>
                    <a:pt x="126" y="57"/>
                  </a:cubicBezTo>
                  <a:cubicBezTo>
                    <a:pt x="126" y="57"/>
                    <a:pt x="126" y="54"/>
                    <a:pt x="125" y="54"/>
                  </a:cubicBezTo>
                  <a:cubicBezTo>
                    <a:pt x="124" y="54"/>
                    <a:pt x="122" y="54"/>
                    <a:pt x="122" y="54"/>
                  </a:cubicBezTo>
                  <a:cubicBezTo>
                    <a:pt x="120" y="53"/>
                    <a:pt x="120" y="53"/>
                    <a:pt x="120" y="53"/>
                  </a:cubicBezTo>
                  <a:cubicBezTo>
                    <a:pt x="123" y="52"/>
                    <a:pt x="123" y="52"/>
                    <a:pt x="123" y="52"/>
                  </a:cubicBezTo>
                  <a:cubicBezTo>
                    <a:pt x="122" y="50"/>
                    <a:pt x="122" y="50"/>
                    <a:pt x="122" y="50"/>
                  </a:cubicBezTo>
                  <a:cubicBezTo>
                    <a:pt x="122" y="50"/>
                    <a:pt x="122" y="48"/>
                    <a:pt x="122" y="48"/>
                  </a:cubicBezTo>
                  <a:cubicBezTo>
                    <a:pt x="122" y="47"/>
                    <a:pt x="121" y="46"/>
                    <a:pt x="121" y="46"/>
                  </a:cubicBezTo>
                  <a:cubicBezTo>
                    <a:pt x="121" y="42"/>
                    <a:pt x="121" y="42"/>
                    <a:pt x="121" y="42"/>
                  </a:cubicBezTo>
                  <a:cubicBezTo>
                    <a:pt x="119" y="42"/>
                    <a:pt x="119" y="42"/>
                    <a:pt x="119" y="42"/>
                  </a:cubicBezTo>
                  <a:cubicBezTo>
                    <a:pt x="117" y="41"/>
                    <a:pt x="117" y="41"/>
                    <a:pt x="117" y="41"/>
                  </a:cubicBezTo>
                  <a:cubicBezTo>
                    <a:pt x="116" y="44"/>
                    <a:pt x="116" y="44"/>
                    <a:pt x="116" y="44"/>
                  </a:cubicBezTo>
                  <a:cubicBezTo>
                    <a:pt x="114" y="45"/>
                    <a:pt x="114" y="45"/>
                    <a:pt x="114" y="45"/>
                  </a:cubicBezTo>
                  <a:cubicBezTo>
                    <a:pt x="113" y="42"/>
                    <a:pt x="113" y="42"/>
                    <a:pt x="113" y="42"/>
                  </a:cubicBezTo>
                  <a:cubicBezTo>
                    <a:pt x="111" y="41"/>
                    <a:pt x="111" y="41"/>
                    <a:pt x="111" y="41"/>
                  </a:cubicBezTo>
                  <a:cubicBezTo>
                    <a:pt x="110" y="41"/>
                    <a:pt x="110" y="41"/>
                    <a:pt x="110" y="41"/>
                  </a:cubicBezTo>
                  <a:cubicBezTo>
                    <a:pt x="108" y="38"/>
                    <a:pt x="108" y="38"/>
                    <a:pt x="108" y="38"/>
                  </a:cubicBezTo>
                  <a:cubicBezTo>
                    <a:pt x="106" y="38"/>
                    <a:pt x="106" y="38"/>
                    <a:pt x="106" y="38"/>
                  </a:cubicBezTo>
                  <a:cubicBezTo>
                    <a:pt x="106" y="38"/>
                    <a:pt x="105" y="41"/>
                    <a:pt x="104" y="39"/>
                  </a:cubicBezTo>
                  <a:cubicBezTo>
                    <a:pt x="103" y="38"/>
                    <a:pt x="103" y="35"/>
                    <a:pt x="103" y="35"/>
                  </a:cubicBezTo>
                  <a:cubicBezTo>
                    <a:pt x="102" y="34"/>
                    <a:pt x="102" y="34"/>
                    <a:pt x="102" y="34"/>
                  </a:cubicBezTo>
                  <a:cubicBezTo>
                    <a:pt x="103" y="32"/>
                    <a:pt x="103" y="32"/>
                    <a:pt x="103" y="32"/>
                  </a:cubicBezTo>
                  <a:cubicBezTo>
                    <a:pt x="103" y="29"/>
                    <a:pt x="103" y="29"/>
                    <a:pt x="103" y="29"/>
                  </a:cubicBezTo>
                  <a:cubicBezTo>
                    <a:pt x="103" y="29"/>
                    <a:pt x="102" y="27"/>
                    <a:pt x="102" y="27"/>
                  </a:cubicBezTo>
                  <a:cubicBezTo>
                    <a:pt x="102" y="26"/>
                    <a:pt x="101" y="24"/>
                    <a:pt x="101" y="24"/>
                  </a:cubicBezTo>
                  <a:cubicBezTo>
                    <a:pt x="102" y="22"/>
                    <a:pt x="102" y="22"/>
                    <a:pt x="102" y="22"/>
                  </a:cubicBezTo>
                  <a:cubicBezTo>
                    <a:pt x="100" y="21"/>
                    <a:pt x="100" y="21"/>
                    <a:pt x="100" y="21"/>
                  </a:cubicBezTo>
                  <a:cubicBezTo>
                    <a:pt x="100" y="18"/>
                    <a:pt x="100" y="18"/>
                    <a:pt x="100" y="18"/>
                  </a:cubicBezTo>
                  <a:cubicBezTo>
                    <a:pt x="100" y="17"/>
                    <a:pt x="100" y="17"/>
                    <a:pt x="100" y="17"/>
                  </a:cubicBezTo>
                  <a:cubicBezTo>
                    <a:pt x="97" y="16"/>
                    <a:pt x="97" y="16"/>
                    <a:pt x="97" y="16"/>
                  </a:cubicBezTo>
                  <a:cubicBezTo>
                    <a:pt x="97" y="16"/>
                    <a:pt x="97" y="15"/>
                    <a:pt x="96" y="14"/>
                  </a:cubicBezTo>
                  <a:cubicBezTo>
                    <a:pt x="96" y="14"/>
                    <a:pt x="94" y="12"/>
                    <a:pt x="94" y="12"/>
                  </a:cubicBezTo>
                  <a:cubicBezTo>
                    <a:pt x="94" y="12"/>
                    <a:pt x="93" y="12"/>
                    <a:pt x="93" y="13"/>
                  </a:cubicBezTo>
                  <a:cubicBezTo>
                    <a:pt x="92" y="14"/>
                    <a:pt x="92" y="16"/>
                    <a:pt x="91" y="16"/>
                  </a:cubicBezTo>
                  <a:cubicBezTo>
                    <a:pt x="91" y="16"/>
                    <a:pt x="92" y="16"/>
                    <a:pt x="89" y="16"/>
                  </a:cubicBezTo>
                  <a:cubicBezTo>
                    <a:pt x="87" y="15"/>
                    <a:pt x="87" y="15"/>
                    <a:pt x="86" y="14"/>
                  </a:cubicBezTo>
                  <a:cubicBezTo>
                    <a:pt x="85" y="14"/>
                    <a:pt x="83" y="12"/>
                    <a:pt x="83" y="12"/>
                  </a:cubicBezTo>
                  <a:cubicBezTo>
                    <a:pt x="82" y="8"/>
                    <a:pt x="82" y="8"/>
                    <a:pt x="82" y="8"/>
                  </a:cubicBezTo>
                  <a:cubicBezTo>
                    <a:pt x="80" y="8"/>
                    <a:pt x="80" y="8"/>
                    <a:pt x="80" y="8"/>
                  </a:cubicBezTo>
                  <a:cubicBezTo>
                    <a:pt x="80" y="8"/>
                    <a:pt x="83" y="9"/>
                    <a:pt x="79" y="9"/>
                  </a:cubicBezTo>
                  <a:cubicBezTo>
                    <a:pt x="75" y="9"/>
                    <a:pt x="71" y="9"/>
                    <a:pt x="71" y="9"/>
                  </a:cubicBezTo>
                  <a:cubicBezTo>
                    <a:pt x="70" y="11"/>
                    <a:pt x="70" y="11"/>
                    <a:pt x="70" y="11"/>
                  </a:cubicBezTo>
                  <a:cubicBezTo>
                    <a:pt x="70" y="11"/>
                    <a:pt x="69" y="13"/>
                    <a:pt x="69" y="14"/>
                  </a:cubicBezTo>
                  <a:cubicBezTo>
                    <a:pt x="69" y="14"/>
                    <a:pt x="70" y="15"/>
                    <a:pt x="69" y="14"/>
                  </a:cubicBezTo>
                  <a:cubicBezTo>
                    <a:pt x="69" y="13"/>
                    <a:pt x="68" y="13"/>
                    <a:pt x="68" y="12"/>
                  </a:cubicBezTo>
                  <a:cubicBezTo>
                    <a:pt x="68" y="12"/>
                    <a:pt x="68" y="11"/>
                    <a:pt x="68" y="11"/>
                  </a:cubicBezTo>
                  <a:cubicBezTo>
                    <a:pt x="68" y="10"/>
                    <a:pt x="66" y="9"/>
                    <a:pt x="66" y="9"/>
                  </a:cubicBezTo>
                  <a:cubicBezTo>
                    <a:pt x="65" y="11"/>
                    <a:pt x="65" y="11"/>
                    <a:pt x="65" y="11"/>
                  </a:cubicBezTo>
                  <a:cubicBezTo>
                    <a:pt x="65" y="11"/>
                    <a:pt x="66" y="12"/>
                    <a:pt x="64" y="12"/>
                  </a:cubicBezTo>
                  <a:cubicBezTo>
                    <a:pt x="63" y="13"/>
                    <a:pt x="63" y="13"/>
                    <a:pt x="63" y="13"/>
                  </a:cubicBezTo>
                  <a:cubicBezTo>
                    <a:pt x="63" y="12"/>
                    <a:pt x="64" y="11"/>
                    <a:pt x="64" y="11"/>
                  </a:cubicBezTo>
                  <a:cubicBezTo>
                    <a:pt x="64" y="11"/>
                    <a:pt x="65" y="9"/>
                    <a:pt x="65" y="9"/>
                  </a:cubicBezTo>
                  <a:cubicBezTo>
                    <a:pt x="65" y="9"/>
                    <a:pt x="65" y="7"/>
                    <a:pt x="64" y="7"/>
                  </a:cubicBezTo>
                  <a:cubicBezTo>
                    <a:pt x="64" y="7"/>
                    <a:pt x="62" y="7"/>
                    <a:pt x="61" y="7"/>
                  </a:cubicBezTo>
                  <a:cubicBezTo>
                    <a:pt x="61" y="7"/>
                    <a:pt x="60" y="8"/>
                    <a:pt x="60" y="8"/>
                  </a:cubicBezTo>
                  <a:cubicBezTo>
                    <a:pt x="60" y="8"/>
                    <a:pt x="61" y="9"/>
                    <a:pt x="60" y="9"/>
                  </a:cubicBezTo>
                  <a:cubicBezTo>
                    <a:pt x="60" y="9"/>
                    <a:pt x="59" y="9"/>
                    <a:pt x="59" y="10"/>
                  </a:cubicBezTo>
                  <a:cubicBezTo>
                    <a:pt x="58" y="10"/>
                    <a:pt x="58" y="8"/>
                    <a:pt x="58" y="8"/>
                  </a:cubicBezTo>
                  <a:cubicBezTo>
                    <a:pt x="58" y="8"/>
                    <a:pt x="57" y="7"/>
                    <a:pt x="57" y="7"/>
                  </a:cubicBezTo>
                  <a:cubicBezTo>
                    <a:pt x="57" y="8"/>
                    <a:pt x="56" y="10"/>
                    <a:pt x="56" y="10"/>
                  </a:cubicBezTo>
                  <a:cubicBezTo>
                    <a:pt x="55" y="10"/>
                    <a:pt x="55" y="10"/>
                    <a:pt x="55" y="9"/>
                  </a:cubicBezTo>
                  <a:cubicBezTo>
                    <a:pt x="54" y="9"/>
                    <a:pt x="54" y="7"/>
                    <a:pt x="54" y="7"/>
                  </a:cubicBezTo>
                  <a:cubicBezTo>
                    <a:pt x="53" y="6"/>
                    <a:pt x="53" y="6"/>
                    <a:pt x="53" y="6"/>
                  </a:cubicBezTo>
                  <a:cubicBezTo>
                    <a:pt x="53" y="6"/>
                    <a:pt x="50" y="6"/>
                    <a:pt x="49" y="6"/>
                  </a:cubicBezTo>
                  <a:cubicBezTo>
                    <a:pt x="49" y="6"/>
                    <a:pt x="47" y="6"/>
                    <a:pt x="47" y="5"/>
                  </a:cubicBezTo>
                  <a:cubicBezTo>
                    <a:pt x="46" y="4"/>
                    <a:pt x="45" y="4"/>
                    <a:pt x="45" y="4"/>
                  </a:cubicBezTo>
                  <a:cubicBezTo>
                    <a:pt x="45" y="4"/>
                    <a:pt x="45" y="4"/>
                    <a:pt x="44" y="3"/>
                  </a:cubicBezTo>
                  <a:cubicBezTo>
                    <a:pt x="43" y="3"/>
                    <a:pt x="43" y="3"/>
                    <a:pt x="42" y="3"/>
                  </a:cubicBezTo>
                  <a:cubicBezTo>
                    <a:pt x="41" y="2"/>
                    <a:pt x="42" y="2"/>
                    <a:pt x="40" y="2"/>
                  </a:cubicBezTo>
                  <a:cubicBezTo>
                    <a:pt x="38" y="2"/>
                    <a:pt x="38" y="4"/>
                    <a:pt x="37" y="3"/>
                  </a:cubicBezTo>
                  <a:cubicBezTo>
                    <a:pt x="35" y="3"/>
                    <a:pt x="35" y="3"/>
                    <a:pt x="35" y="3"/>
                  </a:cubicBezTo>
                  <a:cubicBezTo>
                    <a:pt x="34" y="2"/>
                    <a:pt x="34" y="2"/>
                    <a:pt x="34" y="2"/>
                  </a:cubicBezTo>
                  <a:cubicBezTo>
                    <a:pt x="34" y="1"/>
                    <a:pt x="33" y="0"/>
                    <a:pt x="33" y="1"/>
                  </a:cubicBezTo>
                  <a:cubicBezTo>
                    <a:pt x="33" y="3"/>
                    <a:pt x="33" y="2"/>
                    <a:pt x="32" y="3"/>
                  </a:cubicBezTo>
                  <a:cubicBezTo>
                    <a:pt x="32" y="4"/>
                    <a:pt x="30" y="5"/>
                    <a:pt x="30" y="5"/>
                  </a:cubicBezTo>
                  <a:cubicBezTo>
                    <a:pt x="30" y="5"/>
                    <a:pt x="29" y="5"/>
                    <a:pt x="29" y="6"/>
                  </a:cubicBezTo>
                  <a:cubicBezTo>
                    <a:pt x="29" y="6"/>
                    <a:pt x="28" y="7"/>
                    <a:pt x="28" y="7"/>
                  </a:cubicBezTo>
                  <a:cubicBezTo>
                    <a:pt x="28" y="7"/>
                    <a:pt x="28" y="6"/>
                    <a:pt x="27" y="6"/>
                  </a:cubicBezTo>
                  <a:cubicBezTo>
                    <a:pt x="27" y="6"/>
                    <a:pt x="27" y="6"/>
                    <a:pt x="27" y="6"/>
                  </a:cubicBezTo>
                  <a:cubicBezTo>
                    <a:pt x="27" y="6"/>
                    <a:pt x="25" y="6"/>
                    <a:pt x="25" y="7"/>
                  </a:cubicBezTo>
                  <a:cubicBezTo>
                    <a:pt x="25" y="7"/>
                    <a:pt x="25" y="8"/>
                    <a:pt x="25" y="9"/>
                  </a:cubicBezTo>
                  <a:cubicBezTo>
                    <a:pt x="25" y="9"/>
                    <a:pt x="24" y="10"/>
                    <a:pt x="24" y="10"/>
                  </a:cubicBezTo>
                  <a:cubicBezTo>
                    <a:pt x="22" y="11"/>
                    <a:pt x="22" y="11"/>
                    <a:pt x="22" y="11"/>
                  </a:cubicBezTo>
                  <a:cubicBezTo>
                    <a:pt x="22" y="11"/>
                    <a:pt x="22" y="11"/>
                    <a:pt x="21" y="11"/>
                  </a:cubicBezTo>
                  <a:cubicBezTo>
                    <a:pt x="20" y="11"/>
                    <a:pt x="18" y="11"/>
                    <a:pt x="18" y="11"/>
                  </a:cubicBezTo>
                  <a:cubicBezTo>
                    <a:pt x="17" y="11"/>
                    <a:pt x="16" y="11"/>
                    <a:pt x="16" y="11"/>
                  </a:cubicBezTo>
                  <a:cubicBezTo>
                    <a:pt x="16" y="12"/>
                    <a:pt x="16" y="12"/>
                    <a:pt x="16" y="12"/>
                  </a:cubicBezTo>
                  <a:cubicBezTo>
                    <a:pt x="15" y="13"/>
                    <a:pt x="15" y="13"/>
                    <a:pt x="15" y="13"/>
                  </a:cubicBezTo>
                  <a:cubicBezTo>
                    <a:pt x="15" y="13"/>
                    <a:pt x="14" y="15"/>
                    <a:pt x="13" y="14"/>
                  </a:cubicBezTo>
                  <a:cubicBezTo>
                    <a:pt x="13" y="14"/>
                    <a:pt x="12" y="14"/>
                    <a:pt x="12" y="14"/>
                  </a:cubicBezTo>
                  <a:cubicBezTo>
                    <a:pt x="10" y="13"/>
                    <a:pt x="10" y="13"/>
                    <a:pt x="10" y="13"/>
                  </a:cubicBezTo>
                  <a:cubicBezTo>
                    <a:pt x="10" y="13"/>
                    <a:pt x="9" y="14"/>
                    <a:pt x="9" y="14"/>
                  </a:cubicBezTo>
                  <a:cubicBezTo>
                    <a:pt x="9" y="14"/>
                    <a:pt x="8" y="14"/>
                    <a:pt x="8" y="14"/>
                  </a:cubicBezTo>
                  <a:cubicBezTo>
                    <a:pt x="8" y="14"/>
                    <a:pt x="8" y="14"/>
                    <a:pt x="8" y="14"/>
                  </a:cubicBezTo>
                  <a:cubicBezTo>
                    <a:pt x="8" y="14"/>
                    <a:pt x="8" y="15"/>
                    <a:pt x="9" y="16"/>
                  </a:cubicBezTo>
                  <a:cubicBezTo>
                    <a:pt x="9" y="16"/>
                    <a:pt x="9" y="17"/>
                    <a:pt x="9" y="18"/>
                  </a:cubicBezTo>
                  <a:cubicBezTo>
                    <a:pt x="9" y="18"/>
                    <a:pt x="8" y="19"/>
                    <a:pt x="8" y="19"/>
                  </a:cubicBezTo>
                  <a:cubicBezTo>
                    <a:pt x="7" y="19"/>
                    <a:pt x="6" y="18"/>
                    <a:pt x="6" y="18"/>
                  </a:cubicBezTo>
                  <a:cubicBezTo>
                    <a:pt x="6" y="18"/>
                    <a:pt x="6" y="17"/>
                    <a:pt x="5" y="17"/>
                  </a:cubicBezTo>
                  <a:cubicBezTo>
                    <a:pt x="5" y="18"/>
                    <a:pt x="2" y="19"/>
                    <a:pt x="2" y="19"/>
                  </a:cubicBezTo>
                  <a:cubicBezTo>
                    <a:pt x="2" y="21"/>
                    <a:pt x="2" y="21"/>
                    <a:pt x="2" y="21"/>
                  </a:cubicBezTo>
                  <a:cubicBezTo>
                    <a:pt x="0" y="22"/>
                    <a:pt x="0" y="22"/>
                    <a:pt x="0" y="22"/>
                  </a:cubicBezTo>
                  <a:cubicBezTo>
                    <a:pt x="5" y="22"/>
                    <a:pt x="5" y="22"/>
                    <a:pt x="5" y="22"/>
                  </a:cubicBezTo>
                  <a:cubicBezTo>
                    <a:pt x="6" y="22"/>
                    <a:pt x="6" y="22"/>
                    <a:pt x="6" y="22"/>
                  </a:cubicBezTo>
                  <a:cubicBezTo>
                    <a:pt x="8" y="22"/>
                    <a:pt x="8" y="22"/>
                    <a:pt x="8" y="22"/>
                  </a:cubicBezTo>
                  <a:cubicBezTo>
                    <a:pt x="9" y="21"/>
                    <a:pt x="9" y="21"/>
                    <a:pt x="9" y="21"/>
                  </a:cubicBezTo>
                  <a:cubicBezTo>
                    <a:pt x="9" y="21"/>
                    <a:pt x="10" y="21"/>
                    <a:pt x="10" y="22"/>
                  </a:cubicBezTo>
                  <a:cubicBezTo>
                    <a:pt x="10" y="22"/>
                    <a:pt x="12" y="23"/>
                    <a:pt x="12" y="23"/>
                  </a:cubicBezTo>
                  <a:cubicBezTo>
                    <a:pt x="12" y="23"/>
                    <a:pt x="12" y="23"/>
                    <a:pt x="12" y="23"/>
                  </a:cubicBezTo>
                  <a:cubicBezTo>
                    <a:pt x="15" y="22"/>
                    <a:pt x="15" y="22"/>
                    <a:pt x="15" y="22"/>
                  </a:cubicBezTo>
                  <a:cubicBezTo>
                    <a:pt x="15" y="23"/>
                    <a:pt x="15" y="23"/>
                    <a:pt x="15" y="23"/>
                  </a:cubicBezTo>
                  <a:cubicBezTo>
                    <a:pt x="15" y="23"/>
                    <a:pt x="15" y="24"/>
                    <a:pt x="16" y="24"/>
                  </a:cubicBezTo>
                  <a:cubicBezTo>
                    <a:pt x="17" y="24"/>
                    <a:pt x="17" y="24"/>
                    <a:pt x="17" y="24"/>
                  </a:cubicBezTo>
                  <a:cubicBezTo>
                    <a:pt x="17" y="26"/>
                    <a:pt x="17" y="26"/>
                    <a:pt x="17" y="26"/>
                  </a:cubicBezTo>
                  <a:cubicBezTo>
                    <a:pt x="19" y="26"/>
                    <a:pt x="19" y="26"/>
                    <a:pt x="19" y="26"/>
                  </a:cubicBezTo>
                  <a:cubicBezTo>
                    <a:pt x="19" y="26"/>
                    <a:pt x="20" y="26"/>
                    <a:pt x="20" y="26"/>
                  </a:cubicBezTo>
                  <a:cubicBezTo>
                    <a:pt x="20" y="26"/>
                    <a:pt x="20" y="27"/>
                    <a:pt x="20" y="27"/>
                  </a:cubicBezTo>
                  <a:cubicBezTo>
                    <a:pt x="20" y="27"/>
                    <a:pt x="21" y="28"/>
                    <a:pt x="22" y="29"/>
                  </a:cubicBezTo>
                  <a:cubicBezTo>
                    <a:pt x="22" y="29"/>
                    <a:pt x="23" y="30"/>
                    <a:pt x="23" y="30"/>
                  </a:cubicBezTo>
                  <a:cubicBezTo>
                    <a:pt x="24" y="31"/>
                    <a:pt x="24" y="31"/>
                    <a:pt x="24" y="31"/>
                  </a:cubicBezTo>
                  <a:cubicBezTo>
                    <a:pt x="25" y="32"/>
                    <a:pt x="25" y="32"/>
                    <a:pt x="25" y="32"/>
                  </a:cubicBezTo>
                  <a:cubicBezTo>
                    <a:pt x="26" y="33"/>
                    <a:pt x="26" y="33"/>
                    <a:pt x="26" y="33"/>
                  </a:cubicBezTo>
                  <a:cubicBezTo>
                    <a:pt x="26" y="33"/>
                    <a:pt x="26" y="33"/>
                    <a:pt x="26" y="33"/>
                  </a:cubicBezTo>
                  <a:cubicBezTo>
                    <a:pt x="26" y="34"/>
                    <a:pt x="26" y="35"/>
                    <a:pt x="27" y="35"/>
                  </a:cubicBezTo>
                  <a:cubicBezTo>
                    <a:pt x="27" y="35"/>
                    <a:pt x="27" y="35"/>
                    <a:pt x="28" y="35"/>
                  </a:cubicBezTo>
                  <a:cubicBezTo>
                    <a:pt x="28" y="35"/>
                    <a:pt x="28" y="35"/>
                    <a:pt x="28" y="36"/>
                  </a:cubicBezTo>
                  <a:cubicBezTo>
                    <a:pt x="28" y="36"/>
                    <a:pt x="28" y="36"/>
                    <a:pt x="29" y="37"/>
                  </a:cubicBezTo>
                  <a:cubicBezTo>
                    <a:pt x="29" y="37"/>
                    <a:pt x="30" y="38"/>
                    <a:pt x="30" y="38"/>
                  </a:cubicBezTo>
                  <a:cubicBezTo>
                    <a:pt x="30" y="38"/>
                    <a:pt x="30" y="38"/>
                    <a:pt x="30" y="39"/>
                  </a:cubicBezTo>
                  <a:cubicBezTo>
                    <a:pt x="30" y="40"/>
                    <a:pt x="31" y="41"/>
                    <a:pt x="31" y="41"/>
                  </a:cubicBezTo>
                  <a:cubicBezTo>
                    <a:pt x="31" y="42"/>
                    <a:pt x="32" y="42"/>
                    <a:pt x="32" y="42"/>
                  </a:cubicBezTo>
                  <a:cubicBezTo>
                    <a:pt x="32" y="42"/>
                    <a:pt x="32" y="42"/>
                    <a:pt x="32" y="42"/>
                  </a:cubicBezTo>
                  <a:cubicBezTo>
                    <a:pt x="32" y="42"/>
                    <a:pt x="33" y="42"/>
                    <a:pt x="33" y="43"/>
                  </a:cubicBezTo>
                  <a:cubicBezTo>
                    <a:pt x="33" y="44"/>
                    <a:pt x="32" y="45"/>
                    <a:pt x="33" y="45"/>
                  </a:cubicBezTo>
                  <a:cubicBezTo>
                    <a:pt x="33" y="45"/>
                    <a:pt x="34" y="47"/>
                    <a:pt x="35" y="47"/>
                  </a:cubicBezTo>
                  <a:cubicBezTo>
                    <a:pt x="36" y="47"/>
                    <a:pt x="36" y="47"/>
                    <a:pt x="36" y="47"/>
                  </a:cubicBezTo>
                  <a:cubicBezTo>
                    <a:pt x="37" y="47"/>
                    <a:pt x="37" y="49"/>
                    <a:pt x="38" y="49"/>
                  </a:cubicBezTo>
                  <a:cubicBezTo>
                    <a:pt x="38" y="50"/>
                    <a:pt x="38" y="50"/>
                    <a:pt x="39" y="50"/>
                  </a:cubicBezTo>
                  <a:cubicBezTo>
                    <a:pt x="40" y="50"/>
                    <a:pt x="40" y="50"/>
                    <a:pt x="40" y="50"/>
                  </a:cubicBezTo>
                  <a:cubicBezTo>
                    <a:pt x="40" y="50"/>
                    <a:pt x="40" y="50"/>
                    <a:pt x="40" y="51"/>
                  </a:cubicBezTo>
                  <a:cubicBezTo>
                    <a:pt x="41" y="51"/>
                    <a:pt x="43" y="53"/>
                    <a:pt x="43" y="53"/>
                  </a:cubicBezTo>
                  <a:cubicBezTo>
                    <a:pt x="43" y="53"/>
                    <a:pt x="44" y="54"/>
                    <a:pt x="44" y="54"/>
                  </a:cubicBezTo>
                  <a:cubicBezTo>
                    <a:pt x="44" y="54"/>
                    <a:pt x="45" y="54"/>
                    <a:pt x="46" y="54"/>
                  </a:cubicBezTo>
                  <a:cubicBezTo>
                    <a:pt x="46" y="54"/>
                    <a:pt x="47" y="54"/>
                    <a:pt x="47" y="55"/>
                  </a:cubicBezTo>
                  <a:cubicBezTo>
                    <a:pt x="47" y="56"/>
                    <a:pt x="48" y="56"/>
                    <a:pt x="48" y="57"/>
                  </a:cubicBezTo>
                  <a:cubicBezTo>
                    <a:pt x="48" y="58"/>
                    <a:pt x="49" y="58"/>
                    <a:pt x="49" y="59"/>
                  </a:cubicBezTo>
                  <a:cubicBezTo>
                    <a:pt x="49" y="59"/>
                    <a:pt x="50" y="61"/>
                    <a:pt x="50" y="61"/>
                  </a:cubicBezTo>
                  <a:cubicBezTo>
                    <a:pt x="56" y="63"/>
                    <a:pt x="56" y="63"/>
                    <a:pt x="56" y="63"/>
                  </a:cubicBezTo>
                  <a:cubicBezTo>
                    <a:pt x="57" y="65"/>
                    <a:pt x="57" y="65"/>
                    <a:pt x="57" y="65"/>
                  </a:cubicBezTo>
                  <a:cubicBezTo>
                    <a:pt x="57" y="65"/>
                    <a:pt x="58" y="67"/>
                    <a:pt x="58" y="67"/>
                  </a:cubicBezTo>
                  <a:cubicBezTo>
                    <a:pt x="59" y="68"/>
                    <a:pt x="60" y="68"/>
                    <a:pt x="60" y="68"/>
                  </a:cubicBezTo>
                  <a:cubicBezTo>
                    <a:pt x="63" y="71"/>
                    <a:pt x="63" y="71"/>
                    <a:pt x="63" y="71"/>
                  </a:cubicBezTo>
                  <a:cubicBezTo>
                    <a:pt x="66" y="72"/>
                    <a:pt x="66" y="72"/>
                    <a:pt x="66" y="72"/>
                  </a:cubicBezTo>
                  <a:cubicBezTo>
                    <a:pt x="66" y="72"/>
                    <a:pt x="68" y="73"/>
                    <a:pt x="69" y="73"/>
                  </a:cubicBezTo>
                  <a:cubicBezTo>
                    <a:pt x="69" y="73"/>
                    <a:pt x="71" y="74"/>
                    <a:pt x="72" y="74"/>
                  </a:cubicBezTo>
                  <a:cubicBezTo>
                    <a:pt x="72" y="75"/>
                    <a:pt x="73" y="78"/>
                    <a:pt x="73" y="78"/>
                  </a:cubicBezTo>
                  <a:cubicBezTo>
                    <a:pt x="74" y="78"/>
                    <a:pt x="76" y="80"/>
                    <a:pt x="76" y="82"/>
                  </a:cubicBezTo>
                  <a:cubicBezTo>
                    <a:pt x="77" y="83"/>
                    <a:pt x="77" y="83"/>
                    <a:pt x="77" y="85"/>
                  </a:cubicBezTo>
                  <a:cubicBezTo>
                    <a:pt x="78" y="86"/>
                    <a:pt x="80" y="88"/>
                    <a:pt x="80" y="88"/>
                  </a:cubicBezTo>
                  <a:cubicBezTo>
                    <a:pt x="80" y="88"/>
                    <a:pt x="80" y="88"/>
                    <a:pt x="81" y="90"/>
                  </a:cubicBezTo>
                  <a:cubicBezTo>
                    <a:pt x="82" y="91"/>
                    <a:pt x="83" y="92"/>
                    <a:pt x="83" y="93"/>
                  </a:cubicBezTo>
                  <a:cubicBezTo>
                    <a:pt x="83" y="93"/>
                    <a:pt x="83" y="93"/>
                    <a:pt x="83" y="94"/>
                  </a:cubicBezTo>
                  <a:cubicBezTo>
                    <a:pt x="83" y="94"/>
                    <a:pt x="83" y="95"/>
                    <a:pt x="83" y="95"/>
                  </a:cubicBezTo>
                  <a:cubicBezTo>
                    <a:pt x="83" y="95"/>
                    <a:pt x="84" y="97"/>
                    <a:pt x="84" y="98"/>
                  </a:cubicBezTo>
                  <a:cubicBezTo>
                    <a:pt x="84" y="98"/>
                    <a:pt x="85" y="100"/>
                    <a:pt x="85" y="100"/>
                  </a:cubicBezTo>
                  <a:cubicBezTo>
                    <a:pt x="85" y="101"/>
                    <a:pt x="85" y="101"/>
                    <a:pt x="85" y="101"/>
                  </a:cubicBezTo>
                  <a:cubicBezTo>
                    <a:pt x="86" y="104"/>
                    <a:pt x="86" y="104"/>
                    <a:pt x="86" y="104"/>
                  </a:cubicBezTo>
                  <a:cubicBezTo>
                    <a:pt x="85" y="106"/>
                    <a:pt x="85" y="106"/>
                    <a:pt x="85" y="106"/>
                  </a:cubicBezTo>
                  <a:cubicBezTo>
                    <a:pt x="85" y="106"/>
                    <a:pt x="84" y="107"/>
                    <a:pt x="85" y="107"/>
                  </a:cubicBezTo>
                  <a:cubicBezTo>
                    <a:pt x="86" y="107"/>
                    <a:pt x="87" y="108"/>
                    <a:pt x="86" y="109"/>
                  </a:cubicBezTo>
                  <a:cubicBezTo>
                    <a:pt x="86" y="109"/>
                    <a:pt x="85" y="111"/>
                    <a:pt x="85" y="111"/>
                  </a:cubicBezTo>
                  <a:cubicBezTo>
                    <a:pt x="85" y="112"/>
                    <a:pt x="85" y="112"/>
                    <a:pt x="85" y="112"/>
                  </a:cubicBezTo>
                  <a:cubicBezTo>
                    <a:pt x="84" y="114"/>
                    <a:pt x="84" y="114"/>
                    <a:pt x="84" y="114"/>
                  </a:cubicBezTo>
                  <a:cubicBezTo>
                    <a:pt x="84" y="114"/>
                    <a:pt x="86" y="115"/>
                    <a:pt x="86" y="115"/>
                  </a:cubicBezTo>
                  <a:cubicBezTo>
                    <a:pt x="86" y="116"/>
                    <a:pt x="87" y="117"/>
                    <a:pt x="86" y="118"/>
                  </a:cubicBezTo>
                  <a:cubicBezTo>
                    <a:pt x="86" y="118"/>
                    <a:pt x="86" y="120"/>
                    <a:pt x="86" y="120"/>
                  </a:cubicBezTo>
                  <a:cubicBezTo>
                    <a:pt x="86" y="120"/>
                    <a:pt x="86" y="122"/>
                    <a:pt x="86" y="122"/>
                  </a:cubicBezTo>
                  <a:cubicBezTo>
                    <a:pt x="86" y="122"/>
                    <a:pt x="88" y="123"/>
                    <a:pt x="87" y="124"/>
                  </a:cubicBezTo>
                  <a:cubicBezTo>
                    <a:pt x="87" y="124"/>
                    <a:pt x="87" y="125"/>
                    <a:pt x="87" y="126"/>
                  </a:cubicBezTo>
                  <a:cubicBezTo>
                    <a:pt x="88" y="128"/>
                    <a:pt x="90" y="131"/>
                    <a:pt x="90" y="131"/>
                  </a:cubicBezTo>
                  <a:cubicBezTo>
                    <a:pt x="90" y="131"/>
                    <a:pt x="91" y="133"/>
                    <a:pt x="91" y="133"/>
                  </a:cubicBezTo>
                  <a:cubicBezTo>
                    <a:pt x="91" y="134"/>
                    <a:pt x="90" y="134"/>
                    <a:pt x="91" y="135"/>
                  </a:cubicBezTo>
                  <a:cubicBezTo>
                    <a:pt x="91" y="135"/>
                    <a:pt x="90" y="136"/>
                    <a:pt x="91" y="136"/>
                  </a:cubicBezTo>
                  <a:cubicBezTo>
                    <a:pt x="92" y="137"/>
                    <a:pt x="93" y="139"/>
                    <a:pt x="93" y="139"/>
                  </a:cubicBezTo>
                  <a:cubicBezTo>
                    <a:pt x="93" y="139"/>
                    <a:pt x="93" y="139"/>
                    <a:pt x="94" y="140"/>
                  </a:cubicBezTo>
                  <a:cubicBezTo>
                    <a:pt x="94" y="141"/>
                    <a:pt x="94" y="143"/>
                    <a:pt x="94" y="143"/>
                  </a:cubicBezTo>
                  <a:cubicBezTo>
                    <a:pt x="94" y="144"/>
                    <a:pt x="95" y="144"/>
                    <a:pt x="94" y="144"/>
                  </a:cubicBezTo>
                  <a:cubicBezTo>
                    <a:pt x="94" y="144"/>
                    <a:pt x="93" y="145"/>
                    <a:pt x="93" y="145"/>
                  </a:cubicBezTo>
                  <a:cubicBezTo>
                    <a:pt x="92" y="147"/>
                    <a:pt x="92" y="147"/>
                    <a:pt x="92" y="147"/>
                  </a:cubicBezTo>
                  <a:cubicBezTo>
                    <a:pt x="92" y="147"/>
                    <a:pt x="93" y="148"/>
                    <a:pt x="94" y="148"/>
                  </a:cubicBezTo>
                  <a:cubicBezTo>
                    <a:pt x="94" y="148"/>
                    <a:pt x="95" y="148"/>
                    <a:pt x="95" y="148"/>
                  </a:cubicBezTo>
                  <a:cubicBezTo>
                    <a:pt x="97" y="150"/>
                    <a:pt x="97" y="150"/>
                    <a:pt x="97" y="150"/>
                  </a:cubicBezTo>
                  <a:cubicBezTo>
                    <a:pt x="97" y="152"/>
                    <a:pt x="97" y="152"/>
                    <a:pt x="97" y="152"/>
                  </a:cubicBezTo>
                  <a:lnTo>
                    <a:pt x="99" y="152"/>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6" name="Freeform 29">
              <a:extLst>
                <a:ext uri="{FF2B5EF4-FFF2-40B4-BE49-F238E27FC236}">
                  <a16:creationId xmlns:a16="http://schemas.microsoft.com/office/drawing/2014/main" id="{064CC22C-898F-4FED-9A2B-1EAC6699B4E3}"/>
                </a:ext>
              </a:extLst>
            </p:cNvPr>
            <p:cNvSpPr>
              <a:spLocks/>
            </p:cNvSpPr>
            <p:nvPr/>
          </p:nvSpPr>
          <p:spPr bwMode="auto">
            <a:xfrm>
              <a:off x="4446566" y="2676821"/>
              <a:ext cx="294647" cy="240785"/>
            </a:xfrm>
            <a:custGeom>
              <a:avLst/>
              <a:gdLst>
                <a:gd name="T0" fmla="*/ 27 w 129"/>
                <a:gd name="T1" fmla="*/ 5 h 109"/>
                <a:gd name="T2" fmla="*/ 33 w 129"/>
                <a:gd name="T3" fmla="*/ 7 h 109"/>
                <a:gd name="T4" fmla="*/ 40 w 129"/>
                <a:gd name="T5" fmla="*/ 5 h 109"/>
                <a:gd name="T6" fmla="*/ 57 w 129"/>
                <a:gd name="T7" fmla="*/ 8 h 109"/>
                <a:gd name="T8" fmla="*/ 64 w 129"/>
                <a:gd name="T9" fmla="*/ 7 h 109"/>
                <a:gd name="T10" fmla="*/ 66 w 129"/>
                <a:gd name="T11" fmla="*/ 1 h 109"/>
                <a:gd name="T12" fmla="*/ 70 w 129"/>
                <a:gd name="T13" fmla="*/ 5 h 109"/>
                <a:gd name="T14" fmla="*/ 77 w 129"/>
                <a:gd name="T15" fmla="*/ 1 h 109"/>
                <a:gd name="T16" fmla="*/ 79 w 129"/>
                <a:gd name="T17" fmla="*/ 5 h 109"/>
                <a:gd name="T18" fmla="*/ 86 w 129"/>
                <a:gd name="T19" fmla="*/ 3 h 109"/>
                <a:gd name="T20" fmla="*/ 89 w 129"/>
                <a:gd name="T21" fmla="*/ 9 h 109"/>
                <a:gd name="T22" fmla="*/ 92 w 129"/>
                <a:gd name="T23" fmla="*/ 12 h 109"/>
                <a:gd name="T24" fmla="*/ 98 w 129"/>
                <a:gd name="T25" fmla="*/ 15 h 109"/>
                <a:gd name="T26" fmla="*/ 102 w 129"/>
                <a:gd name="T27" fmla="*/ 18 h 109"/>
                <a:gd name="T28" fmla="*/ 113 w 129"/>
                <a:gd name="T29" fmla="*/ 22 h 109"/>
                <a:gd name="T30" fmla="*/ 109 w 129"/>
                <a:gd name="T31" fmla="*/ 30 h 109"/>
                <a:gd name="T32" fmla="*/ 104 w 129"/>
                <a:gd name="T33" fmla="*/ 36 h 109"/>
                <a:gd name="T34" fmla="*/ 105 w 129"/>
                <a:gd name="T35" fmla="*/ 43 h 109"/>
                <a:gd name="T36" fmla="*/ 114 w 129"/>
                <a:gd name="T37" fmla="*/ 42 h 109"/>
                <a:gd name="T38" fmla="*/ 120 w 129"/>
                <a:gd name="T39" fmla="*/ 46 h 109"/>
                <a:gd name="T40" fmla="*/ 124 w 129"/>
                <a:gd name="T41" fmla="*/ 50 h 109"/>
                <a:gd name="T42" fmla="*/ 124 w 129"/>
                <a:gd name="T43" fmla="*/ 57 h 109"/>
                <a:gd name="T44" fmla="*/ 129 w 129"/>
                <a:gd name="T45" fmla="*/ 61 h 109"/>
                <a:gd name="T46" fmla="*/ 127 w 129"/>
                <a:gd name="T47" fmla="*/ 67 h 109"/>
                <a:gd name="T48" fmla="*/ 123 w 129"/>
                <a:gd name="T49" fmla="*/ 70 h 109"/>
                <a:gd name="T50" fmla="*/ 120 w 129"/>
                <a:gd name="T51" fmla="*/ 74 h 109"/>
                <a:gd name="T52" fmla="*/ 117 w 129"/>
                <a:gd name="T53" fmla="*/ 75 h 109"/>
                <a:gd name="T54" fmla="*/ 112 w 129"/>
                <a:gd name="T55" fmla="*/ 77 h 109"/>
                <a:gd name="T56" fmla="*/ 109 w 129"/>
                <a:gd name="T57" fmla="*/ 82 h 109"/>
                <a:gd name="T58" fmla="*/ 105 w 129"/>
                <a:gd name="T59" fmla="*/ 88 h 109"/>
                <a:gd name="T60" fmla="*/ 106 w 129"/>
                <a:gd name="T61" fmla="*/ 92 h 109"/>
                <a:gd name="T62" fmla="*/ 107 w 129"/>
                <a:gd name="T63" fmla="*/ 96 h 109"/>
                <a:gd name="T64" fmla="*/ 110 w 129"/>
                <a:gd name="T65" fmla="*/ 101 h 109"/>
                <a:gd name="T66" fmla="*/ 107 w 129"/>
                <a:gd name="T67" fmla="*/ 107 h 109"/>
                <a:gd name="T68" fmla="*/ 103 w 129"/>
                <a:gd name="T69" fmla="*/ 108 h 109"/>
                <a:gd name="T70" fmla="*/ 96 w 129"/>
                <a:gd name="T71" fmla="*/ 109 h 109"/>
                <a:gd name="T72" fmla="*/ 93 w 129"/>
                <a:gd name="T73" fmla="*/ 104 h 109"/>
                <a:gd name="T74" fmla="*/ 90 w 129"/>
                <a:gd name="T75" fmla="*/ 101 h 109"/>
                <a:gd name="T76" fmla="*/ 85 w 129"/>
                <a:gd name="T77" fmla="*/ 97 h 109"/>
                <a:gd name="T78" fmla="*/ 79 w 129"/>
                <a:gd name="T79" fmla="*/ 94 h 109"/>
                <a:gd name="T80" fmla="*/ 74 w 129"/>
                <a:gd name="T81" fmla="*/ 89 h 109"/>
                <a:gd name="T82" fmla="*/ 74 w 129"/>
                <a:gd name="T83" fmla="*/ 81 h 109"/>
                <a:gd name="T84" fmla="*/ 74 w 129"/>
                <a:gd name="T85" fmla="*/ 73 h 109"/>
                <a:gd name="T86" fmla="*/ 69 w 129"/>
                <a:gd name="T87" fmla="*/ 78 h 109"/>
                <a:gd name="T88" fmla="*/ 63 w 129"/>
                <a:gd name="T89" fmla="*/ 82 h 109"/>
                <a:gd name="T90" fmla="*/ 55 w 129"/>
                <a:gd name="T91" fmla="*/ 82 h 109"/>
                <a:gd name="T92" fmla="*/ 51 w 129"/>
                <a:gd name="T93" fmla="*/ 77 h 109"/>
                <a:gd name="T94" fmla="*/ 52 w 129"/>
                <a:gd name="T95" fmla="*/ 73 h 109"/>
                <a:gd name="T96" fmla="*/ 53 w 129"/>
                <a:gd name="T97" fmla="*/ 66 h 109"/>
                <a:gd name="T98" fmla="*/ 49 w 129"/>
                <a:gd name="T99" fmla="*/ 62 h 109"/>
                <a:gd name="T100" fmla="*/ 42 w 129"/>
                <a:gd name="T101" fmla="*/ 61 h 109"/>
                <a:gd name="T102" fmla="*/ 35 w 129"/>
                <a:gd name="T103" fmla="*/ 60 h 109"/>
                <a:gd name="T104" fmla="*/ 33 w 129"/>
                <a:gd name="T105" fmla="*/ 52 h 109"/>
                <a:gd name="T106" fmla="*/ 27 w 129"/>
                <a:gd name="T107" fmla="*/ 51 h 109"/>
                <a:gd name="T108" fmla="*/ 23 w 129"/>
                <a:gd name="T109" fmla="*/ 46 h 109"/>
                <a:gd name="T110" fmla="*/ 19 w 129"/>
                <a:gd name="T111" fmla="*/ 37 h 109"/>
                <a:gd name="T112" fmla="*/ 11 w 129"/>
                <a:gd name="T113" fmla="*/ 37 h 109"/>
                <a:gd name="T114" fmla="*/ 6 w 129"/>
                <a:gd name="T115" fmla="*/ 35 h 109"/>
                <a:gd name="T116" fmla="*/ 2 w 129"/>
                <a:gd name="T117" fmla="*/ 29 h 109"/>
                <a:gd name="T118" fmla="*/ 0 w 129"/>
                <a:gd name="T119" fmla="*/ 22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9" h="109">
                  <a:moveTo>
                    <a:pt x="1" y="18"/>
                  </a:moveTo>
                  <a:cubicBezTo>
                    <a:pt x="1" y="18"/>
                    <a:pt x="21" y="6"/>
                    <a:pt x="21" y="6"/>
                  </a:cubicBezTo>
                  <a:cubicBezTo>
                    <a:pt x="27" y="5"/>
                    <a:pt x="27" y="5"/>
                    <a:pt x="27" y="5"/>
                  </a:cubicBezTo>
                  <a:cubicBezTo>
                    <a:pt x="30" y="5"/>
                    <a:pt x="30" y="5"/>
                    <a:pt x="30" y="5"/>
                  </a:cubicBezTo>
                  <a:cubicBezTo>
                    <a:pt x="31" y="4"/>
                    <a:pt x="31" y="4"/>
                    <a:pt x="31" y="4"/>
                  </a:cubicBezTo>
                  <a:cubicBezTo>
                    <a:pt x="31" y="4"/>
                    <a:pt x="32" y="7"/>
                    <a:pt x="33" y="7"/>
                  </a:cubicBezTo>
                  <a:cubicBezTo>
                    <a:pt x="33" y="7"/>
                    <a:pt x="35" y="9"/>
                    <a:pt x="35" y="8"/>
                  </a:cubicBezTo>
                  <a:cubicBezTo>
                    <a:pt x="36" y="7"/>
                    <a:pt x="36" y="6"/>
                    <a:pt x="37" y="6"/>
                  </a:cubicBezTo>
                  <a:cubicBezTo>
                    <a:pt x="37" y="5"/>
                    <a:pt x="38" y="4"/>
                    <a:pt x="40" y="5"/>
                  </a:cubicBezTo>
                  <a:cubicBezTo>
                    <a:pt x="41" y="6"/>
                    <a:pt x="41" y="10"/>
                    <a:pt x="41" y="10"/>
                  </a:cubicBezTo>
                  <a:cubicBezTo>
                    <a:pt x="49" y="12"/>
                    <a:pt x="44" y="13"/>
                    <a:pt x="55" y="10"/>
                  </a:cubicBezTo>
                  <a:cubicBezTo>
                    <a:pt x="55" y="10"/>
                    <a:pt x="57" y="8"/>
                    <a:pt x="57" y="8"/>
                  </a:cubicBezTo>
                  <a:cubicBezTo>
                    <a:pt x="57" y="7"/>
                    <a:pt x="56" y="5"/>
                    <a:pt x="58" y="6"/>
                  </a:cubicBezTo>
                  <a:cubicBezTo>
                    <a:pt x="59" y="7"/>
                    <a:pt x="60" y="7"/>
                    <a:pt x="61" y="7"/>
                  </a:cubicBezTo>
                  <a:cubicBezTo>
                    <a:pt x="62" y="7"/>
                    <a:pt x="64" y="7"/>
                    <a:pt x="64" y="7"/>
                  </a:cubicBezTo>
                  <a:cubicBezTo>
                    <a:pt x="64" y="7"/>
                    <a:pt x="65" y="6"/>
                    <a:pt x="64" y="5"/>
                  </a:cubicBezTo>
                  <a:cubicBezTo>
                    <a:pt x="64" y="4"/>
                    <a:pt x="63" y="3"/>
                    <a:pt x="64" y="3"/>
                  </a:cubicBezTo>
                  <a:cubicBezTo>
                    <a:pt x="64" y="2"/>
                    <a:pt x="66" y="1"/>
                    <a:pt x="66" y="1"/>
                  </a:cubicBezTo>
                  <a:cubicBezTo>
                    <a:pt x="66" y="1"/>
                    <a:pt x="67" y="1"/>
                    <a:pt x="67" y="2"/>
                  </a:cubicBezTo>
                  <a:cubicBezTo>
                    <a:pt x="68" y="3"/>
                    <a:pt x="68" y="3"/>
                    <a:pt x="68" y="4"/>
                  </a:cubicBezTo>
                  <a:cubicBezTo>
                    <a:pt x="69" y="4"/>
                    <a:pt x="69" y="5"/>
                    <a:pt x="70" y="5"/>
                  </a:cubicBezTo>
                  <a:cubicBezTo>
                    <a:pt x="72" y="5"/>
                    <a:pt x="72" y="5"/>
                    <a:pt x="73" y="4"/>
                  </a:cubicBezTo>
                  <a:cubicBezTo>
                    <a:pt x="74" y="3"/>
                    <a:pt x="74" y="3"/>
                    <a:pt x="75" y="2"/>
                  </a:cubicBezTo>
                  <a:cubicBezTo>
                    <a:pt x="76" y="0"/>
                    <a:pt x="76" y="0"/>
                    <a:pt x="77" y="1"/>
                  </a:cubicBezTo>
                  <a:cubicBezTo>
                    <a:pt x="78" y="1"/>
                    <a:pt x="80" y="2"/>
                    <a:pt x="80" y="2"/>
                  </a:cubicBezTo>
                  <a:cubicBezTo>
                    <a:pt x="78" y="4"/>
                    <a:pt x="78" y="4"/>
                    <a:pt x="78" y="4"/>
                  </a:cubicBezTo>
                  <a:cubicBezTo>
                    <a:pt x="78" y="4"/>
                    <a:pt x="77" y="4"/>
                    <a:pt x="79" y="5"/>
                  </a:cubicBezTo>
                  <a:cubicBezTo>
                    <a:pt x="82" y="6"/>
                    <a:pt x="83" y="6"/>
                    <a:pt x="83" y="6"/>
                  </a:cubicBezTo>
                  <a:cubicBezTo>
                    <a:pt x="85" y="3"/>
                    <a:pt x="85" y="3"/>
                    <a:pt x="85" y="3"/>
                  </a:cubicBezTo>
                  <a:cubicBezTo>
                    <a:pt x="85" y="3"/>
                    <a:pt x="85" y="1"/>
                    <a:pt x="86" y="3"/>
                  </a:cubicBezTo>
                  <a:cubicBezTo>
                    <a:pt x="86" y="4"/>
                    <a:pt x="87" y="6"/>
                    <a:pt x="87" y="6"/>
                  </a:cubicBezTo>
                  <a:cubicBezTo>
                    <a:pt x="87" y="6"/>
                    <a:pt x="87" y="9"/>
                    <a:pt x="88" y="9"/>
                  </a:cubicBezTo>
                  <a:cubicBezTo>
                    <a:pt x="89" y="9"/>
                    <a:pt x="89" y="8"/>
                    <a:pt x="89" y="9"/>
                  </a:cubicBezTo>
                  <a:cubicBezTo>
                    <a:pt x="89" y="10"/>
                    <a:pt x="88" y="10"/>
                    <a:pt x="89" y="10"/>
                  </a:cubicBezTo>
                  <a:cubicBezTo>
                    <a:pt x="89" y="11"/>
                    <a:pt x="91" y="11"/>
                    <a:pt x="91" y="11"/>
                  </a:cubicBezTo>
                  <a:cubicBezTo>
                    <a:pt x="91" y="11"/>
                    <a:pt x="92" y="11"/>
                    <a:pt x="92" y="12"/>
                  </a:cubicBezTo>
                  <a:cubicBezTo>
                    <a:pt x="92" y="13"/>
                    <a:pt x="92" y="14"/>
                    <a:pt x="92" y="14"/>
                  </a:cubicBezTo>
                  <a:cubicBezTo>
                    <a:pt x="92" y="14"/>
                    <a:pt x="95" y="14"/>
                    <a:pt x="95" y="14"/>
                  </a:cubicBezTo>
                  <a:cubicBezTo>
                    <a:pt x="96" y="14"/>
                    <a:pt x="97" y="15"/>
                    <a:pt x="98" y="15"/>
                  </a:cubicBezTo>
                  <a:cubicBezTo>
                    <a:pt x="99" y="14"/>
                    <a:pt x="100" y="13"/>
                    <a:pt x="100" y="13"/>
                  </a:cubicBezTo>
                  <a:cubicBezTo>
                    <a:pt x="100" y="14"/>
                    <a:pt x="102" y="14"/>
                    <a:pt x="102" y="15"/>
                  </a:cubicBezTo>
                  <a:cubicBezTo>
                    <a:pt x="101" y="17"/>
                    <a:pt x="100" y="17"/>
                    <a:pt x="102" y="18"/>
                  </a:cubicBezTo>
                  <a:cubicBezTo>
                    <a:pt x="104" y="18"/>
                    <a:pt x="106" y="19"/>
                    <a:pt x="107" y="19"/>
                  </a:cubicBezTo>
                  <a:cubicBezTo>
                    <a:pt x="108" y="20"/>
                    <a:pt x="111" y="21"/>
                    <a:pt x="111" y="21"/>
                  </a:cubicBezTo>
                  <a:cubicBezTo>
                    <a:pt x="112" y="21"/>
                    <a:pt x="113" y="21"/>
                    <a:pt x="113" y="22"/>
                  </a:cubicBezTo>
                  <a:cubicBezTo>
                    <a:pt x="113" y="23"/>
                    <a:pt x="111" y="25"/>
                    <a:pt x="111" y="25"/>
                  </a:cubicBezTo>
                  <a:cubicBezTo>
                    <a:pt x="111" y="25"/>
                    <a:pt x="110" y="26"/>
                    <a:pt x="110" y="27"/>
                  </a:cubicBezTo>
                  <a:cubicBezTo>
                    <a:pt x="110" y="27"/>
                    <a:pt x="109" y="30"/>
                    <a:pt x="109" y="30"/>
                  </a:cubicBezTo>
                  <a:cubicBezTo>
                    <a:pt x="108" y="31"/>
                    <a:pt x="107" y="33"/>
                    <a:pt x="107" y="33"/>
                  </a:cubicBezTo>
                  <a:cubicBezTo>
                    <a:pt x="107" y="33"/>
                    <a:pt x="106" y="35"/>
                    <a:pt x="105" y="35"/>
                  </a:cubicBezTo>
                  <a:cubicBezTo>
                    <a:pt x="105" y="35"/>
                    <a:pt x="104" y="36"/>
                    <a:pt x="104" y="36"/>
                  </a:cubicBezTo>
                  <a:cubicBezTo>
                    <a:pt x="104" y="37"/>
                    <a:pt x="104" y="39"/>
                    <a:pt x="104" y="39"/>
                  </a:cubicBezTo>
                  <a:cubicBezTo>
                    <a:pt x="105" y="41"/>
                    <a:pt x="105" y="41"/>
                    <a:pt x="105" y="41"/>
                  </a:cubicBezTo>
                  <a:cubicBezTo>
                    <a:pt x="105" y="43"/>
                    <a:pt x="105" y="43"/>
                    <a:pt x="105" y="43"/>
                  </a:cubicBezTo>
                  <a:cubicBezTo>
                    <a:pt x="109" y="42"/>
                    <a:pt x="109" y="42"/>
                    <a:pt x="109" y="42"/>
                  </a:cubicBezTo>
                  <a:cubicBezTo>
                    <a:pt x="109" y="42"/>
                    <a:pt x="109" y="42"/>
                    <a:pt x="110" y="43"/>
                  </a:cubicBezTo>
                  <a:cubicBezTo>
                    <a:pt x="112" y="43"/>
                    <a:pt x="113" y="42"/>
                    <a:pt x="114" y="42"/>
                  </a:cubicBezTo>
                  <a:cubicBezTo>
                    <a:pt x="114" y="42"/>
                    <a:pt x="116" y="44"/>
                    <a:pt x="116" y="44"/>
                  </a:cubicBezTo>
                  <a:cubicBezTo>
                    <a:pt x="116" y="44"/>
                    <a:pt x="117" y="45"/>
                    <a:pt x="117" y="45"/>
                  </a:cubicBezTo>
                  <a:cubicBezTo>
                    <a:pt x="118" y="45"/>
                    <a:pt x="120" y="46"/>
                    <a:pt x="120" y="46"/>
                  </a:cubicBezTo>
                  <a:cubicBezTo>
                    <a:pt x="120" y="49"/>
                    <a:pt x="120" y="49"/>
                    <a:pt x="120" y="49"/>
                  </a:cubicBezTo>
                  <a:cubicBezTo>
                    <a:pt x="120" y="49"/>
                    <a:pt x="122" y="49"/>
                    <a:pt x="122" y="49"/>
                  </a:cubicBezTo>
                  <a:cubicBezTo>
                    <a:pt x="123" y="49"/>
                    <a:pt x="124" y="50"/>
                    <a:pt x="124" y="50"/>
                  </a:cubicBezTo>
                  <a:cubicBezTo>
                    <a:pt x="124" y="50"/>
                    <a:pt x="124" y="53"/>
                    <a:pt x="123" y="53"/>
                  </a:cubicBezTo>
                  <a:cubicBezTo>
                    <a:pt x="123" y="54"/>
                    <a:pt x="122" y="55"/>
                    <a:pt x="122" y="55"/>
                  </a:cubicBezTo>
                  <a:cubicBezTo>
                    <a:pt x="122" y="55"/>
                    <a:pt x="123" y="57"/>
                    <a:pt x="124" y="57"/>
                  </a:cubicBezTo>
                  <a:cubicBezTo>
                    <a:pt x="124" y="57"/>
                    <a:pt x="126" y="57"/>
                    <a:pt x="126" y="57"/>
                  </a:cubicBezTo>
                  <a:cubicBezTo>
                    <a:pt x="127" y="57"/>
                    <a:pt x="128" y="59"/>
                    <a:pt x="128" y="59"/>
                  </a:cubicBezTo>
                  <a:cubicBezTo>
                    <a:pt x="128" y="59"/>
                    <a:pt x="129" y="60"/>
                    <a:pt x="129" y="61"/>
                  </a:cubicBezTo>
                  <a:cubicBezTo>
                    <a:pt x="129" y="62"/>
                    <a:pt x="128" y="64"/>
                    <a:pt x="128" y="64"/>
                  </a:cubicBezTo>
                  <a:cubicBezTo>
                    <a:pt x="128" y="64"/>
                    <a:pt x="128" y="65"/>
                    <a:pt x="128" y="66"/>
                  </a:cubicBezTo>
                  <a:cubicBezTo>
                    <a:pt x="128" y="66"/>
                    <a:pt x="127" y="67"/>
                    <a:pt x="127" y="67"/>
                  </a:cubicBezTo>
                  <a:cubicBezTo>
                    <a:pt x="125" y="67"/>
                    <a:pt x="125" y="67"/>
                    <a:pt x="125" y="67"/>
                  </a:cubicBezTo>
                  <a:cubicBezTo>
                    <a:pt x="125" y="67"/>
                    <a:pt x="125" y="70"/>
                    <a:pt x="124" y="70"/>
                  </a:cubicBezTo>
                  <a:cubicBezTo>
                    <a:pt x="124" y="70"/>
                    <a:pt x="123" y="70"/>
                    <a:pt x="123" y="70"/>
                  </a:cubicBezTo>
                  <a:cubicBezTo>
                    <a:pt x="122" y="70"/>
                    <a:pt x="121" y="71"/>
                    <a:pt x="121" y="71"/>
                  </a:cubicBezTo>
                  <a:cubicBezTo>
                    <a:pt x="121" y="72"/>
                    <a:pt x="121" y="72"/>
                    <a:pt x="121" y="72"/>
                  </a:cubicBezTo>
                  <a:cubicBezTo>
                    <a:pt x="120" y="74"/>
                    <a:pt x="120" y="74"/>
                    <a:pt x="120" y="74"/>
                  </a:cubicBezTo>
                  <a:cubicBezTo>
                    <a:pt x="120" y="74"/>
                    <a:pt x="120" y="74"/>
                    <a:pt x="119" y="74"/>
                  </a:cubicBezTo>
                  <a:cubicBezTo>
                    <a:pt x="119" y="74"/>
                    <a:pt x="119" y="74"/>
                    <a:pt x="118" y="74"/>
                  </a:cubicBezTo>
                  <a:cubicBezTo>
                    <a:pt x="118" y="75"/>
                    <a:pt x="117" y="75"/>
                    <a:pt x="117" y="75"/>
                  </a:cubicBezTo>
                  <a:cubicBezTo>
                    <a:pt x="117" y="75"/>
                    <a:pt x="116" y="74"/>
                    <a:pt x="115" y="74"/>
                  </a:cubicBezTo>
                  <a:cubicBezTo>
                    <a:pt x="115" y="74"/>
                    <a:pt x="114" y="74"/>
                    <a:pt x="114" y="75"/>
                  </a:cubicBezTo>
                  <a:cubicBezTo>
                    <a:pt x="113" y="76"/>
                    <a:pt x="113" y="77"/>
                    <a:pt x="112" y="77"/>
                  </a:cubicBezTo>
                  <a:cubicBezTo>
                    <a:pt x="112" y="77"/>
                    <a:pt x="111" y="78"/>
                    <a:pt x="111" y="78"/>
                  </a:cubicBezTo>
                  <a:cubicBezTo>
                    <a:pt x="111" y="78"/>
                    <a:pt x="111" y="80"/>
                    <a:pt x="110" y="80"/>
                  </a:cubicBezTo>
                  <a:cubicBezTo>
                    <a:pt x="110" y="81"/>
                    <a:pt x="109" y="82"/>
                    <a:pt x="109" y="82"/>
                  </a:cubicBezTo>
                  <a:cubicBezTo>
                    <a:pt x="109" y="82"/>
                    <a:pt x="109" y="83"/>
                    <a:pt x="109" y="83"/>
                  </a:cubicBezTo>
                  <a:cubicBezTo>
                    <a:pt x="109" y="84"/>
                    <a:pt x="109" y="85"/>
                    <a:pt x="108" y="86"/>
                  </a:cubicBezTo>
                  <a:cubicBezTo>
                    <a:pt x="107" y="86"/>
                    <a:pt x="105" y="88"/>
                    <a:pt x="105" y="88"/>
                  </a:cubicBezTo>
                  <a:cubicBezTo>
                    <a:pt x="105" y="88"/>
                    <a:pt x="105" y="88"/>
                    <a:pt x="105" y="89"/>
                  </a:cubicBezTo>
                  <a:cubicBezTo>
                    <a:pt x="106" y="89"/>
                    <a:pt x="106" y="90"/>
                    <a:pt x="106" y="90"/>
                  </a:cubicBezTo>
                  <a:cubicBezTo>
                    <a:pt x="106" y="92"/>
                    <a:pt x="106" y="92"/>
                    <a:pt x="106" y="92"/>
                  </a:cubicBezTo>
                  <a:cubicBezTo>
                    <a:pt x="106" y="92"/>
                    <a:pt x="105" y="93"/>
                    <a:pt x="105" y="94"/>
                  </a:cubicBezTo>
                  <a:cubicBezTo>
                    <a:pt x="106" y="94"/>
                    <a:pt x="106" y="94"/>
                    <a:pt x="106" y="94"/>
                  </a:cubicBezTo>
                  <a:cubicBezTo>
                    <a:pt x="107" y="96"/>
                    <a:pt x="107" y="96"/>
                    <a:pt x="107" y="96"/>
                  </a:cubicBezTo>
                  <a:cubicBezTo>
                    <a:pt x="108" y="98"/>
                    <a:pt x="108" y="98"/>
                    <a:pt x="108" y="98"/>
                  </a:cubicBezTo>
                  <a:cubicBezTo>
                    <a:pt x="109" y="98"/>
                    <a:pt x="109" y="98"/>
                    <a:pt x="109" y="98"/>
                  </a:cubicBezTo>
                  <a:cubicBezTo>
                    <a:pt x="109" y="98"/>
                    <a:pt x="110" y="100"/>
                    <a:pt x="110" y="101"/>
                  </a:cubicBezTo>
                  <a:cubicBezTo>
                    <a:pt x="110" y="101"/>
                    <a:pt x="110" y="103"/>
                    <a:pt x="110" y="103"/>
                  </a:cubicBezTo>
                  <a:cubicBezTo>
                    <a:pt x="108" y="105"/>
                    <a:pt x="108" y="105"/>
                    <a:pt x="108" y="105"/>
                  </a:cubicBezTo>
                  <a:cubicBezTo>
                    <a:pt x="107" y="107"/>
                    <a:pt x="107" y="107"/>
                    <a:pt x="107" y="107"/>
                  </a:cubicBezTo>
                  <a:cubicBezTo>
                    <a:pt x="107" y="107"/>
                    <a:pt x="106" y="107"/>
                    <a:pt x="106" y="107"/>
                  </a:cubicBezTo>
                  <a:cubicBezTo>
                    <a:pt x="105" y="107"/>
                    <a:pt x="104" y="107"/>
                    <a:pt x="104" y="107"/>
                  </a:cubicBezTo>
                  <a:cubicBezTo>
                    <a:pt x="103" y="108"/>
                    <a:pt x="103" y="108"/>
                    <a:pt x="103" y="108"/>
                  </a:cubicBezTo>
                  <a:cubicBezTo>
                    <a:pt x="101" y="108"/>
                    <a:pt x="101" y="108"/>
                    <a:pt x="101" y="108"/>
                  </a:cubicBezTo>
                  <a:cubicBezTo>
                    <a:pt x="99" y="109"/>
                    <a:pt x="99" y="109"/>
                    <a:pt x="99" y="109"/>
                  </a:cubicBezTo>
                  <a:cubicBezTo>
                    <a:pt x="96" y="109"/>
                    <a:pt x="96" y="109"/>
                    <a:pt x="96" y="109"/>
                  </a:cubicBezTo>
                  <a:cubicBezTo>
                    <a:pt x="95" y="107"/>
                    <a:pt x="95" y="107"/>
                    <a:pt x="95" y="107"/>
                  </a:cubicBezTo>
                  <a:cubicBezTo>
                    <a:pt x="94" y="105"/>
                    <a:pt x="94" y="105"/>
                    <a:pt x="94" y="105"/>
                  </a:cubicBezTo>
                  <a:cubicBezTo>
                    <a:pt x="93" y="104"/>
                    <a:pt x="93" y="104"/>
                    <a:pt x="93" y="104"/>
                  </a:cubicBezTo>
                  <a:cubicBezTo>
                    <a:pt x="92" y="104"/>
                    <a:pt x="92" y="104"/>
                    <a:pt x="92" y="104"/>
                  </a:cubicBezTo>
                  <a:cubicBezTo>
                    <a:pt x="89" y="103"/>
                    <a:pt x="89" y="103"/>
                    <a:pt x="89" y="103"/>
                  </a:cubicBezTo>
                  <a:cubicBezTo>
                    <a:pt x="90" y="101"/>
                    <a:pt x="90" y="101"/>
                    <a:pt x="90" y="101"/>
                  </a:cubicBezTo>
                  <a:cubicBezTo>
                    <a:pt x="90" y="101"/>
                    <a:pt x="89" y="99"/>
                    <a:pt x="89" y="99"/>
                  </a:cubicBezTo>
                  <a:cubicBezTo>
                    <a:pt x="88" y="99"/>
                    <a:pt x="87" y="99"/>
                    <a:pt x="87" y="99"/>
                  </a:cubicBezTo>
                  <a:cubicBezTo>
                    <a:pt x="85" y="97"/>
                    <a:pt x="85" y="97"/>
                    <a:pt x="85" y="97"/>
                  </a:cubicBezTo>
                  <a:cubicBezTo>
                    <a:pt x="85" y="97"/>
                    <a:pt x="85" y="96"/>
                    <a:pt x="84" y="95"/>
                  </a:cubicBezTo>
                  <a:cubicBezTo>
                    <a:pt x="83" y="95"/>
                    <a:pt x="83" y="94"/>
                    <a:pt x="82" y="94"/>
                  </a:cubicBezTo>
                  <a:cubicBezTo>
                    <a:pt x="81" y="94"/>
                    <a:pt x="79" y="94"/>
                    <a:pt x="79" y="94"/>
                  </a:cubicBezTo>
                  <a:cubicBezTo>
                    <a:pt x="79" y="94"/>
                    <a:pt x="78" y="92"/>
                    <a:pt x="77" y="92"/>
                  </a:cubicBezTo>
                  <a:cubicBezTo>
                    <a:pt x="77" y="92"/>
                    <a:pt x="73" y="92"/>
                    <a:pt x="73" y="92"/>
                  </a:cubicBezTo>
                  <a:cubicBezTo>
                    <a:pt x="73" y="92"/>
                    <a:pt x="74" y="89"/>
                    <a:pt x="74" y="89"/>
                  </a:cubicBezTo>
                  <a:cubicBezTo>
                    <a:pt x="74" y="88"/>
                    <a:pt x="74" y="85"/>
                    <a:pt x="74" y="85"/>
                  </a:cubicBezTo>
                  <a:cubicBezTo>
                    <a:pt x="74" y="84"/>
                    <a:pt x="74" y="84"/>
                    <a:pt x="74" y="84"/>
                  </a:cubicBezTo>
                  <a:cubicBezTo>
                    <a:pt x="74" y="84"/>
                    <a:pt x="73" y="83"/>
                    <a:pt x="74" y="81"/>
                  </a:cubicBezTo>
                  <a:cubicBezTo>
                    <a:pt x="75" y="79"/>
                    <a:pt x="74" y="80"/>
                    <a:pt x="75" y="78"/>
                  </a:cubicBezTo>
                  <a:cubicBezTo>
                    <a:pt x="76" y="75"/>
                    <a:pt x="76" y="74"/>
                    <a:pt x="76" y="74"/>
                  </a:cubicBezTo>
                  <a:cubicBezTo>
                    <a:pt x="74" y="73"/>
                    <a:pt x="74" y="73"/>
                    <a:pt x="74" y="73"/>
                  </a:cubicBezTo>
                  <a:cubicBezTo>
                    <a:pt x="74" y="73"/>
                    <a:pt x="73" y="72"/>
                    <a:pt x="72" y="73"/>
                  </a:cubicBezTo>
                  <a:cubicBezTo>
                    <a:pt x="72" y="75"/>
                    <a:pt x="71" y="75"/>
                    <a:pt x="71" y="75"/>
                  </a:cubicBezTo>
                  <a:cubicBezTo>
                    <a:pt x="69" y="78"/>
                    <a:pt x="69" y="78"/>
                    <a:pt x="69" y="78"/>
                  </a:cubicBezTo>
                  <a:cubicBezTo>
                    <a:pt x="69" y="81"/>
                    <a:pt x="69" y="81"/>
                    <a:pt x="69" y="81"/>
                  </a:cubicBezTo>
                  <a:cubicBezTo>
                    <a:pt x="69" y="81"/>
                    <a:pt x="70" y="82"/>
                    <a:pt x="67" y="82"/>
                  </a:cubicBezTo>
                  <a:cubicBezTo>
                    <a:pt x="65" y="82"/>
                    <a:pt x="63" y="82"/>
                    <a:pt x="63" y="82"/>
                  </a:cubicBezTo>
                  <a:cubicBezTo>
                    <a:pt x="63" y="82"/>
                    <a:pt x="65" y="84"/>
                    <a:pt x="63" y="84"/>
                  </a:cubicBezTo>
                  <a:cubicBezTo>
                    <a:pt x="60" y="84"/>
                    <a:pt x="57" y="84"/>
                    <a:pt x="57" y="84"/>
                  </a:cubicBezTo>
                  <a:cubicBezTo>
                    <a:pt x="55" y="82"/>
                    <a:pt x="55" y="82"/>
                    <a:pt x="55" y="82"/>
                  </a:cubicBezTo>
                  <a:cubicBezTo>
                    <a:pt x="51" y="83"/>
                    <a:pt x="51" y="83"/>
                    <a:pt x="51" y="83"/>
                  </a:cubicBezTo>
                  <a:cubicBezTo>
                    <a:pt x="51" y="83"/>
                    <a:pt x="51" y="82"/>
                    <a:pt x="51" y="80"/>
                  </a:cubicBezTo>
                  <a:cubicBezTo>
                    <a:pt x="51" y="79"/>
                    <a:pt x="50" y="77"/>
                    <a:pt x="51" y="77"/>
                  </a:cubicBezTo>
                  <a:cubicBezTo>
                    <a:pt x="52" y="77"/>
                    <a:pt x="53" y="76"/>
                    <a:pt x="53" y="76"/>
                  </a:cubicBezTo>
                  <a:cubicBezTo>
                    <a:pt x="52" y="73"/>
                    <a:pt x="52" y="73"/>
                    <a:pt x="52" y="73"/>
                  </a:cubicBezTo>
                  <a:cubicBezTo>
                    <a:pt x="52" y="73"/>
                    <a:pt x="52" y="73"/>
                    <a:pt x="52" y="73"/>
                  </a:cubicBezTo>
                  <a:cubicBezTo>
                    <a:pt x="52" y="73"/>
                    <a:pt x="51" y="73"/>
                    <a:pt x="51" y="72"/>
                  </a:cubicBezTo>
                  <a:cubicBezTo>
                    <a:pt x="51" y="71"/>
                    <a:pt x="52" y="69"/>
                    <a:pt x="52" y="69"/>
                  </a:cubicBezTo>
                  <a:cubicBezTo>
                    <a:pt x="53" y="68"/>
                    <a:pt x="53" y="66"/>
                    <a:pt x="53" y="66"/>
                  </a:cubicBezTo>
                  <a:cubicBezTo>
                    <a:pt x="52" y="66"/>
                    <a:pt x="52" y="66"/>
                    <a:pt x="52" y="66"/>
                  </a:cubicBezTo>
                  <a:cubicBezTo>
                    <a:pt x="52" y="66"/>
                    <a:pt x="50" y="67"/>
                    <a:pt x="50" y="65"/>
                  </a:cubicBezTo>
                  <a:cubicBezTo>
                    <a:pt x="50" y="64"/>
                    <a:pt x="49" y="62"/>
                    <a:pt x="49" y="62"/>
                  </a:cubicBezTo>
                  <a:cubicBezTo>
                    <a:pt x="49" y="62"/>
                    <a:pt x="47" y="61"/>
                    <a:pt x="47" y="61"/>
                  </a:cubicBezTo>
                  <a:cubicBezTo>
                    <a:pt x="46" y="61"/>
                    <a:pt x="46" y="61"/>
                    <a:pt x="45" y="62"/>
                  </a:cubicBezTo>
                  <a:cubicBezTo>
                    <a:pt x="45" y="62"/>
                    <a:pt x="42" y="61"/>
                    <a:pt x="42" y="61"/>
                  </a:cubicBezTo>
                  <a:cubicBezTo>
                    <a:pt x="42" y="61"/>
                    <a:pt x="39" y="61"/>
                    <a:pt x="39" y="61"/>
                  </a:cubicBezTo>
                  <a:cubicBezTo>
                    <a:pt x="38" y="61"/>
                    <a:pt x="37" y="63"/>
                    <a:pt x="37" y="63"/>
                  </a:cubicBezTo>
                  <a:cubicBezTo>
                    <a:pt x="35" y="60"/>
                    <a:pt x="35" y="60"/>
                    <a:pt x="35" y="60"/>
                  </a:cubicBezTo>
                  <a:cubicBezTo>
                    <a:pt x="36" y="57"/>
                    <a:pt x="36" y="57"/>
                    <a:pt x="36" y="57"/>
                  </a:cubicBezTo>
                  <a:cubicBezTo>
                    <a:pt x="36" y="57"/>
                    <a:pt x="34" y="55"/>
                    <a:pt x="34" y="54"/>
                  </a:cubicBezTo>
                  <a:cubicBezTo>
                    <a:pt x="34" y="54"/>
                    <a:pt x="33" y="52"/>
                    <a:pt x="33" y="52"/>
                  </a:cubicBezTo>
                  <a:cubicBezTo>
                    <a:pt x="31" y="52"/>
                    <a:pt x="31" y="52"/>
                    <a:pt x="31" y="52"/>
                  </a:cubicBezTo>
                  <a:cubicBezTo>
                    <a:pt x="30" y="51"/>
                    <a:pt x="30" y="51"/>
                    <a:pt x="30" y="51"/>
                  </a:cubicBezTo>
                  <a:cubicBezTo>
                    <a:pt x="30" y="51"/>
                    <a:pt x="28" y="51"/>
                    <a:pt x="27" y="51"/>
                  </a:cubicBezTo>
                  <a:cubicBezTo>
                    <a:pt x="26" y="51"/>
                    <a:pt x="26" y="51"/>
                    <a:pt x="25" y="51"/>
                  </a:cubicBezTo>
                  <a:cubicBezTo>
                    <a:pt x="25" y="51"/>
                    <a:pt x="23" y="49"/>
                    <a:pt x="23" y="49"/>
                  </a:cubicBezTo>
                  <a:cubicBezTo>
                    <a:pt x="23" y="48"/>
                    <a:pt x="23" y="47"/>
                    <a:pt x="23" y="46"/>
                  </a:cubicBezTo>
                  <a:cubicBezTo>
                    <a:pt x="22" y="45"/>
                    <a:pt x="21" y="43"/>
                    <a:pt x="21" y="42"/>
                  </a:cubicBezTo>
                  <a:cubicBezTo>
                    <a:pt x="21" y="42"/>
                    <a:pt x="22" y="40"/>
                    <a:pt x="22" y="40"/>
                  </a:cubicBezTo>
                  <a:cubicBezTo>
                    <a:pt x="21" y="39"/>
                    <a:pt x="19" y="37"/>
                    <a:pt x="19" y="37"/>
                  </a:cubicBezTo>
                  <a:cubicBezTo>
                    <a:pt x="18" y="35"/>
                    <a:pt x="18" y="35"/>
                    <a:pt x="18" y="35"/>
                  </a:cubicBezTo>
                  <a:cubicBezTo>
                    <a:pt x="18" y="35"/>
                    <a:pt x="15" y="37"/>
                    <a:pt x="14" y="37"/>
                  </a:cubicBezTo>
                  <a:cubicBezTo>
                    <a:pt x="13" y="37"/>
                    <a:pt x="11" y="36"/>
                    <a:pt x="11" y="37"/>
                  </a:cubicBezTo>
                  <a:cubicBezTo>
                    <a:pt x="11" y="37"/>
                    <a:pt x="12" y="39"/>
                    <a:pt x="11" y="39"/>
                  </a:cubicBezTo>
                  <a:cubicBezTo>
                    <a:pt x="10" y="39"/>
                    <a:pt x="8" y="39"/>
                    <a:pt x="7" y="38"/>
                  </a:cubicBezTo>
                  <a:cubicBezTo>
                    <a:pt x="6" y="37"/>
                    <a:pt x="6" y="36"/>
                    <a:pt x="6" y="35"/>
                  </a:cubicBezTo>
                  <a:cubicBezTo>
                    <a:pt x="5" y="35"/>
                    <a:pt x="5" y="33"/>
                    <a:pt x="4" y="33"/>
                  </a:cubicBezTo>
                  <a:cubicBezTo>
                    <a:pt x="3" y="33"/>
                    <a:pt x="2" y="33"/>
                    <a:pt x="2" y="32"/>
                  </a:cubicBezTo>
                  <a:cubicBezTo>
                    <a:pt x="2" y="32"/>
                    <a:pt x="2" y="29"/>
                    <a:pt x="2" y="29"/>
                  </a:cubicBezTo>
                  <a:cubicBezTo>
                    <a:pt x="2" y="27"/>
                    <a:pt x="2" y="27"/>
                    <a:pt x="2" y="27"/>
                  </a:cubicBezTo>
                  <a:cubicBezTo>
                    <a:pt x="2" y="27"/>
                    <a:pt x="2" y="24"/>
                    <a:pt x="1" y="24"/>
                  </a:cubicBezTo>
                  <a:cubicBezTo>
                    <a:pt x="1" y="23"/>
                    <a:pt x="0" y="22"/>
                    <a:pt x="0" y="22"/>
                  </a:cubicBezTo>
                  <a:cubicBezTo>
                    <a:pt x="0" y="19"/>
                    <a:pt x="0" y="19"/>
                    <a:pt x="0" y="19"/>
                  </a:cubicBezTo>
                  <a:lnTo>
                    <a:pt x="1" y="18"/>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7" name="Freeform 31">
              <a:extLst>
                <a:ext uri="{FF2B5EF4-FFF2-40B4-BE49-F238E27FC236}">
                  <a16:creationId xmlns:a16="http://schemas.microsoft.com/office/drawing/2014/main" id="{AFD9A938-946B-4617-BA4A-491DA2C392A4}"/>
                </a:ext>
              </a:extLst>
            </p:cNvPr>
            <p:cNvSpPr>
              <a:spLocks/>
            </p:cNvSpPr>
            <p:nvPr/>
          </p:nvSpPr>
          <p:spPr bwMode="auto">
            <a:xfrm>
              <a:off x="5187582" y="2730092"/>
              <a:ext cx="547516" cy="294055"/>
            </a:xfrm>
            <a:custGeom>
              <a:avLst/>
              <a:gdLst>
                <a:gd name="T0" fmla="*/ 56 w 240"/>
                <a:gd name="T1" fmla="*/ 20 h 133"/>
                <a:gd name="T2" fmla="*/ 62 w 240"/>
                <a:gd name="T3" fmla="*/ 12 h 133"/>
                <a:gd name="T4" fmla="*/ 73 w 240"/>
                <a:gd name="T5" fmla="*/ 5 h 133"/>
                <a:gd name="T6" fmla="*/ 85 w 240"/>
                <a:gd name="T7" fmla="*/ 3 h 133"/>
                <a:gd name="T8" fmla="*/ 87 w 240"/>
                <a:gd name="T9" fmla="*/ 11 h 133"/>
                <a:gd name="T10" fmla="*/ 93 w 240"/>
                <a:gd name="T11" fmla="*/ 10 h 133"/>
                <a:gd name="T12" fmla="*/ 99 w 240"/>
                <a:gd name="T13" fmla="*/ 6 h 133"/>
                <a:gd name="T14" fmla="*/ 103 w 240"/>
                <a:gd name="T15" fmla="*/ 3 h 133"/>
                <a:gd name="T16" fmla="*/ 110 w 240"/>
                <a:gd name="T17" fmla="*/ 10 h 133"/>
                <a:gd name="T18" fmla="*/ 118 w 240"/>
                <a:gd name="T19" fmla="*/ 12 h 133"/>
                <a:gd name="T20" fmla="*/ 126 w 240"/>
                <a:gd name="T21" fmla="*/ 15 h 133"/>
                <a:gd name="T22" fmla="*/ 133 w 240"/>
                <a:gd name="T23" fmla="*/ 17 h 133"/>
                <a:gd name="T24" fmla="*/ 142 w 240"/>
                <a:gd name="T25" fmla="*/ 18 h 133"/>
                <a:gd name="T26" fmla="*/ 146 w 240"/>
                <a:gd name="T27" fmla="*/ 25 h 133"/>
                <a:gd name="T28" fmla="*/ 146 w 240"/>
                <a:gd name="T29" fmla="*/ 31 h 133"/>
                <a:gd name="T30" fmla="*/ 154 w 240"/>
                <a:gd name="T31" fmla="*/ 38 h 133"/>
                <a:gd name="T32" fmla="*/ 164 w 240"/>
                <a:gd name="T33" fmla="*/ 44 h 133"/>
                <a:gd name="T34" fmla="*/ 169 w 240"/>
                <a:gd name="T35" fmla="*/ 31 h 133"/>
                <a:gd name="T36" fmla="*/ 176 w 240"/>
                <a:gd name="T37" fmla="*/ 28 h 133"/>
                <a:gd name="T38" fmla="*/ 194 w 240"/>
                <a:gd name="T39" fmla="*/ 29 h 133"/>
                <a:gd name="T40" fmla="*/ 193 w 240"/>
                <a:gd name="T41" fmla="*/ 39 h 133"/>
                <a:gd name="T42" fmla="*/ 203 w 240"/>
                <a:gd name="T43" fmla="*/ 46 h 133"/>
                <a:gd name="T44" fmla="*/ 213 w 240"/>
                <a:gd name="T45" fmla="*/ 45 h 133"/>
                <a:gd name="T46" fmla="*/ 228 w 240"/>
                <a:gd name="T47" fmla="*/ 54 h 133"/>
                <a:gd name="T48" fmla="*/ 237 w 240"/>
                <a:gd name="T49" fmla="*/ 60 h 133"/>
                <a:gd name="T50" fmla="*/ 236 w 240"/>
                <a:gd name="T51" fmla="*/ 68 h 133"/>
                <a:gd name="T52" fmla="*/ 229 w 240"/>
                <a:gd name="T53" fmla="*/ 70 h 133"/>
                <a:gd name="T54" fmla="*/ 223 w 240"/>
                <a:gd name="T55" fmla="*/ 78 h 133"/>
                <a:gd name="T56" fmla="*/ 216 w 240"/>
                <a:gd name="T57" fmla="*/ 85 h 133"/>
                <a:gd name="T58" fmla="*/ 215 w 240"/>
                <a:gd name="T59" fmla="*/ 97 h 133"/>
                <a:gd name="T60" fmla="*/ 208 w 240"/>
                <a:gd name="T61" fmla="*/ 104 h 133"/>
                <a:gd name="T62" fmla="*/ 203 w 240"/>
                <a:gd name="T63" fmla="*/ 109 h 133"/>
                <a:gd name="T64" fmla="*/ 198 w 240"/>
                <a:gd name="T65" fmla="*/ 111 h 133"/>
                <a:gd name="T66" fmla="*/ 193 w 240"/>
                <a:gd name="T67" fmla="*/ 111 h 133"/>
                <a:gd name="T68" fmla="*/ 189 w 240"/>
                <a:gd name="T69" fmla="*/ 110 h 133"/>
                <a:gd name="T70" fmla="*/ 184 w 240"/>
                <a:gd name="T71" fmla="*/ 111 h 133"/>
                <a:gd name="T72" fmla="*/ 181 w 240"/>
                <a:gd name="T73" fmla="*/ 115 h 133"/>
                <a:gd name="T74" fmla="*/ 179 w 240"/>
                <a:gd name="T75" fmla="*/ 121 h 133"/>
                <a:gd name="T76" fmla="*/ 177 w 240"/>
                <a:gd name="T77" fmla="*/ 123 h 133"/>
                <a:gd name="T78" fmla="*/ 163 w 240"/>
                <a:gd name="T79" fmla="*/ 115 h 133"/>
                <a:gd name="T80" fmla="*/ 147 w 240"/>
                <a:gd name="T81" fmla="*/ 118 h 133"/>
                <a:gd name="T82" fmla="*/ 134 w 240"/>
                <a:gd name="T83" fmla="*/ 112 h 133"/>
                <a:gd name="T84" fmla="*/ 119 w 240"/>
                <a:gd name="T85" fmla="*/ 110 h 133"/>
                <a:gd name="T86" fmla="*/ 106 w 240"/>
                <a:gd name="T87" fmla="*/ 108 h 133"/>
                <a:gd name="T88" fmla="*/ 104 w 240"/>
                <a:gd name="T89" fmla="*/ 121 h 133"/>
                <a:gd name="T90" fmla="*/ 97 w 240"/>
                <a:gd name="T91" fmla="*/ 131 h 133"/>
                <a:gd name="T92" fmla="*/ 86 w 240"/>
                <a:gd name="T93" fmla="*/ 131 h 133"/>
                <a:gd name="T94" fmla="*/ 74 w 240"/>
                <a:gd name="T95" fmla="*/ 131 h 133"/>
                <a:gd name="T96" fmla="*/ 63 w 240"/>
                <a:gd name="T97" fmla="*/ 122 h 133"/>
                <a:gd name="T98" fmla="*/ 55 w 240"/>
                <a:gd name="T99" fmla="*/ 114 h 133"/>
                <a:gd name="T100" fmla="*/ 45 w 240"/>
                <a:gd name="T101" fmla="*/ 107 h 133"/>
                <a:gd name="T102" fmla="*/ 39 w 240"/>
                <a:gd name="T103" fmla="*/ 100 h 133"/>
                <a:gd name="T104" fmla="*/ 24 w 240"/>
                <a:gd name="T105" fmla="*/ 93 h 133"/>
                <a:gd name="T106" fmla="*/ 17 w 240"/>
                <a:gd name="T107" fmla="*/ 79 h 133"/>
                <a:gd name="T108" fmla="*/ 16 w 240"/>
                <a:gd name="T109" fmla="*/ 66 h 133"/>
                <a:gd name="T110" fmla="*/ 4 w 240"/>
                <a:gd name="T111" fmla="*/ 55 h 133"/>
                <a:gd name="T112" fmla="*/ 5 w 240"/>
                <a:gd name="T113" fmla="*/ 44 h 133"/>
                <a:gd name="T114" fmla="*/ 10 w 240"/>
                <a:gd name="T115" fmla="*/ 45 h 133"/>
                <a:gd name="T116" fmla="*/ 23 w 240"/>
                <a:gd name="T117" fmla="*/ 38 h 133"/>
                <a:gd name="T118" fmla="*/ 35 w 240"/>
                <a:gd name="T119" fmla="*/ 3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0" h="133">
                  <a:moveTo>
                    <a:pt x="43" y="27"/>
                  </a:moveTo>
                  <a:cubicBezTo>
                    <a:pt x="44" y="27"/>
                    <a:pt x="50" y="22"/>
                    <a:pt x="50" y="22"/>
                  </a:cubicBezTo>
                  <a:cubicBezTo>
                    <a:pt x="56" y="20"/>
                    <a:pt x="56" y="20"/>
                    <a:pt x="56" y="20"/>
                  </a:cubicBezTo>
                  <a:cubicBezTo>
                    <a:pt x="58" y="18"/>
                    <a:pt x="58" y="18"/>
                    <a:pt x="58" y="18"/>
                  </a:cubicBezTo>
                  <a:cubicBezTo>
                    <a:pt x="60" y="14"/>
                    <a:pt x="60" y="14"/>
                    <a:pt x="60" y="14"/>
                  </a:cubicBezTo>
                  <a:cubicBezTo>
                    <a:pt x="60" y="14"/>
                    <a:pt x="59" y="12"/>
                    <a:pt x="62" y="12"/>
                  </a:cubicBezTo>
                  <a:cubicBezTo>
                    <a:pt x="65" y="12"/>
                    <a:pt x="74" y="10"/>
                    <a:pt x="74" y="10"/>
                  </a:cubicBezTo>
                  <a:cubicBezTo>
                    <a:pt x="75" y="8"/>
                    <a:pt x="75" y="8"/>
                    <a:pt x="75" y="8"/>
                  </a:cubicBezTo>
                  <a:cubicBezTo>
                    <a:pt x="73" y="5"/>
                    <a:pt x="73" y="5"/>
                    <a:pt x="73" y="5"/>
                  </a:cubicBezTo>
                  <a:cubicBezTo>
                    <a:pt x="73" y="5"/>
                    <a:pt x="73" y="1"/>
                    <a:pt x="73" y="1"/>
                  </a:cubicBezTo>
                  <a:cubicBezTo>
                    <a:pt x="74" y="0"/>
                    <a:pt x="78" y="0"/>
                    <a:pt x="80" y="0"/>
                  </a:cubicBezTo>
                  <a:cubicBezTo>
                    <a:pt x="82" y="1"/>
                    <a:pt x="84" y="2"/>
                    <a:pt x="85" y="3"/>
                  </a:cubicBezTo>
                  <a:cubicBezTo>
                    <a:pt x="85" y="4"/>
                    <a:pt x="85" y="3"/>
                    <a:pt x="85" y="5"/>
                  </a:cubicBezTo>
                  <a:cubicBezTo>
                    <a:pt x="85" y="7"/>
                    <a:pt x="85" y="9"/>
                    <a:pt x="85" y="9"/>
                  </a:cubicBezTo>
                  <a:cubicBezTo>
                    <a:pt x="85" y="9"/>
                    <a:pt x="86" y="10"/>
                    <a:pt x="87" y="11"/>
                  </a:cubicBezTo>
                  <a:cubicBezTo>
                    <a:pt x="89" y="11"/>
                    <a:pt x="91" y="13"/>
                    <a:pt x="91" y="12"/>
                  </a:cubicBezTo>
                  <a:cubicBezTo>
                    <a:pt x="91" y="12"/>
                    <a:pt x="92" y="11"/>
                    <a:pt x="93" y="10"/>
                  </a:cubicBezTo>
                  <a:cubicBezTo>
                    <a:pt x="93" y="10"/>
                    <a:pt x="93" y="10"/>
                    <a:pt x="93" y="10"/>
                  </a:cubicBezTo>
                  <a:cubicBezTo>
                    <a:pt x="93" y="12"/>
                    <a:pt x="94" y="11"/>
                    <a:pt x="95" y="11"/>
                  </a:cubicBezTo>
                  <a:cubicBezTo>
                    <a:pt x="96" y="11"/>
                    <a:pt x="100" y="9"/>
                    <a:pt x="100" y="9"/>
                  </a:cubicBezTo>
                  <a:cubicBezTo>
                    <a:pt x="100" y="9"/>
                    <a:pt x="99" y="6"/>
                    <a:pt x="99" y="6"/>
                  </a:cubicBezTo>
                  <a:cubicBezTo>
                    <a:pt x="99" y="5"/>
                    <a:pt x="99" y="4"/>
                    <a:pt x="99" y="3"/>
                  </a:cubicBezTo>
                  <a:cubicBezTo>
                    <a:pt x="100" y="2"/>
                    <a:pt x="100" y="2"/>
                    <a:pt x="100" y="2"/>
                  </a:cubicBezTo>
                  <a:cubicBezTo>
                    <a:pt x="101" y="2"/>
                    <a:pt x="103" y="3"/>
                    <a:pt x="103" y="3"/>
                  </a:cubicBezTo>
                  <a:cubicBezTo>
                    <a:pt x="103" y="3"/>
                    <a:pt x="105" y="4"/>
                    <a:pt x="106" y="4"/>
                  </a:cubicBezTo>
                  <a:cubicBezTo>
                    <a:pt x="108" y="4"/>
                    <a:pt x="107" y="6"/>
                    <a:pt x="107" y="6"/>
                  </a:cubicBezTo>
                  <a:cubicBezTo>
                    <a:pt x="107" y="6"/>
                    <a:pt x="108" y="9"/>
                    <a:pt x="110" y="10"/>
                  </a:cubicBezTo>
                  <a:cubicBezTo>
                    <a:pt x="112" y="11"/>
                    <a:pt x="112" y="12"/>
                    <a:pt x="112" y="13"/>
                  </a:cubicBezTo>
                  <a:cubicBezTo>
                    <a:pt x="113" y="13"/>
                    <a:pt x="115" y="13"/>
                    <a:pt x="115" y="13"/>
                  </a:cubicBezTo>
                  <a:cubicBezTo>
                    <a:pt x="118" y="12"/>
                    <a:pt x="118" y="12"/>
                    <a:pt x="118" y="12"/>
                  </a:cubicBezTo>
                  <a:cubicBezTo>
                    <a:pt x="118" y="12"/>
                    <a:pt x="120" y="13"/>
                    <a:pt x="121" y="15"/>
                  </a:cubicBezTo>
                  <a:cubicBezTo>
                    <a:pt x="121" y="16"/>
                    <a:pt x="124" y="16"/>
                    <a:pt x="125" y="15"/>
                  </a:cubicBezTo>
                  <a:cubicBezTo>
                    <a:pt x="126" y="15"/>
                    <a:pt x="126" y="15"/>
                    <a:pt x="126" y="15"/>
                  </a:cubicBezTo>
                  <a:cubicBezTo>
                    <a:pt x="127" y="16"/>
                    <a:pt x="127" y="16"/>
                    <a:pt x="127" y="16"/>
                  </a:cubicBezTo>
                  <a:cubicBezTo>
                    <a:pt x="127" y="16"/>
                    <a:pt x="129" y="20"/>
                    <a:pt x="132" y="17"/>
                  </a:cubicBezTo>
                  <a:cubicBezTo>
                    <a:pt x="135" y="14"/>
                    <a:pt x="133" y="17"/>
                    <a:pt x="133" y="17"/>
                  </a:cubicBezTo>
                  <a:cubicBezTo>
                    <a:pt x="133" y="17"/>
                    <a:pt x="135" y="20"/>
                    <a:pt x="136" y="20"/>
                  </a:cubicBezTo>
                  <a:cubicBezTo>
                    <a:pt x="138" y="20"/>
                    <a:pt x="138" y="20"/>
                    <a:pt x="138" y="20"/>
                  </a:cubicBezTo>
                  <a:cubicBezTo>
                    <a:pt x="142" y="18"/>
                    <a:pt x="142" y="18"/>
                    <a:pt x="142" y="18"/>
                  </a:cubicBezTo>
                  <a:cubicBezTo>
                    <a:pt x="145" y="17"/>
                    <a:pt x="145" y="17"/>
                    <a:pt x="145" y="17"/>
                  </a:cubicBezTo>
                  <a:cubicBezTo>
                    <a:pt x="145" y="17"/>
                    <a:pt x="148" y="17"/>
                    <a:pt x="147" y="22"/>
                  </a:cubicBezTo>
                  <a:cubicBezTo>
                    <a:pt x="147" y="26"/>
                    <a:pt x="146" y="25"/>
                    <a:pt x="146" y="25"/>
                  </a:cubicBezTo>
                  <a:cubicBezTo>
                    <a:pt x="144" y="28"/>
                    <a:pt x="144" y="28"/>
                    <a:pt x="144" y="28"/>
                  </a:cubicBezTo>
                  <a:cubicBezTo>
                    <a:pt x="144" y="31"/>
                    <a:pt x="144" y="31"/>
                    <a:pt x="144" y="31"/>
                  </a:cubicBezTo>
                  <a:cubicBezTo>
                    <a:pt x="144" y="31"/>
                    <a:pt x="145" y="31"/>
                    <a:pt x="146" y="31"/>
                  </a:cubicBezTo>
                  <a:cubicBezTo>
                    <a:pt x="147" y="31"/>
                    <a:pt x="148" y="35"/>
                    <a:pt x="148" y="35"/>
                  </a:cubicBezTo>
                  <a:cubicBezTo>
                    <a:pt x="151" y="36"/>
                    <a:pt x="151" y="36"/>
                    <a:pt x="151" y="36"/>
                  </a:cubicBezTo>
                  <a:cubicBezTo>
                    <a:pt x="151" y="36"/>
                    <a:pt x="152" y="37"/>
                    <a:pt x="154" y="38"/>
                  </a:cubicBezTo>
                  <a:cubicBezTo>
                    <a:pt x="155" y="39"/>
                    <a:pt x="156" y="41"/>
                    <a:pt x="156" y="41"/>
                  </a:cubicBezTo>
                  <a:cubicBezTo>
                    <a:pt x="156" y="41"/>
                    <a:pt x="157" y="45"/>
                    <a:pt x="158" y="46"/>
                  </a:cubicBezTo>
                  <a:cubicBezTo>
                    <a:pt x="158" y="48"/>
                    <a:pt x="164" y="44"/>
                    <a:pt x="164" y="44"/>
                  </a:cubicBezTo>
                  <a:cubicBezTo>
                    <a:pt x="165" y="39"/>
                    <a:pt x="165" y="39"/>
                    <a:pt x="165" y="39"/>
                  </a:cubicBezTo>
                  <a:cubicBezTo>
                    <a:pt x="171" y="37"/>
                    <a:pt x="171" y="37"/>
                    <a:pt x="171" y="37"/>
                  </a:cubicBezTo>
                  <a:cubicBezTo>
                    <a:pt x="169" y="31"/>
                    <a:pt x="169" y="31"/>
                    <a:pt x="169" y="31"/>
                  </a:cubicBezTo>
                  <a:cubicBezTo>
                    <a:pt x="167" y="27"/>
                    <a:pt x="167" y="27"/>
                    <a:pt x="167" y="27"/>
                  </a:cubicBezTo>
                  <a:cubicBezTo>
                    <a:pt x="167" y="27"/>
                    <a:pt x="171" y="28"/>
                    <a:pt x="172" y="27"/>
                  </a:cubicBezTo>
                  <a:cubicBezTo>
                    <a:pt x="173" y="27"/>
                    <a:pt x="176" y="28"/>
                    <a:pt x="176" y="28"/>
                  </a:cubicBezTo>
                  <a:cubicBezTo>
                    <a:pt x="187" y="33"/>
                    <a:pt x="187" y="33"/>
                    <a:pt x="187" y="33"/>
                  </a:cubicBezTo>
                  <a:cubicBezTo>
                    <a:pt x="187" y="33"/>
                    <a:pt x="190" y="32"/>
                    <a:pt x="192" y="32"/>
                  </a:cubicBezTo>
                  <a:cubicBezTo>
                    <a:pt x="194" y="31"/>
                    <a:pt x="194" y="29"/>
                    <a:pt x="194" y="29"/>
                  </a:cubicBezTo>
                  <a:cubicBezTo>
                    <a:pt x="194" y="29"/>
                    <a:pt x="195" y="30"/>
                    <a:pt x="197" y="32"/>
                  </a:cubicBezTo>
                  <a:cubicBezTo>
                    <a:pt x="198" y="35"/>
                    <a:pt x="196" y="34"/>
                    <a:pt x="196" y="35"/>
                  </a:cubicBezTo>
                  <a:cubicBezTo>
                    <a:pt x="195" y="36"/>
                    <a:pt x="193" y="39"/>
                    <a:pt x="193" y="39"/>
                  </a:cubicBezTo>
                  <a:cubicBezTo>
                    <a:pt x="193" y="39"/>
                    <a:pt x="194" y="41"/>
                    <a:pt x="196" y="41"/>
                  </a:cubicBezTo>
                  <a:cubicBezTo>
                    <a:pt x="197" y="41"/>
                    <a:pt x="196" y="42"/>
                    <a:pt x="198" y="44"/>
                  </a:cubicBezTo>
                  <a:cubicBezTo>
                    <a:pt x="199" y="45"/>
                    <a:pt x="203" y="46"/>
                    <a:pt x="203" y="46"/>
                  </a:cubicBezTo>
                  <a:cubicBezTo>
                    <a:pt x="206" y="46"/>
                    <a:pt x="206" y="46"/>
                    <a:pt x="206" y="46"/>
                  </a:cubicBezTo>
                  <a:cubicBezTo>
                    <a:pt x="209" y="43"/>
                    <a:pt x="209" y="43"/>
                    <a:pt x="209" y="43"/>
                  </a:cubicBezTo>
                  <a:cubicBezTo>
                    <a:pt x="209" y="43"/>
                    <a:pt x="212" y="44"/>
                    <a:pt x="213" y="45"/>
                  </a:cubicBezTo>
                  <a:cubicBezTo>
                    <a:pt x="214" y="46"/>
                    <a:pt x="219" y="48"/>
                    <a:pt x="219" y="48"/>
                  </a:cubicBezTo>
                  <a:cubicBezTo>
                    <a:pt x="227" y="46"/>
                    <a:pt x="227" y="46"/>
                    <a:pt x="227" y="46"/>
                  </a:cubicBezTo>
                  <a:cubicBezTo>
                    <a:pt x="228" y="54"/>
                    <a:pt x="228" y="54"/>
                    <a:pt x="228" y="54"/>
                  </a:cubicBezTo>
                  <a:cubicBezTo>
                    <a:pt x="228" y="54"/>
                    <a:pt x="230" y="54"/>
                    <a:pt x="232" y="57"/>
                  </a:cubicBezTo>
                  <a:cubicBezTo>
                    <a:pt x="234" y="59"/>
                    <a:pt x="233" y="57"/>
                    <a:pt x="233" y="57"/>
                  </a:cubicBezTo>
                  <a:cubicBezTo>
                    <a:pt x="233" y="57"/>
                    <a:pt x="237" y="59"/>
                    <a:pt x="237" y="60"/>
                  </a:cubicBezTo>
                  <a:cubicBezTo>
                    <a:pt x="237" y="62"/>
                    <a:pt x="238" y="64"/>
                    <a:pt x="238" y="64"/>
                  </a:cubicBezTo>
                  <a:cubicBezTo>
                    <a:pt x="240" y="68"/>
                    <a:pt x="240" y="68"/>
                    <a:pt x="240" y="68"/>
                  </a:cubicBezTo>
                  <a:cubicBezTo>
                    <a:pt x="239" y="68"/>
                    <a:pt x="237" y="68"/>
                    <a:pt x="236" y="68"/>
                  </a:cubicBezTo>
                  <a:cubicBezTo>
                    <a:pt x="236" y="68"/>
                    <a:pt x="235" y="69"/>
                    <a:pt x="234" y="69"/>
                  </a:cubicBezTo>
                  <a:cubicBezTo>
                    <a:pt x="233" y="69"/>
                    <a:pt x="232" y="69"/>
                    <a:pt x="232" y="69"/>
                  </a:cubicBezTo>
                  <a:cubicBezTo>
                    <a:pt x="229" y="70"/>
                    <a:pt x="229" y="70"/>
                    <a:pt x="229" y="70"/>
                  </a:cubicBezTo>
                  <a:cubicBezTo>
                    <a:pt x="227" y="72"/>
                    <a:pt x="227" y="72"/>
                    <a:pt x="227" y="72"/>
                  </a:cubicBezTo>
                  <a:cubicBezTo>
                    <a:pt x="225" y="74"/>
                    <a:pt x="225" y="74"/>
                    <a:pt x="225" y="74"/>
                  </a:cubicBezTo>
                  <a:cubicBezTo>
                    <a:pt x="223" y="78"/>
                    <a:pt x="223" y="78"/>
                    <a:pt x="223" y="78"/>
                  </a:cubicBezTo>
                  <a:cubicBezTo>
                    <a:pt x="223" y="80"/>
                    <a:pt x="223" y="80"/>
                    <a:pt x="223" y="80"/>
                  </a:cubicBezTo>
                  <a:cubicBezTo>
                    <a:pt x="220" y="83"/>
                    <a:pt x="220" y="83"/>
                    <a:pt x="220" y="83"/>
                  </a:cubicBezTo>
                  <a:cubicBezTo>
                    <a:pt x="220" y="83"/>
                    <a:pt x="217" y="85"/>
                    <a:pt x="216" y="85"/>
                  </a:cubicBezTo>
                  <a:cubicBezTo>
                    <a:pt x="215" y="85"/>
                    <a:pt x="215" y="89"/>
                    <a:pt x="215" y="89"/>
                  </a:cubicBezTo>
                  <a:cubicBezTo>
                    <a:pt x="216" y="92"/>
                    <a:pt x="216" y="92"/>
                    <a:pt x="216" y="92"/>
                  </a:cubicBezTo>
                  <a:cubicBezTo>
                    <a:pt x="215" y="97"/>
                    <a:pt x="215" y="97"/>
                    <a:pt x="215" y="97"/>
                  </a:cubicBezTo>
                  <a:cubicBezTo>
                    <a:pt x="210" y="99"/>
                    <a:pt x="210" y="99"/>
                    <a:pt x="210" y="99"/>
                  </a:cubicBezTo>
                  <a:cubicBezTo>
                    <a:pt x="209" y="102"/>
                    <a:pt x="209" y="102"/>
                    <a:pt x="209" y="102"/>
                  </a:cubicBezTo>
                  <a:cubicBezTo>
                    <a:pt x="208" y="104"/>
                    <a:pt x="208" y="104"/>
                    <a:pt x="208" y="104"/>
                  </a:cubicBezTo>
                  <a:cubicBezTo>
                    <a:pt x="208" y="104"/>
                    <a:pt x="206" y="105"/>
                    <a:pt x="206" y="105"/>
                  </a:cubicBezTo>
                  <a:cubicBezTo>
                    <a:pt x="205" y="104"/>
                    <a:pt x="205" y="107"/>
                    <a:pt x="205" y="107"/>
                  </a:cubicBezTo>
                  <a:cubicBezTo>
                    <a:pt x="203" y="109"/>
                    <a:pt x="203" y="109"/>
                    <a:pt x="203" y="109"/>
                  </a:cubicBezTo>
                  <a:cubicBezTo>
                    <a:pt x="202" y="109"/>
                    <a:pt x="202" y="109"/>
                    <a:pt x="202" y="109"/>
                  </a:cubicBezTo>
                  <a:cubicBezTo>
                    <a:pt x="200" y="110"/>
                    <a:pt x="200" y="110"/>
                    <a:pt x="200" y="110"/>
                  </a:cubicBezTo>
                  <a:cubicBezTo>
                    <a:pt x="200" y="110"/>
                    <a:pt x="199" y="111"/>
                    <a:pt x="198" y="111"/>
                  </a:cubicBezTo>
                  <a:cubicBezTo>
                    <a:pt x="198" y="112"/>
                    <a:pt x="197" y="111"/>
                    <a:pt x="197" y="111"/>
                  </a:cubicBezTo>
                  <a:cubicBezTo>
                    <a:pt x="197" y="111"/>
                    <a:pt x="195" y="110"/>
                    <a:pt x="194" y="110"/>
                  </a:cubicBezTo>
                  <a:cubicBezTo>
                    <a:pt x="194" y="110"/>
                    <a:pt x="194" y="111"/>
                    <a:pt x="193" y="111"/>
                  </a:cubicBezTo>
                  <a:cubicBezTo>
                    <a:pt x="193" y="111"/>
                    <a:pt x="193" y="111"/>
                    <a:pt x="192" y="112"/>
                  </a:cubicBezTo>
                  <a:cubicBezTo>
                    <a:pt x="192" y="112"/>
                    <a:pt x="191" y="111"/>
                    <a:pt x="190" y="111"/>
                  </a:cubicBezTo>
                  <a:cubicBezTo>
                    <a:pt x="189" y="111"/>
                    <a:pt x="189" y="110"/>
                    <a:pt x="189" y="110"/>
                  </a:cubicBezTo>
                  <a:cubicBezTo>
                    <a:pt x="188" y="110"/>
                    <a:pt x="187" y="110"/>
                    <a:pt x="187" y="110"/>
                  </a:cubicBezTo>
                  <a:cubicBezTo>
                    <a:pt x="186" y="110"/>
                    <a:pt x="185" y="110"/>
                    <a:pt x="185" y="110"/>
                  </a:cubicBezTo>
                  <a:cubicBezTo>
                    <a:pt x="185" y="110"/>
                    <a:pt x="184" y="111"/>
                    <a:pt x="184" y="111"/>
                  </a:cubicBezTo>
                  <a:cubicBezTo>
                    <a:pt x="182" y="112"/>
                    <a:pt x="182" y="112"/>
                    <a:pt x="182" y="112"/>
                  </a:cubicBezTo>
                  <a:cubicBezTo>
                    <a:pt x="182" y="112"/>
                    <a:pt x="182" y="113"/>
                    <a:pt x="182" y="114"/>
                  </a:cubicBezTo>
                  <a:cubicBezTo>
                    <a:pt x="182" y="114"/>
                    <a:pt x="182" y="115"/>
                    <a:pt x="181" y="115"/>
                  </a:cubicBezTo>
                  <a:cubicBezTo>
                    <a:pt x="181" y="115"/>
                    <a:pt x="180" y="117"/>
                    <a:pt x="180" y="117"/>
                  </a:cubicBezTo>
                  <a:cubicBezTo>
                    <a:pt x="180" y="117"/>
                    <a:pt x="180" y="120"/>
                    <a:pt x="179" y="120"/>
                  </a:cubicBezTo>
                  <a:cubicBezTo>
                    <a:pt x="179" y="120"/>
                    <a:pt x="179" y="121"/>
                    <a:pt x="179" y="121"/>
                  </a:cubicBezTo>
                  <a:cubicBezTo>
                    <a:pt x="179" y="123"/>
                    <a:pt x="179" y="123"/>
                    <a:pt x="179" y="123"/>
                  </a:cubicBezTo>
                  <a:cubicBezTo>
                    <a:pt x="179" y="124"/>
                    <a:pt x="179" y="124"/>
                    <a:pt x="179" y="124"/>
                  </a:cubicBezTo>
                  <a:cubicBezTo>
                    <a:pt x="177" y="123"/>
                    <a:pt x="177" y="123"/>
                    <a:pt x="177" y="123"/>
                  </a:cubicBezTo>
                  <a:cubicBezTo>
                    <a:pt x="175" y="117"/>
                    <a:pt x="175" y="117"/>
                    <a:pt x="175" y="117"/>
                  </a:cubicBezTo>
                  <a:cubicBezTo>
                    <a:pt x="175" y="117"/>
                    <a:pt x="172" y="118"/>
                    <a:pt x="169" y="118"/>
                  </a:cubicBezTo>
                  <a:cubicBezTo>
                    <a:pt x="166" y="117"/>
                    <a:pt x="164" y="115"/>
                    <a:pt x="163" y="115"/>
                  </a:cubicBezTo>
                  <a:cubicBezTo>
                    <a:pt x="163" y="114"/>
                    <a:pt x="159" y="115"/>
                    <a:pt x="159" y="115"/>
                  </a:cubicBezTo>
                  <a:cubicBezTo>
                    <a:pt x="158" y="119"/>
                    <a:pt x="158" y="119"/>
                    <a:pt x="158" y="119"/>
                  </a:cubicBezTo>
                  <a:cubicBezTo>
                    <a:pt x="147" y="118"/>
                    <a:pt x="147" y="118"/>
                    <a:pt x="147" y="118"/>
                  </a:cubicBezTo>
                  <a:cubicBezTo>
                    <a:pt x="143" y="116"/>
                    <a:pt x="143" y="116"/>
                    <a:pt x="143" y="116"/>
                  </a:cubicBezTo>
                  <a:cubicBezTo>
                    <a:pt x="136" y="113"/>
                    <a:pt x="136" y="113"/>
                    <a:pt x="136" y="113"/>
                  </a:cubicBezTo>
                  <a:cubicBezTo>
                    <a:pt x="134" y="112"/>
                    <a:pt x="134" y="112"/>
                    <a:pt x="134" y="112"/>
                  </a:cubicBezTo>
                  <a:cubicBezTo>
                    <a:pt x="134" y="112"/>
                    <a:pt x="130" y="112"/>
                    <a:pt x="129" y="112"/>
                  </a:cubicBezTo>
                  <a:cubicBezTo>
                    <a:pt x="128" y="112"/>
                    <a:pt x="124" y="111"/>
                    <a:pt x="124" y="111"/>
                  </a:cubicBezTo>
                  <a:cubicBezTo>
                    <a:pt x="124" y="111"/>
                    <a:pt x="120" y="110"/>
                    <a:pt x="119" y="110"/>
                  </a:cubicBezTo>
                  <a:cubicBezTo>
                    <a:pt x="118" y="110"/>
                    <a:pt x="116" y="110"/>
                    <a:pt x="116" y="110"/>
                  </a:cubicBezTo>
                  <a:cubicBezTo>
                    <a:pt x="111" y="109"/>
                    <a:pt x="111" y="109"/>
                    <a:pt x="111" y="109"/>
                  </a:cubicBezTo>
                  <a:cubicBezTo>
                    <a:pt x="111" y="109"/>
                    <a:pt x="108" y="107"/>
                    <a:pt x="106" y="108"/>
                  </a:cubicBezTo>
                  <a:cubicBezTo>
                    <a:pt x="105" y="108"/>
                    <a:pt x="106" y="111"/>
                    <a:pt x="106" y="111"/>
                  </a:cubicBezTo>
                  <a:cubicBezTo>
                    <a:pt x="106" y="111"/>
                    <a:pt x="105" y="116"/>
                    <a:pt x="106" y="117"/>
                  </a:cubicBezTo>
                  <a:cubicBezTo>
                    <a:pt x="106" y="119"/>
                    <a:pt x="104" y="121"/>
                    <a:pt x="104" y="121"/>
                  </a:cubicBezTo>
                  <a:cubicBezTo>
                    <a:pt x="101" y="122"/>
                    <a:pt x="101" y="122"/>
                    <a:pt x="101" y="122"/>
                  </a:cubicBezTo>
                  <a:cubicBezTo>
                    <a:pt x="101" y="122"/>
                    <a:pt x="99" y="125"/>
                    <a:pt x="98" y="125"/>
                  </a:cubicBezTo>
                  <a:cubicBezTo>
                    <a:pt x="97" y="125"/>
                    <a:pt x="97" y="131"/>
                    <a:pt x="97" y="131"/>
                  </a:cubicBezTo>
                  <a:cubicBezTo>
                    <a:pt x="93" y="132"/>
                    <a:pt x="93" y="132"/>
                    <a:pt x="93" y="132"/>
                  </a:cubicBezTo>
                  <a:cubicBezTo>
                    <a:pt x="89" y="129"/>
                    <a:pt x="89" y="129"/>
                    <a:pt x="89" y="129"/>
                  </a:cubicBezTo>
                  <a:cubicBezTo>
                    <a:pt x="86" y="131"/>
                    <a:pt x="86" y="131"/>
                    <a:pt x="86" y="131"/>
                  </a:cubicBezTo>
                  <a:cubicBezTo>
                    <a:pt x="85" y="133"/>
                    <a:pt x="85" y="133"/>
                    <a:pt x="85" y="133"/>
                  </a:cubicBezTo>
                  <a:cubicBezTo>
                    <a:pt x="85" y="133"/>
                    <a:pt x="80" y="132"/>
                    <a:pt x="80" y="132"/>
                  </a:cubicBezTo>
                  <a:cubicBezTo>
                    <a:pt x="79" y="132"/>
                    <a:pt x="74" y="131"/>
                    <a:pt x="74" y="131"/>
                  </a:cubicBezTo>
                  <a:cubicBezTo>
                    <a:pt x="74" y="131"/>
                    <a:pt x="71" y="128"/>
                    <a:pt x="70" y="127"/>
                  </a:cubicBezTo>
                  <a:cubicBezTo>
                    <a:pt x="69" y="126"/>
                    <a:pt x="65" y="124"/>
                    <a:pt x="64" y="123"/>
                  </a:cubicBezTo>
                  <a:cubicBezTo>
                    <a:pt x="63" y="123"/>
                    <a:pt x="63" y="122"/>
                    <a:pt x="63" y="122"/>
                  </a:cubicBezTo>
                  <a:cubicBezTo>
                    <a:pt x="61" y="120"/>
                    <a:pt x="62" y="120"/>
                    <a:pt x="60" y="119"/>
                  </a:cubicBezTo>
                  <a:cubicBezTo>
                    <a:pt x="58" y="118"/>
                    <a:pt x="56" y="118"/>
                    <a:pt x="56" y="117"/>
                  </a:cubicBezTo>
                  <a:cubicBezTo>
                    <a:pt x="56" y="116"/>
                    <a:pt x="57" y="114"/>
                    <a:pt x="55" y="114"/>
                  </a:cubicBezTo>
                  <a:cubicBezTo>
                    <a:pt x="52" y="115"/>
                    <a:pt x="51" y="116"/>
                    <a:pt x="50" y="115"/>
                  </a:cubicBezTo>
                  <a:cubicBezTo>
                    <a:pt x="48" y="113"/>
                    <a:pt x="48" y="113"/>
                    <a:pt x="47" y="111"/>
                  </a:cubicBezTo>
                  <a:cubicBezTo>
                    <a:pt x="47" y="109"/>
                    <a:pt x="47" y="107"/>
                    <a:pt x="45" y="107"/>
                  </a:cubicBezTo>
                  <a:cubicBezTo>
                    <a:pt x="43" y="107"/>
                    <a:pt x="42" y="106"/>
                    <a:pt x="42" y="106"/>
                  </a:cubicBezTo>
                  <a:cubicBezTo>
                    <a:pt x="42" y="106"/>
                    <a:pt x="41" y="107"/>
                    <a:pt x="40" y="105"/>
                  </a:cubicBezTo>
                  <a:cubicBezTo>
                    <a:pt x="39" y="102"/>
                    <a:pt x="42" y="104"/>
                    <a:pt x="39" y="100"/>
                  </a:cubicBezTo>
                  <a:cubicBezTo>
                    <a:pt x="35" y="97"/>
                    <a:pt x="36" y="98"/>
                    <a:pt x="34" y="96"/>
                  </a:cubicBezTo>
                  <a:cubicBezTo>
                    <a:pt x="32" y="94"/>
                    <a:pt x="26" y="96"/>
                    <a:pt x="26" y="96"/>
                  </a:cubicBezTo>
                  <a:cubicBezTo>
                    <a:pt x="26" y="96"/>
                    <a:pt x="26" y="95"/>
                    <a:pt x="24" y="93"/>
                  </a:cubicBezTo>
                  <a:cubicBezTo>
                    <a:pt x="22" y="91"/>
                    <a:pt x="23" y="92"/>
                    <a:pt x="21" y="90"/>
                  </a:cubicBezTo>
                  <a:cubicBezTo>
                    <a:pt x="19" y="87"/>
                    <a:pt x="19" y="88"/>
                    <a:pt x="19" y="85"/>
                  </a:cubicBezTo>
                  <a:cubicBezTo>
                    <a:pt x="18" y="82"/>
                    <a:pt x="19" y="81"/>
                    <a:pt x="17" y="79"/>
                  </a:cubicBezTo>
                  <a:cubicBezTo>
                    <a:pt x="15" y="77"/>
                    <a:pt x="14" y="75"/>
                    <a:pt x="14" y="75"/>
                  </a:cubicBezTo>
                  <a:cubicBezTo>
                    <a:pt x="14" y="75"/>
                    <a:pt x="12" y="73"/>
                    <a:pt x="14" y="70"/>
                  </a:cubicBezTo>
                  <a:cubicBezTo>
                    <a:pt x="16" y="68"/>
                    <a:pt x="16" y="68"/>
                    <a:pt x="16" y="66"/>
                  </a:cubicBezTo>
                  <a:cubicBezTo>
                    <a:pt x="16" y="65"/>
                    <a:pt x="17" y="63"/>
                    <a:pt x="14" y="61"/>
                  </a:cubicBezTo>
                  <a:cubicBezTo>
                    <a:pt x="11" y="59"/>
                    <a:pt x="11" y="59"/>
                    <a:pt x="8" y="57"/>
                  </a:cubicBezTo>
                  <a:cubicBezTo>
                    <a:pt x="6" y="56"/>
                    <a:pt x="5" y="56"/>
                    <a:pt x="4" y="55"/>
                  </a:cubicBezTo>
                  <a:cubicBezTo>
                    <a:pt x="3" y="54"/>
                    <a:pt x="1" y="47"/>
                    <a:pt x="1" y="47"/>
                  </a:cubicBezTo>
                  <a:cubicBezTo>
                    <a:pt x="0" y="44"/>
                    <a:pt x="0" y="44"/>
                    <a:pt x="0" y="44"/>
                  </a:cubicBezTo>
                  <a:cubicBezTo>
                    <a:pt x="5" y="44"/>
                    <a:pt x="5" y="44"/>
                    <a:pt x="5" y="44"/>
                  </a:cubicBezTo>
                  <a:cubicBezTo>
                    <a:pt x="6" y="48"/>
                    <a:pt x="6" y="48"/>
                    <a:pt x="6" y="48"/>
                  </a:cubicBezTo>
                  <a:cubicBezTo>
                    <a:pt x="7" y="51"/>
                    <a:pt x="7" y="51"/>
                    <a:pt x="7" y="51"/>
                  </a:cubicBezTo>
                  <a:cubicBezTo>
                    <a:pt x="10" y="45"/>
                    <a:pt x="10" y="45"/>
                    <a:pt x="10" y="45"/>
                  </a:cubicBezTo>
                  <a:cubicBezTo>
                    <a:pt x="14" y="40"/>
                    <a:pt x="14" y="40"/>
                    <a:pt x="14" y="40"/>
                  </a:cubicBezTo>
                  <a:cubicBezTo>
                    <a:pt x="14" y="40"/>
                    <a:pt x="14" y="40"/>
                    <a:pt x="17" y="40"/>
                  </a:cubicBezTo>
                  <a:cubicBezTo>
                    <a:pt x="19" y="40"/>
                    <a:pt x="22" y="38"/>
                    <a:pt x="23" y="38"/>
                  </a:cubicBezTo>
                  <a:cubicBezTo>
                    <a:pt x="25" y="38"/>
                    <a:pt x="28" y="39"/>
                    <a:pt x="29" y="39"/>
                  </a:cubicBezTo>
                  <a:cubicBezTo>
                    <a:pt x="31" y="38"/>
                    <a:pt x="32" y="38"/>
                    <a:pt x="32" y="36"/>
                  </a:cubicBezTo>
                  <a:cubicBezTo>
                    <a:pt x="33" y="35"/>
                    <a:pt x="31" y="33"/>
                    <a:pt x="35" y="32"/>
                  </a:cubicBezTo>
                  <a:cubicBezTo>
                    <a:pt x="38" y="30"/>
                    <a:pt x="39" y="30"/>
                    <a:pt x="39" y="30"/>
                  </a:cubicBezTo>
                  <a:lnTo>
                    <a:pt x="43" y="27"/>
                  </a:lnTo>
                  <a:close/>
                </a:path>
              </a:pathLst>
            </a:custGeom>
            <a:solidFill>
              <a:schemeClr val="accent6"/>
            </a:solidFill>
            <a:ln w="15875" cap="rnd">
              <a:solidFill>
                <a:schemeClr val="bg1"/>
              </a:solidFill>
            </a:ln>
          </p:spPr>
          <p:txBody>
            <a:bodyPr vert="horz" wrap="square" lIns="91440" tIns="45720" rIns="91440" bIns="45720" numCol="1" anchor="ctr" anchorCtr="0" compatLnSpc="1">
              <a:prstTxWarp prst="textNoShape">
                <a:avLst/>
              </a:prstTxWarp>
            </a:bodyPr>
            <a:lstStyle/>
            <a:p>
              <a:pPr algn="ctr"/>
              <a:r>
                <a:rPr lang="en-US" sz="1400" dirty="0">
                  <a:solidFill>
                    <a:schemeClr val="bg1"/>
                  </a:solidFill>
                  <a:latin typeface="+mn-lt"/>
                </a:rPr>
                <a:t>2</a:t>
              </a:r>
            </a:p>
          </p:txBody>
        </p:sp>
        <p:sp>
          <p:nvSpPr>
            <p:cNvPr id="48" name="Freeform 33">
              <a:extLst>
                <a:ext uri="{FF2B5EF4-FFF2-40B4-BE49-F238E27FC236}">
                  <a16:creationId xmlns:a16="http://schemas.microsoft.com/office/drawing/2014/main" id="{5B008DC2-BC75-49CB-A953-8C0AFA80B1A6}"/>
                </a:ext>
              </a:extLst>
            </p:cNvPr>
            <p:cNvSpPr>
              <a:spLocks noEditPoints="1"/>
            </p:cNvSpPr>
            <p:nvPr/>
          </p:nvSpPr>
          <p:spPr bwMode="auto">
            <a:xfrm>
              <a:off x="7687686" y="3123231"/>
              <a:ext cx="662956" cy="236523"/>
            </a:xfrm>
            <a:custGeom>
              <a:avLst/>
              <a:gdLst>
                <a:gd name="T0" fmla="*/ 233 w 291"/>
                <a:gd name="T1" fmla="*/ 67 h 107"/>
                <a:gd name="T2" fmla="*/ 238 w 291"/>
                <a:gd name="T3" fmla="*/ 67 h 107"/>
                <a:gd name="T4" fmla="*/ 239 w 291"/>
                <a:gd name="T5" fmla="*/ 67 h 107"/>
                <a:gd name="T6" fmla="*/ 240 w 291"/>
                <a:gd name="T7" fmla="*/ 67 h 107"/>
                <a:gd name="T8" fmla="*/ 240 w 291"/>
                <a:gd name="T9" fmla="*/ 68 h 107"/>
                <a:gd name="T10" fmla="*/ 241 w 291"/>
                <a:gd name="T11" fmla="*/ 68 h 107"/>
                <a:gd name="T12" fmla="*/ 242 w 291"/>
                <a:gd name="T13" fmla="*/ 67 h 107"/>
                <a:gd name="T14" fmla="*/ 243 w 291"/>
                <a:gd name="T15" fmla="*/ 67 h 107"/>
                <a:gd name="T16" fmla="*/ 244 w 291"/>
                <a:gd name="T17" fmla="*/ 67 h 107"/>
                <a:gd name="T18" fmla="*/ 245 w 291"/>
                <a:gd name="T19" fmla="*/ 67 h 107"/>
                <a:gd name="T20" fmla="*/ 247 w 291"/>
                <a:gd name="T21" fmla="*/ 67 h 107"/>
                <a:gd name="T22" fmla="*/ 248 w 291"/>
                <a:gd name="T23" fmla="*/ 67 h 107"/>
                <a:gd name="T24" fmla="*/ 249 w 291"/>
                <a:gd name="T25" fmla="*/ 66 h 107"/>
                <a:gd name="T26" fmla="*/ 250 w 291"/>
                <a:gd name="T27" fmla="*/ 66 h 107"/>
                <a:gd name="T28" fmla="*/ 250 w 291"/>
                <a:gd name="T29" fmla="*/ 66 h 107"/>
                <a:gd name="T30" fmla="*/ 267 w 291"/>
                <a:gd name="T31" fmla="*/ 71 h 107"/>
                <a:gd name="T32" fmla="*/ 268 w 291"/>
                <a:gd name="T33" fmla="*/ 71 h 107"/>
                <a:gd name="T34" fmla="*/ 268 w 291"/>
                <a:gd name="T35" fmla="*/ 71 h 107"/>
                <a:gd name="T36" fmla="*/ 268 w 291"/>
                <a:gd name="T37" fmla="*/ 71 h 107"/>
                <a:gd name="T38" fmla="*/ 233 w 291"/>
                <a:gd name="T39" fmla="*/ 67 h 107"/>
                <a:gd name="T40" fmla="*/ 269 w 291"/>
                <a:gd name="T41" fmla="*/ 71 h 107"/>
                <a:gd name="T42" fmla="*/ 269 w 291"/>
                <a:gd name="T43" fmla="*/ 71 h 107"/>
                <a:gd name="T44" fmla="*/ 270 w 291"/>
                <a:gd name="T45" fmla="*/ 71 h 107"/>
                <a:gd name="T46" fmla="*/ 270 w 291"/>
                <a:gd name="T47" fmla="*/ 70 h 107"/>
                <a:gd name="T48" fmla="*/ 271 w 291"/>
                <a:gd name="T49" fmla="*/ 70 h 107"/>
                <a:gd name="T50" fmla="*/ 271 w 291"/>
                <a:gd name="T51" fmla="*/ 70 h 107"/>
                <a:gd name="T52" fmla="*/ 271 w 291"/>
                <a:gd name="T53" fmla="*/ 70 h 107"/>
                <a:gd name="T54" fmla="*/ 272 w 291"/>
                <a:gd name="T55" fmla="*/ 69 h 107"/>
                <a:gd name="T56" fmla="*/ 272 w 291"/>
                <a:gd name="T57" fmla="*/ 69 h 107"/>
                <a:gd name="T58" fmla="*/ 273 w 291"/>
                <a:gd name="T59" fmla="*/ 69 h 107"/>
                <a:gd name="T60" fmla="*/ 273 w 291"/>
                <a:gd name="T61" fmla="*/ 69 h 107"/>
                <a:gd name="T62" fmla="*/ 273 w 291"/>
                <a:gd name="T63" fmla="*/ 69 h 107"/>
                <a:gd name="T64" fmla="*/ 273 w 291"/>
                <a:gd name="T65" fmla="*/ 69 h 107"/>
                <a:gd name="T66" fmla="*/ 274 w 291"/>
                <a:gd name="T67" fmla="*/ 69 h 107"/>
                <a:gd name="T68" fmla="*/ 274 w 291"/>
                <a:gd name="T69" fmla="*/ 69 h 107"/>
                <a:gd name="T70" fmla="*/ 274 w 291"/>
                <a:gd name="T71" fmla="*/ 69 h 107"/>
                <a:gd name="T72" fmla="*/ 275 w 291"/>
                <a:gd name="T73" fmla="*/ 69 h 107"/>
                <a:gd name="T74" fmla="*/ 289 w 291"/>
                <a:gd name="T75" fmla="*/ 72 h 107"/>
                <a:gd name="T76" fmla="*/ 272 w 291"/>
                <a:gd name="T77" fmla="*/ 47 h 107"/>
                <a:gd name="T78" fmla="*/ 266 w 291"/>
                <a:gd name="T79" fmla="*/ 27 h 107"/>
                <a:gd name="T80" fmla="*/ 235 w 291"/>
                <a:gd name="T81" fmla="*/ 11 h 107"/>
                <a:gd name="T82" fmla="*/ 197 w 291"/>
                <a:gd name="T83" fmla="*/ 0 h 107"/>
                <a:gd name="T84" fmla="*/ 173 w 291"/>
                <a:gd name="T85" fmla="*/ 17 h 107"/>
                <a:gd name="T86" fmla="*/ 157 w 291"/>
                <a:gd name="T87" fmla="*/ 16 h 107"/>
                <a:gd name="T88" fmla="*/ 111 w 291"/>
                <a:gd name="T89" fmla="*/ 2 h 107"/>
                <a:gd name="T90" fmla="*/ 68 w 291"/>
                <a:gd name="T91" fmla="*/ 11 h 107"/>
                <a:gd name="T92" fmla="*/ 40 w 291"/>
                <a:gd name="T93" fmla="*/ 10 h 107"/>
                <a:gd name="T94" fmla="*/ 1 w 291"/>
                <a:gd name="T95" fmla="*/ 10 h 107"/>
                <a:gd name="T96" fmla="*/ 18 w 291"/>
                <a:gd name="T97" fmla="*/ 27 h 107"/>
                <a:gd name="T98" fmla="*/ 44 w 291"/>
                <a:gd name="T99" fmla="*/ 31 h 107"/>
                <a:gd name="T100" fmla="*/ 70 w 291"/>
                <a:gd name="T101" fmla="*/ 48 h 107"/>
                <a:gd name="T102" fmla="*/ 83 w 291"/>
                <a:gd name="T103" fmla="*/ 100 h 107"/>
                <a:gd name="T104" fmla="*/ 124 w 291"/>
                <a:gd name="T105" fmla="*/ 91 h 107"/>
                <a:gd name="T106" fmla="*/ 153 w 291"/>
                <a:gd name="T107" fmla="*/ 102 h 107"/>
                <a:gd name="T108" fmla="*/ 163 w 291"/>
                <a:gd name="T109" fmla="*/ 98 h 107"/>
                <a:gd name="T110" fmla="*/ 184 w 291"/>
                <a:gd name="T111" fmla="*/ 85 h 107"/>
                <a:gd name="T112" fmla="*/ 193 w 291"/>
                <a:gd name="T113" fmla="*/ 79 h 107"/>
                <a:gd name="T114" fmla="*/ 206 w 291"/>
                <a:gd name="T115" fmla="*/ 76 h 107"/>
                <a:gd name="T116" fmla="*/ 215 w 291"/>
                <a:gd name="T117" fmla="*/ 68 h 107"/>
                <a:gd name="T118" fmla="*/ 230 w 291"/>
                <a:gd name="T119" fmla="*/ 6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1" h="107">
                  <a:moveTo>
                    <a:pt x="231" y="69"/>
                  </a:moveTo>
                  <a:cubicBezTo>
                    <a:pt x="232" y="69"/>
                    <a:pt x="232" y="69"/>
                    <a:pt x="232" y="69"/>
                  </a:cubicBezTo>
                  <a:cubicBezTo>
                    <a:pt x="231" y="68"/>
                    <a:pt x="231" y="68"/>
                    <a:pt x="231" y="68"/>
                  </a:cubicBezTo>
                  <a:cubicBezTo>
                    <a:pt x="231" y="68"/>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3" y="67"/>
                    <a:pt x="233" y="67"/>
                    <a:pt x="233" y="67"/>
                  </a:cubicBezTo>
                  <a:cubicBezTo>
                    <a:pt x="234" y="67"/>
                    <a:pt x="234" y="67"/>
                    <a:pt x="234" y="67"/>
                  </a:cubicBezTo>
                  <a:cubicBezTo>
                    <a:pt x="234" y="67"/>
                    <a:pt x="234" y="67"/>
                    <a:pt x="234" y="67"/>
                  </a:cubicBezTo>
                  <a:cubicBezTo>
                    <a:pt x="235" y="67"/>
                    <a:pt x="237"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8" y="67"/>
                    <a:pt x="238" y="67"/>
                    <a:pt x="238"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39" y="67"/>
                    <a:pt x="239" y="67"/>
                    <a:pt x="239"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7"/>
                    <a:pt x="240" y="67"/>
                    <a:pt x="240" y="67"/>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0" y="68"/>
                    <a:pt x="240" y="68"/>
                    <a:pt x="240"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1" y="68"/>
                    <a:pt x="241" y="68"/>
                    <a:pt x="241" y="68"/>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2" y="67"/>
                    <a:pt x="242" y="67"/>
                    <a:pt x="242"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3" y="67"/>
                    <a:pt x="243" y="67"/>
                    <a:pt x="243"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4" y="67"/>
                    <a:pt x="244" y="67"/>
                    <a:pt x="244"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5" y="67"/>
                    <a:pt x="245" y="67"/>
                    <a:pt x="245"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6" y="67"/>
                    <a:pt x="246" y="67"/>
                    <a:pt x="246"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7" y="67"/>
                    <a:pt x="247" y="67"/>
                    <a:pt x="247"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8" y="67"/>
                    <a:pt x="248" y="67"/>
                    <a:pt x="248" y="67"/>
                  </a:cubicBezTo>
                  <a:cubicBezTo>
                    <a:pt x="249" y="67"/>
                    <a:pt x="249" y="67"/>
                    <a:pt x="249" y="67"/>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49" y="66"/>
                    <a:pt x="249" y="66"/>
                    <a:pt x="249"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0" y="66"/>
                    <a:pt x="250" y="66"/>
                    <a:pt x="250" y="66"/>
                  </a:cubicBezTo>
                  <a:cubicBezTo>
                    <a:pt x="252" y="70"/>
                    <a:pt x="252" y="70"/>
                    <a:pt x="252" y="70"/>
                  </a:cubicBezTo>
                  <a:cubicBezTo>
                    <a:pt x="252" y="70"/>
                    <a:pt x="263" y="72"/>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7" y="71"/>
                    <a:pt x="267" y="71"/>
                    <a:pt x="267"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68" y="71"/>
                    <a:pt x="268" y="71"/>
                    <a:pt x="268" y="71"/>
                  </a:cubicBezTo>
                  <a:cubicBezTo>
                    <a:pt x="231" y="69"/>
                    <a:pt x="231" y="69"/>
                    <a:pt x="231" y="69"/>
                  </a:cubicBezTo>
                  <a:close/>
                  <a:moveTo>
                    <a:pt x="233" y="67"/>
                  </a:moveTo>
                  <a:cubicBezTo>
                    <a:pt x="233" y="67"/>
                    <a:pt x="233" y="67"/>
                    <a:pt x="233" y="67"/>
                  </a:cubicBezTo>
                  <a:cubicBezTo>
                    <a:pt x="233" y="67"/>
                    <a:pt x="233" y="67"/>
                    <a:pt x="233" y="67"/>
                  </a:cubicBezTo>
                  <a:cubicBezTo>
                    <a:pt x="233" y="67"/>
                    <a:pt x="233" y="67"/>
                    <a:pt x="233" y="67"/>
                  </a:cubicBezTo>
                  <a:close/>
                  <a:moveTo>
                    <a:pt x="269" y="71"/>
                  </a:move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69" y="71"/>
                    <a:pt x="269" y="71"/>
                    <a:pt x="269" y="71"/>
                  </a:cubicBezTo>
                  <a:cubicBezTo>
                    <a:pt x="270" y="71"/>
                    <a:pt x="270" y="71"/>
                    <a:pt x="270" y="71"/>
                  </a:cubicBezTo>
                  <a:cubicBezTo>
                    <a:pt x="270" y="71"/>
                    <a:pt x="270" y="71"/>
                    <a:pt x="270" y="71"/>
                  </a:cubicBezTo>
                  <a:cubicBezTo>
                    <a:pt x="270" y="71"/>
                    <a:pt x="270" y="71"/>
                    <a:pt x="270" y="71"/>
                  </a:cubicBezTo>
                  <a:cubicBezTo>
                    <a:pt x="270" y="71"/>
                    <a:pt x="270" y="71"/>
                    <a:pt x="270" y="71"/>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0" y="70"/>
                    <a:pt x="270" y="70"/>
                    <a:pt x="270"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1" y="70"/>
                    <a:pt x="271" y="70"/>
                    <a:pt x="271" y="70"/>
                  </a:cubicBezTo>
                  <a:cubicBezTo>
                    <a:pt x="272" y="70"/>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2" y="69"/>
                    <a:pt x="272" y="69"/>
                    <a:pt x="272"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3" y="69"/>
                    <a:pt x="273" y="69"/>
                    <a:pt x="273"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4" y="69"/>
                    <a:pt x="274" y="69"/>
                    <a:pt x="274"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5" y="69"/>
                    <a:pt x="275" y="69"/>
                    <a:pt x="275" y="69"/>
                  </a:cubicBezTo>
                  <a:cubicBezTo>
                    <a:pt x="276" y="69"/>
                    <a:pt x="276" y="69"/>
                    <a:pt x="278" y="70"/>
                  </a:cubicBezTo>
                  <a:cubicBezTo>
                    <a:pt x="280" y="71"/>
                    <a:pt x="283" y="72"/>
                    <a:pt x="285" y="72"/>
                  </a:cubicBezTo>
                  <a:cubicBezTo>
                    <a:pt x="289" y="72"/>
                    <a:pt x="289" y="72"/>
                    <a:pt x="289" y="72"/>
                  </a:cubicBezTo>
                  <a:cubicBezTo>
                    <a:pt x="290" y="69"/>
                    <a:pt x="290" y="69"/>
                    <a:pt x="290" y="69"/>
                  </a:cubicBezTo>
                  <a:cubicBezTo>
                    <a:pt x="291" y="71"/>
                    <a:pt x="289" y="61"/>
                    <a:pt x="290" y="58"/>
                  </a:cubicBezTo>
                  <a:cubicBezTo>
                    <a:pt x="289" y="57"/>
                    <a:pt x="288" y="56"/>
                    <a:pt x="288" y="55"/>
                  </a:cubicBezTo>
                  <a:cubicBezTo>
                    <a:pt x="287" y="54"/>
                    <a:pt x="282" y="54"/>
                    <a:pt x="282" y="54"/>
                  </a:cubicBezTo>
                  <a:cubicBezTo>
                    <a:pt x="278" y="53"/>
                    <a:pt x="278" y="53"/>
                    <a:pt x="278" y="53"/>
                  </a:cubicBezTo>
                  <a:cubicBezTo>
                    <a:pt x="275" y="52"/>
                    <a:pt x="275" y="52"/>
                    <a:pt x="275" y="52"/>
                  </a:cubicBezTo>
                  <a:cubicBezTo>
                    <a:pt x="272" y="47"/>
                    <a:pt x="272" y="47"/>
                    <a:pt x="272" y="47"/>
                  </a:cubicBezTo>
                  <a:cubicBezTo>
                    <a:pt x="269" y="45"/>
                    <a:pt x="269" y="45"/>
                    <a:pt x="269" y="45"/>
                  </a:cubicBezTo>
                  <a:cubicBezTo>
                    <a:pt x="266" y="41"/>
                    <a:pt x="266" y="41"/>
                    <a:pt x="266" y="41"/>
                  </a:cubicBezTo>
                  <a:cubicBezTo>
                    <a:pt x="267" y="39"/>
                    <a:pt x="267" y="39"/>
                    <a:pt x="267" y="39"/>
                  </a:cubicBezTo>
                  <a:cubicBezTo>
                    <a:pt x="270" y="35"/>
                    <a:pt x="270" y="35"/>
                    <a:pt x="270" y="35"/>
                  </a:cubicBezTo>
                  <a:cubicBezTo>
                    <a:pt x="270" y="35"/>
                    <a:pt x="271" y="35"/>
                    <a:pt x="272" y="33"/>
                  </a:cubicBezTo>
                  <a:cubicBezTo>
                    <a:pt x="274" y="30"/>
                    <a:pt x="272" y="30"/>
                    <a:pt x="272" y="30"/>
                  </a:cubicBezTo>
                  <a:cubicBezTo>
                    <a:pt x="272" y="30"/>
                    <a:pt x="268" y="28"/>
                    <a:pt x="266" y="27"/>
                  </a:cubicBezTo>
                  <a:cubicBezTo>
                    <a:pt x="264" y="26"/>
                    <a:pt x="261" y="29"/>
                    <a:pt x="261" y="29"/>
                  </a:cubicBezTo>
                  <a:cubicBezTo>
                    <a:pt x="255" y="28"/>
                    <a:pt x="255" y="28"/>
                    <a:pt x="255" y="28"/>
                  </a:cubicBezTo>
                  <a:cubicBezTo>
                    <a:pt x="250" y="28"/>
                    <a:pt x="250" y="28"/>
                    <a:pt x="250" y="28"/>
                  </a:cubicBezTo>
                  <a:cubicBezTo>
                    <a:pt x="246" y="24"/>
                    <a:pt x="246" y="24"/>
                    <a:pt x="246" y="24"/>
                  </a:cubicBezTo>
                  <a:cubicBezTo>
                    <a:pt x="239" y="22"/>
                    <a:pt x="239" y="22"/>
                    <a:pt x="239" y="22"/>
                  </a:cubicBezTo>
                  <a:cubicBezTo>
                    <a:pt x="235" y="20"/>
                    <a:pt x="235" y="20"/>
                    <a:pt x="235" y="20"/>
                  </a:cubicBezTo>
                  <a:cubicBezTo>
                    <a:pt x="235" y="20"/>
                    <a:pt x="235" y="12"/>
                    <a:pt x="235" y="11"/>
                  </a:cubicBezTo>
                  <a:cubicBezTo>
                    <a:pt x="235" y="9"/>
                    <a:pt x="235" y="6"/>
                    <a:pt x="235" y="6"/>
                  </a:cubicBezTo>
                  <a:cubicBezTo>
                    <a:pt x="235" y="6"/>
                    <a:pt x="229" y="5"/>
                    <a:pt x="226" y="6"/>
                  </a:cubicBezTo>
                  <a:cubicBezTo>
                    <a:pt x="224" y="7"/>
                    <a:pt x="221" y="6"/>
                    <a:pt x="221" y="6"/>
                  </a:cubicBezTo>
                  <a:cubicBezTo>
                    <a:pt x="221" y="6"/>
                    <a:pt x="213" y="5"/>
                    <a:pt x="212" y="3"/>
                  </a:cubicBezTo>
                  <a:cubicBezTo>
                    <a:pt x="212" y="1"/>
                    <a:pt x="212" y="2"/>
                    <a:pt x="211" y="2"/>
                  </a:cubicBezTo>
                  <a:cubicBezTo>
                    <a:pt x="209" y="2"/>
                    <a:pt x="203" y="2"/>
                    <a:pt x="203" y="2"/>
                  </a:cubicBezTo>
                  <a:cubicBezTo>
                    <a:pt x="197" y="0"/>
                    <a:pt x="197" y="0"/>
                    <a:pt x="197" y="0"/>
                  </a:cubicBezTo>
                  <a:cubicBezTo>
                    <a:pt x="197" y="9"/>
                    <a:pt x="197" y="9"/>
                    <a:pt x="197" y="9"/>
                  </a:cubicBezTo>
                  <a:cubicBezTo>
                    <a:pt x="196" y="7"/>
                    <a:pt x="196" y="7"/>
                    <a:pt x="196" y="7"/>
                  </a:cubicBezTo>
                  <a:cubicBezTo>
                    <a:pt x="186" y="6"/>
                    <a:pt x="186" y="6"/>
                    <a:pt x="186" y="6"/>
                  </a:cubicBezTo>
                  <a:cubicBezTo>
                    <a:pt x="180" y="9"/>
                    <a:pt x="180" y="9"/>
                    <a:pt x="180" y="9"/>
                  </a:cubicBezTo>
                  <a:cubicBezTo>
                    <a:pt x="175" y="11"/>
                    <a:pt x="175" y="11"/>
                    <a:pt x="175" y="11"/>
                  </a:cubicBezTo>
                  <a:cubicBezTo>
                    <a:pt x="175" y="14"/>
                    <a:pt x="175" y="14"/>
                    <a:pt x="175" y="14"/>
                  </a:cubicBezTo>
                  <a:cubicBezTo>
                    <a:pt x="173" y="17"/>
                    <a:pt x="173" y="17"/>
                    <a:pt x="173" y="17"/>
                  </a:cubicBezTo>
                  <a:cubicBezTo>
                    <a:pt x="173" y="17"/>
                    <a:pt x="170" y="18"/>
                    <a:pt x="168" y="18"/>
                  </a:cubicBezTo>
                  <a:cubicBezTo>
                    <a:pt x="168" y="19"/>
                    <a:pt x="167" y="21"/>
                    <a:pt x="167" y="22"/>
                  </a:cubicBezTo>
                  <a:cubicBezTo>
                    <a:pt x="166" y="23"/>
                    <a:pt x="164" y="23"/>
                    <a:pt x="164" y="23"/>
                  </a:cubicBezTo>
                  <a:cubicBezTo>
                    <a:pt x="160" y="22"/>
                    <a:pt x="160" y="22"/>
                    <a:pt x="160" y="22"/>
                  </a:cubicBezTo>
                  <a:cubicBezTo>
                    <a:pt x="157" y="22"/>
                    <a:pt x="157" y="22"/>
                    <a:pt x="157" y="22"/>
                  </a:cubicBezTo>
                  <a:cubicBezTo>
                    <a:pt x="155" y="20"/>
                    <a:pt x="155" y="20"/>
                    <a:pt x="155" y="20"/>
                  </a:cubicBezTo>
                  <a:cubicBezTo>
                    <a:pt x="157" y="16"/>
                    <a:pt x="157" y="16"/>
                    <a:pt x="157" y="16"/>
                  </a:cubicBezTo>
                  <a:cubicBezTo>
                    <a:pt x="157" y="14"/>
                    <a:pt x="157" y="14"/>
                    <a:pt x="157" y="14"/>
                  </a:cubicBezTo>
                  <a:cubicBezTo>
                    <a:pt x="151" y="14"/>
                    <a:pt x="151" y="14"/>
                    <a:pt x="151" y="14"/>
                  </a:cubicBezTo>
                  <a:cubicBezTo>
                    <a:pt x="145" y="12"/>
                    <a:pt x="145" y="12"/>
                    <a:pt x="145" y="12"/>
                  </a:cubicBezTo>
                  <a:cubicBezTo>
                    <a:pt x="132" y="11"/>
                    <a:pt x="132" y="11"/>
                    <a:pt x="132" y="11"/>
                  </a:cubicBezTo>
                  <a:cubicBezTo>
                    <a:pt x="124" y="9"/>
                    <a:pt x="124" y="9"/>
                    <a:pt x="124" y="9"/>
                  </a:cubicBezTo>
                  <a:cubicBezTo>
                    <a:pt x="119" y="4"/>
                    <a:pt x="119" y="4"/>
                    <a:pt x="119" y="4"/>
                  </a:cubicBezTo>
                  <a:cubicBezTo>
                    <a:pt x="111" y="2"/>
                    <a:pt x="111" y="2"/>
                    <a:pt x="111" y="2"/>
                  </a:cubicBezTo>
                  <a:cubicBezTo>
                    <a:pt x="104" y="7"/>
                    <a:pt x="104" y="7"/>
                    <a:pt x="104" y="7"/>
                  </a:cubicBezTo>
                  <a:cubicBezTo>
                    <a:pt x="104" y="7"/>
                    <a:pt x="97" y="4"/>
                    <a:pt x="94" y="4"/>
                  </a:cubicBezTo>
                  <a:cubicBezTo>
                    <a:pt x="92" y="5"/>
                    <a:pt x="88" y="6"/>
                    <a:pt x="87" y="7"/>
                  </a:cubicBezTo>
                  <a:cubicBezTo>
                    <a:pt x="86" y="7"/>
                    <a:pt x="84" y="10"/>
                    <a:pt x="83" y="10"/>
                  </a:cubicBezTo>
                  <a:cubicBezTo>
                    <a:pt x="81" y="11"/>
                    <a:pt x="79" y="10"/>
                    <a:pt x="77" y="10"/>
                  </a:cubicBezTo>
                  <a:cubicBezTo>
                    <a:pt x="76" y="11"/>
                    <a:pt x="75" y="12"/>
                    <a:pt x="73" y="12"/>
                  </a:cubicBezTo>
                  <a:cubicBezTo>
                    <a:pt x="71" y="12"/>
                    <a:pt x="70" y="11"/>
                    <a:pt x="68" y="11"/>
                  </a:cubicBezTo>
                  <a:cubicBezTo>
                    <a:pt x="67" y="12"/>
                    <a:pt x="66" y="13"/>
                    <a:pt x="64" y="13"/>
                  </a:cubicBezTo>
                  <a:cubicBezTo>
                    <a:pt x="62" y="13"/>
                    <a:pt x="61" y="11"/>
                    <a:pt x="61" y="11"/>
                  </a:cubicBezTo>
                  <a:cubicBezTo>
                    <a:pt x="58" y="11"/>
                    <a:pt x="58" y="11"/>
                    <a:pt x="58" y="11"/>
                  </a:cubicBezTo>
                  <a:cubicBezTo>
                    <a:pt x="55" y="8"/>
                    <a:pt x="55" y="8"/>
                    <a:pt x="55" y="8"/>
                  </a:cubicBezTo>
                  <a:cubicBezTo>
                    <a:pt x="55" y="8"/>
                    <a:pt x="54" y="10"/>
                    <a:pt x="51" y="10"/>
                  </a:cubicBezTo>
                  <a:cubicBezTo>
                    <a:pt x="49" y="9"/>
                    <a:pt x="47" y="8"/>
                    <a:pt x="45" y="9"/>
                  </a:cubicBezTo>
                  <a:cubicBezTo>
                    <a:pt x="43" y="9"/>
                    <a:pt x="40" y="10"/>
                    <a:pt x="40" y="10"/>
                  </a:cubicBezTo>
                  <a:cubicBezTo>
                    <a:pt x="32" y="7"/>
                    <a:pt x="32" y="7"/>
                    <a:pt x="32" y="7"/>
                  </a:cubicBezTo>
                  <a:cubicBezTo>
                    <a:pt x="27" y="6"/>
                    <a:pt x="27" y="6"/>
                    <a:pt x="27" y="6"/>
                  </a:cubicBezTo>
                  <a:cubicBezTo>
                    <a:pt x="23" y="5"/>
                    <a:pt x="23" y="5"/>
                    <a:pt x="23" y="5"/>
                  </a:cubicBezTo>
                  <a:cubicBezTo>
                    <a:pt x="21" y="8"/>
                    <a:pt x="21" y="8"/>
                    <a:pt x="21" y="8"/>
                  </a:cubicBezTo>
                  <a:cubicBezTo>
                    <a:pt x="16" y="8"/>
                    <a:pt x="16" y="8"/>
                    <a:pt x="16" y="8"/>
                  </a:cubicBezTo>
                  <a:cubicBezTo>
                    <a:pt x="16" y="8"/>
                    <a:pt x="10" y="6"/>
                    <a:pt x="6" y="7"/>
                  </a:cubicBezTo>
                  <a:cubicBezTo>
                    <a:pt x="5" y="7"/>
                    <a:pt x="2" y="10"/>
                    <a:pt x="1" y="10"/>
                  </a:cubicBezTo>
                  <a:cubicBezTo>
                    <a:pt x="0" y="11"/>
                    <a:pt x="1" y="11"/>
                    <a:pt x="2" y="14"/>
                  </a:cubicBezTo>
                  <a:cubicBezTo>
                    <a:pt x="2" y="16"/>
                    <a:pt x="1" y="20"/>
                    <a:pt x="1" y="20"/>
                  </a:cubicBezTo>
                  <a:cubicBezTo>
                    <a:pt x="7" y="21"/>
                    <a:pt x="7" y="21"/>
                    <a:pt x="7" y="21"/>
                  </a:cubicBezTo>
                  <a:cubicBezTo>
                    <a:pt x="12" y="23"/>
                    <a:pt x="12" y="23"/>
                    <a:pt x="12" y="23"/>
                  </a:cubicBezTo>
                  <a:cubicBezTo>
                    <a:pt x="13" y="27"/>
                    <a:pt x="13" y="27"/>
                    <a:pt x="13" y="27"/>
                  </a:cubicBezTo>
                  <a:cubicBezTo>
                    <a:pt x="13" y="27"/>
                    <a:pt x="16" y="30"/>
                    <a:pt x="17" y="29"/>
                  </a:cubicBezTo>
                  <a:cubicBezTo>
                    <a:pt x="18" y="29"/>
                    <a:pt x="17" y="28"/>
                    <a:pt x="18" y="27"/>
                  </a:cubicBezTo>
                  <a:cubicBezTo>
                    <a:pt x="18" y="27"/>
                    <a:pt x="19" y="29"/>
                    <a:pt x="21" y="29"/>
                  </a:cubicBezTo>
                  <a:cubicBezTo>
                    <a:pt x="21" y="29"/>
                    <a:pt x="23" y="28"/>
                    <a:pt x="24" y="28"/>
                  </a:cubicBezTo>
                  <a:cubicBezTo>
                    <a:pt x="26" y="29"/>
                    <a:pt x="27" y="30"/>
                    <a:pt x="28" y="30"/>
                  </a:cubicBezTo>
                  <a:cubicBezTo>
                    <a:pt x="29" y="30"/>
                    <a:pt x="31" y="29"/>
                    <a:pt x="31" y="29"/>
                  </a:cubicBezTo>
                  <a:cubicBezTo>
                    <a:pt x="33" y="28"/>
                    <a:pt x="36" y="27"/>
                    <a:pt x="39" y="30"/>
                  </a:cubicBezTo>
                  <a:cubicBezTo>
                    <a:pt x="41" y="32"/>
                    <a:pt x="40" y="33"/>
                    <a:pt x="42" y="33"/>
                  </a:cubicBezTo>
                  <a:cubicBezTo>
                    <a:pt x="43" y="33"/>
                    <a:pt x="43" y="31"/>
                    <a:pt x="44" y="31"/>
                  </a:cubicBezTo>
                  <a:cubicBezTo>
                    <a:pt x="46" y="31"/>
                    <a:pt x="46" y="32"/>
                    <a:pt x="47" y="33"/>
                  </a:cubicBezTo>
                  <a:cubicBezTo>
                    <a:pt x="49" y="35"/>
                    <a:pt x="49" y="37"/>
                    <a:pt x="51" y="38"/>
                  </a:cubicBezTo>
                  <a:cubicBezTo>
                    <a:pt x="51" y="39"/>
                    <a:pt x="52" y="40"/>
                    <a:pt x="54" y="40"/>
                  </a:cubicBezTo>
                  <a:cubicBezTo>
                    <a:pt x="54" y="40"/>
                    <a:pt x="55" y="39"/>
                    <a:pt x="55" y="39"/>
                  </a:cubicBezTo>
                  <a:cubicBezTo>
                    <a:pt x="57" y="39"/>
                    <a:pt x="59" y="39"/>
                    <a:pt x="60" y="40"/>
                  </a:cubicBezTo>
                  <a:cubicBezTo>
                    <a:pt x="64" y="40"/>
                    <a:pt x="65" y="40"/>
                    <a:pt x="66" y="41"/>
                  </a:cubicBezTo>
                  <a:cubicBezTo>
                    <a:pt x="67" y="43"/>
                    <a:pt x="69" y="46"/>
                    <a:pt x="70" y="48"/>
                  </a:cubicBezTo>
                  <a:cubicBezTo>
                    <a:pt x="71" y="50"/>
                    <a:pt x="72" y="54"/>
                    <a:pt x="73" y="55"/>
                  </a:cubicBezTo>
                  <a:cubicBezTo>
                    <a:pt x="74" y="57"/>
                    <a:pt x="77" y="58"/>
                    <a:pt x="78" y="60"/>
                  </a:cubicBezTo>
                  <a:cubicBezTo>
                    <a:pt x="79" y="61"/>
                    <a:pt x="81" y="67"/>
                    <a:pt x="82" y="69"/>
                  </a:cubicBezTo>
                  <a:cubicBezTo>
                    <a:pt x="82" y="71"/>
                    <a:pt x="85" y="74"/>
                    <a:pt x="86" y="78"/>
                  </a:cubicBezTo>
                  <a:cubicBezTo>
                    <a:pt x="88" y="82"/>
                    <a:pt x="88" y="85"/>
                    <a:pt x="88" y="85"/>
                  </a:cubicBezTo>
                  <a:cubicBezTo>
                    <a:pt x="88" y="89"/>
                    <a:pt x="88" y="89"/>
                    <a:pt x="88" y="89"/>
                  </a:cubicBezTo>
                  <a:cubicBezTo>
                    <a:pt x="88" y="89"/>
                    <a:pt x="85" y="98"/>
                    <a:pt x="83" y="100"/>
                  </a:cubicBezTo>
                  <a:cubicBezTo>
                    <a:pt x="81" y="102"/>
                    <a:pt x="84" y="105"/>
                    <a:pt x="87" y="106"/>
                  </a:cubicBezTo>
                  <a:cubicBezTo>
                    <a:pt x="90" y="107"/>
                    <a:pt x="98" y="103"/>
                    <a:pt x="98" y="103"/>
                  </a:cubicBezTo>
                  <a:cubicBezTo>
                    <a:pt x="103" y="101"/>
                    <a:pt x="103" y="101"/>
                    <a:pt x="103" y="101"/>
                  </a:cubicBezTo>
                  <a:cubicBezTo>
                    <a:pt x="108" y="100"/>
                    <a:pt x="108" y="100"/>
                    <a:pt x="108" y="100"/>
                  </a:cubicBezTo>
                  <a:cubicBezTo>
                    <a:pt x="108" y="100"/>
                    <a:pt x="120" y="99"/>
                    <a:pt x="122" y="98"/>
                  </a:cubicBezTo>
                  <a:cubicBezTo>
                    <a:pt x="125" y="96"/>
                    <a:pt x="125" y="94"/>
                    <a:pt x="125" y="94"/>
                  </a:cubicBezTo>
                  <a:cubicBezTo>
                    <a:pt x="124" y="91"/>
                    <a:pt x="124" y="91"/>
                    <a:pt x="124" y="91"/>
                  </a:cubicBezTo>
                  <a:cubicBezTo>
                    <a:pt x="124" y="91"/>
                    <a:pt x="130" y="88"/>
                    <a:pt x="133" y="87"/>
                  </a:cubicBezTo>
                  <a:cubicBezTo>
                    <a:pt x="135" y="86"/>
                    <a:pt x="137" y="88"/>
                    <a:pt x="137" y="88"/>
                  </a:cubicBezTo>
                  <a:cubicBezTo>
                    <a:pt x="140" y="91"/>
                    <a:pt x="140" y="91"/>
                    <a:pt x="140" y="91"/>
                  </a:cubicBezTo>
                  <a:cubicBezTo>
                    <a:pt x="144" y="95"/>
                    <a:pt x="144" y="95"/>
                    <a:pt x="144" y="95"/>
                  </a:cubicBezTo>
                  <a:cubicBezTo>
                    <a:pt x="149" y="96"/>
                    <a:pt x="149" y="96"/>
                    <a:pt x="149" y="96"/>
                  </a:cubicBezTo>
                  <a:cubicBezTo>
                    <a:pt x="149" y="96"/>
                    <a:pt x="152" y="99"/>
                    <a:pt x="153" y="100"/>
                  </a:cubicBezTo>
                  <a:cubicBezTo>
                    <a:pt x="153" y="102"/>
                    <a:pt x="153" y="102"/>
                    <a:pt x="153" y="102"/>
                  </a:cubicBezTo>
                  <a:cubicBezTo>
                    <a:pt x="159" y="102"/>
                    <a:pt x="159" y="102"/>
                    <a:pt x="159" y="102"/>
                  </a:cubicBezTo>
                  <a:cubicBezTo>
                    <a:pt x="164" y="100"/>
                    <a:pt x="164" y="100"/>
                    <a:pt x="164" y="100"/>
                  </a:cubicBezTo>
                  <a:cubicBezTo>
                    <a:pt x="169" y="103"/>
                    <a:pt x="169" y="103"/>
                    <a:pt x="169" y="103"/>
                  </a:cubicBezTo>
                  <a:cubicBezTo>
                    <a:pt x="174" y="101"/>
                    <a:pt x="174" y="101"/>
                    <a:pt x="174" y="101"/>
                  </a:cubicBezTo>
                  <a:cubicBezTo>
                    <a:pt x="173" y="100"/>
                    <a:pt x="169" y="99"/>
                    <a:pt x="169" y="99"/>
                  </a:cubicBezTo>
                  <a:cubicBezTo>
                    <a:pt x="164" y="99"/>
                    <a:pt x="164" y="99"/>
                    <a:pt x="164" y="99"/>
                  </a:cubicBezTo>
                  <a:cubicBezTo>
                    <a:pt x="163" y="98"/>
                    <a:pt x="163" y="98"/>
                    <a:pt x="163" y="98"/>
                  </a:cubicBezTo>
                  <a:cubicBezTo>
                    <a:pt x="161" y="96"/>
                    <a:pt x="161" y="96"/>
                    <a:pt x="161" y="96"/>
                  </a:cubicBezTo>
                  <a:cubicBezTo>
                    <a:pt x="165" y="93"/>
                    <a:pt x="165" y="93"/>
                    <a:pt x="165" y="93"/>
                  </a:cubicBezTo>
                  <a:cubicBezTo>
                    <a:pt x="165" y="93"/>
                    <a:pt x="167" y="93"/>
                    <a:pt x="168" y="92"/>
                  </a:cubicBezTo>
                  <a:cubicBezTo>
                    <a:pt x="170" y="92"/>
                    <a:pt x="176" y="90"/>
                    <a:pt x="176" y="90"/>
                  </a:cubicBezTo>
                  <a:cubicBezTo>
                    <a:pt x="178" y="88"/>
                    <a:pt x="178" y="88"/>
                    <a:pt x="178" y="88"/>
                  </a:cubicBezTo>
                  <a:cubicBezTo>
                    <a:pt x="178" y="88"/>
                    <a:pt x="180" y="86"/>
                    <a:pt x="180" y="86"/>
                  </a:cubicBezTo>
                  <a:cubicBezTo>
                    <a:pt x="181" y="86"/>
                    <a:pt x="183" y="86"/>
                    <a:pt x="184" y="85"/>
                  </a:cubicBezTo>
                  <a:cubicBezTo>
                    <a:pt x="184" y="85"/>
                    <a:pt x="185" y="84"/>
                    <a:pt x="185" y="84"/>
                  </a:cubicBezTo>
                  <a:cubicBezTo>
                    <a:pt x="185" y="84"/>
                    <a:pt x="185" y="83"/>
                    <a:pt x="186" y="83"/>
                  </a:cubicBezTo>
                  <a:cubicBezTo>
                    <a:pt x="186" y="83"/>
                    <a:pt x="187" y="83"/>
                    <a:pt x="188" y="82"/>
                  </a:cubicBezTo>
                  <a:cubicBezTo>
                    <a:pt x="189" y="82"/>
                    <a:pt x="189" y="82"/>
                    <a:pt x="190" y="81"/>
                  </a:cubicBezTo>
                  <a:cubicBezTo>
                    <a:pt x="190" y="81"/>
                    <a:pt x="191" y="78"/>
                    <a:pt x="191" y="78"/>
                  </a:cubicBezTo>
                  <a:cubicBezTo>
                    <a:pt x="191" y="78"/>
                    <a:pt x="191" y="78"/>
                    <a:pt x="191" y="78"/>
                  </a:cubicBezTo>
                  <a:cubicBezTo>
                    <a:pt x="192" y="78"/>
                    <a:pt x="193" y="79"/>
                    <a:pt x="193" y="79"/>
                  </a:cubicBezTo>
                  <a:cubicBezTo>
                    <a:pt x="193" y="79"/>
                    <a:pt x="195" y="79"/>
                    <a:pt x="196" y="79"/>
                  </a:cubicBezTo>
                  <a:cubicBezTo>
                    <a:pt x="196" y="79"/>
                    <a:pt x="198" y="78"/>
                    <a:pt x="198" y="78"/>
                  </a:cubicBezTo>
                  <a:cubicBezTo>
                    <a:pt x="198" y="78"/>
                    <a:pt x="198" y="77"/>
                    <a:pt x="199" y="77"/>
                  </a:cubicBezTo>
                  <a:cubicBezTo>
                    <a:pt x="200" y="77"/>
                    <a:pt x="201" y="77"/>
                    <a:pt x="202" y="77"/>
                  </a:cubicBezTo>
                  <a:cubicBezTo>
                    <a:pt x="202" y="77"/>
                    <a:pt x="204" y="77"/>
                    <a:pt x="204" y="77"/>
                  </a:cubicBezTo>
                  <a:cubicBezTo>
                    <a:pt x="205" y="76"/>
                    <a:pt x="205" y="76"/>
                    <a:pt x="205" y="76"/>
                  </a:cubicBezTo>
                  <a:cubicBezTo>
                    <a:pt x="206" y="76"/>
                    <a:pt x="205" y="75"/>
                    <a:pt x="206" y="76"/>
                  </a:cubicBezTo>
                  <a:cubicBezTo>
                    <a:pt x="207" y="76"/>
                    <a:pt x="206" y="77"/>
                    <a:pt x="207" y="76"/>
                  </a:cubicBezTo>
                  <a:cubicBezTo>
                    <a:pt x="208" y="75"/>
                    <a:pt x="209" y="73"/>
                    <a:pt x="209" y="73"/>
                  </a:cubicBezTo>
                  <a:cubicBezTo>
                    <a:pt x="209" y="73"/>
                    <a:pt x="208" y="73"/>
                    <a:pt x="210" y="73"/>
                  </a:cubicBezTo>
                  <a:cubicBezTo>
                    <a:pt x="212" y="73"/>
                    <a:pt x="212" y="73"/>
                    <a:pt x="214" y="73"/>
                  </a:cubicBezTo>
                  <a:cubicBezTo>
                    <a:pt x="215" y="73"/>
                    <a:pt x="217" y="72"/>
                    <a:pt x="217" y="72"/>
                  </a:cubicBezTo>
                  <a:cubicBezTo>
                    <a:pt x="218" y="72"/>
                    <a:pt x="219" y="71"/>
                    <a:pt x="219" y="71"/>
                  </a:cubicBezTo>
                  <a:cubicBezTo>
                    <a:pt x="219" y="70"/>
                    <a:pt x="215" y="68"/>
                    <a:pt x="215" y="68"/>
                  </a:cubicBezTo>
                  <a:cubicBezTo>
                    <a:pt x="215" y="68"/>
                    <a:pt x="213" y="67"/>
                    <a:pt x="216" y="67"/>
                  </a:cubicBezTo>
                  <a:cubicBezTo>
                    <a:pt x="219" y="68"/>
                    <a:pt x="220" y="68"/>
                    <a:pt x="220" y="68"/>
                  </a:cubicBezTo>
                  <a:cubicBezTo>
                    <a:pt x="221" y="68"/>
                    <a:pt x="221" y="67"/>
                    <a:pt x="222" y="67"/>
                  </a:cubicBezTo>
                  <a:cubicBezTo>
                    <a:pt x="223" y="66"/>
                    <a:pt x="224" y="65"/>
                    <a:pt x="224" y="65"/>
                  </a:cubicBezTo>
                  <a:cubicBezTo>
                    <a:pt x="225" y="65"/>
                    <a:pt x="227" y="67"/>
                    <a:pt x="227" y="67"/>
                  </a:cubicBezTo>
                  <a:cubicBezTo>
                    <a:pt x="227" y="69"/>
                    <a:pt x="227" y="69"/>
                    <a:pt x="227" y="69"/>
                  </a:cubicBezTo>
                  <a:cubicBezTo>
                    <a:pt x="230" y="69"/>
                    <a:pt x="230" y="69"/>
                    <a:pt x="230" y="69"/>
                  </a:cubicBezTo>
                  <a:cubicBezTo>
                    <a:pt x="230" y="69"/>
                    <a:pt x="231" y="69"/>
                    <a:pt x="231" y="69"/>
                  </a:cubicBezTo>
                  <a:cubicBezTo>
                    <a:pt x="269" y="71"/>
                    <a:pt x="269" y="71"/>
                    <a:pt x="269" y="71"/>
                  </a:cubicBezTo>
                  <a:close/>
                  <a:moveTo>
                    <a:pt x="269" y="71"/>
                  </a:moveTo>
                  <a:cubicBezTo>
                    <a:pt x="269" y="71"/>
                    <a:pt x="269" y="71"/>
                    <a:pt x="269" y="71"/>
                  </a:cubicBezTo>
                  <a:cubicBezTo>
                    <a:pt x="269" y="71"/>
                    <a:pt x="269" y="71"/>
                    <a:pt x="269" y="71"/>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49" name="Freeform 41">
              <a:extLst>
                <a:ext uri="{FF2B5EF4-FFF2-40B4-BE49-F238E27FC236}">
                  <a16:creationId xmlns:a16="http://schemas.microsoft.com/office/drawing/2014/main" id="{02D26E65-E69E-41F6-B2CE-415503B110EE}"/>
                </a:ext>
              </a:extLst>
            </p:cNvPr>
            <p:cNvSpPr>
              <a:spLocks/>
            </p:cNvSpPr>
            <p:nvPr/>
          </p:nvSpPr>
          <p:spPr bwMode="auto">
            <a:xfrm>
              <a:off x="5769181" y="1991757"/>
              <a:ext cx="413386" cy="308971"/>
            </a:xfrm>
            <a:custGeom>
              <a:avLst/>
              <a:gdLst>
                <a:gd name="T0" fmla="*/ 24 w 181"/>
                <a:gd name="T1" fmla="*/ 22 h 140"/>
                <a:gd name="T2" fmla="*/ 34 w 181"/>
                <a:gd name="T3" fmla="*/ 20 h 140"/>
                <a:gd name="T4" fmla="*/ 48 w 181"/>
                <a:gd name="T5" fmla="*/ 17 h 140"/>
                <a:gd name="T6" fmla="*/ 55 w 181"/>
                <a:gd name="T7" fmla="*/ 16 h 140"/>
                <a:gd name="T8" fmla="*/ 62 w 181"/>
                <a:gd name="T9" fmla="*/ 15 h 140"/>
                <a:gd name="T10" fmla="*/ 73 w 181"/>
                <a:gd name="T11" fmla="*/ 13 h 140"/>
                <a:gd name="T12" fmla="*/ 81 w 181"/>
                <a:gd name="T13" fmla="*/ 13 h 140"/>
                <a:gd name="T14" fmla="*/ 92 w 181"/>
                <a:gd name="T15" fmla="*/ 15 h 140"/>
                <a:gd name="T16" fmla="*/ 101 w 181"/>
                <a:gd name="T17" fmla="*/ 12 h 140"/>
                <a:gd name="T18" fmla="*/ 105 w 181"/>
                <a:gd name="T19" fmla="*/ 3 h 140"/>
                <a:gd name="T20" fmla="*/ 112 w 181"/>
                <a:gd name="T21" fmla="*/ 6 h 140"/>
                <a:gd name="T22" fmla="*/ 117 w 181"/>
                <a:gd name="T23" fmla="*/ 10 h 140"/>
                <a:gd name="T24" fmla="*/ 128 w 181"/>
                <a:gd name="T25" fmla="*/ 11 h 140"/>
                <a:gd name="T26" fmla="*/ 135 w 181"/>
                <a:gd name="T27" fmla="*/ 10 h 140"/>
                <a:gd name="T28" fmla="*/ 139 w 181"/>
                <a:gd name="T29" fmla="*/ 14 h 140"/>
                <a:gd name="T30" fmla="*/ 146 w 181"/>
                <a:gd name="T31" fmla="*/ 17 h 140"/>
                <a:gd name="T32" fmla="*/ 153 w 181"/>
                <a:gd name="T33" fmla="*/ 22 h 140"/>
                <a:gd name="T34" fmla="*/ 158 w 181"/>
                <a:gd name="T35" fmla="*/ 27 h 140"/>
                <a:gd name="T36" fmla="*/ 167 w 181"/>
                <a:gd name="T37" fmla="*/ 28 h 140"/>
                <a:gd name="T38" fmla="*/ 170 w 181"/>
                <a:gd name="T39" fmla="*/ 28 h 140"/>
                <a:gd name="T40" fmla="*/ 172 w 181"/>
                <a:gd name="T41" fmla="*/ 37 h 140"/>
                <a:gd name="T42" fmla="*/ 170 w 181"/>
                <a:gd name="T43" fmla="*/ 47 h 140"/>
                <a:gd name="T44" fmla="*/ 180 w 181"/>
                <a:gd name="T45" fmla="*/ 47 h 140"/>
                <a:gd name="T46" fmla="*/ 177 w 181"/>
                <a:gd name="T47" fmla="*/ 53 h 140"/>
                <a:gd name="T48" fmla="*/ 170 w 181"/>
                <a:gd name="T49" fmla="*/ 57 h 140"/>
                <a:gd name="T50" fmla="*/ 167 w 181"/>
                <a:gd name="T51" fmla="*/ 67 h 140"/>
                <a:gd name="T52" fmla="*/ 157 w 181"/>
                <a:gd name="T53" fmla="*/ 74 h 140"/>
                <a:gd name="T54" fmla="*/ 156 w 181"/>
                <a:gd name="T55" fmla="*/ 82 h 140"/>
                <a:gd name="T56" fmla="*/ 158 w 181"/>
                <a:gd name="T57" fmla="*/ 95 h 140"/>
                <a:gd name="T58" fmla="*/ 157 w 181"/>
                <a:gd name="T59" fmla="*/ 104 h 140"/>
                <a:gd name="T60" fmla="*/ 164 w 181"/>
                <a:gd name="T61" fmla="*/ 107 h 140"/>
                <a:gd name="T62" fmla="*/ 157 w 181"/>
                <a:gd name="T63" fmla="*/ 114 h 140"/>
                <a:gd name="T64" fmla="*/ 156 w 181"/>
                <a:gd name="T65" fmla="*/ 108 h 140"/>
                <a:gd name="T66" fmla="*/ 146 w 181"/>
                <a:gd name="T67" fmla="*/ 113 h 140"/>
                <a:gd name="T68" fmla="*/ 144 w 181"/>
                <a:gd name="T69" fmla="*/ 119 h 140"/>
                <a:gd name="T70" fmla="*/ 136 w 181"/>
                <a:gd name="T71" fmla="*/ 121 h 140"/>
                <a:gd name="T72" fmla="*/ 133 w 181"/>
                <a:gd name="T73" fmla="*/ 128 h 140"/>
                <a:gd name="T74" fmla="*/ 122 w 181"/>
                <a:gd name="T75" fmla="*/ 134 h 140"/>
                <a:gd name="T76" fmla="*/ 106 w 181"/>
                <a:gd name="T77" fmla="*/ 137 h 140"/>
                <a:gd name="T78" fmla="*/ 97 w 181"/>
                <a:gd name="T79" fmla="*/ 140 h 140"/>
                <a:gd name="T80" fmla="*/ 93 w 181"/>
                <a:gd name="T81" fmla="*/ 131 h 140"/>
                <a:gd name="T82" fmla="*/ 79 w 181"/>
                <a:gd name="T83" fmla="*/ 124 h 140"/>
                <a:gd name="T84" fmla="*/ 73 w 181"/>
                <a:gd name="T85" fmla="*/ 121 h 140"/>
                <a:gd name="T86" fmla="*/ 69 w 181"/>
                <a:gd name="T87" fmla="*/ 121 h 140"/>
                <a:gd name="T88" fmla="*/ 66 w 181"/>
                <a:gd name="T89" fmla="*/ 107 h 140"/>
                <a:gd name="T90" fmla="*/ 68 w 181"/>
                <a:gd name="T91" fmla="*/ 97 h 140"/>
                <a:gd name="T92" fmla="*/ 61 w 181"/>
                <a:gd name="T93" fmla="*/ 90 h 140"/>
                <a:gd name="T94" fmla="*/ 56 w 181"/>
                <a:gd name="T95" fmla="*/ 86 h 140"/>
                <a:gd name="T96" fmla="*/ 45 w 181"/>
                <a:gd name="T97" fmla="*/ 89 h 140"/>
                <a:gd name="T98" fmla="*/ 31 w 181"/>
                <a:gd name="T99" fmla="*/ 90 h 140"/>
                <a:gd name="T100" fmla="*/ 22 w 181"/>
                <a:gd name="T101" fmla="*/ 86 h 140"/>
                <a:gd name="T102" fmla="*/ 13 w 181"/>
                <a:gd name="T103" fmla="*/ 79 h 140"/>
                <a:gd name="T104" fmla="*/ 11 w 181"/>
                <a:gd name="T105" fmla="*/ 69 h 140"/>
                <a:gd name="T106" fmla="*/ 4 w 181"/>
                <a:gd name="T107" fmla="*/ 60 h 140"/>
                <a:gd name="T108" fmla="*/ 1 w 181"/>
                <a:gd name="T109" fmla="*/ 49 h 140"/>
                <a:gd name="T110" fmla="*/ 1 w 181"/>
                <a:gd name="T111" fmla="*/ 42 h 140"/>
                <a:gd name="T112" fmla="*/ 7 w 181"/>
                <a:gd name="T113" fmla="*/ 35 h 140"/>
                <a:gd name="T114" fmla="*/ 12 w 181"/>
                <a:gd name="T115" fmla="*/ 31 h 140"/>
                <a:gd name="T116" fmla="*/ 18 w 181"/>
                <a:gd name="T117" fmla="*/ 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1" h="140">
                  <a:moveTo>
                    <a:pt x="18" y="26"/>
                  </a:moveTo>
                  <a:cubicBezTo>
                    <a:pt x="24" y="22"/>
                    <a:pt x="24" y="22"/>
                    <a:pt x="24" y="22"/>
                  </a:cubicBezTo>
                  <a:cubicBezTo>
                    <a:pt x="27" y="19"/>
                    <a:pt x="27" y="19"/>
                    <a:pt x="27" y="19"/>
                  </a:cubicBezTo>
                  <a:cubicBezTo>
                    <a:pt x="34" y="20"/>
                    <a:pt x="34" y="20"/>
                    <a:pt x="34" y="20"/>
                  </a:cubicBezTo>
                  <a:cubicBezTo>
                    <a:pt x="34" y="20"/>
                    <a:pt x="39" y="18"/>
                    <a:pt x="40" y="18"/>
                  </a:cubicBezTo>
                  <a:cubicBezTo>
                    <a:pt x="41" y="18"/>
                    <a:pt x="48" y="17"/>
                    <a:pt x="48" y="17"/>
                  </a:cubicBezTo>
                  <a:cubicBezTo>
                    <a:pt x="52" y="14"/>
                    <a:pt x="52" y="14"/>
                    <a:pt x="52" y="14"/>
                  </a:cubicBezTo>
                  <a:cubicBezTo>
                    <a:pt x="52" y="14"/>
                    <a:pt x="55" y="15"/>
                    <a:pt x="55" y="16"/>
                  </a:cubicBezTo>
                  <a:cubicBezTo>
                    <a:pt x="56" y="17"/>
                    <a:pt x="59" y="20"/>
                    <a:pt x="60" y="20"/>
                  </a:cubicBezTo>
                  <a:cubicBezTo>
                    <a:pt x="61" y="19"/>
                    <a:pt x="62" y="15"/>
                    <a:pt x="62" y="15"/>
                  </a:cubicBezTo>
                  <a:cubicBezTo>
                    <a:pt x="68" y="14"/>
                    <a:pt x="68" y="14"/>
                    <a:pt x="68" y="14"/>
                  </a:cubicBezTo>
                  <a:cubicBezTo>
                    <a:pt x="73" y="13"/>
                    <a:pt x="73" y="13"/>
                    <a:pt x="73" y="13"/>
                  </a:cubicBezTo>
                  <a:cubicBezTo>
                    <a:pt x="73" y="13"/>
                    <a:pt x="73" y="12"/>
                    <a:pt x="74" y="12"/>
                  </a:cubicBezTo>
                  <a:cubicBezTo>
                    <a:pt x="75" y="13"/>
                    <a:pt x="81" y="13"/>
                    <a:pt x="81" y="13"/>
                  </a:cubicBezTo>
                  <a:cubicBezTo>
                    <a:pt x="87" y="13"/>
                    <a:pt x="87" y="13"/>
                    <a:pt x="87" y="13"/>
                  </a:cubicBezTo>
                  <a:cubicBezTo>
                    <a:pt x="87" y="13"/>
                    <a:pt x="91" y="15"/>
                    <a:pt x="92" y="15"/>
                  </a:cubicBezTo>
                  <a:cubicBezTo>
                    <a:pt x="92" y="14"/>
                    <a:pt x="95" y="10"/>
                    <a:pt x="95" y="10"/>
                  </a:cubicBezTo>
                  <a:cubicBezTo>
                    <a:pt x="101" y="12"/>
                    <a:pt x="101" y="12"/>
                    <a:pt x="101" y="12"/>
                  </a:cubicBezTo>
                  <a:cubicBezTo>
                    <a:pt x="102" y="8"/>
                    <a:pt x="102" y="8"/>
                    <a:pt x="102" y="8"/>
                  </a:cubicBezTo>
                  <a:cubicBezTo>
                    <a:pt x="102" y="8"/>
                    <a:pt x="105" y="3"/>
                    <a:pt x="105" y="3"/>
                  </a:cubicBezTo>
                  <a:cubicBezTo>
                    <a:pt x="106" y="3"/>
                    <a:pt x="110" y="0"/>
                    <a:pt x="110" y="0"/>
                  </a:cubicBezTo>
                  <a:cubicBezTo>
                    <a:pt x="112" y="6"/>
                    <a:pt x="112" y="6"/>
                    <a:pt x="112" y="6"/>
                  </a:cubicBezTo>
                  <a:cubicBezTo>
                    <a:pt x="116" y="9"/>
                    <a:pt x="116" y="9"/>
                    <a:pt x="116" y="9"/>
                  </a:cubicBezTo>
                  <a:cubicBezTo>
                    <a:pt x="117" y="10"/>
                    <a:pt x="117" y="10"/>
                    <a:pt x="117" y="10"/>
                  </a:cubicBezTo>
                  <a:cubicBezTo>
                    <a:pt x="121" y="13"/>
                    <a:pt x="121" y="13"/>
                    <a:pt x="121" y="13"/>
                  </a:cubicBezTo>
                  <a:cubicBezTo>
                    <a:pt x="128" y="11"/>
                    <a:pt x="128" y="11"/>
                    <a:pt x="128" y="11"/>
                  </a:cubicBezTo>
                  <a:cubicBezTo>
                    <a:pt x="132" y="10"/>
                    <a:pt x="132" y="10"/>
                    <a:pt x="132" y="10"/>
                  </a:cubicBezTo>
                  <a:cubicBezTo>
                    <a:pt x="135" y="10"/>
                    <a:pt x="135" y="10"/>
                    <a:pt x="135" y="10"/>
                  </a:cubicBezTo>
                  <a:cubicBezTo>
                    <a:pt x="136" y="12"/>
                    <a:pt x="136" y="12"/>
                    <a:pt x="136" y="12"/>
                  </a:cubicBezTo>
                  <a:cubicBezTo>
                    <a:pt x="139" y="14"/>
                    <a:pt x="139" y="14"/>
                    <a:pt x="139" y="14"/>
                  </a:cubicBezTo>
                  <a:cubicBezTo>
                    <a:pt x="144" y="14"/>
                    <a:pt x="144" y="14"/>
                    <a:pt x="144" y="14"/>
                  </a:cubicBezTo>
                  <a:cubicBezTo>
                    <a:pt x="146" y="17"/>
                    <a:pt x="146" y="17"/>
                    <a:pt x="146" y="17"/>
                  </a:cubicBezTo>
                  <a:cubicBezTo>
                    <a:pt x="150" y="18"/>
                    <a:pt x="150" y="18"/>
                    <a:pt x="150" y="18"/>
                  </a:cubicBezTo>
                  <a:cubicBezTo>
                    <a:pt x="153" y="22"/>
                    <a:pt x="153" y="22"/>
                    <a:pt x="153" y="22"/>
                  </a:cubicBezTo>
                  <a:cubicBezTo>
                    <a:pt x="156" y="23"/>
                    <a:pt x="156" y="23"/>
                    <a:pt x="156" y="23"/>
                  </a:cubicBezTo>
                  <a:cubicBezTo>
                    <a:pt x="158" y="27"/>
                    <a:pt x="158" y="27"/>
                    <a:pt x="158" y="27"/>
                  </a:cubicBezTo>
                  <a:cubicBezTo>
                    <a:pt x="162" y="27"/>
                    <a:pt x="162" y="27"/>
                    <a:pt x="162" y="27"/>
                  </a:cubicBezTo>
                  <a:cubicBezTo>
                    <a:pt x="167" y="28"/>
                    <a:pt x="167" y="28"/>
                    <a:pt x="167" y="28"/>
                  </a:cubicBezTo>
                  <a:cubicBezTo>
                    <a:pt x="170" y="28"/>
                    <a:pt x="170" y="28"/>
                    <a:pt x="170" y="28"/>
                  </a:cubicBezTo>
                  <a:cubicBezTo>
                    <a:pt x="170" y="28"/>
                    <a:pt x="170" y="28"/>
                    <a:pt x="170" y="28"/>
                  </a:cubicBezTo>
                  <a:cubicBezTo>
                    <a:pt x="171" y="28"/>
                    <a:pt x="171" y="28"/>
                    <a:pt x="171" y="28"/>
                  </a:cubicBezTo>
                  <a:cubicBezTo>
                    <a:pt x="172" y="37"/>
                    <a:pt x="172" y="37"/>
                    <a:pt x="172" y="37"/>
                  </a:cubicBezTo>
                  <a:cubicBezTo>
                    <a:pt x="170" y="42"/>
                    <a:pt x="170" y="42"/>
                    <a:pt x="170" y="42"/>
                  </a:cubicBezTo>
                  <a:cubicBezTo>
                    <a:pt x="170" y="47"/>
                    <a:pt x="170" y="47"/>
                    <a:pt x="170" y="47"/>
                  </a:cubicBezTo>
                  <a:cubicBezTo>
                    <a:pt x="173" y="48"/>
                    <a:pt x="173" y="48"/>
                    <a:pt x="173" y="48"/>
                  </a:cubicBezTo>
                  <a:cubicBezTo>
                    <a:pt x="180" y="47"/>
                    <a:pt x="180" y="47"/>
                    <a:pt x="180" y="47"/>
                  </a:cubicBezTo>
                  <a:cubicBezTo>
                    <a:pt x="181" y="51"/>
                    <a:pt x="181" y="51"/>
                    <a:pt x="181" y="51"/>
                  </a:cubicBezTo>
                  <a:cubicBezTo>
                    <a:pt x="177" y="53"/>
                    <a:pt x="177" y="53"/>
                    <a:pt x="177" y="53"/>
                  </a:cubicBezTo>
                  <a:cubicBezTo>
                    <a:pt x="178" y="58"/>
                    <a:pt x="178" y="58"/>
                    <a:pt x="178" y="58"/>
                  </a:cubicBezTo>
                  <a:cubicBezTo>
                    <a:pt x="170" y="57"/>
                    <a:pt x="170" y="57"/>
                    <a:pt x="170" y="57"/>
                  </a:cubicBezTo>
                  <a:cubicBezTo>
                    <a:pt x="167" y="60"/>
                    <a:pt x="167" y="60"/>
                    <a:pt x="167" y="60"/>
                  </a:cubicBezTo>
                  <a:cubicBezTo>
                    <a:pt x="167" y="67"/>
                    <a:pt x="167" y="67"/>
                    <a:pt x="167" y="67"/>
                  </a:cubicBezTo>
                  <a:cubicBezTo>
                    <a:pt x="159" y="70"/>
                    <a:pt x="159" y="70"/>
                    <a:pt x="159" y="70"/>
                  </a:cubicBezTo>
                  <a:cubicBezTo>
                    <a:pt x="157" y="74"/>
                    <a:pt x="157" y="74"/>
                    <a:pt x="157" y="74"/>
                  </a:cubicBezTo>
                  <a:cubicBezTo>
                    <a:pt x="157" y="78"/>
                    <a:pt x="157" y="78"/>
                    <a:pt x="157" y="78"/>
                  </a:cubicBezTo>
                  <a:cubicBezTo>
                    <a:pt x="156" y="82"/>
                    <a:pt x="156" y="82"/>
                    <a:pt x="156" y="82"/>
                  </a:cubicBezTo>
                  <a:cubicBezTo>
                    <a:pt x="157" y="89"/>
                    <a:pt x="157" y="89"/>
                    <a:pt x="157" y="89"/>
                  </a:cubicBezTo>
                  <a:cubicBezTo>
                    <a:pt x="158" y="95"/>
                    <a:pt x="158" y="95"/>
                    <a:pt x="158" y="95"/>
                  </a:cubicBezTo>
                  <a:cubicBezTo>
                    <a:pt x="158" y="95"/>
                    <a:pt x="156" y="100"/>
                    <a:pt x="155" y="103"/>
                  </a:cubicBezTo>
                  <a:cubicBezTo>
                    <a:pt x="155" y="105"/>
                    <a:pt x="157" y="104"/>
                    <a:pt x="157" y="104"/>
                  </a:cubicBezTo>
                  <a:cubicBezTo>
                    <a:pt x="162" y="106"/>
                    <a:pt x="162" y="106"/>
                    <a:pt x="162" y="106"/>
                  </a:cubicBezTo>
                  <a:cubicBezTo>
                    <a:pt x="164" y="107"/>
                    <a:pt x="164" y="107"/>
                    <a:pt x="164" y="107"/>
                  </a:cubicBezTo>
                  <a:cubicBezTo>
                    <a:pt x="162" y="113"/>
                    <a:pt x="162" y="113"/>
                    <a:pt x="162" y="113"/>
                  </a:cubicBezTo>
                  <a:cubicBezTo>
                    <a:pt x="157" y="114"/>
                    <a:pt x="157" y="114"/>
                    <a:pt x="157" y="114"/>
                  </a:cubicBezTo>
                  <a:cubicBezTo>
                    <a:pt x="158" y="110"/>
                    <a:pt x="158" y="110"/>
                    <a:pt x="158" y="110"/>
                  </a:cubicBezTo>
                  <a:cubicBezTo>
                    <a:pt x="156" y="108"/>
                    <a:pt x="156" y="108"/>
                    <a:pt x="156" y="108"/>
                  </a:cubicBezTo>
                  <a:cubicBezTo>
                    <a:pt x="153" y="111"/>
                    <a:pt x="153" y="111"/>
                    <a:pt x="153" y="111"/>
                  </a:cubicBezTo>
                  <a:cubicBezTo>
                    <a:pt x="146" y="113"/>
                    <a:pt x="146" y="113"/>
                    <a:pt x="146" y="113"/>
                  </a:cubicBezTo>
                  <a:cubicBezTo>
                    <a:pt x="146" y="115"/>
                    <a:pt x="146" y="115"/>
                    <a:pt x="146" y="115"/>
                  </a:cubicBezTo>
                  <a:cubicBezTo>
                    <a:pt x="144" y="119"/>
                    <a:pt x="144" y="119"/>
                    <a:pt x="144" y="119"/>
                  </a:cubicBezTo>
                  <a:cubicBezTo>
                    <a:pt x="144" y="119"/>
                    <a:pt x="140" y="119"/>
                    <a:pt x="138" y="119"/>
                  </a:cubicBezTo>
                  <a:cubicBezTo>
                    <a:pt x="137" y="118"/>
                    <a:pt x="136" y="121"/>
                    <a:pt x="136" y="121"/>
                  </a:cubicBezTo>
                  <a:cubicBezTo>
                    <a:pt x="138" y="128"/>
                    <a:pt x="138" y="128"/>
                    <a:pt x="138" y="128"/>
                  </a:cubicBezTo>
                  <a:cubicBezTo>
                    <a:pt x="133" y="128"/>
                    <a:pt x="133" y="128"/>
                    <a:pt x="133" y="128"/>
                  </a:cubicBezTo>
                  <a:cubicBezTo>
                    <a:pt x="129" y="133"/>
                    <a:pt x="129" y="133"/>
                    <a:pt x="129" y="133"/>
                  </a:cubicBezTo>
                  <a:cubicBezTo>
                    <a:pt x="122" y="134"/>
                    <a:pt x="122" y="134"/>
                    <a:pt x="122" y="134"/>
                  </a:cubicBezTo>
                  <a:cubicBezTo>
                    <a:pt x="116" y="133"/>
                    <a:pt x="116" y="133"/>
                    <a:pt x="116" y="133"/>
                  </a:cubicBezTo>
                  <a:cubicBezTo>
                    <a:pt x="106" y="137"/>
                    <a:pt x="106" y="137"/>
                    <a:pt x="106" y="137"/>
                  </a:cubicBezTo>
                  <a:cubicBezTo>
                    <a:pt x="97" y="139"/>
                    <a:pt x="97" y="139"/>
                    <a:pt x="97" y="139"/>
                  </a:cubicBezTo>
                  <a:cubicBezTo>
                    <a:pt x="97" y="140"/>
                    <a:pt x="97" y="140"/>
                    <a:pt x="97" y="140"/>
                  </a:cubicBezTo>
                  <a:cubicBezTo>
                    <a:pt x="96" y="134"/>
                    <a:pt x="96" y="134"/>
                    <a:pt x="96" y="134"/>
                  </a:cubicBezTo>
                  <a:cubicBezTo>
                    <a:pt x="93" y="131"/>
                    <a:pt x="93" y="131"/>
                    <a:pt x="93" y="131"/>
                  </a:cubicBezTo>
                  <a:cubicBezTo>
                    <a:pt x="93" y="131"/>
                    <a:pt x="90" y="125"/>
                    <a:pt x="90" y="124"/>
                  </a:cubicBezTo>
                  <a:cubicBezTo>
                    <a:pt x="90" y="124"/>
                    <a:pt x="79" y="124"/>
                    <a:pt x="79" y="124"/>
                  </a:cubicBezTo>
                  <a:cubicBezTo>
                    <a:pt x="79" y="124"/>
                    <a:pt x="77" y="121"/>
                    <a:pt x="76" y="119"/>
                  </a:cubicBezTo>
                  <a:cubicBezTo>
                    <a:pt x="76" y="118"/>
                    <a:pt x="73" y="121"/>
                    <a:pt x="73" y="121"/>
                  </a:cubicBezTo>
                  <a:cubicBezTo>
                    <a:pt x="69" y="122"/>
                    <a:pt x="69" y="122"/>
                    <a:pt x="69" y="122"/>
                  </a:cubicBezTo>
                  <a:cubicBezTo>
                    <a:pt x="69" y="121"/>
                    <a:pt x="69" y="121"/>
                    <a:pt x="69" y="121"/>
                  </a:cubicBezTo>
                  <a:cubicBezTo>
                    <a:pt x="66" y="117"/>
                    <a:pt x="66" y="117"/>
                    <a:pt x="66" y="117"/>
                  </a:cubicBezTo>
                  <a:cubicBezTo>
                    <a:pt x="66" y="107"/>
                    <a:pt x="66" y="107"/>
                    <a:pt x="66" y="107"/>
                  </a:cubicBezTo>
                  <a:cubicBezTo>
                    <a:pt x="66" y="104"/>
                    <a:pt x="66" y="104"/>
                    <a:pt x="66" y="104"/>
                  </a:cubicBezTo>
                  <a:cubicBezTo>
                    <a:pt x="68" y="97"/>
                    <a:pt x="68" y="97"/>
                    <a:pt x="68" y="97"/>
                  </a:cubicBezTo>
                  <a:cubicBezTo>
                    <a:pt x="68" y="97"/>
                    <a:pt x="66" y="96"/>
                    <a:pt x="65" y="94"/>
                  </a:cubicBezTo>
                  <a:cubicBezTo>
                    <a:pt x="63" y="92"/>
                    <a:pt x="61" y="90"/>
                    <a:pt x="61" y="90"/>
                  </a:cubicBezTo>
                  <a:cubicBezTo>
                    <a:pt x="59" y="90"/>
                    <a:pt x="59" y="90"/>
                    <a:pt x="59" y="90"/>
                  </a:cubicBezTo>
                  <a:cubicBezTo>
                    <a:pt x="56" y="86"/>
                    <a:pt x="56" y="86"/>
                    <a:pt x="56" y="86"/>
                  </a:cubicBezTo>
                  <a:cubicBezTo>
                    <a:pt x="49" y="88"/>
                    <a:pt x="49" y="88"/>
                    <a:pt x="49" y="88"/>
                  </a:cubicBezTo>
                  <a:cubicBezTo>
                    <a:pt x="45" y="89"/>
                    <a:pt x="45" y="89"/>
                    <a:pt x="45" y="89"/>
                  </a:cubicBezTo>
                  <a:cubicBezTo>
                    <a:pt x="43" y="91"/>
                    <a:pt x="43" y="91"/>
                    <a:pt x="43" y="91"/>
                  </a:cubicBezTo>
                  <a:cubicBezTo>
                    <a:pt x="31" y="90"/>
                    <a:pt x="31" y="90"/>
                    <a:pt x="31" y="90"/>
                  </a:cubicBezTo>
                  <a:cubicBezTo>
                    <a:pt x="25" y="87"/>
                    <a:pt x="25" y="87"/>
                    <a:pt x="25" y="87"/>
                  </a:cubicBezTo>
                  <a:cubicBezTo>
                    <a:pt x="22" y="86"/>
                    <a:pt x="22" y="86"/>
                    <a:pt x="22" y="86"/>
                  </a:cubicBezTo>
                  <a:cubicBezTo>
                    <a:pt x="18" y="83"/>
                    <a:pt x="18" y="83"/>
                    <a:pt x="18" y="83"/>
                  </a:cubicBezTo>
                  <a:cubicBezTo>
                    <a:pt x="13" y="79"/>
                    <a:pt x="13" y="79"/>
                    <a:pt x="13" y="79"/>
                  </a:cubicBezTo>
                  <a:cubicBezTo>
                    <a:pt x="12" y="73"/>
                    <a:pt x="12" y="73"/>
                    <a:pt x="12" y="73"/>
                  </a:cubicBezTo>
                  <a:cubicBezTo>
                    <a:pt x="11" y="69"/>
                    <a:pt x="11" y="69"/>
                    <a:pt x="11" y="69"/>
                  </a:cubicBezTo>
                  <a:cubicBezTo>
                    <a:pt x="6" y="64"/>
                    <a:pt x="6" y="64"/>
                    <a:pt x="6" y="64"/>
                  </a:cubicBezTo>
                  <a:cubicBezTo>
                    <a:pt x="4" y="60"/>
                    <a:pt x="4" y="60"/>
                    <a:pt x="4" y="60"/>
                  </a:cubicBezTo>
                  <a:cubicBezTo>
                    <a:pt x="4" y="54"/>
                    <a:pt x="4" y="54"/>
                    <a:pt x="4" y="54"/>
                  </a:cubicBezTo>
                  <a:cubicBezTo>
                    <a:pt x="1" y="49"/>
                    <a:pt x="1" y="49"/>
                    <a:pt x="1" y="49"/>
                  </a:cubicBezTo>
                  <a:cubicBezTo>
                    <a:pt x="2" y="44"/>
                    <a:pt x="2" y="44"/>
                    <a:pt x="2" y="44"/>
                  </a:cubicBezTo>
                  <a:cubicBezTo>
                    <a:pt x="2" y="44"/>
                    <a:pt x="0" y="43"/>
                    <a:pt x="1" y="42"/>
                  </a:cubicBezTo>
                  <a:cubicBezTo>
                    <a:pt x="3" y="42"/>
                    <a:pt x="6" y="41"/>
                    <a:pt x="6" y="41"/>
                  </a:cubicBezTo>
                  <a:cubicBezTo>
                    <a:pt x="7" y="35"/>
                    <a:pt x="7" y="35"/>
                    <a:pt x="7" y="35"/>
                  </a:cubicBezTo>
                  <a:cubicBezTo>
                    <a:pt x="8" y="33"/>
                    <a:pt x="8" y="33"/>
                    <a:pt x="8" y="33"/>
                  </a:cubicBezTo>
                  <a:cubicBezTo>
                    <a:pt x="12" y="31"/>
                    <a:pt x="12" y="31"/>
                    <a:pt x="12" y="31"/>
                  </a:cubicBezTo>
                  <a:cubicBezTo>
                    <a:pt x="14" y="26"/>
                    <a:pt x="14" y="26"/>
                    <a:pt x="14" y="26"/>
                  </a:cubicBezTo>
                  <a:lnTo>
                    <a:pt x="18" y="26"/>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0" name="Freeform 53">
              <a:extLst>
                <a:ext uri="{FF2B5EF4-FFF2-40B4-BE49-F238E27FC236}">
                  <a16:creationId xmlns:a16="http://schemas.microsoft.com/office/drawing/2014/main" id="{660D40C7-7AFB-4A44-9575-7CA5CD618225}"/>
                </a:ext>
              </a:extLst>
            </p:cNvPr>
            <p:cNvSpPr>
              <a:spLocks noEditPoints="1"/>
            </p:cNvSpPr>
            <p:nvPr/>
          </p:nvSpPr>
          <p:spPr bwMode="auto">
            <a:xfrm>
              <a:off x="5766982" y="1595422"/>
              <a:ext cx="401292" cy="265289"/>
            </a:xfrm>
            <a:custGeom>
              <a:avLst/>
              <a:gdLst>
                <a:gd name="T0" fmla="*/ 39 w 176"/>
                <a:gd name="T1" fmla="*/ 45 h 120"/>
                <a:gd name="T2" fmla="*/ 46 w 176"/>
                <a:gd name="T3" fmla="*/ 36 h 120"/>
                <a:gd name="T4" fmla="*/ 51 w 176"/>
                <a:gd name="T5" fmla="*/ 29 h 120"/>
                <a:gd name="T6" fmla="*/ 59 w 176"/>
                <a:gd name="T7" fmla="*/ 23 h 120"/>
                <a:gd name="T8" fmla="*/ 69 w 176"/>
                <a:gd name="T9" fmla="*/ 17 h 120"/>
                <a:gd name="T10" fmla="*/ 81 w 176"/>
                <a:gd name="T11" fmla="*/ 15 h 120"/>
                <a:gd name="T12" fmla="*/ 89 w 176"/>
                <a:gd name="T13" fmla="*/ 6 h 120"/>
                <a:gd name="T14" fmla="*/ 97 w 176"/>
                <a:gd name="T15" fmla="*/ 7 h 120"/>
                <a:gd name="T16" fmla="*/ 109 w 176"/>
                <a:gd name="T17" fmla="*/ 4 h 120"/>
                <a:gd name="T18" fmla="*/ 128 w 176"/>
                <a:gd name="T19" fmla="*/ 7 h 120"/>
                <a:gd name="T20" fmla="*/ 154 w 176"/>
                <a:gd name="T21" fmla="*/ 3 h 120"/>
                <a:gd name="T22" fmla="*/ 157 w 176"/>
                <a:gd name="T23" fmla="*/ 15 h 120"/>
                <a:gd name="T24" fmla="*/ 162 w 176"/>
                <a:gd name="T25" fmla="*/ 70 h 120"/>
                <a:gd name="T26" fmla="*/ 171 w 176"/>
                <a:gd name="T27" fmla="*/ 80 h 120"/>
                <a:gd name="T28" fmla="*/ 168 w 176"/>
                <a:gd name="T29" fmla="*/ 90 h 120"/>
                <a:gd name="T30" fmla="*/ 165 w 176"/>
                <a:gd name="T31" fmla="*/ 105 h 120"/>
                <a:gd name="T32" fmla="*/ 146 w 176"/>
                <a:gd name="T33" fmla="*/ 109 h 120"/>
                <a:gd name="T34" fmla="*/ 124 w 176"/>
                <a:gd name="T35" fmla="*/ 99 h 120"/>
                <a:gd name="T36" fmla="*/ 102 w 176"/>
                <a:gd name="T37" fmla="*/ 94 h 120"/>
                <a:gd name="T38" fmla="*/ 78 w 176"/>
                <a:gd name="T39" fmla="*/ 107 h 120"/>
                <a:gd name="T40" fmla="*/ 77 w 176"/>
                <a:gd name="T41" fmla="*/ 87 h 120"/>
                <a:gd name="T42" fmla="*/ 71 w 176"/>
                <a:gd name="T43" fmla="*/ 83 h 120"/>
                <a:gd name="T44" fmla="*/ 61 w 176"/>
                <a:gd name="T45" fmla="*/ 86 h 120"/>
                <a:gd name="T46" fmla="*/ 48 w 176"/>
                <a:gd name="T47" fmla="*/ 75 h 120"/>
                <a:gd name="T48" fmla="*/ 48 w 176"/>
                <a:gd name="T49" fmla="*/ 67 h 120"/>
                <a:gd name="T50" fmla="*/ 53 w 176"/>
                <a:gd name="T51" fmla="*/ 62 h 120"/>
                <a:gd name="T52" fmla="*/ 42 w 176"/>
                <a:gd name="T53" fmla="*/ 59 h 120"/>
                <a:gd name="T54" fmla="*/ 45 w 176"/>
                <a:gd name="T55" fmla="*/ 51 h 120"/>
                <a:gd name="T56" fmla="*/ 23 w 176"/>
                <a:gd name="T57" fmla="*/ 103 h 120"/>
                <a:gd name="T58" fmla="*/ 22 w 176"/>
                <a:gd name="T59" fmla="*/ 105 h 120"/>
                <a:gd name="T60" fmla="*/ 64 w 176"/>
                <a:gd name="T61" fmla="*/ 98 h 120"/>
                <a:gd name="T62" fmla="*/ 9 w 176"/>
                <a:gd name="T63" fmla="*/ 91 h 120"/>
                <a:gd name="T64" fmla="*/ 4 w 176"/>
                <a:gd name="T65" fmla="*/ 87 h 120"/>
                <a:gd name="T66" fmla="*/ 3 w 176"/>
                <a:gd name="T67" fmla="*/ 91 h 120"/>
                <a:gd name="T68" fmla="*/ 5 w 176"/>
                <a:gd name="T69" fmla="*/ 98 h 120"/>
                <a:gd name="T70" fmla="*/ 10 w 176"/>
                <a:gd name="T71" fmla="*/ 103 h 120"/>
                <a:gd name="T72" fmla="*/ 14 w 176"/>
                <a:gd name="T73" fmla="*/ 110 h 120"/>
                <a:gd name="T74" fmla="*/ 13 w 176"/>
                <a:gd name="T75" fmla="*/ 119 h 120"/>
                <a:gd name="T76" fmla="*/ 17 w 176"/>
                <a:gd name="T77" fmla="*/ 109 h 120"/>
                <a:gd name="T78" fmla="*/ 23 w 176"/>
                <a:gd name="T79" fmla="*/ 99 h 120"/>
                <a:gd name="T80" fmla="*/ 29 w 176"/>
                <a:gd name="T81" fmla="*/ 97 h 120"/>
                <a:gd name="T82" fmla="*/ 33 w 176"/>
                <a:gd name="T83" fmla="*/ 89 h 120"/>
                <a:gd name="T84" fmla="*/ 37 w 176"/>
                <a:gd name="T85" fmla="*/ 84 h 120"/>
                <a:gd name="T86" fmla="*/ 41 w 176"/>
                <a:gd name="T87" fmla="*/ 81 h 120"/>
                <a:gd name="T88" fmla="*/ 28 w 176"/>
                <a:gd name="T89" fmla="*/ 77 h 120"/>
                <a:gd name="T90" fmla="*/ 19 w 176"/>
                <a:gd name="T91" fmla="*/ 81 h 120"/>
                <a:gd name="T92" fmla="*/ 12 w 176"/>
                <a:gd name="T93" fmla="*/ 86 h 120"/>
                <a:gd name="T94" fmla="*/ 35 w 176"/>
                <a:gd name="T95" fmla="*/ 76 h 120"/>
                <a:gd name="T96" fmla="*/ 43 w 176"/>
                <a:gd name="T97" fmla="*/ 76 h 120"/>
                <a:gd name="T98" fmla="*/ 36 w 176"/>
                <a:gd name="T99" fmla="*/ 75 h 120"/>
                <a:gd name="T100" fmla="*/ 27 w 176"/>
                <a:gd name="T101" fmla="*/ 59 h 120"/>
                <a:gd name="T102" fmla="*/ 27 w 176"/>
                <a:gd name="T103" fmla="*/ 65 h 120"/>
                <a:gd name="T104" fmla="*/ 22 w 176"/>
                <a:gd name="T105" fmla="*/ 70 h 120"/>
                <a:gd name="T106" fmla="*/ 14 w 176"/>
                <a:gd name="T107" fmla="*/ 68 h 120"/>
                <a:gd name="T108" fmla="*/ 3 w 176"/>
                <a:gd name="T109" fmla="*/ 64 h 120"/>
                <a:gd name="T110" fmla="*/ 16 w 176"/>
                <a:gd name="T111" fmla="*/ 54 h 120"/>
                <a:gd name="T112" fmla="*/ 36 w 176"/>
                <a:gd name="T113" fmla="*/ 52 h 120"/>
                <a:gd name="T114" fmla="*/ 33 w 176"/>
                <a:gd name="T115" fmla="*/ 57 h 120"/>
                <a:gd name="T116" fmla="*/ 36 w 176"/>
                <a:gd name="T117" fmla="*/ 5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6" h="120">
                  <a:moveTo>
                    <a:pt x="39" y="52"/>
                  </a:moveTo>
                  <a:cubicBezTo>
                    <a:pt x="40" y="50"/>
                    <a:pt x="40" y="50"/>
                    <a:pt x="40" y="50"/>
                  </a:cubicBezTo>
                  <a:cubicBezTo>
                    <a:pt x="41" y="48"/>
                    <a:pt x="41" y="48"/>
                    <a:pt x="41" y="48"/>
                  </a:cubicBezTo>
                  <a:cubicBezTo>
                    <a:pt x="41" y="45"/>
                    <a:pt x="41" y="45"/>
                    <a:pt x="41" y="45"/>
                  </a:cubicBezTo>
                  <a:cubicBezTo>
                    <a:pt x="39" y="45"/>
                    <a:pt x="39" y="45"/>
                    <a:pt x="39" y="45"/>
                  </a:cubicBezTo>
                  <a:cubicBezTo>
                    <a:pt x="38" y="42"/>
                    <a:pt x="38" y="42"/>
                    <a:pt x="38" y="42"/>
                  </a:cubicBezTo>
                  <a:cubicBezTo>
                    <a:pt x="38" y="42"/>
                    <a:pt x="39" y="41"/>
                    <a:pt x="40" y="41"/>
                  </a:cubicBezTo>
                  <a:cubicBezTo>
                    <a:pt x="40" y="40"/>
                    <a:pt x="43" y="40"/>
                    <a:pt x="43" y="40"/>
                  </a:cubicBezTo>
                  <a:cubicBezTo>
                    <a:pt x="45" y="38"/>
                    <a:pt x="45" y="38"/>
                    <a:pt x="45" y="38"/>
                  </a:cubicBezTo>
                  <a:cubicBezTo>
                    <a:pt x="45" y="38"/>
                    <a:pt x="44" y="36"/>
                    <a:pt x="46" y="36"/>
                  </a:cubicBezTo>
                  <a:cubicBezTo>
                    <a:pt x="47" y="36"/>
                    <a:pt x="49" y="36"/>
                    <a:pt x="50" y="36"/>
                  </a:cubicBezTo>
                  <a:cubicBezTo>
                    <a:pt x="51" y="36"/>
                    <a:pt x="52" y="35"/>
                    <a:pt x="52" y="35"/>
                  </a:cubicBezTo>
                  <a:cubicBezTo>
                    <a:pt x="54" y="35"/>
                    <a:pt x="55" y="36"/>
                    <a:pt x="54" y="35"/>
                  </a:cubicBezTo>
                  <a:cubicBezTo>
                    <a:pt x="54" y="35"/>
                    <a:pt x="54" y="34"/>
                    <a:pt x="53" y="33"/>
                  </a:cubicBezTo>
                  <a:cubicBezTo>
                    <a:pt x="52" y="32"/>
                    <a:pt x="49" y="30"/>
                    <a:pt x="51" y="29"/>
                  </a:cubicBezTo>
                  <a:cubicBezTo>
                    <a:pt x="52" y="28"/>
                    <a:pt x="53" y="28"/>
                    <a:pt x="54" y="29"/>
                  </a:cubicBezTo>
                  <a:cubicBezTo>
                    <a:pt x="55" y="29"/>
                    <a:pt x="56" y="31"/>
                    <a:pt x="56" y="31"/>
                  </a:cubicBezTo>
                  <a:cubicBezTo>
                    <a:pt x="56" y="27"/>
                    <a:pt x="56" y="27"/>
                    <a:pt x="56" y="27"/>
                  </a:cubicBezTo>
                  <a:cubicBezTo>
                    <a:pt x="56" y="27"/>
                    <a:pt x="59" y="27"/>
                    <a:pt x="60" y="26"/>
                  </a:cubicBezTo>
                  <a:cubicBezTo>
                    <a:pt x="60" y="25"/>
                    <a:pt x="59" y="23"/>
                    <a:pt x="59" y="23"/>
                  </a:cubicBezTo>
                  <a:cubicBezTo>
                    <a:pt x="59" y="23"/>
                    <a:pt x="59" y="23"/>
                    <a:pt x="62" y="23"/>
                  </a:cubicBezTo>
                  <a:cubicBezTo>
                    <a:pt x="65" y="22"/>
                    <a:pt x="64" y="22"/>
                    <a:pt x="66" y="22"/>
                  </a:cubicBezTo>
                  <a:cubicBezTo>
                    <a:pt x="67" y="22"/>
                    <a:pt x="70" y="22"/>
                    <a:pt x="70" y="22"/>
                  </a:cubicBezTo>
                  <a:cubicBezTo>
                    <a:pt x="70" y="22"/>
                    <a:pt x="72" y="21"/>
                    <a:pt x="71" y="20"/>
                  </a:cubicBezTo>
                  <a:cubicBezTo>
                    <a:pt x="71" y="19"/>
                    <a:pt x="69" y="17"/>
                    <a:pt x="69" y="17"/>
                  </a:cubicBezTo>
                  <a:cubicBezTo>
                    <a:pt x="69" y="17"/>
                    <a:pt x="70" y="14"/>
                    <a:pt x="70" y="15"/>
                  </a:cubicBezTo>
                  <a:cubicBezTo>
                    <a:pt x="70" y="17"/>
                    <a:pt x="73" y="19"/>
                    <a:pt x="73" y="19"/>
                  </a:cubicBezTo>
                  <a:cubicBezTo>
                    <a:pt x="75" y="17"/>
                    <a:pt x="75" y="17"/>
                    <a:pt x="75" y="17"/>
                  </a:cubicBezTo>
                  <a:cubicBezTo>
                    <a:pt x="78" y="16"/>
                    <a:pt x="78" y="16"/>
                    <a:pt x="78" y="16"/>
                  </a:cubicBezTo>
                  <a:cubicBezTo>
                    <a:pt x="81" y="15"/>
                    <a:pt x="81" y="15"/>
                    <a:pt x="81" y="15"/>
                  </a:cubicBezTo>
                  <a:cubicBezTo>
                    <a:pt x="81" y="15"/>
                    <a:pt x="84" y="15"/>
                    <a:pt x="86" y="15"/>
                  </a:cubicBezTo>
                  <a:cubicBezTo>
                    <a:pt x="87" y="15"/>
                    <a:pt x="90" y="14"/>
                    <a:pt x="90" y="14"/>
                  </a:cubicBezTo>
                  <a:cubicBezTo>
                    <a:pt x="91" y="12"/>
                    <a:pt x="91" y="12"/>
                    <a:pt x="91" y="12"/>
                  </a:cubicBezTo>
                  <a:cubicBezTo>
                    <a:pt x="87" y="8"/>
                    <a:pt x="87" y="8"/>
                    <a:pt x="87" y="8"/>
                  </a:cubicBezTo>
                  <a:cubicBezTo>
                    <a:pt x="87" y="8"/>
                    <a:pt x="89" y="5"/>
                    <a:pt x="89" y="6"/>
                  </a:cubicBezTo>
                  <a:cubicBezTo>
                    <a:pt x="90" y="7"/>
                    <a:pt x="90" y="9"/>
                    <a:pt x="91" y="9"/>
                  </a:cubicBezTo>
                  <a:cubicBezTo>
                    <a:pt x="92" y="9"/>
                    <a:pt x="93" y="10"/>
                    <a:pt x="94" y="9"/>
                  </a:cubicBezTo>
                  <a:cubicBezTo>
                    <a:pt x="94" y="8"/>
                    <a:pt x="94" y="5"/>
                    <a:pt x="94" y="5"/>
                  </a:cubicBezTo>
                  <a:cubicBezTo>
                    <a:pt x="94" y="5"/>
                    <a:pt x="93" y="4"/>
                    <a:pt x="94" y="4"/>
                  </a:cubicBezTo>
                  <a:cubicBezTo>
                    <a:pt x="95" y="5"/>
                    <a:pt x="97" y="7"/>
                    <a:pt x="97" y="7"/>
                  </a:cubicBezTo>
                  <a:cubicBezTo>
                    <a:pt x="100" y="7"/>
                    <a:pt x="100" y="7"/>
                    <a:pt x="100" y="7"/>
                  </a:cubicBezTo>
                  <a:cubicBezTo>
                    <a:pt x="103" y="4"/>
                    <a:pt x="103" y="4"/>
                    <a:pt x="103" y="4"/>
                  </a:cubicBezTo>
                  <a:cubicBezTo>
                    <a:pt x="104" y="6"/>
                    <a:pt x="104" y="6"/>
                    <a:pt x="104" y="6"/>
                  </a:cubicBezTo>
                  <a:cubicBezTo>
                    <a:pt x="104" y="6"/>
                    <a:pt x="106" y="5"/>
                    <a:pt x="107" y="5"/>
                  </a:cubicBezTo>
                  <a:cubicBezTo>
                    <a:pt x="108" y="5"/>
                    <a:pt x="108" y="4"/>
                    <a:pt x="109" y="4"/>
                  </a:cubicBezTo>
                  <a:cubicBezTo>
                    <a:pt x="110" y="4"/>
                    <a:pt x="112" y="5"/>
                    <a:pt x="112" y="5"/>
                  </a:cubicBezTo>
                  <a:cubicBezTo>
                    <a:pt x="117" y="6"/>
                    <a:pt x="117" y="6"/>
                    <a:pt x="117" y="6"/>
                  </a:cubicBezTo>
                  <a:cubicBezTo>
                    <a:pt x="119" y="3"/>
                    <a:pt x="119" y="3"/>
                    <a:pt x="119" y="3"/>
                  </a:cubicBezTo>
                  <a:cubicBezTo>
                    <a:pt x="124" y="5"/>
                    <a:pt x="124" y="5"/>
                    <a:pt x="124" y="5"/>
                  </a:cubicBezTo>
                  <a:cubicBezTo>
                    <a:pt x="128" y="7"/>
                    <a:pt x="128" y="7"/>
                    <a:pt x="128" y="7"/>
                  </a:cubicBezTo>
                  <a:cubicBezTo>
                    <a:pt x="133" y="7"/>
                    <a:pt x="133" y="7"/>
                    <a:pt x="133" y="7"/>
                  </a:cubicBezTo>
                  <a:cubicBezTo>
                    <a:pt x="133" y="7"/>
                    <a:pt x="137" y="5"/>
                    <a:pt x="138" y="5"/>
                  </a:cubicBezTo>
                  <a:cubicBezTo>
                    <a:pt x="140" y="4"/>
                    <a:pt x="144" y="4"/>
                    <a:pt x="144" y="4"/>
                  </a:cubicBezTo>
                  <a:cubicBezTo>
                    <a:pt x="144" y="4"/>
                    <a:pt x="145" y="4"/>
                    <a:pt x="147" y="4"/>
                  </a:cubicBezTo>
                  <a:cubicBezTo>
                    <a:pt x="149" y="3"/>
                    <a:pt x="154" y="3"/>
                    <a:pt x="154" y="3"/>
                  </a:cubicBezTo>
                  <a:cubicBezTo>
                    <a:pt x="157" y="0"/>
                    <a:pt x="157" y="0"/>
                    <a:pt x="157" y="0"/>
                  </a:cubicBezTo>
                  <a:cubicBezTo>
                    <a:pt x="162" y="2"/>
                    <a:pt x="162" y="2"/>
                    <a:pt x="162" y="2"/>
                  </a:cubicBezTo>
                  <a:cubicBezTo>
                    <a:pt x="162" y="4"/>
                    <a:pt x="162" y="4"/>
                    <a:pt x="162" y="4"/>
                  </a:cubicBezTo>
                  <a:cubicBezTo>
                    <a:pt x="157" y="8"/>
                    <a:pt x="157" y="8"/>
                    <a:pt x="157" y="8"/>
                  </a:cubicBezTo>
                  <a:cubicBezTo>
                    <a:pt x="157" y="15"/>
                    <a:pt x="157" y="15"/>
                    <a:pt x="157" y="15"/>
                  </a:cubicBezTo>
                  <a:cubicBezTo>
                    <a:pt x="156" y="25"/>
                    <a:pt x="153" y="30"/>
                    <a:pt x="152" y="36"/>
                  </a:cubicBezTo>
                  <a:cubicBezTo>
                    <a:pt x="151" y="39"/>
                    <a:pt x="149" y="40"/>
                    <a:pt x="152" y="45"/>
                  </a:cubicBezTo>
                  <a:cubicBezTo>
                    <a:pt x="154" y="47"/>
                    <a:pt x="154" y="54"/>
                    <a:pt x="158" y="58"/>
                  </a:cubicBezTo>
                  <a:cubicBezTo>
                    <a:pt x="160" y="60"/>
                    <a:pt x="158" y="65"/>
                    <a:pt x="161" y="67"/>
                  </a:cubicBezTo>
                  <a:cubicBezTo>
                    <a:pt x="161" y="67"/>
                    <a:pt x="161" y="68"/>
                    <a:pt x="162" y="70"/>
                  </a:cubicBezTo>
                  <a:cubicBezTo>
                    <a:pt x="164" y="72"/>
                    <a:pt x="164" y="71"/>
                    <a:pt x="165" y="72"/>
                  </a:cubicBezTo>
                  <a:cubicBezTo>
                    <a:pt x="165" y="72"/>
                    <a:pt x="167" y="73"/>
                    <a:pt x="168" y="74"/>
                  </a:cubicBezTo>
                  <a:cubicBezTo>
                    <a:pt x="169" y="75"/>
                    <a:pt x="169" y="77"/>
                    <a:pt x="169" y="78"/>
                  </a:cubicBezTo>
                  <a:cubicBezTo>
                    <a:pt x="169" y="79"/>
                    <a:pt x="170" y="80"/>
                    <a:pt x="170" y="80"/>
                  </a:cubicBezTo>
                  <a:cubicBezTo>
                    <a:pt x="170" y="80"/>
                    <a:pt x="171" y="79"/>
                    <a:pt x="171" y="80"/>
                  </a:cubicBezTo>
                  <a:cubicBezTo>
                    <a:pt x="171" y="81"/>
                    <a:pt x="170" y="79"/>
                    <a:pt x="171" y="81"/>
                  </a:cubicBezTo>
                  <a:cubicBezTo>
                    <a:pt x="173" y="83"/>
                    <a:pt x="176" y="83"/>
                    <a:pt x="176" y="83"/>
                  </a:cubicBezTo>
                  <a:cubicBezTo>
                    <a:pt x="175" y="87"/>
                    <a:pt x="175" y="87"/>
                    <a:pt x="175" y="87"/>
                  </a:cubicBezTo>
                  <a:cubicBezTo>
                    <a:pt x="173" y="88"/>
                    <a:pt x="173" y="88"/>
                    <a:pt x="173" y="88"/>
                  </a:cubicBezTo>
                  <a:cubicBezTo>
                    <a:pt x="173" y="88"/>
                    <a:pt x="168" y="88"/>
                    <a:pt x="168" y="90"/>
                  </a:cubicBezTo>
                  <a:cubicBezTo>
                    <a:pt x="168" y="91"/>
                    <a:pt x="168" y="95"/>
                    <a:pt x="168" y="95"/>
                  </a:cubicBezTo>
                  <a:cubicBezTo>
                    <a:pt x="165" y="98"/>
                    <a:pt x="165" y="98"/>
                    <a:pt x="165" y="98"/>
                  </a:cubicBezTo>
                  <a:cubicBezTo>
                    <a:pt x="165" y="98"/>
                    <a:pt x="167" y="102"/>
                    <a:pt x="167" y="103"/>
                  </a:cubicBezTo>
                  <a:cubicBezTo>
                    <a:pt x="167" y="104"/>
                    <a:pt x="168" y="104"/>
                    <a:pt x="168" y="104"/>
                  </a:cubicBezTo>
                  <a:cubicBezTo>
                    <a:pt x="165" y="105"/>
                    <a:pt x="165" y="105"/>
                    <a:pt x="165" y="105"/>
                  </a:cubicBezTo>
                  <a:cubicBezTo>
                    <a:pt x="161" y="105"/>
                    <a:pt x="161" y="105"/>
                    <a:pt x="161" y="105"/>
                  </a:cubicBezTo>
                  <a:cubicBezTo>
                    <a:pt x="153" y="103"/>
                    <a:pt x="153" y="103"/>
                    <a:pt x="153" y="103"/>
                  </a:cubicBezTo>
                  <a:cubicBezTo>
                    <a:pt x="151" y="106"/>
                    <a:pt x="151" y="106"/>
                    <a:pt x="151" y="106"/>
                  </a:cubicBezTo>
                  <a:cubicBezTo>
                    <a:pt x="149" y="106"/>
                    <a:pt x="149" y="106"/>
                    <a:pt x="149" y="106"/>
                  </a:cubicBezTo>
                  <a:cubicBezTo>
                    <a:pt x="149" y="106"/>
                    <a:pt x="148" y="108"/>
                    <a:pt x="146" y="109"/>
                  </a:cubicBezTo>
                  <a:cubicBezTo>
                    <a:pt x="145" y="110"/>
                    <a:pt x="144" y="111"/>
                    <a:pt x="143" y="111"/>
                  </a:cubicBezTo>
                  <a:cubicBezTo>
                    <a:pt x="141" y="112"/>
                    <a:pt x="139" y="110"/>
                    <a:pt x="139" y="110"/>
                  </a:cubicBezTo>
                  <a:cubicBezTo>
                    <a:pt x="136" y="109"/>
                    <a:pt x="136" y="109"/>
                    <a:pt x="136" y="109"/>
                  </a:cubicBezTo>
                  <a:cubicBezTo>
                    <a:pt x="133" y="105"/>
                    <a:pt x="133" y="105"/>
                    <a:pt x="133" y="105"/>
                  </a:cubicBezTo>
                  <a:cubicBezTo>
                    <a:pt x="124" y="99"/>
                    <a:pt x="124" y="99"/>
                    <a:pt x="124" y="99"/>
                  </a:cubicBezTo>
                  <a:cubicBezTo>
                    <a:pt x="119" y="97"/>
                    <a:pt x="119" y="97"/>
                    <a:pt x="119" y="97"/>
                  </a:cubicBezTo>
                  <a:cubicBezTo>
                    <a:pt x="115" y="96"/>
                    <a:pt x="115" y="96"/>
                    <a:pt x="115" y="96"/>
                  </a:cubicBezTo>
                  <a:cubicBezTo>
                    <a:pt x="110" y="96"/>
                    <a:pt x="110" y="96"/>
                    <a:pt x="110" y="96"/>
                  </a:cubicBezTo>
                  <a:cubicBezTo>
                    <a:pt x="106" y="94"/>
                    <a:pt x="106" y="94"/>
                    <a:pt x="106" y="94"/>
                  </a:cubicBezTo>
                  <a:cubicBezTo>
                    <a:pt x="102" y="94"/>
                    <a:pt x="102" y="94"/>
                    <a:pt x="102" y="94"/>
                  </a:cubicBezTo>
                  <a:cubicBezTo>
                    <a:pt x="97" y="92"/>
                    <a:pt x="97" y="92"/>
                    <a:pt x="97" y="92"/>
                  </a:cubicBezTo>
                  <a:cubicBezTo>
                    <a:pt x="93" y="95"/>
                    <a:pt x="93" y="95"/>
                    <a:pt x="93" y="95"/>
                  </a:cubicBezTo>
                  <a:cubicBezTo>
                    <a:pt x="88" y="98"/>
                    <a:pt x="88" y="98"/>
                    <a:pt x="88" y="98"/>
                  </a:cubicBezTo>
                  <a:cubicBezTo>
                    <a:pt x="83" y="103"/>
                    <a:pt x="83" y="103"/>
                    <a:pt x="83" y="103"/>
                  </a:cubicBezTo>
                  <a:cubicBezTo>
                    <a:pt x="83" y="103"/>
                    <a:pt x="80" y="106"/>
                    <a:pt x="78" y="107"/>
                  </a:cubicBezTo>
                  <a:cubicBezTo>
                    <a:pt x="77" y="106"/>
                    <a:pt x="77" y="106"/>
                    <a:pt x="77" y="106"/>
                  </a:cubicBezTo>
                  <a:cubicBezTo>
                    <a:pt x="77" y="106"/>
                    <a:pt x="77" y="103"/>
                    <a:pt x="78" y="101"/>
                  </a:cubicBezTo>
                  <a:cubicBezTo>
                    <a:pt x="79" y="100"/>
                    <a:pt x="79" y="98"/>
                    <a:pt x="79" y="97"/>
                  </a:cubicBezTo>
                  <a:cubicBezTo>
                    <a:pt x="79" y="96"/>
                    <a:pt x="79" y="94"/>
                    <a:pt x="78" y="92"/>
                  </a:cubicBezTo>
                  <a:cubicBezTo>
                    <a:pt x="78" y="90"/>
                    <a:pt x="77" y="87"/>
                    <a:pt x="77" y="87"/>
                  </a:cubicBezTo>
                  <a:cubicBezTo>
                    <a:pt x="80" y="85"/>
                    <a:pt x="80" y="85"/>
                    <a:pt x="80" y="85"/>
                  </a:cubicBezTo>
                  <a:cubicBezTo>
                    <a:pt x="78" y="80"/>
                    <a:pt x="78" y="80"/>
                    <a:pt x="78" y="80"/>
                  </a:cubicBezTo>
                  <a:cubicBezTo>
                    <a:pt x="76" y="80"/>
                    <a:pt x="76" y="80"/>
                    <a:pt x="76" y="80"/>
                  </a:cubicBezTo>
                  <a:cubicBezTo>
                    <a:pt x="73" y="80"/>
                    <a:pt x="73" y="80"/>
                    <a:pt x="73" y="80"/>
                  </a:cubicBezTo>
                  <a:cubicBezTo>
                    <a:pt x="71" y="83"/>
                    <a:pt x="71" y="83"/>
                    <a:pt x="71" y="83"/>
                  </a:cubicBezTo>
                  <a:cubicBezTo>
                    <a:pt x="71" y="83"/>
                    <a:pt x="72" y="85"/>
                    <a:pt x="72" y="86"/>
                  </a:cubicBezTo>
                  <a:cubicBezTo>
                    <a:pt x="71" y="87"/>
                    <a:pt x="69" y="87"/>
                    <a:pt x="69" y="87"/>
                  </a:cubicBezTo>
                  <a:cubicBezTo>
                    <a:pt x="68" y="88"/>
                    <a:pt x="68" y="91"/>
                    <a:pt x="68" y="91"/>
                  </a:cubicBezTo>
                  <a:cubicBezTo>
                    <a:pt x="64" y="87"/>
                    <a:pt x="64" y="87"/>
                    <a:pt x="64" y="87"/>
                  </a:cubicBezTo>
                  <a:cubicBezTo>
                    <a:pt x="64" y="87"/>
                    <a:pt x="62" y="87"/>
                    <a:pt x="61" y="86"/>
                  </a:cubicBezTo>
                  <a:cubicBezTo>
                    <a:pt x="60" y="86"/>
                    <a:pt x="58" y="86"/>
                    <a:pt x="58" y="86"/>
                  </a:cubicBezTo>
                  <a:cubicBezTo>
                    <a:pt x="58" y="86"/>
                    <a:pt x="58" y="86"/>
                    <a:pt x="57" y="86"/>
                  </a:cubicBezTo>
                  <a:cubicBezTo>
                    <a:pt x="55" y="86"/>
                    <a:pt x="55" y="86"/>
                    <a:pt x="54" y="84"/>
                  </a:cubicBezTo>
                  <a:cubicBezTo>
                    <a:pt x="53" y="82"/>
                    <a:pt x="50" y="77"/>
                    <a:pt x="50" y="77"/>
                  </a:cubicBezTo>
                  <a:cubicBezTo>
                    <a:pt x="50" y="77"/>
                    <a:pt x="49" y="75"/>
                    <a:pt x="48" y="75"/>
                  </a:cubicBezTo>
                  <a:cubicBezTo>
                    <a:pt x="48" y="75"/>
                    <a:pt x="47" y="77"/>
                    <a:pt x="47" y="77"/>
                  </a:cubicBezTo>
                  <a:cubicBezTo>
                    <a:pt x="46" y="77"/>
                    <a:pt x="46" y="75"/>
                    <a:pt x="46" y="74"/>
                  </a:cubicBezTo>
                  <a:cubicBezTo>
                    <a:pt x="46" y="73"/>
                    <a:pt x="46" y="72"/>
                    <a:pt x="46" y="70"/>
                  </a:cubicBezTo>
                  <a:cubicBezTo>
                    <a:pt x="46" y="68"/>
                    <a:pt x="45" y="66"/>
                    <a:pt x="46" y="66"/>
                  </a:cubicBezTo>
                  <a:cubicBezTo>
                    <a:pt x="46" y="66"/>
                    <a:pt x="47" y="67"/>
                    <a:pt x="48" y="67"/>
                  </a:cubicBezTo>
                  <a:cubicBezTo>
                    <a:pt x="49" y="67"/>
                    <a:pt x="49" y="65"/>
                    <a:pt x="49" y="65"/>
                  </a:cubicBezTo>
                  <a:cubicBezTo>
                    <a:pt x="50" y="65"/>
                    <a:pt x="51" y="66"/>
                    <a:pt x="51" y="66"/>
                  </a:cubicBezTo>
                  <a:cubicBezTo>
                    <a:pt x="52" y="66"/>
                    <a:pt x="53" y="66"/>
                    <a:pt x="53" y="66"/>
                  </a:cubicBezTo>
                  <a:cubicBezTo>
                    <a:pt x="54" y="65"/>
                    <a:pt x="54" y="65"/>
                    <a:pt x="54" y="64"/>
                  </a:cubicBezTo>
                  <a:cubicBezTo>
                    <a:pt x="54" y="63"/>
                    <a:pt x="53" y="62"/>
                    <a:pt x="53" y="62"/>
                  </a:cubicBezTo>
                  <a:cubicBezTo>
                    <a:pt x="52" y="62"/>
                    <a:pt x="46" y="65"/>
                    <a:pt x="46" y="65"/>
                  </a:cubicBezTo>
                  <a:cubicBezTo>
                    <a:pt x="42" y="65"/>
                    <a:pt x="42" y="65"/>
                    <a:pt x="42" y="65"/>
                  </a:cubicBezTo>
                  <a:cubicBezTo>
                    <a:pt x="44" y="63"/>
                    <a:pt x="44" y="63"/>
                    <a:pt x="44" y="63"/>
                  </a:cubicBezTo>
                  <a:cubicBezTo>
                    <a:pt x="42" y="61"/>
                    <a:pt x="42" y="61"/>
                    <a:pt x="42" y="61"/>
                  </a:cubicBezTo>
                  <a:cubicBezTo>
                    <a:pt x="42" y="59"/>
                    <a:pt x="42" y="59"/>
                    <a:pt x="42" y="59"/>
                  </a:cubicBezTo>
                  <a:cubicBezTo>
                    <a:pt x="40" y="58"/>
                    <a:pt x="40" y="58"/>
                    <a:pt x="40" y="58"/>
                  </a:cubicBezTo>
                  <a:cubicBezTo>
                    <a:pt x="41" y="56"/>
                    <a:pt x="41" y="56"/>
                    <a:pt x="41" y="56"/>
                  </a:cubicBezTo>
                  <a:cubicBezTo>
                    <a:pt x="43" y="56"/>
                    <a:pt x="43" y="56"/>
                    <a:pt x="43" y="56"/>
                  </a:cubicBezTo>
                  <a:cubicBezTo>
                    <a:pt x="45" y="55"/>
                    <a:pt x="45" y="55"/>
                    <a:pt x="45" y="55"/>
                  </a:cubicBezTo>
                  <a:cubicBezTo>
                    <a:pt x="45" y="51"/>
                    <a:pt x="45" y="51"/>
                    <a:pt x="45" y="51"/>
                  </a:cubicBezTo>
                  <a:cubicBezTo>
                    <a:pt x="43" y="52"/>
                    <a:pt x="43" y="52"/>
                    <a:pt x="43" y="52"/>
                  </a:cubicBezTo>
                  <a:cubicBezTo>
                    <a:pt x="44" y="54"/>
                    <a:pt x="44" y="54"/>
                    <a:pt x="44" y="54"/>
                  </a:cubicBezTo>
                  <a:cubicBezTo>
                    <a:pt x="40" y="54"/>
                    <a:pt x="40" y="54"/>
                    <a:pt x="40" y="54"/>
                  </a:cubicBezTo>
                  <a:cubicBezTo>
                    <a:pt x="39" y="52"/>
                    <a:pt x="39" y="52"/>
                    <a:pt x="39" y="52"/>
                  </a:cubicBezTo>
                  <a:close/>
                  <a:moveTo>
                    <a:pt x="23" y="103"/>
                  </a:moveTo>
                  <a:cubicBezTo>
                    <a:pt x="23" y="103"/>
                    <a:pt x="23" y="103"/>
                    <a:pt x="23" y="103"/>
                  </a:cubicBezTo>
                  <a:cubicBezTo>
                    <a:pt x="23" y="103"/>
                    <a:pt x="25" y="103"/>
                    <a:pt x="25" y="103"/>
                  </a:cubicBezTo>
                  <a:cubicBezTo>
                    <a:pt x="25" y="103"/>
                    <a:pt x="26" y="104"/>
                    <a:pt x="25" y="104"/>
                  </a:cubicBezTo>
                  <a:cubicBezTo>
                    <a:pt x="25" y="105"/>
                    <a:pt x="26" y="105"/>
                    <a:pt x="25" y="105"/>
                  </a:cubicBezTo>
                  <a:cubicBezTo>
                    <a:pt x="24" y="105"/>
                    <a:pt x="22" y="106"/>
                    <a:pt x="22" y="105"/>
                  </a:cubicBezTo>
                  <a:cubicBezTo>
                    <a:pt x="22" y="105"/>
                    <a:pt x="23" y="104"/>
                    <a:pt x="23" y="104"/>
                  </a:cubicBezTo>
                  <a:cubicBezTo>
                    <a:pt x="23" y="103"/>
                    <a:pt x="23" y="103"/>
                    <a:pt x="23" y="103"/>
                  </a:cubicBezTo>
                  <a:close/>
                  <a:moveTo>
                    <a:pt x="64" y="95"/>
                  </a:moveTo>
                  <a:cubicBezTo>
                    <a:pt x="64" y="95"/>
                    <a:pt x="64" y="95"/>
                    <a:pt x="64" y="95"/>
                  </a:cubicBezTo>
                  <a:cubicBezTo>
                    <a:pt x="64" y="95"/>
                    <a:pt x="63" y="98"/>
                    <a:pt x="64" y="98"/>
                  </a:cubicBezTo>
                  <a:cubicBezTo>
                    <a:pt x="64" y="98"/>
                    <a:pt x="65" y="98"/>
                    <a:pt x="66" y="98"/>
                  </a:cubicBezTo>
                  <a:cubicBezTo>
                    <a:pt x="67" y="97"/>
                    <a:pt x="67" y="97"/>
                    <a:pt x="67" y="97"/>
                  </a:cubicBezTo>
                  <a:cubicBezTo>
                    <a:pt x="67" y="96"/>
                    <a:pt x="67" y="95"/>
                    <a:pt x="67" y="95"/>
                  </a:cubicBezTo>
                  <a:cubicBezTo>
                    <a:pt x="64" y="95"/>
                    <a:pt x="64" y="95"/>
                    <a:pt x="64" y="95"/>
                  </a:cubicBezTo>
                  <a:close/>
                  <a:moveTo>
                    <a:pt x="9" y="91"/>
                  </a:moveTo>
                  <a:cubicBezTo>
                    <a:pt x="9" y="91"/>
                    <a:pt x="9" y="91"/>
                    <a:pt x="9" y="91"/>
                  </a:cubicBezTo>
                  <a:cubicBezTo>
                    <a:pt x="8" y="92"/>
                    <a:pt x="8" y="92"/>
                    <a:pt x="8" y="92"/>
                  </a:cubicBezTo>
                  <a:cubicBezTo>
                    <a:pt x="8" y="92"/>
                    <a:pt x="7" y="89"/>
                    <a:pt x="7" y="88"/>
                  </a:cubicBezTo>
                  <a:cubicBezTo>
                    <a:pt x="7" y="88"/>
                    <a:pt x="5" y="87"/>
                    <a:pt x="5" y="87"/>
                  </a:cubicBezTo>
                  <a:cubicBezTo>
                    <a:pt x="5" y="87"/>
                    <a:pt x="4" y="87"/>
                    <a:pt x="4" y="87"/>
                  </a:cubicBezTo>
                  <a:cubicBezTo>
                    <a:pt x="3" y="87"/>
                    <a:pt x="3" y="88"/>
                    <a:pt x="3" y="88"/>
                  </a:cubicBezTo>
                  <a:cubicBezTo>
                    <a:pt x="2" y="88"/>
                    <a:pt x="2" y="88"/>
                    <a:pt x="2" y="88"/>
                  </a:cubicBezTo>
                  <a:cubicBezTo>
                    <a:pt x="2" y="88"/>
                    <a:pt x="1" y="88"/>
                    <a:pt x="1" y="88"/>
                  </a:cubicBezTo>
                  <a:cubicBezTo>
                    <a:pt x="0" y="89"/>
                    <a:pt x="1" y="90"/>
                    <a:pt x="1" y="90"/>
                  </a:cubicBezTo>
                  <a:cubicBezTo>
                    <a:pt x="1" y="90"/>
                    <a:pt x="2" y="90"/>
                    <a:pt x="3" y="91"/>
                  </a:cubicBezTo>
                  <a:cubicBezTo>
                    <a:pt x="4" y="91"/>
                    <a:pt x="4" y="91"/>
                    <a:pt x="4" y="91"/>
                  </a:cubicBezTo>
                  <a:cubicBezTo>
                    <a:pt x="4" y="91"/>
                    <a:pt x="6" y="93"/>
                    <a:pt x="7" y="94"/>
                  </a:cubicBezTo>
                  <a:cubicBezTo>
                    <a:pt x="7" y="94"/>
                    <a:pt x="7" y="95"/>
                    <a:pt x="7" y="95"/>
                  </a:cubicBezTo>
                  <a:cubicBezTo>
                    <a:pt x="4" y="97"/>
                    <a:pt x="4" y="97"/>
                    <a:pt x="4" y="97"/>
                  </a:cubicBezTo>
                  <a:cubicBezTo>
                    <a:pt x="4" y="97"/>
                    <a:pt x="5" y="98"/>
                    <a:pt x="5" y="98"/>
                  </a:cubicBezTo>
                  <a:cubicBezTo>
                    <a:pt x="6" y="98"/>
                    <a:pt x="4" y="99"/>
                    <a:pt x="4" y="99"/>
                  </a:cubicBezTo>
                  <a:cubicBezTo>
                    <a:pt x="4" y="99"/>
                    <a:pt x="4" y="101"/>
                    <a:pt x="4" y="101"/>
                  </a:cubicBezTo>
                  <a:cubicBezTo>
                    <a:pt x="4" y="101"/>
                    <a:pt x="5" y="102"/>
                    <a:pt x="7" y="102"/>
                  </a:cubicBezTo>
                  <a:cubicBezTo>
                    <a:pt x="9" y="103"/>
                    <a:pt x="9" y="102"/>
                    <a:pt x="9" y="102"/>
                  </a:cubicBezTo>
                  <a:cubicBezTo>
                    <a:pt x="10" y="103"/>
                    <a:pt x="10" y="103"/>
                    <a:pt x="10" y="103"/>
                  </a:cubicBezTo>
                  <a:cubicBezTo>
                    <a:pt x="10" y="104"/>
                    <a:pt x="10" y="104"/>
                    <a:pt x="10" y="104"/>
                  </a:cubicBezTo>
                  <a:cubicBezTo>
                    <a:pt x="11" y="105"/>
                    <a:pt x="11" y="105"/>
                    <a:pt x="11" y="105"/>
                  </a:cubicBezTo>
                  <a:cubicBezTo>
                    <a:pt x="14" y="106"/>
                    <a:pt x="14" y="106"/>
                    <a:pt x="14" y="106"/>
                  </a:cubicBezTo>
                  <a:cubicBezTo>
                    <a:pt x="14" y="107"/>
                    <a:pt x="14" y="107"/>
                    <a:pt x="14" y="107"/>
                  </a:cubicBezTo>
                  <a:cubicBezTo>
                    <a:pt x="14" y="110"/>
                    <a:pt x="14" y="110"/>
                    <a:pt x="14" y="110"/>
                  </a:cubicBezTo>
                  <a:cubicBezTo>
                    <a:pt x="14" y="110"/>
                    <a:pt x="13" y="110"/>
                    <a:pt x="12" y="110"/>
                  </a:cubicBezTo>
                  <a:cubicBezTo>
                    <a:pt x="12" y="111"/>
                    <a:pt x="12" y="112"/>
                    <a:pt x="11" y="112"/>
                  </a:cubicBezTo>
                  <a:cubicBezTo>
                    <a:pt x="11" y="112"/>
                    <a:pt x="11" y="114"/>
                    <a:pt x="10" y="115"/>
                  </a:cubicBezTo>
                  <a:cubicBezTo>
                    <a:pt x="10" y="116"/>
                    <a:pt x="11" y="117"/>
                    <a:pt x="11" y="118"/>
                  </a:cubicBezTo>
                  <a:cubicBezTo>
                    <a:pt x="11" y="120"/>
                    <a:pt x="12" y="119"/>
                    <a:pt x="13" y="119"/>
                  </a:cubicBezTo>
                  <a:cubicBezTo>
                    <a:pt x="13" y="119"/>
                    <a:pt x="14" y="118"/>
                    <a:pt x="14" y="118"/>
                  </a:cubicBezTo>
                  <a:cubicBezTo>
                    <a:pt x="15" y="118"/>
                    <a:pt x="16" y="116"/>
                    <a:pt x="17" y="115"/>
                  </a:cubicBezTo>
                  <a:cubicBezTo>
                    <a:pt x="17" y="114"/>
                    <a:pt x="17" y="113"/>
                    <a:pt x="17" y="113"/>
                  </a:cubicBezTo>
                  <a:cubicBezTo>
                    <a:pt x="16" y="112"/>
                    <a:pt x="17" y="110"/>
                    <a:pt x="17" y="110"/>
                  </a:cubicBezTo>
                  <a:cubicBezTo>
                    <a:pt x="17" y="109"/>
                    <a:pt x="17" y="109"/>
                    <a:pt x="17" y="109"/>
                  </a:cubicBezTo>
                  <a:cubicBezTo>
                    <a:pt x="16" y="105"/>
                    <a:pt x="16" y="105"/>
                    <a:pt x="16" y="105"/>
                  </a:cubicBezTo>
                  <a:cubicBezTo>
                    <a:pt x="18" y="101"/>
                    <a:pt x="18" y="101"/>
                    <a:pt x="18" y="101"/>
                  </a:cubicBezTo>
                  <a:cubicBezTo>
                    <a:pt x="20" y="101"/>
                    <a:pt x="20" y="101"/>
                    <a:pt x="20" y="101"/>
                  </a:cubicBezTo>
                  <a:cubicBezTo>
                    <a:pt x="23" y="99"/>
                    <a:pt x="23" y="99"/>
                    <a:pt x="23" y="99"/>
                  </a:cubicBezTo>
                  <a:cubicBezTo>
                    <a:pt x="23" y="99"/>
                    <a:pt x="23" y="99"/>
                    <a:pt x="23" y="99"/>
                  </a:cubicBezTo>
                  <a:cubicBezTo>
                    <a:pt x="23" y="99"/>
                    <a:pt x="24" y="99"/>
                    <a:pt x="25" y="98"/>
                  </a:cubicBezTo>
                  <a:cubicBezTo>
                    <a:pt x="27" y="98"/>
                    <a:pt x="26" y="99"/>
                    <a:pt x="27" y="99"/>
                  </a:cubicBezTo>
                  <a:cubicBezTo>
                    <a:pt x="27" y="100"/>
                    <a:pt x="28" y="100"/>
                    <a:pt x="29" y="100"/>
                  </a:cubicBezTo>
                  <a:cubicBezTo>
                    <a:pt x="29" y="100"/>
                    <a:pt x="30" y="98"/>
                    <a:pt x="30" y="98"/>
                  </a:cubicBezTo>
                  <a:cubicBezTo>
                    <a:pt x="30" y="97"/>
                    <a:pt x="29" y="97"/>
                    <a:pt x="29" y="97"/>
                  </a:cubicBezTo>
                  <a:cubicBezTo>
                    <a:pt x="28" y="95"/>
                    <a:pt x="28" y="95"/>
                    <a:pt x="28" y="95"/>
                  </a:cubicBezTo>
                  <a:cubicBezTo>
                    <a:pt x="31" y="94"/>
                    <a:pt x="31" y="94"/>
                    <a:pt x="31" y="94"/>
                  </a:cubicBezTo>
                  <a:cubicBezTo>
                    <a:pt x="32" y="93"/>
                    <a:pt x="32" y="93"/>
                    <a:pt x="32" y="93"/>
                  </a:cubicBezTo>
                  <a:cubicBezTo>
                    <a:pt x="34" y="91"/>
                    <a:pt x="34" y="91"/>
                    <a:pt x="34" y="91"/>
                  </a:cubicBezTo>
                  <a:cubicBezTo>
                    <a:pt x="33" y="89"/>
                    <a:pt x="33" y="89"/>
                    <a:pt x="33" y="89"/>
                  </a:cubicBezTo>
                  <a:cubicBezTo>
                    <a:pt x="33" y="89"/>
                    <a:pt x="35" y="89"/>
                    <a:pt x="36" y="89"/>
                  </a:cubicBezTo>
                  <a:cubicBezTo>
                    <a:pt x="36" y="89"/>
                    <a:pt x="36" y="88"/>
                    <a:pt x="36" y="88"/>
                  </a:cubicBezTo>
                  <a:cubicBezTo>
                    <a:pt x="35" y="86"/>
                    <a:pt x="35" y="86"/>
                    <a:pt x="35" y="86"/>
                  </a:cubicBezTo>
                  <a:cubicBezTo>
                    <a:pt x="35" y="86"/>
                    <a:pt x="37" y="86"/>
                    <a:pt x="38" y="85"/>
                  </a:cubicBezTo>
                  <a:cubicBezTo>
                    <a:pt x="38" y="85"/>
                    <a:pt x="37" y="84"/>
                    <a:pt x="37" y="84"/>
                  </a:cubicBezTo>
                  <a:cubicBezTo>
                    <a:pt x="37" y="83"/>
                    <a:pt x="38" y="82"/>
                    <a:pt x="38" y="82"/>
                  </a:cubicBezTo>
                  <a:cubicBezTo>
                    <a:pt x="38" y="82"/>
                    <a:pt x="40" y="84"/>
                    <a:pt x="41" y="84"/>
                  </a:cubicBezTo>
                  <a:cubicBezTo>
                    <a:pt x="42" y="85"/>
                    <a:pt x="42" y="84"/>
                    <a:pt x="43" y="84"/>
                  </a:cubicBezTo>
                  <a:cubicBezTo>
                    <a:pt x="43" y="83"/>
                    <a:pt x="42" y="82"/>
                    <a:pt x="42" y="82"/>
                  </a:cubicBezTo>
                  <a:cubicBezTo>
                    <a:pt x="41" y="81"/>
                    <a:pt x="41" y="81"/>
                    <a:pt x="41" y="81"/>
                  </a:cubicBezTo>
                  <a:cubicBezTo>
                    <a:pt x="38" y="80"/>
                    <a:pt x="38" y="80"/>
                    <a:pt x="38" y="80"/>
                  </a:cubicBezTo>
                  <a:cubicBezTo>
                    <a:pt x="34" y="78"/>
                    <a:pt x="34" y="78"/>
                    <a:pt x="34" y="78"/>
                  </a:cubicBezTo>
                  <a:cubicBezTo>
                    <a:pt x="34" y="78"/>
                    <a:pt x="31" y="78"/>
                    <a:pt x="31" y="77"/>
                  </a:cubicBezTo>
                  <a:cubicBezTo>
                    <a:pt x="30" y="77"/>
                    <a:pt x="30" y="77"/>
                    <a:pt x="30" y="77"/>
                  </a:cubicBezTo>
                  <a:cubicBezTo>
                    <a:pt x="30" y="77"/>
                    <a:pt x="28" y="77"/>
                    <a:pt x="28" y="77"/>
                  </a:cubicBezTo>
                  <a:cubicBezTo>
                    <a:pt x="27" y="77"/>
                    <a:pt x="26" y="78"/>
                    <a:pt x="25" y="79"/>
                  </a:cubicBezTo>
                  <a:cubicBezTo>
                    <a:pt x="25" y="79"/>
                    <a:pt x="24" y="80"/>
                    <a:pt x="23" y="80"/>
                  </a:cubicBezTo>
                  <a:cubicBezTo>
                    <a:pt x="23" y="80"/>
                    <a:pt x="22" y="78"/>
                    <a:pt x="22" y="78"/>
                  </a:cubicBezTo>
                  <a:cubicBezTo>
                    <a:pt x="20" y="78"/>
                    <a:pt x="20" y="78"/>
                    <a:pt x="20" y="78"/>
                  </a:cubicBezTo>
                  <a:cubicBezTo>
                    <a:pt x="20" y="78"/>
                    <a:pt x="19" y="80"/>
                    <a:pt x="19" y="81"/>
                  </a:cubicBezTo>
                  <a:cubicBezTo>
                    <a:pt x="19" y="81"/>
                    <a:pt x="17" y="81"/>
                    <a:pt x="16" y="81"/>
                  </a:cubicBezTo>
                  <a:cubicBezTo>
                    <a:pt x="15" y="82"/>
                    <a:pt x="14" y="82"/>
                    <a:pt x="13" y="83"/>
                  </a:cubicBezTo>
                  <a:cubicBezTo>
                    <a:pt x="12" y="83"/>
                    <a:pt x="14" y="84"/>
                    <a:pt x="14" y="84"/>
                  </a:cubicBezTo>
                  <a:cubicBezTo>
                    <a:pt x="14" y="86"/>
                    <a:pt x="14" y="86"/>
                    <a:pt x="14" y="86"/>
                  </a:cubicBezTo>
                  <a:cubicBezTo>
                    <a:pt x="12" y="86"/>
                    <a:pt x="12" y="86"/>
                    <a:pt x="12" y="86"/>
                  </a:cubicBezTo>
                  <a:cubicBezTo>
                    <a:pt x="11" y="85"/>
                    <a:pt x="11" y="85"/>
                    <a:pt x="11" y="85"/>
                  </a:cubicBezTo>
                  <a:cubicBezTo>
                    <a:pt x="9" y="87"/>
                    <a:pt x="9" y="87"/>
                    <a:pt x="9" y="87"/>
                  </a:cubicBezTo>
                  <a:cubicBezTo>
                    <a:pt x="8" y="89"/>
                    <a:pt x="8" y="89"/>
                    <a:pt x="8" y="89"/>
                  </a:cubicBezTo>
                  <a:cubicBezTo>
                    <a:pt x="8" y="89"/>
                    <a:pt x="9" y="91"/>
                    <a:pt x="9" y="91"/>
                  </a:cubicBezTo>
                  <a:close/>
                  <a:moveTo>
                    <a:pt x="35" y="76"/>
                  </a:moveTo>
                  <a:cubicBezTo>
                    <a:pt x="35" y="76"/>
                    <a:pt x="35" y="76"/>
                    <a:pt x="35" y="76"/>
                  </a:cubicBezTo>
                  <a:cubicBezTo>
                    <a:pt x="36" y="77"/>
                    <a:pt x="36" y="77"/>
                    <a:pt x="36" y="77"/>
                  </a:cubicBezTo>
                  <a:cubicBezTo>
                    <a:pt x="36" y="77"/>
                    <a:pt x="37" y="78"/>
                    <a:pt x="39" y="78"/>
                  </a:cubicBezTo>
                  <a:cubicBezTo>
                    <a:pt x="42" y="78"/>
                    <a:pt x="42" y="80"/>
                    <a:pt x="44" y="78"/>
                  </a:cubicBezTo>
                  <a:cubicBezTo>
                    <a:pt x="44" y="77"/>
                    <a:pt x="44" y="77"/>
                    <a:pt x="43" y="76"/>
                  </a:cubicBezTo>
                  <a:cubicBezTo>
                    <a:pt x="43" y="75"/>
                    <a:pt x="42" y="75"/>
                    <a:pt x="42" y="74"/>
                  </a:cubicBezTo>
                  <a:cubicBezTo>
                    <a:pt x="42" y="74"/>
                    <a:pt x="42" y="74"/>
                    <a:pt x="40" y="72"/>
                  </a:cubicBezTo>
                  <a:cubicBezTo>
                    <a:pt x="39" y="71"/>
                    <a:pt x="39" y="72"/>
                    <a:pt x="38" y="72"/>
                  </a:cubicBezTo>
                  <a:cubicBezTo>
                    <a:pt x="37" y="72"/>
                    <a:pt x="36" y="72"/>
                    <a:pt x="35" y="72"/>
                  </a:cubicBezTo>
                  <a:cubicBezTo>
                    <a:pt x="34" y="73"/>
                    <a:pt x="36" y="74"/>
                    <a:pt x="36" y="75"/>
                  </a:cubicBezTo>
                  <a:cubicBezTo>
                    <a:pt x="36" y="75"/>
                    <a:pt x="35" y="76"/>
                    <a:pt x="35" y="76"/>
                  </a:cubicBezTo>
                  <a:close/>
                  <a:moveTo>
                    <a:pt x="22" y="57"/>
                  </a:moveTo>
                  <a:cubicBezTo>
                    <a:pt x="22" y="57"/>
                    <a:pt x="22" y="57"/>
                    <a:pt x="22" y="57"/>
                  </a:cubicBezTo>
                  <a:cubicBezTo>
                    <a:pt x="22" y="56"/>
                    <a:pt x="24" y="56"/>
                    <a:pt x="25" y="57"/>
                  </a:cubicBezTo>
                  <a:cubicBezTo>
                    <a:pt x="25" y="57"/>
                    <a:pt x="27" y="58"/>
                    <a:pt x="27" y="59"/>
                  </a:cubicBezTo>
                  <a:cubicBezTo>
                    <a:pt x="27" y="59"/>
                    <a:pt x="28" y="59"/>
                    <a:pt x="28" y="60"/>
                  </a:cubicBezTo>
                  <a:cubicBezTo>
                    <a:pt x="28" y="60"/>
                    <a:pt x="29" y="61"/>
                    <a:pt x="29" y="62"/>
                  </a:cubicBezTo>
                  <a:cubicBezTo>
                    <a:pt x="30" y="63"/>
                    <a:pt x="31" y="64"/>
                    <a:pt x="31" y="64"/>
                  </a:cubicBezTo>
                  <a:cubicBezTo>
                    <a:pt x="31" y="64"/>
                    <a:pt x="32" y="65"/>
                    <a:pt x="31" y="65"/>
                  </a:cubicBezTo>
                  <a:cubicBezTo>
                    <a:pt x="30" y="65"/>
                    <a:pt x="27" y="65"/>
                    <a:pt x="27" y="65"/>
                  </a:cubicBezTo>
                  <a:cubicBezTo>
                    <a:pt x="27" y="65"/>
                    <a:pt x="26" y="66"/>
                    <a:pt x="26" y="66"/>
                  </a:cubicBezTo>
                  <a:cubicBezTo>
                    <a:pt x="26" y="67"/>
                    <a:pt x="28" y="68"/>
                    <a:pt x="27" y="68"/>
                  </a:cubicBezTo>
                  <a:cubicBezTo>
                    <a:pt x="26" y="69"/>
                    <a:pt x="26" y="69"/>
                    <a:pt x="25" y="69"/>
                  </a:cubicBezTo>
                  <a:cubicBezTo>
                    <a:pt x="24" y="68"/>
                    <a:pt x="23" y="66"/>
                    <a:pt x="23" y="66"/>
                  </a:cubicBezTo>
                  <a:cubicBezTo>
                    <a:pt x="22" y="67"/>
                    <a:pt x="22" y="70"/>
                    <a:pt x="22" y="70"/>
                  </a:cubicBezTo>
                  <a:cubicBezTo>
                    <a:pt x="22" y="71"/>
                    <a:pt x="23" y="72"/>
                    <a:pt x="22" y="73"/>
                  </a:cubicBezTo>
                  <a:cubicBezTo>
                    <a:pt x="22" y="73"/>
                    <a:pt x="19" y="74"/>
                    <a:pt x="19" y="74"/>
                  </a:cubicBezTo>
                  <a:cubicBezTo>
                    <a:pt x="19" y="74"/>
                    <a:pt x="18" y="74"/>
                    <a:pt x="18" y="74"/>
                  </a:cubicBezTo>
                  <a:cubicBezTo>
                    <a:pt x="17" y="74"/>
                    <a:pt x="15" y="72"/>
                    <a:pt x="14" y="71"/>
                  </a:cubicBezTo>
                  <a:cubicBezTo>
                    <a:pt x="14" y="70"/>
                    <a:pt x="14" y="68"/>
                    <a:pt x="14" y="68"/>
                  </a:cubicBezTo>
                  <a:cubicBezTo>
                    <a:pt x="13" y="67"/>
                    <a:pt x="12" y="66"/>
                    <a:pt x="12" y="66"/>
                  </a:cubicBezTo>
                  <a:cubicBezTo>
                    <a:pt x="12" y="66"/>
                    <a:pt x="13" y="65"/>
                    <a:pt x="11" y="66"/>
                  </a:cubicBezTo>
                  <a:cubicBezTo>
                    <a:pt x="8" y="66"/>
                    <a:pt x="9" y="67"/>
                    <a:pt x="8" y="67"/>
                  </a:cubicBezTo>
                  <a:cubicBezTo>
                    <a:pt x="7" y="66"/>
                    <a:pt x="7" y="65"/>
                    <a:pt x="5" y="65"/>
                  </a:cubicBezTo>
                  <a:cubicBezTo>
                    <a:pt x="4" y="65"/>
                    <a:pt x="3" y="64"/>
                    <a:pt x="3" y="64"/>
                  </a:cubicBezTo>
                  <a:cubicBezTo>
                    <a:pt x="3" y="64"/>
                    <a:pt x="6" y="62"/>
                    <a:pt x="7" y="62"/>
                  </a:cubicBezTo>
                  <a:cubicBezTo>
                    <a:pt x="8" y="62"/>
                    <a:pt x="7" y="62"/>
                    <a:pt x="9" y="62"/>
                  </a:cubicBezTo>
                  <a:cubicBezTo>
                    <a:pt x="12" y="61"/>
                    <a:pt x="13" y="63"/>
                    <a:pt x="13" y="61"/>
                  </a:cubicBezTo>
                  <a:cubicBezTo>
                    <a:pt x="14" y="59"/>
                    <a:pt x="14" y="58"/>
                    <a:pt x="15" y="57"/>
                  </a:cubicBezTo>
                  <a:cubicBezTo>
                    <a:pt x="15" y="56"/>
                    <a:pt x="16" y="54"/>
                    <a:pt x="16" y="54"/>
                  </a:cubicBezTo>
                  <a:cubicBezTo>
                    <a:pt x="16" y="53"/>
                    <a:pt x="19" y="53"/>
                    <a:pt x="19" y="53"/>
                  </a:cubicBezTo>
                  <a:cubicBezTo>
                    <a:pt x="20" y="56"/>
                    <a:pt x="20" y="56"/>
                    <a:pt x="20" y="56"/>
                  </a:cubicBezTo>
                  <a:cubicBezTo>
                    <a:pt x="20" y="56"/>
                    <a:pt x="20" y="57"/>
                    <a:pt x="21" y="57"/>
                  </a:cubicBezTo>
                  <a:cubicBezTo>
                    <a:pt x="22" y="57"/>
                    <a:pt x="22" y="57"/>
                    <a:pt x="22" y="57"/>
                  </a:cubicBezTo>
                  <a:close/>
                  <a:moveTo>
                    <a:pt x="36" y="52"/>
                  </a:moveTo>
                  <a:cubicBezTo>
                    <a:pt x="36" y="52"/>
                    <a:pt x="36" y="52"/>
                    <a:pt x="36" y="52"/>
                  </a:cubicBezTo>
                  <a:cubicBezTo>
                    <a:pt x="35" y="53"/>
                    <a:pt x="35" y="53"/>
                    <a:pt x="35" y="53"/>
                  </a:cubicBezTo>
                  <a:cubicBezTo>
                    <a:pt x="31" y="53"/>
                    <a:pt x="31" y="53"/>
                    <a:pt x="31" y="53"/>
                  </a:cubicBezTo>
                  <a:cubicBezTo>
                    <a:pt x="31" y="55"/>
                    <a:pt x="31" y="55"/>
                    <a:pt x="31" y="55"/>
                  </a:cubicBezTo>
                  <a:cubicBezTo>
                    <a:pt x="33" y="57"/>
                    <a:pt x="33" y="57"/>
                    <a:pt x="33" y="57"/>
                  </a:cubicBezTo>
                  <a:cubicBezTo>
                    <a:pt x="33" y="57"/>
                    <a:pt x="34" y="56"/>
                    <a:pt x="35" y="56"/>
                  </a:cubicBezTo>
                  <a:cubicBezTo>
                    <a:pt x="36" y="56"/>
                    <a:pt x="38" y="56"/>
                    <a:pt x="38" y="56"/>
                  </a:cubicBezTo>
                  <a:cubicBezTo>
                    <a:pt x="39" y="55"/>
                    <a:pt x="39" y="55"/>
                    <a:pt x="39" y="55"/>
                  </a:cubicBezTo>
                  <a:cubicBezTo>
                    <a:pt x="38" y="52"/>
                    <a:pt x="38" y="52"/>
                    <a:pt x="38" y="52"/>
                  </a:cubicBezTo>
                  <a:lnTo>
                    <a:pt x="36" y="52"/>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1" name="Freeform 195">
              <a:extLst>
                <a:ext uri="{FF2B5EF4-FFF2-40B4-BE49-F238E27FC236}">
                  <a16:creationId xmlns:a16="http://schemas.microsoft.com/office/drawing/2014/main" id="{E6963E46-55BC-4BFC-9816-FA37891738BA}"/>
                </a:ext>
              </a:extLst>
            </p:cNvPr>
            <p:cNvSpPr>
              <a:spLocks/>
            </p:cNvSpPr>
            <p:nvPr/>
          </p:nvSpPr>
          <p:spPr bwMode="auto">
            <a:xfrm>
              <a:off x="6144086" y="3377866"/>
              <a:ext cx="556312" cy="405924"/>
            </a:xfrm>
            <a:custGeom>
              <a:avLst/>
              <a:gdLst>
                <a:gd name="T0" fmla="*/ 7 w 244"/>
                <a:gd name="T1" fmla="*/ 36 h 184"/>
                <a:gd name="T2" fmla="*/ 21 w 244"/>
                <a:gd name="T3" fmla="*/ 52 h 184"/>
                <a:gd name="T4" fmla="*/ 77 w 244"/>
                <a:gd name="T5" fmla="*/ 49 h 184"/>
                <a:gd name="T6" fmla="*/ 144 w 244"/>
                <a:gd name="T7" fmla="*/ 21 h 184"/>
                <a:gd name="T8" fmla="*/ 203 w 244"/>
                <a:gd name="T9" fmla="*/ 3 h 184"/>
                <a:gd name="T10" fmla="*/ 238 w 244"/>
                <a:gd name="T11" fmla="*/ 8 h 184"/>
                <a:gd name="T12" fmla="*/ 241 w 244"/>
                <a:gd name="T13" fmla="*/ 22 h 184"/>
                <a:gd name="T14" fmla="*/ 232 w 244"/>
                <a:gd name="T15" fmla="*/ 27 h 184"/>
                <a:gd name="T16" fmla="*/ 225 w 244"/>
                <a:gd name="T17" fmla="*/ 36 h 184"/>
                <a:gd name="T18" fmla="*/ 225 w 244"/>
                <a:gd name="T19" fmla="*/ 56 h 184"/>
                <a:gd name="T20" fmla="*/ 222 w 244"/>
                <a:gd name="T21" fmla="*/ 69 h 184"/>
                <a:gd name="T22" fmla="*/ 220 w 244"/>
                <a:gd name="T23" fmla="*/ 76 h 184"/>
                <a:gd name="T24" fmla="*/ 216 w 244"/>
                <a:gd name="T25" fmla="*/ 83 h 184"/>
                <a:gd name="T26" fmla="*/ 232 w 244"/>
                <a:gd name="T27" fmla="*/ 92 h 184"/>
                <a:gd name="T28" fmla="*/ 244 w 244"/>
                <a:gd name="T29" fmla="*/ 102 h 184"/>
                <a:gd name="T30" fmla="*/ 231 w 244"/>
                <a:gd name="T31" fmla="*/ 108 h 184"/>
                <a:gd name="T32" fmla="*/ 211 w 244"/>
                <a:gd name="T33" fmla="*/ 106 h 184"/>
                <a:gd name="T34" fmla="*/ 201 w 244"/>
                <a:gd name="T35" fmla="*/ 115 h 184"/>
                <a:gd name="T36" fmla="*/ 188 w 244"/>
                <a:gd name="T37" fmla="*/ 126 h 184"/>
                <a:gd name="T38" fmla="*/ 181 w 244"/>
                <a:gd name="T39" fmla="*/ 135 h 184"/>
                <a:gd name="T40" fmla="*/ 179 w 244"/>
                <a:gd name="T41" fmla="*/ 147 h 184"/>
                <a:gd name="T42" fmla="*/ 174 w 244"/>
                <a:gd name="T43" fmla="*/ 158 h 184"/>
                <a:gd name="T44" fmla="*/ 155 w 244"/>
                <a:gd name="T45" fmla="*/ 165 h 184"/>
                <a:gd name="T46" fmla="*/ 139 w 244"/>
                <a:gd name="T47" fmla="*/ 167 h 184"/>
                <a:gd name="T48" fmla="*/ 116 w 244"/>
                <a:gd name="T49" fmla="*/ 164 h 184"/>
                <a:gd name="T50" fmla="*/ 104 w 244"/>
                <a:gd name="T51" fmla="*/ 163 h 184"/>
                <a:gd name="T52" fmla="*/ 92 w 244"/>
                <a:gd name="T53" fmla="*/ 169 h 184"/>
                <a:gd name="T54" fmla="*/ 70 w 244"/>
                <a:gd name="T55" fmla="*/ 177 h 184"/>
                <a:gd name="T56" fmla="*/ 57 w 244"/>
                <a:gd name="T57" fmla="*/ 184 h 184"/>
                <a:gd name="T58" fmla="*/ 51 w 244"/>
                <a:gd name="T59" fmla="*/ 183 h 184"/>
                <a:gd name="T60" fmla="*/ 48 w 244"/>
                <a:gd name="T61" fmla="*/ 172 h 184"/>
                <a:gd name="T62" fmla="*/ 50 w 244"/>
                <a:gd name="T63" fmla="*/ 165 h 184"/>
                <a:gd name="T64" fmla="*/ 24 w 244"/>
                <a:gd name="T65" fmla="*/ 143 h 184"/>
                <a:gd name="T66" fmla="*/ 21 w 244"/>
                <a:gd name="T67" fmla="*/ 138 h 184"/>
                <a:gd name="T68" fmla="*/ 20 w 244"/>
                <a:gd name="T69" fmla="*/ 133 h 184"/>
                <a:gd name="T70" fmla="*/ 20 w 244"/>
                <a:gd name="T71" fmla="*/ 125 h 184"/>
                <a:gd name="T72" fmla="*/ 16 w 244"/>
                <a:gd name="T73" fmla="*/ 113 h 184"/>
                <a:gd name="T74" fmla="*/ 19 w 244"/>
                <a:gd name="T75" fmla="*/ 106 h 184"/>
                <a:gd name="T76" fmla="*/ 25 w 244"/>
                <a:gd name="T77" fmla="*/ 99 h 184"/>
                <a:gd name="T78" fmla="*/ 33 w 244"/>
                <a:gd name="T79" fmla="*/ 84 h 184"/>
                <a:gd name="T80" fmla="*/ 21 w 244"/>
                <a:gd name="T81" fmla="*/ 77 h 184"/>
                <a:gd name="T82" fmla="*/ 11 w 244"/>
                <a:gd name="T83" fmla="*/ 73 h 184"/>
                <a:gd name="T84" fmla="*/ 2 w 244"/>
                <a:gd name="T85" fmla="*/ 60 h 184"/>
                <a:gd name="T86" fmla="*/ 1 w 244"/>
                <a:gd name="T87" fmla="*/ 47 h 184"/>
                <a:gd name="T88" fmla="*/ 7 w 244"/>
                <a:gd name="T89" fmla="*/ 39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84">
                  <a:moveTo>
                    <a:pt x="7" y="38"/>
                  </a:moveTo>
                  <a:cubicBezTo>
                    <a:pt x="7" y="36"/>
                    <a:pt x="7" y="36"/>
                    <a:pt x="7" y="36"/>
                  </a:cubicBezTo>
                  <a:cubicBezTo>
                    <a:pt x="7" y="36"/>
                    <a:pt x="7" y="36"/>
                    <a:pt x="7" y="36"/>
                  </a:cubicBezTo>
                  <a:cubicBezTo>
                    <a:pt x="14" y="34"/>
                    <a:pt x="20" y="38"/>
                    <a:pt x="23" y="38"/>
                  </a:cubicBezTo>
                  <a:cubicBezTo>
                    <a:pt x="29" y="39"/>
                    <a:pt x="16" y="46"/>
                    <a:pt x="18" y="46"/>
                  </a:cubicBezTo>
                  <a:cubicBezTo>
                    <a:pt x="20" y="45"/>
                    <a:pt x="18" y="51"/>
                    <a:pt x="21" y="52"/>
                  </a:cubicBezTo>
                  <a:cubicBezTo>
                    <a:pt x="26" y="53"/>
                    <a:pt x="30" y="49"/>
                    <a:pt x="36" y="49"/>
                  </a:cubicBezTo>
                  <a:cubicBezTo>
                    <a:pt x="41" y="48"/>
                    <a:pt x="47" y="51"/>
                    <a:pt x="49" y="49"/>
                  </a:cubicBezTo>
                  <a:cubicBezTo>
                    <a:pt x="53" y="44"/>
                    <a:pt x="69" y="54"/>
                    <a:pt x="77" y="49"/>
                  </a:cubicBezTo>
                  <a:cubicBezTo>
                    <a:pt x="82" y="45"/>
                    <a:pt x="102" y="43"/>
                    <a:pt x="109" y="43"/>
                  </a:cubicBezTo>
                  <a:cubicBezTo>
                    <a:pt x="127" y="42"/>
                    <a:pt x="128" y="42"/>
                    <a:pt x="136" y="37"/>
                  </a:cubicBezTo>
                  <a:cubicBezTo>
                    <a:pt x="136" y="37"/>
                    <a:pt x="141" y="26"/>
                    <a:pt x="144" y="21"/>
                  </a:cubicBezTo>
                  <a:cubicBezTo>
                    <a:pt x="146" y="17"/>
                    <a:pt x="152" y="15"/>
                    <a:pt x="158" y="11"/>
                  </a:cubicBezTo>
                  <a:cubicBezTo>
                    <a:pt x="163" y="7"/>
                    <a:pt x="176" y="3"/>
                    <a:pt x="179" y="2"/>
                  </a:cubicBezTo>
                  <a:cubicBezTo>
                    <a:pt x="182" y="2"/>
                    <a:pt x="203" y="3"/>
                    <a:pt x="203" y="3"/>
                  </a:cubicBezTo>
                  <a:cubicBezTo>
                    <a:pt x="214" y="0"/>
                    <a:pt x="214" y="0"/>
                    <a:pt x="214" y="0"/>
                  </a:cubicBezTo>
                  <a:cubicBezTo>
                    <a:pt x="214" y="0"/>
                    <a:pt x="216" y="8"/>
                    <a:pt x="219" y="9"/>
                  </a:cubicBezTo>
                  <a:cubicBezTo>
                    <a:pt x="228" y="10"/>
                    <a:pt x="235" y="10"/>
                    <a:pt x="238" y="8"/>
                  </a:cubicBezTo>
                  <a:cubicBezTo>
                    <a:pt x="239" y="8"/>
                    <a:pt x="239" y="10"/>
                    <a:pt x="240" y="11"/>
                  </a:cubicBezTo>
                  <a:cubicBezTo>
                    <a:pt x="241" y="13"/>
                    <a:pt x="242" y="17"/>
                    <a:pt x="242" y="17"/>
                  </a:cubicBezTo>
                  <a:cubicBezTo>
                    <a:pt x="241" y="22"/>
                    <a:pt x="241" y="22"/>
                    <a:pt x="241" y="22"/>
                  </a:cubicBezTo>
                  <a:cubicBezTo>
                    <a:pt x="240" y="23"/>
                    <a:pt x="240" y="23"/>
                    <a:pt x="240" y="23"/>
                  </a:cubicBezTo>
                  <a:cubicBezTo>
                    <a:pt x="235" y="26"/>
                    <a:pt x="235" y="26"/>
                    <a:pt x="235" y="26"/>
                  </a:cubicBezTo>
                  <a:cubicBezTo>
                    <a:pt x="235" y="26"/>
                    <a:pt x="233" y="26"/>
                    <a:pt x="232" y="27"/>
                  </a:cubicBezTo>
                  <a:cubicBezTo>
                    <a:pt x="231" y="27"/>
                    <a:pt x="229" y="28"/>
                    <a:pt x="229" y="28"/>
                  </a:cubicBezTo>
                  <a:cubicBezTo>
                    <a:pt x="229" y="28"/>
                    <a:pt x="227" y="30"/>
                    <a:pt x="227" y="31"/>
                  </a:cubicBezTo>
                  <a:cubicBezTo>
                    <a:pt x="226" y="33"/>
                    <a:pt x="225" y="36"/>
                    <a:pt x="225" y="36"/>
                  </a:cubicBezTo>
                  <a:cubicBezTo>
                    <a:pt x="223" y="41"/>
                    <a:pt x="223" y="41"/>
                    <a:pt x="223" y="41"/>
                  </a:cubicBezTo>
                  <a:cubicBezTo>
                    <a:pt x="223" y="48"/>
                    <a:pt x="223" y="48"/>
                    <a:pt x="223" y="48"/>
                  </a:cubicBezTo>
                  <a:cubicBezTo>
                    <a:pt x="225" y="56"/>
                    <a:pt x="225" y="56"/>
                    <a:pt x="225" y="56"/>
                  </a:cubicBezTo>
                  <a:cubicBezTo>
                    <a:pt x="227" y="65"/>
                    <a:pt x="227" y="65"/>
                    <a:pt x="227" y="65"/>
                  </a:cubicBezTo>
                  <a:cubicBezTo>
                    <a:pt x="227" y="65"/>
                    <a:pt x="224" y="68"/>
                    <a:pt x="223" y="68"/>
                  </a:cubicBezTo>
                  <a:cubicBezTo>
                    <a:pt x="223" y="68"/>
                    <a:pt x="222" y="69"/>
                    <a:pt x="222" y="69"/>
                  </a:cubicBezTo>
                  <a:cubicBezTo>
                    <a:pt x="222" y="71"/>
                    <a:pt x="222" y="71"/>
                    <a:pt x="222" y="71"/>
                  </a:cubicBezTo>
                  <a:cubicBezTo>
                    <a:pt x="221" y="74"/>
                    <a:pt x="221" y="74"/>
                    <a:pt x="221" y="74"/>
                  </a:cubicBezTo>
                  <a:cubicBezTo>
                    <a:pt x="220" y="76"/>
                    <a:pt x="220" y="76"/>
                    <a:pt x="220" y="76"/>
                  </a:cubicBezTo>
                  <a:cubicBezTo>
                    <a:pt x="220" y="76"/>
                    <a:pt x="219" y="78"/>
                    <a:pt x="218" y="78"/>
                  </a:cubicBezTo>
                  <a:cubicBezTo>
                    <a:pt x="217" y="79"/>
                    <a:pt x="215" y="81"/>
                    <a:pt x="215" y="81"/>
                  </a:cubicBezTo>
                  <a:cubicBezTo>
                    <a:pt x="216" y="83"/>
                    <a:pt x="216" y="83"/>
                    <a:pt x="216" y="83"/>
                  </a:cubicBezTo>
                  <a:cubicBezTo>
                    <a:pt x="227" y="85"/>
                    <a:pt x="227" y="85"/>
                    <a:pt x="227" y="85"/>
                  </a:cubicBezTo>
                  <a:cubicBezTo>
                    <a:pt x="227" y="87"/>
                    <a:pt x="227" y="87"/>
                    <a:pt x="227" y="87"/>
                  </a:cubicBezTo>
                  <a:cubicBezTo>
                    <a:pt x="232" y="92"/>
                    <a:pt x="232" y="92"/>
                    <a:pt x="232" y="92"/>
                  </a:cubicBezTo>
                  <a:cubicBezTo>
                    <a:pt x="235" y="97"/>
                    <a:pt x="235" y="97"/>
                    <a:pt x="235" y="97"/>
                  </a:cubicBezTo>
                  <a:cubicBezTo>
                    <a:pt x="240" y="99"/>
                    <a:pt x="240" y="99"/>
                    <a:pt x="240" y="99"/>
                  </a:cubicBezTo>
                  <a:cubicBezTo>
                    <a:pt x="240" y="99"/>
                    <a:pt x="244" y="102"/>
                    <a:pt x="244" y="102"/>
                  </a:cubicBezTo>
                  <a:cubicBezTo>
                    <a:pt x="243" y="103"/>
                    <a:pt x="238" y="105"/>
                    <a:pt x="238" y="105"/>
                  </a:cubicBezTo>
                  <a:cubicBezTo>
                    <a:pt x="235" y="107"/>
                    <a:pt x="235" y="107"/>
                    <a:pt x="235" y="107"/>
                  </a:cubicBezTo>
                  <a:cubicBezTo>
                    <a:pt x="235" y="107"/>
                    <a:pt x="233" y="107"/>
                    <a:pt x="231" y="108"/>
                  </a:cubicBezTo>
                  <a:cubicBezTo>
                    <a:pt x="230" y="109"/>
                    <a:pt x="224" y="112"/>
                    <a:pt x="224" y="112"/>
                  </a:cubicBezTo>
                  <a:cubicBezTo>
                    <a:pt x="216" y="107"/>
                    <a:pt x="216" y="107"/>
                    <a:pt x="216" y="107"/>
                  </a:cubicBezTo>
                  <a:cubicBezTo>
                    <a:pt x="211" y="106"/>
                    <a:pt x="211" y="106"/>
                    <a:pt x="211" y="106"/>
                  </a:cubicBezTo>
                  <a:cubicBezTo>
                    <a:pt x="209" y="109"/>
                    <a:pt x="209" y="109"/>
                    <a:pt x="209" y="109"/>
                  </a:cubicBezTo>
                  <a:cubicBezTo>
                    <a:pt x="204" y="110"/>
                    <a:pt x="204" y="110"/>
                    <a:pt x="204" y="110"/>
                  </a:cubicBezTo>
                  <a:cubicBezTo>
                    <a:pt x="201" y="115"/>
                    <a:pt x="201" y="115"/>
                    <a:pt x="201" y="115"/>
                  </a:cubicBezTo>
                  <a:cubicBezTo>
                    <a:pt x="201" y="115"/>
                    <a:pt x="194" y="117"/>
                    <a:pt x="192" y="118"/>
                  </a:cubicBezTo>
                  <a:cubicBezTo>
                    <a:pt x="191" y="119"/>
                    <a:pt x="187" y="122"/>
                    <a:pt x="187" y="122"/>
                  </a:cubicBezTo>
                  <a:cubicBezTo>
                    <a:pt x="188" y="126"/>
                    <a:pt x="188" y="126"/>
                    <a:pt x="188" y="126"/>
                  </a:cubicBezTo>
                  <a:cubicBezTo>
                    <a:pt x="184" y="129"/>
                    <a:pt x="184" y="129"/>
                    <a:pt x="184" y="129"/>
                  </a:cubicBezTo>
                  <a:cubicBezTo>
                    <a:pt x="184" y="129"/>
                    <a:pt x="181" y="130"/>
                    <a:pt x="180" y="132"/>
                  </a:cubicBezTo>
                  <a:cubicBezTo>
                    <a:pt x="180" y="134"/>
                    <a:pt x="181" y="135"/>
                    <a:pt x="181" y="135"/>
                  </a:cubicBezTo>
                  <a:cubicBezTo>
                    <a:pt x="179" y="135"/>
                    <a:pt x="176" y="136"/>
                    <a:pt x="175" y="137"/>
                  </a:cubicBezTo>
                  <a:cubicBezTo>
                    <a:pt x="174" y="137"/>
                    <a:pt x="174" y="139"/>
                    <a:pt x="175" y="141"/>
                  </a:cubicBezTo>
                  <a:cubicBezTo>
                    <a:pt x="175" y="142"/>
                    <a:pt x="177" y="144"/>
                    <a:pt x="179" y="147"/>
                  </a:cubicBezTo>
                  <a:cubicBezTo>
                    <a:pt x="180" y="150"/>
                    <a:pt x="181" y="150"/>
                    <a:pt x="181" y="151"/>
                  </a:cubicBezTo>
                  <a:cubicBezTo>
                    <a:pt x="181" y="152"/>
                    <a:pt x="180" y="155"/>
                    <a:pt x="179" y="156"/>
                  </a:cubicBezTo>
                  <a:cubicBezTo>
                    <a:pt x="177" y="158"/>
                    <a:pt x="175" y="158"/>
                    <a:pt x="174" y="158"/>
                  </a:cubicBezTo>
                  <a:cubicBezTo>
                    <a:pt x="173" y="159"/>
                    <a:pt x="170" y="161"/>
                    <a:pt x="169" y="161"/>
                  </a:cubicBezTo>
                  <a:cubicBezTo>
                    <a:pt x="168" y="162"/>
                    <a:pt x="163" y="163"/>
                    <a:pt x="162" y="163"/>
                  </a:cubicBezTo>
                  <a:cubicBezTo>
                    <a:pt x="161" y="163"/>
                    <a:pt x="155" y="165"/>
                    <a:pt x="155" y="165"/>
                  </a:cubicBezTo>
                  <a:cubicBezTo>
                    <a:pt x="150" y="167"/>
                    <a:pt x="150" y="167"/>
                    <a:pt x="150" y="167"/>
                  </a:cubicBezTo>
                  <a:cubicBezTo>
                    <a:pt x="147" y="169"/>
                    <a:pt x="147" y="169"/>
                    <a:pt x="147" y="169"/>
                  </a:cubicBezTo>
                  <a:cubicBezTo>
                    <a:pt x="139" y="167"/>
                    <a:pt x="139" y="167"/>
                    <a:pt x="139" y="167"/>
                  </a:cubicBezTo>
                  <a:cubicBezTo>
                    <a:pt x="129" y="164"/>
                    <a:pt x="129" y="164"/>
                    <a:pt x="129" y="164"/>
                  </a:cubicBezTo>
                  <a:cubicBezTo>
                    <a:pt x="129" y="164"/>
                    <a:pt x="124" y="168"/>
                    <a:pt x="123" y="168"/>
                  </a:cubicBezTo>
                  <a:cubicBezTo>
                    <a:pt x="122" y="168"/>
                    <a:pt x="116" y="164"/>
                    <a:pt x="116" y="164"/>
                  </a:cubicBezTo>
                  <a:cubicBezTo>
                    <a:pt x="113" y="159"/>
                    <a:pt x="113" y="159"/>
                    <a:pt x="113" y="159"/>
                  </a:cubicBezTo>
                  <a:cubicBezTo>
                    <a:pt x="113" y="159"/>
                    <a:pt x="107" y="160"/>
                    <a:pt x="106" y="160"/>
                  </a:cubicBezTo>
                  <a:cubicBezTo>
                    <a:pt x="105" y="160"/>
                    <a:pt x="104" y="162"/>
                    <a:pt x="104" y="163"/>
                  </a:cubicBezTo>
                  <a:cubicBezTo>
                    <a:pt x="103" y="163"/>
                    <a:pt x="101" y="163"/>
                    <a:pt x="99" y="163"/>
                  </a:cubicBezTo>
                  <a:cubicBezTo>
                    <a:pt x="96" y="163"/>
                    <a:pt x="94" y="165"/>
                    <a:pt x="94" y="165"/>
                  </a:cubicBezTo>
                  <a:cubicBezTo>
                    <a:pt x="92" y="169"/>
                    <a:pt x="92" y="169"/>
                    <a:pt x="92" y="169"/>
                  </a:cubicBezTo>
                  <a:cubicBezTo>
                    <a:pt x="92" y="169"/>
                    <a:pt x="87" y="171"/>
                    <a:pt x="87" y="171"/>
                  </a:cubicBezTo>
                  <a:cubicBezTo>
                    <a:pt x="86" y="172"/>
                    <a:pt x="77" y="175"/>
                    <a:pt x="77" y="175"/>
                  </a:cubicBezTo>
                  <a:cubicBezTo>
                    <a:pt x="70" y="177"/>
                    <a:pt x="70" y="177"/>
                    <a:pt x="70" y="177"/>
                  </a:cubicBezTo>
                  <a:cubicBezTo>
                    <a:pt x="70" y="177"/>
                    <a:pt x="68" y="178"/>
                    <a:pt x="67" y="177"/>
                  </a:cubicBezTo>
                  <a:cubicBezTo>
                    <a:pt x="66" y="177"/>
                    <a:pt x="63" y="180"/>
                    <a:pt x="63" y="180"/>
                  </a:cubicBezTo>
                  <a:cubicBezTo>
                    <a:pt x="57" y="184"/>
                    <a:pt x="57" y="184"/>
                    <a:pt x="57" y="184"/>
                  </a:cubicBezTo>
                  <a:cubicBezTo>
                    <a:pt x="51" y="184"/>
                    <a:pt x="51" y="184"/>
                    <a:pt x="51" y="184"/>
                  </a:cubicBezTo>
                  <a:cubicBezTo>
                    <a:pt x="51" y="184"/>
                    <a:pt x="51" y="183"/>
                    <a:pt x="51" y="183"/>
                  </a:cubicBezTo>
                  <a:cubicBezTo>
                    <a:pt x="51" y="183"/>
                    <a:pt x="51" y="183"/>
                    <a:pt x="51" y="183"/>
                  </a:cubicBezTo>
                  <a:cubicBezTo>
                    <a:pt x="51" y="182"/>
                    <a:pt x="51" y="182"/>
                    <a:pt x="51" y="182"/>
                  </a:cubicBezTo>
                  <a:cubicBezTo>
                    <a:pt x="51" y="181"/>
                    <a:pt x="50" y="180"/>
                    <a:pt x="50" y="178"/>
                  </a:cubicBezTo>
                  <a:cubicBezTo>
                    <a:pt x="49" y="176"/>
                    <a:pt x="48" y="174"/>
                    <a:pt x="48" y="172"/>
                  </a:cubicBezTo>
                  <a:cubicBezTo>
                    <a:pt x="48" y="171"/>
                    <a:pt x="49" y="170"/>
                    <a:pt x="49" y="169"/>
                  </a:cubicBezTo>
                  <a:cubicBezTo>
                    <a:pt x="49" y="169"/>
                    <a:pt x="49" y="169"/>
                    <a:pt x="49" y="169"/>
                  </a:cubicBezTo>
                  <a:cubicBezTo>
                    <a:pt x="50" y="168"/>
                    <a:pt x="50" y="167"/>
                    <a:pt x="50" y="165"/>
                  </a:cubicBezTo>
                  <a:cubicBezTo>
                    <a:pt x="49" y="161"/>
                    <a:pt x="45" y="161"/>
                    <a:pt x="44" y="157"/>
                  </a:cubicBezTo>
                  <a:cubicBezTo>
                    <a:pt x="43" y="154"/>
                    <a:pt x="39" y="151"/>
                    <a:pt x="39" y="150"/>
                  </a:cubicBezTo>
                  <a:cubicBezTo>
                    <a:pt x="32" y="146"/>
                    <a:pt x="28" y="147"/>
                    <a:pt x="24" y="143"/>
                  </a:cubicBezTo>
                  <a:cubicBezTo>
                    <a:pt x="23" y="142"/>
                    <a:pt x="22" y="141"/>
                    <a:pt x="22" y="140"/>
                  </a:cubicBezTo>
                  <a:cubicBezTo>
                    <a:pt x="23" y="139"/>
                    <a:pt x="23" y="139"/>
                    <a:pt x="23" y="139"/>
                  </a:cubicBezTo>
                  <a:cubicBezTo>
                    <a:pt x="23" y="139"/>
                    <a:pt x="22" y="139"/>
                    <a:pt x="21" y="138"/>
                  </a:cubicBezTo>
                  <a:cubicBezTo>
                    <a:pt x="20" y="137"/>
                    <a:pt x="19" y="136"/>
                    <a:pt x="18" y="135"/>
                  </a:cubicBezTo>
                  <a:cubicBezTo>
                    <a:pt x="18" y="135"/>
                    <a:pt x="18" y="135"/>
                    <a:pt x="18" y="135"/>
                  </a:cubicBezTo>
                  <a:cubicBezTo>
                    <a:pt x="19" y="135"/>
                    <a:pt x="20" y="133"/>
                    <a:pt x="20" y="133"/>
                  </a:cubicBezTo>
                  <a:cubicBezTo>
                    <a:pt x="21" y="130"/>
                    <a:pt x="21" y="130"/>
                    <a:pt x="21" y="130"/>
                  </a:cubicBezTo>
                  <a:cubicBezTo>
                    <a:pt x="22" y="128"/>
                    <a:pt x="22" y="128"/>
                    <a:pt x="22" y="128"/>
                  </a:cubicBezTo>
                  <a:cubicBezTo>
                    <a:pt x="22" y="128"/>
                    <a:pt x="21" y="125"/>
                    <a:pt x="20" y="125"/>
                  </a:cubicBezTo>
                  <a:cubicBezTo>
                    <a:pt x="20" y="124"/>
                    <a:pt x="17" y="123"/>
                    <a:pt x="17" y="123"/>
                  </a:cubicBezTo>
                  <a:cubicBezTo>
                    <a:pt x="17" y="118"/>
                    <a:pt x="17" y="118"/>
                    <a:pt x="17" y="118"/>
                  </a:cubicBezTo>
                  <a:cubicBezTo>
                    <a:pt x="16" y="113"/>
                    <a:pt x="16" y="113"/>
                    <a:pt x="16" y="113"/>
                  </a:cubicBezTo>
                  <a:cubicBezTo>
                    <a:pt x="14" y="110"/>
                    <a:pt x="14" y="110"/>
                    <a:pt x="14" y="110"/>
                  </a:cubicBezTo>
                  <a:cubicBezTo>
                    <a:pt x="14" y="110"/>
                    <a:pt x="16" y="108"/>
                    <a:pt x="17" y="107"/>
                  </a:cubicBezTo>
                  <a:cubicBezTo>
                    <a:pt x="17" y="107"/>
                    <a:pt x="18" y="106"/>
                    <a:pt x="19" y="106"/>
                  </a:cubicBezTo>
                  <a:cubicBezTo>
                    <a:pt x="20" y="105"/>
                    <a:pt x="22" y="105"/>
                    <a:pt x="23" y="105"/>
                  </a:cubicBezTo>
                  <a:cubicBezTo>
                    <a:pt x="24" y="105"/>
                    <a:pt x="26" y="103"/>
                    <a:pt x="26" y="103"/>
                  </a:cubicBezTo>
                  <a:cubicBezTo>
                    <a:pt x="26" y="103"/>
                    <a:pt x="26" y="100"/>
                    <a:pt x="25" y="99"/>
                  </a:cubicBezTo>
                  <a:cubicBezTo>
                    <a:pt x="25" y="97"/>
                    <a:pt x="27" y="95"/>
                    <a:pt x="27" y="95"/>
                  </a:cubicBezTo>
                  <a:cubicBezTo>
                    <a:pt x="27" y="95"/>
                    <a:pt x="30" y="91"/>
                    <a:pt x="31" y="90"/>
                  </a:cubicBezTo>
                  <a:cubicBezTo>
                    <a:pt x="32" y="89"/>
                    <a:pt x="33" y="84"/>
                    <a:pt x="33" y="84"/>
                  </a:cubicBezTo>
                  <a:cubicBezTo>
                    <a:pt x="29" y="84"/>
                    <a:pt x="29" y="84"/>
                    <a:pt x="29" y="84"/>
                  </a:cubicBezTo>
                  <a:cubicBezTo>
                    <a:pt x="25" y="83"/>
                    <a:pt x="25" y="83"/>
                    <a:pt x="25" y="83"/>
                  </a:cubicBezTo>
                  <a:cubicBezTo>
                    <a:pt x="25" y="83"/>
                    <a:pt x="21" y="77"/>
                    <a:pt x="21" y="77"/>
                  </a:cubicBezTo>
                  <a:cubicBezTo>
                    <a:pt x="21" y="76"/>
                    <a:pt x="19" y="76"/>
                    <a:pt x="19" y="76"/>
                  </a:cubicBezTo>
                  <a:cubicBezTo>
                    <a:pt x="19" y="76"/>
                    <a:pt x="15" y="74"/>
                    <a:pt x="15" y="74"/>
                  </a:cubicBezTo>
                  <a:cubicBezTo>
                    <a:pt x="14" y="74"/>
                    <a:pt x="11" y="73"/>
                    <a:pt x="11" y="73"/>
                  </a:cubicBezTo>
                  <a:cubicBezTo>
                    <a:pt x="11" y="73"/>
                    <a:pt x="7" y="68"/>
                    <a:pt x="6" y="66"/>
                  </a:cubicBezTo>
                  <a:cubicBezTo>
                    <a:pt x="5" y="64"/>
                    <a:pt x="4" y="63"/>
                    <a:pt x="4" y="63"/>
                  </a:cubicBezTo>
                  <a:cubicBezTo>
                    <a:pt x="4" y="63"/>
                    <a:pt x="3" y="61"/>
                    <a:pt x="2" y="60"/>
                  </a:cubicBezTo>
                  <a:cubicBezTo>
                    <a:pt x="1" y="59"/>
                    <a:pt x="1" y="57"/>
                    <a:pt x="1" y="57"/>
                  </a:cubicBezTo>
                  <a:cubicBezTo>
                    <a:pt x="1" y="57"/>
                    <a:pt x="2" y="54"/>
                    <a:pt x="1" y="52"/>
                  </a:cubicBezTo>
                  <a:cubicBezTo>
                    <a:pt x="1" y="51"/>
                    <a:pt x="0" y="47"/>
                    <a:pt x="1" y="47"/>
                  </a:cubicBezTo>
                  <a:cubicBezTo>
                    <a:pt x="2" y="45"/>
                    <a:pt x="3" y="43"/>
                    <a:pt x="5" y="42"/>
                  </a:cubicBezTo>
                  <a:cubicBezTo>
                    <a:pt x="6" y="42"/>
                    <a:pt x="6" y="42"/>
                    <a:pt x="7" y="42"/>
                  </a:cubicBezTo>
                  <a:cubicBezTo>
                    <a:pt x="8" y="42"/>
                    <a:pt x="7" y="39"/>
                    <a:pt x="7" y="39"/>
                  </a:cubicBezTo>
                  <a:lnTo>
                    <a:pt x="7" y="38"/>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2" name="Freeform 212">
              <a:extLst>
                <a:ext uri="{FF2B5EF4-FFF2-40B4-BE49-F238E27FC236}">
                  <a16:creationId xmlns:a16="http://schemas.microsoft.com/office/drawing/2014/main" id="{1D17DF0C-615D-4D66-B24B-BE96E20D61D6}"/>
                </a:ext>
              </a:extLst>
            </p:cNvPr>
            <p:cNvSpPr>
              <a:spLocks noEditPoints="1"/>
            </p:cNvSpPr>
            <p:nvPr/>
          </p:nvSpPr>
          <p:spPr bwMode="auto">
            <a:xfrm>
              <a:off x="8212115" y="3121100"/>
              <a:ext cx="622278" cy="493289"/>
            </a:xfrm>
            <a:custGeom>
              <a:avLst/>
              <a:gdLst>
                <a:gd name="T0" fmla="*/ 3 w 273"/>
                <a:gd name="T1" fmla="*/ 68 h 223"/>
                <a:gd name="T2" fmla="*/ 41 w 273"/>
                <a:gd name="T3" fmla="*/ 71 h 223"/>
                <a:gd name="T4" fmla="*/ 60 w 273"/>
                <a:gd name="T5" fmla="*/ 70 h 223"/>
                <a:gd name="T6" fmla="*/ 73 w 273"/>
                <a:gd name="T7" fmla="*/ 54 h 223"/>
                <a:gd name="T8" fmla="*/ 49 w 273"/>
                <a:gd name="T9" fmla="*/ 36 h 223"/>
                <a:gd name="T10" fmla="*/ 65 w 273"/>
                <a:gd name="T11" fmla="*/ 28 h 223"/>
                <a:gd name="T12" fmla="*/ 87 w 273"/>
                <a:gd name="T13" fmla="*/ 33 h 223"/>
                <a:gd name="T14" fmla="*/ 101 w 273"/>
                <a:gd name="T15" fmla="*/ 44 h 223"/>
                <a:gd name="T16" fmla="*/ 128 w 273"/>
                <a:gd name="T17" fmla="*/ 54 h 223"/>
                <a:gd name="T18" fmla="*/ 145 w 273"/>
                <a:gd name="T19" fmla="*/ 30 h 223"/>
                <a:gd name="T20" fmla="*/ 161 w 273"/>
                <a:gd name="T21" fmla="*/ 0 h 223"/>
                <a:gd name="T22" fmla="*/ 202 w 273"/>
                <a:gd name="T23" fmla="*/ 43 h 223"/>
                <a:gd name="T24" fmla="*/ 227 w 273"/>
                <a:gd name="T25" fmla="*/ 63 h 223"/>
                <a:gd name="T26" fmla="*/ 260 w 273"/>
                <a:gd name="T27" fmla="*/ 65 h 223"/>
                <a:gd name="T28" fmla="*/ 262 w 273"/>
                <a:gd name="T29" fmla="*/ 72 h 223"/>
                <a:gd name="T30" fmla="*/ 240 w 273"/>
                <a:gd name="T31" fmla="*/ 85 h 223"/>
                <a:gd name="T32" fmla="*/ 233 w 273"/>
                <a:gd name="T33" fmla="*/ 106 h 223"/>
                <a:gd name="T34" fmla="*/ 236 w 273"/>
                <a:gd name="T35" fmla="*/ 125 h 223"/>
                <a:gd name="T36" fmla="*/ 243 w 273"/>
                <a:gd name="T37" fmla="*/ 148 h 223"/>
                <a:gd name="T38" fmla="*/ 237 w 273"/>
                <a:gd name="T39" fmla="*/ 172 h 223"/>
                <a:gd name="T40" fmla="*/ 229 w 273"/>
                <a:gd name="T41" fmla="*/ 161 h 223"/>
                <a:gd name="T42" fmla="*/ 223 w 273"/>
                <a:gd name="T43" fmla="*/ 178 h 223"/>
                <a:gd name="T44" fmla="*/ 230 w 273"/>
                <a:gd name="T45" fmla="*/ 201 h 223"/>
                <a:gd name="T46" fmla="*/ 211 w 273"/>
                <a:gd name="T47" fmla="*/ 207 h 223"/>
                <a:gd name="T48" fmla="*/ 195 w 273"/>
                <a:gd name="T49" fmla="*/ 200 h 223"/>
                <a:gd name="T50" fmla="*/ 193 w 273"/>
                <a:gd name="T51" fmla="*/ 177 h 223"/>
                <a:gd name="T52" fmla="*/ 189 w 273"/>
                <a:gd name="T53" fmla="*/ 154 h 223"/>
                <a:gd name="T54" fmla="*/ 152 w 273"/>
                <a:gd name="T55" fmla="*/ 156 h 223"/>
                <a:gd name="T56" fmla="*/ 123 w 273"/>
                <a:gd name="T57" fmla="*/ 193 h 223"/>
                <a:gd name="T58" fmla="*/ 98 w 273"/>
                <a:gd name="T59" fmla="*/ 195 h 223"/>
                <a:gd name="T60" fmla="*/ 96 w 273"/>
                <a:gd name="T61" fmla="*/ 182 h 223"/>
                <a:gd name="T62" fmla="*/ 98 w 273"/>
                <a:gd name="T63" fmla="*/ 169 h 223"/>
                <a:gd name="T64" fmla="*/ 89 w 273"/>
                <a:gd name="T65" fmla="*/ 162 h 223"/>
                <a:gd name="T66" fmla="*/ 91 w 273"/>
                <a:gd name="T67" fmla="*/ 154 h 223"/>
                <a:gd name="T68" fmla="*/ 89 w 273"/>
                <a:gd name="T69" fmla="*/ 147 h 223"/>
                <a:gd name="T70" fmla="*/ 78 w 273"/>
                <a:gd name="T71" fmla="*/ 142 h 223"/>
                <a:gd name="T72" fmla="*/ 62 w 273"/>
                <a:gd name="T73" fmla="*/ 137 h 223"/>
                <a:gd name="T74" fmla="*/ 47 w 273"/>
                <a:gd name="T75" fmla="*/ 132 h 223"/>
                <a:gd name="T76" fmla="*/ 50 w 273"/>
                <a:gd name="T77" fmla="*/ 125 h 223"/>
                <a:gd name="T78" fmla="*/ 55 w 273"/>
                <a:gd name="T79" fmla="*/ 116 h 223"/>
                <a:gd name="T80" fmla="*/ 44 w 273"/>
                <a:gd name="T81" fmla="*/ 111 h 223"/>
                <a:gd name="T82" fmla="*/ 26 w 273"/>
                <a:gd name="T83" fmla="*/ 100 h 223"/>
                <a:gd name="T84" fmla="*/ 24 w 273"/>
                <a:gd name="T85" fmla="*/ 88 h 223"/>
                <a:gd name="T86" fmla="*/ 24 w 273"/>
                <a:gd name="T87" fmla="*/ 83 h 223"/>
                <a:gd name="T88" fmla="*/ 16 w 273"/>
                <a:gd name="T89" fmla="*/ 76 h 223"/>
                <a:gd name="T90" fmla="*/ 4 w 273"/>
                <a:gd name="T91" fmla="*/ 76 h 223"/>
                <a:gd name="T92" fmla="*/ 10 w 273"/>
                <a:gd name="T93" fmla="*/ 182 h 223"/>
                <a:gd name="T94" fmla="*/ 26 w 273"/>
                <a:gd name="T95" fmla="*/ 198 h 223"/>
                <a:gd name="T96" fmla="*/ 44 w 273"/>
                <a:gd name="T97" fmla="*/ 209 h 223"/>
                <a:gd name="T98" fmla="*/ 76 w 273"/>
                <a:gd name="T99" fmla="*/ 223 h 223"/>
                <a:gd name="T100" fmla="*/ 78 w 273"/>
                <a:gd name="T101" fmla="*/ 204 h 223"/>
                <a:gd name="T102" fmla="*/ 69 w 273"/>
                <a:gd name="T103" fmla="*/ 195 h 223"/>
                <a:gd name="T104" fmla="*/ 61 w 273"/>
                <a:gd name="T105" fmla="*/ 180 h 223"/>
                <a:gd name="T106" fmla="*/ 34 w 273"/>
                <a:gd name="T107" fmla="*/ 186 h 223"/>
                <a:gd name="T108" fmla="*/ 18 w 273"/>
                <a:gd name="T109" fmla="*/ 18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223">
                  <a:moveTo>
                    <a:pt x="0" y="75"/>
                  </a:moveTo>
                  <a:cubicBezTo>
                    <a:pt x="1" y="75"/>
                    <a:pt x="3" y="74"/>
                    <a:pt x="4" y="74"/>
                  </a:cubicBezTo>
                  <a:cubicBezTo>
                    <a:pt x="4" y="73"/>
                    <a:pt x="5" y="73"/>
                    <a:pt x="5" y="72"/>
                  </a:cubicBezTo>
                  <a:cubicBezTo>
                    <a:pt x="5" y="72"/>
                    <a:pt x="2" y="71"/>
                    <a:pt x="1" y="69"/>
                  </a:cubicBezTo>
                  <a:cubicBezTo>
                    <a:pt x="1" y="69"/>
                    <a:pt x="3" y="68"/>
                    <a:pt x="3" y="68"/>
                  </a:cubicBezTo>
                  <a:cubicBezTo>
                    <a:pt x="3" y="68"/>
                    <a:pt x="9" y="69"/>
                    <a:pt x="11" y="69"/>
                  </a:cubicBezTo>
                  <a:cubicBezTo>
                    <a:pt x="13" y="69"/>
                    <a:pt x="20" y="67"/>
                    <a:pt x="20" y="67"/>
                  </a:cubicBezTo>
                  <a:cubicBezTo>
                    <a:pt x="22" y="71"/>
                    <a:pt x="22" y="71"/>
                    <a:pt x="22" y="71"/>
                  </a:cubicBezTo>
                  <a:cubicBezTo>
                    <a:pt x="22" y="71"/>
                    <a:pt x="33" y="71"/>
                    <a:pt x="37" y="72"/>
                  </a:cubicBezTo>
                  <a:cubicBezTo>
                    <a:pt x="39" y="73"/>
                    <a:pt x="39" y="72"/>
                    <a:pt x="41" y="71"/>
                  </a:cubicBezTo>
                  <a:cubicBezTo>
                    <a:pt x="42" y="70"/>
                    <a:pt x="44" y="69"/>
                    <a:pt x="45" y="70"/>
                  </a:cubicBezTo>
                  <a:cubicBezTo>
                    <a:pt x="46" y="70"/>
                    <a:pt x="46" y="70"/>
                    <a:pt x="48" y="71"/>
                  </a:cubicBezTo>
                  <a:cubicBezTo>
                    <a:pt x="50" y="72"/>
                    <a:pt x="53" y="73"/>
                    <a:pt x="55" y="73"/>
                  </a:cubicBezTo>
                  <a:cubicBezTo>
                    <a:pt x="59" y="73"/>
                    <a:pt x="59" y="73"/>
                    <a:pt x="59" y="73"/>
                  </a:cubicBezTo>
                  <a:cubicBezTo>
                    <a:pt x="60" y="70"/>
                    <a:pt x="60" y="70"/>
                    <a:pt x="60" y="70"/>
                  </a:cubicBezTo>
                  <a:cubicBezTo>
                    <a:pt x="62" y="72"/>
                    <a:pt x="58" y="59"/>
                    <a:pt x="60" y="59"/>
                  </a:cubicBezTo>
                  <a:cubicBezTo>
                    <a:pt x="63" y="58"/>
                    <a:pt x="64" y="61"/>
                    <a:pt x="68" y="60"/>
                  </a:cubicBezTo>
                  <a:cubicBezTo>
                    <a:pt x="72" y="58"/>
                    <a:pt x="78" y="66"/>
                    <a:pt x="79" y="62"/>
                  </a:cubicBezTo>
                  <a:cubicBezTo>
                    <a:pt x="80" y="59"/>
                    <a:pt x="86" y="63"/>
                    <a:pt x="81" y="59"/>
                  </a:cubicBezTo>
                  <a:cubicBezTo>
                    <a:pt x="75" y="54"/>
                    <a:pt x="77" y="55"/>
                    <a:pt x="73" y="54"/>
                  </a:cubicBezTo>
                  <a:cubicBezTo>
                    <a:pt x="69" y="52"/>
                    <a:pt x="66" y="51"/>
                    <a:pt x="64" y="50"/>
                  </a:cubicBezTo>
                  <a:cubicBezTo>
                    <a:pt x="62" y="50"/>
                    <a:pt x="63" y="50"/>
                    <a:pt x="60" y="48"/>
                  </a:cubicBezTo>
                  <a:cubicBezTo>
                    <a:pt x="57" y="46"/>
                    <a:pt x="54" y="44"/>
                    <a:pt x="54" y="44"/>
                  </a:cubicBezTo>
                  <a:cubicBezTo>
                    <a:pt x="54" y="44"/>
                    <a:pt x="51" y="43"/>
                    <a:pt x="51" y="41"/>
                  </a:cubicBezTo>
                  <a:cubicBezTo>
                    <a:pt x="50" y="39"/>
                    <a:pt x="49" y="36"/>
                    <a:pt x="49" y="36"/>
                  </a:cubicBezTo>
                  <a:cubicBezTo>
                    <a:pt x="54" y="32"/>
                    <a:pt x="54" y="32"/>
                    <a:pt x="54" y="32"/>
                  </a:cubicBezTo>
                  <a:cubicBezTo>
                    <a:pt x="57" y="25"/>
                    <a:pt x="57" y="25"/>
                    <a:pt x="57" y="25"/>
                  </a:cubicBezTo>
                  <a:cubicBezTo>
                    <a:pt x="57" y="25"/>
                    <a:pt x="54" y="23"/>
                    <a:pt x="59" y="23"/>
                  </a:cubicBezTo>
                  <a:cubicBezTo>
                    <a:pt x="63" y="23"/>
                    <a:pt x="63" y="23"/>
                    <a:pt x="63" y="23"/>
                  </a:cubicBezTo>
                  <a:cubicBezTo>
                    <a:pt x="63" y="23"/>
                    <a:pt x="64" y="29"/>
                    <a:pt x="65" y="28"/>
                  </a:cubicBezTo>
                  <a:cubicBezTo>
                    <a:pt x="67" y="28"/>
                    <a:pt x="68" y="26"/>
                    <a:pt x="69" y="25"/>
                  </a:cubicBezTo>
                  <a:cubicBezTo>
                    <a:pt x="70" y="24"/>
                    <a:pt x="73" y="21"/>
                    <a:pt x="74" y="22"/>
                  </a:cubicBezTo>
                  <a:cubicBezTo>
                    <a:pt x="74" y="24"/>
                    <a:pt x="71" y="27"/>
                    <a:pt x="75" y="27"/>
                  </a:cubicBezTo>
                  <a:cubicBezTo>
                    <a:pt x="79" y="27"/>
                    <a:pt x="78" y="29"/>
                    <a:pt x="81" y="30"/>
                  </a:cubicBezTo>
                  <a:cubicBezTo>
                    <a:pt x="84" y="30"/>
                    <a:pt x="87" y="32"/>
                    <a:pt x="87" y="33"/>
                  </a:cubicBezTo>
                  <a:cubicBezTo>
                    <a:pt x="87" y="34"/>
                    <a:pt x="87" y="35"/>
                    <a:pt x="88" y="36"/>
                  </a:cubicBezTo>
                  <a:cubicBezTo>
                    <a:pt x="90" y="37"/>
                    <a:pt x="91" y="36"/>
                    <a:pt x="93" y="36"/>
                  </a:cubicBezTo>
                  <a:cubicBezTo>
                    <a:pt x="95" y="36"/>
                    <a:pt x="95" y="34"/>
                    <a:pt x="96" y="36"/>
                  </a:cubicBezTo>
                  <a:cubicBezTo>
                    <a:pt x="96" y="38"/>
                    <a:pt x="97" y="39"/>
                    <a:pt x="97" y="39"/>
                  </a:cubicBezTo>
                  <a:cubicBezTo>
                    <a:pt x="101" y="44"/>
                    <a:pt x="101" y="44"/>
                    <a:pt x="101" y="44"/>
                  </a:cubicBezTo>
                  <a:cubicBezTo>
                    <a:pt x="105" y="48"/>
                    <a:pt x="105" y="48"/>
                    <a:pt x="105" y="48"/>
                  </a:cubicBezTo>
                  <a:cubicBezTo>
                    <a:pt x="105" y="48"/>
                    <a:pt x="102" y="48"/>
                    <a:pt x="106" y="50"/>
                  </a:cubicBezTo>
                  <a:cubicBezTo>
                    <a:pt x="110" y="51"/>
                    <a:pt x="113" y="51"/>
                    <a:pt x="113" y="51"/>
                  </a:cubicBezTo>
                  <a:cubicBezTo>
                    <a:pt x="113" y="51"/>
                    <a:pt x="113" y="51"/>
                    <a:pt x="117" y="52"/>
                  </a:cubicBezTo>
                  <a:cubicBezTo>
                    <a:pt x="121" y="53"/>
                    <a:pt x="124" y="55"/>
                    <a:pt x="128" y="54"/>
                  </a:cubicBezTo>
                  <a:cubicBezTo>
                    <a:pt x="133" y="54"/>
                    <a:pt x="137" y="49"/>
                    <a:pt x="137" y="49"/>
                  </a:cubicBezTo>
                  <a:cubicBezTo>
                    <a:pt x="137" y="49"/>
                    <a:pt x="139" y="46"/>
                    <a:pt x="138" y="44"/>
                  </a:cubicBezTo>
                  <a:cubicBezTo>
                    <a:pt x="138" y="42"/>
                    <a:pt x="140" y="38"/>
                    <a:pt x="142" y="37"/>
                  </a:cubicBezTo>
                  <a:cubicBezTo>
                    <a:pt x="144" y="36"/>
                    <a:pt x="141" y="35"/>
                    <a:pt x="142" y="33"/>
                  </a:cubicBezTo>
                  <a:cubicBezTo>
                    <a:pt x="143" y="32"/>
                    <a:pt x="144" y="31"/>
                    <a:pt x="145" y="30"/>
                  </a:cubicBezTo>
                  <a:cubicBezTo>
                    <a:pt x="147" y="29"/>
                    <a:pt x="153" y="23"/>
                    <a:pt x="153" y="23"/>
                  </a:cubicBezTo>
                  <a:cubicBezTo>
                    <a:pt x="155" y="18"/>
                    <a:pt x="155" y="18"/>
                    <a:pt x="155" y="18"/>
                  </a:cubicBezTo>
                  <a:cubicBezTo>
                    <a:pt x="155" y="18"/>
                    <a:pt x="155" y="12"/>
                    <a:pt x="156" y="11"/>
                  </a:cubicBezTo>
                  <a:cubicBezTo>
                    <a:pt x="157" y="10"/>
                    <a:pt x="160" y="2"/>
                    <a:pt x="160" y="2"/>
                  </a:cubicBezTo>
                  <a:cubicBezTo>
                    <a:pt x="161" y="0"/>
                    <a:pt x="161" y="0"/>
                    <a:pt x="161" y="0"/>
                  </a:cubicBezTo>
                  <a:cubicBezTo>
                    <a:pt x="161" y="0"/>
                    <a:pt x="181" y="18"/>
                    <a:pt x="182" y="18"/>
                  </a:cubicBezTo>
                  <a:cubicBezTo>
                    <a:pt x="183" y="18"/>
                    <a:pt x="191" y="23"/>
                    <a:pt x="192" y="25"/>
                  </a:cubicBezTo>
                  <a:cubicBezTo>
                    <a:pt x="193" y="26"/>
                    <a:pt x="199" y="34"/>
                    <a:pt x="199" y="34"/>
                  </a:cubicBezTo>
                  <a:cubicBezTo>
                    <a:pt x="200" y="38"/>
                    <a:pt x="200" y="38"/>
                    <a:pt x="200" y="38"/>
                  </a:cubicBezTo>
                  <a:cubicBezTo>
                    <a:pt x="200" y="38"/>
                    <a:pt x="200" y="41"/>
                    <a:pt x="202" y="43"/>
                  </a:cubicBezTo>
                  <a:cubicBezTo>
                    <a:pt x="204" y="44"/>
                    <a:pt x="208" y="48"/>
                    <a:pt x="210" y="49"/>
                  </a:cubicBezTo>
                  <a:cubicBezTo>
                    <a:pt x="212" y="49"/>
                    <a:pt x="220" y="54"/>
                    <a:pt x="220" y="54"/>
                  </a:cubicBezTo>
                  <a:cubicBezTo>
                    <a:pt x="220" y="54"/>
                    <a:pt x="221" y="51"/>
                    <a:pt x="222" y="53"/>
                  </a:cubicBezTo>
                  <a:cubicBezTo>
                    <a:pt x="223" y="55"/>
                    <a:pt x="224" y="58"/>
                    <a:pt x="224" y="59"/>
                  </a:cubicBezTo>
                  <a:cubicBezTo>
                    <a:pt x="224" y="60"/>
                    <a:pt x="225" y="64"/>
                    <a:pt x="227" y="63"/>
                  </a:cubicBezTo>
                  <a:cubicBezTo>
                    <a:pt x="229" y="63"/>
                    <a:pt x="235" y="63"/>
                    <a:pt x="235" y="63"/>
                  </a:cubicBezTo>
                  <a:cubicBezTo>
                    <a:pt x="235" y="63"/>
                    <a:pt x="236" y="65"/>
                    <a:pt x="239" y="65"/>
                  </a:cubicBezTo>
                  <a:cubicBezTo>
                    <a:pt x="242" y="65"/>
                    <a:pt x="243" y="64"/>
                    <a:pt x="245" y="63"/>
                  </a:cubicBezTo>
                  <a:cubicBezTo>
                    <a:pt x="246" y="63"/>
                    <a:pt x="254" y="62"/>
                    <a:pt x="254" y="62"/>
                  </a:cubicBezTo>
                  <a:cubicBezTo>
                    <a:pt x="260" y="65"/>
                    <a:pt x="260" y="65"/>
                    <a:pt x="260" y="65"/>
                  </a:cubicBezTo>
                  <a:cubicBezTo>
                    <a:pt x="266" y="67"/>
                    <a:pt x="266" y="67"/>
                    <a:pt x="266" y="67"/>
                  </a:cubicBezTo>
                  <a:cubicBezTo>
                    <a:pt x="271" y="72"/>
                    <a:pt x="271" y="72"/>
                    <a:pt x="271" y="72"/>
                  </a:cubicBezTo>
                  <a:cubicBezTo>
                    <a:pt x="273" y="76"/>
                    <a:pt x="273" y="76"/>
                    <a:pt x="273" y="76"/>
                  </a:cubicBezTo>
                  <a:cubicBezTo>
                    <a:pt x="273" y="76"/>
                    <a:pt x="267" y="71"/>
                    <a:pt x="266" y="71"/>
                  </a:cubicBezTo>
                  <a:cubicBezTo>
                    <a:pt x="265" y="72"/>
                    <a:pt x="263" y="72"/>
                    <a:pt x="262" y="72"/>
                  </a:cubicBezTo>
                  <a:cubicBezTo>
                    <a:pt x="260" y="73"/>
                    <a:pt x="255" y="74"/>
                    <a:pt x="255" y="74"/>
                  </a:cubicBezTo>
                  <a:cubicBezTo>
                    <a:pt x="252" y="76"/>
                    <a:pt x="252" y="76"/>
                    <a:pt x="252" y="76"/>
                  </a:cubicBezTo>
                  <a:cubicBezTo>
                    <a:pt x="248" y="76"/>
                    <a:pt x="248" y="76"/>
                    <a:pt x="248" y="76"/>
                  </a:cubicBezTo>
                  <a:cubicBezTo>
                    <a:pt x="245" y="81"/>
                    <a:pt x="245" y="81"/>
                    <a:pt x="245" y="81"/>
                  </a:cubicBezTo>
                  <a:cubicBezTo>
                    <a:pt x="240" y="85"/>
                    <a:pt x="240" y="85"/>
                    <a:pt x="240" y="85"/>
                  </a:cubicBezTo>
                  <a:cubicBezTo>
                    <a:pt x="234" y="90"/>
                    <a:pt x="234" y="90"/>
                    <a:pt x="234" y="90"/>
                  </a:cubicBezTo>
                  <a:cubicBezTo>
                    <a:pt x="231" y="97"/>
                    <a:pt x="231" y="97"/>
                    <a:pt x="231" y="97"/>
                  </a:cubicBezTo>
                  <a:cubicBezTo>
                    <a:pt x="231" y="97"/>
                    <a:pt x="235" y="100"/>
                    <a:pt x="234" y="100"/>
                  </a:cubicBezTo>
                  <a:cubicBezTo>
                    <a:pt x="233" y="101"/>
                    <a:pt x="231" y="103"/>
                    <a:pt x="231" y="103"/>
                  </a:cubicBezTo>
                  <a:cubicBezTo>
                    <a:pt x="233" y="106"/>
                    <a:pt x="233" y="106"/>
                    <a:pt x="233" y="106"/>
                  </a:cubicBezTo>
                  <a:cubicBezTo>
                    <a:pt x="232" y="110"/>
                    <a:pt x="232" y="110"/>
                    <a:pt x="232" y="110"/>
                  </a:cubicBezTo>
                  <a:cubicBezTo>
                    <a:pt x="236" y="114"/>
                    <a:pt x="236" y="114"/>
                    <a:pt x="236" y="114"/>
                  </a:cubicBezTo>
                  <a:cubicBezTo>
                    <a:pt x="235" y="117"/>
                    <a:pt x="235" y="117"/>
                    <a:pt x="235" y="117"/>
                  </a:cubicBezTo>
                  <a:cubicBezTo>
                    <a:pt x="236" y="121"/>
                    <a:pt x="236" y="121"/>
                    <a:pt x="236" y="121"/>
                  </a:cubicBezTo>
                  <a:cubicBezTo>
                    <a:pt x="236" y="121"/>
                    <a:pt x="240" y="121"/>
                    <a:pt x="236" y="125"/>
                  </a:cubicBezTo>
                  <a:cubicBezTo>
                    <a:pt x="233" y="128"/>
                    <a:pt x="232" y="129"/>
                    <a:pt x="232" y="130"/>
                  </a:cubicBezTo>
                  <a:cubicBezTo>
                    <a:pt x="233" y="132"/>
                    <a:pt x="234" y="136"/>
                    <a:pt x="234" y="136"/>
                  </a:cubicBezTo>
                  <a:cubicBezTo>
                    <a:pt x="234" y="136"/>
                    <a:pt x="233" y="139"/>
                    <a:pt x="235" y="141"/>
                  </a:cubicBezTo>
                  <a:cubicBezTo>
                    <a:pt x="236" y="142"/>
                    <a:pt x="241" y="144"/>
                    <a:pt x="241" y="144"/>
                  </a:cubicBezTo>
                  <a:cubicBezTo>
                    <a:pt x="241" y="144"/>
                    <a:pt x="243" y="147"/>
                    <a:pt x="243" y="148"/>
                  </a:cubicBezTo>
                  <a:cubicBezTo>
                    <a:pt x="242" y="149"/>
                    <a:pt x="236" y="150"/>
                    <a:pt x="236" y="150"/>
                  </a:cubicBezTo>
                  <a:cubicBezTo>
                    <a:pt x="236" y="150"/>
                    <a:pt x="236" y="153"/>
                    <a:pt x="236" y="154"/>
                  </a:cubicBezTo>
                  <a:cubicBezTo>
                    <a:pt x="236" y="155"/>
                    <a:pt x="237" y="160"/>
                    <a:pt x="237" y="160"/>
                  </a:cubicBezTo>
                  <a:cubicBezTo>
                    <a:pt x="239" y="166"/>
                    <a:pt x="239" y="166"/>
                    <a:pt x="239" y="166"/>
                  </a:cubicBezTo>
                  <a:cubicBezTo>
                    <a:pt x="239" y="166"/>
                    <a:pt x="239" y="170"/>
                    <a:pt x="237" y="172"/>
                  </a:cubicBezTo>
                  <a:cubicBezTo>
                    <a:pt x="234" y="174"/>
                    <a:pt x="233" y="175"/>
                    <a:pt x="231" y="173"/>
                  </a:cubicBezTo>
                  <a:cubicBezTo>
                    <a:pt x="235" y="169"/>
                    <a:pt x="235" y="169"/>
                    <a:pt x="235" y="169"/>
                  </a:cubicBezTo>
                  <a:cubicBezTo>
                    <a:pt x="234" y="165"/>
                    <a:pt x="234" y="165"/>
                    <a:pt x="234" y="165"/>
                  </a:cubicBezTo>
                  <a:cubicBezTo>
                    <a:pt x="231" y="166"/>
                    <a:pt x="231" y="166"/>
                    <a:pt x="231" y="166"/>
                  </a:cubicBezTo>
                  <a:cubicBezTo>
                    <a:pt x="229" y="161"/>
                    <a:pt x="229" y="161"/>
                    <a:pt x="229" y="161"/>
                  </a:cubicBezTo>
                  <a:cubicBezTo>
                    <a:pt x="225" y="162"/>
                    <a:pt x="225" y="162"/>
                    <a:pt x="225" y="162"/>
                  </a:cubicBezTo>
                  <a:cubicBezTo>
                    <a:pt x="223" y="168"/>
                    <a:pt x="223" y="168"/>
                    <a:pt x="223" y="168"/>
                  </a:cubicBezTo>
                  <a:cubicBezTo>
                    <a:pt x="225" y="174"/>
                    <a:pt x="225" y="174"/>
                    <a:pt x="225" y="174"/>
                  </a:cubicBezTo>
                  <a:cubicBezTo>
                    <a:pt x="226" y="177"/>
                    <a:pt x="226" y="177"/>
                    <a:pt x="226" y="177"/>
                  </a:cubicBezTo>
                  <a:cubicBezTo>
                    <a:pt x="226" y="177"/>
                    <a:pt x="224" y="177"/>
                    <a:pt x="223" y="178"/>
                  </a:cubicBezTo>
                  <a:cubicBezTo>
                    <a:pt x="223" y="178"/>
                    <a:pt x="221" y="179"/>
                    <a:pt x="222" y="180"/>
                  </a:cubicBezTo>
                  <a:cubicBezTo>
                    <a:pt x="223" y="181"/>
                    <a:pt x="224" y="183"/>
                    <a:pt x="224" y="183"/>
                  </a:cubicBezTo>
                  <a:cubicBezTo>
                    <a:pt x="224" y="184"/>
                    <a:pt x="225" y="188"/>
                    <a:pt x="225" y="188"/>
                  </a:cubicBezTo>
                  <a:cubicBezTo>
                    <a:pt x="227" y="192"/>
                    <a:pt x="227" y="192"/>
                    <a:pt x="227" y="192"/>
                  </a:cubicBezTo>
                  <a:cubicBezTo>
                    <a:pt x="227" y="192"/>
                    <a:pt x="230" y="200"/>
                    <a:pt x="230" y="201"/>
                  </a:cubicBezTo>
                  <a:cubicBezTo>
                    <a:pt x="230" y="201"/>
                    <a:pt x="232" y="209"/>
                    <a:pt x="232" y="209"/>
                  </a:cubicBezTo>
                  <a:cubicBezTo>
                    <a:pt x="232" y="209"/>
                    <a:pt x="227" y="214"/>
                    <a:pt x="226" y="215"/>
                  </a:cubicBezTo>
                  <a:cubicBezTo>
                    <a:pt x="224" y="216"/>
                    <a:pt x="224" y="218"/>
                    <a:pt x="223" y="217"/>
                  </a:cubicBezTo>
                  <a:cubicBezTo>
                    <a:pt x="222" y="216"/>
                    <a:pt x="220" y="214"/>
                    <a:pt x="218" y="213"/>
                  </a:cubicBezTo>
                  <a:cubicBezTo>
                    <a:pt x="217" y="212"/>
                    <a:pt x="212" y="208"/>
                    <a:pt x="211" y="207"/>
                  </a:cubicBezTo>
                  <a:cubicBezTo>
                    <a:pt x="210" y="206"/>
                    <a:pt x="208" y="205"/>
                    <a:pt x="208" y="205"/>
                  </a:cubicBezTo>
                  <a:cubicBezTo>
                    <a:pt x="208" y="205"/>
                    <a:pt x="207" y="207"/>
                    <a:pt x="206" y="207"/>
                  </a:cubicBezTo>
                  <a:cubicBezTo>
                    <a:pt x="205" y="207"/>
                    <a:pt x="203" y="206"/>
                    <a:pt x="203" y="206"/>
                  </a:cubicBezTo>
                  <a:cubicBezTo>
                    <a:pt x="202" y="206"/>
                    <a:pt x="200" y="205"/>
                    <a:pt x="199" y="204"/>
                  </a:cubicBezTo>
                  <a:cubicBezTo>
                    <a:pt x="197" y="202"/>
                    <a:pt x="196" y="200"/>
                    <a:pt x="195" y="200"/>
                  </a:cubicBezTo>
                  <a:cubicBezTo>
                    <a:pt x="195" y="200"/>
                    <a:pt x="195" y="199"/>
                    <a:pt x="191" y="199"/>
                  </a:cubicBezTo>
                  <a:cubicBezTo>
                    <a:pt x="187" y="200"/>
                    <a:pt x="179" y="200"/>
                    <a:pt x="184" y="194"/>
                  </a:cubicBezTo>
                  <a:cubicBezTo>
                    <a:pt x="185" y="192"/>
                    <a:pt x="183" y="189"/>
                    <a:pt x="189" y="186"/>
                  </a:cubicBezTo>
                  <a:cubicBezTo>
                    <a:pt x="189" y="186"/>
                    <a:pt x="194" y="184"/>
                    <a:pt x="195" y="182"/>
                  </a:cubicBezTo>
                  <a:cubicBezTo>
                    <a:pt x="197" y="180"/>
                    <a:pt x="193" y="177"/>
                    <a:pt x="193" y="177"/>
                  </a:cubicBezTo>
                  <a:cubicBezTo>
                    <a:pt x="192" y="177"/>
                    <a:pt x="191" y="177"/>
                    <a:pt x="189" y="176"/>
                  </a:cubicBezTo>
                  <a:cubicBezTo>
                    <a:pt x="188" y="176"/>
                    <a:pt x="183" y="173"/>
                    <a:pt x="183" y="172"/>
                  </a:cubicBezTo>
                  <a:cubicBezTo>
                    <a:pt x="182" y="170"/>
                    <a:pt x="182" y="169"/>
                    <a:pt x="183" y="165"/>
                  </a:cubicBezTo>
                  <a:cubicBezTo>
                    <a:pt x="184" y="161"/>
                    <a:pt x="185" y="163"/>
                    <a:pt x="187" y="161"/>
                  </a:cubicBezTo>
                  <a:cubicBezTo>
                    <a:pt x="190" y="158"/>
                    <a:pt x="192" y="156"/>
                    <a:pt x="189" y="154"/>
                  </a:cubicBezTo>
                  <a:cubicBezTo>
                    <a:pt x="186" y="153"/>
                    <a:pt x="185" y="154"/>
                    <a:pt x="179" y="150"/>
                  </a:cubicBezTo>
                  <a:cubicBezTo>
                    <a:pt x="173" y="146"/>
                    <a:pt x="171" y="144"/>
                    <a:pt x="170" y="144"/>
                  </a:cubicBezTo>
                  <a:cubicBezTo>
                    <a:pt x="169" y="143"/>
                    <a:pt x="168" y="142"/>
                    <a:pt x="166" y="143"/>
                  </a:cubicBezTo>
                  <a:cubicBezTo>
                    <a:pt x="165" y="144"/>
                    <a:pt x="160" y="149"/>
                    <a:pt x="159" y="150"/>
                  </a:cubicBezTo>
                  <a:cubicBezTo>
                    <a:pt x="158" y="151"/>
                    <a:pt x="152" y="156"/>
                    <a:pt x="152" y="156"/>
                  </a:cubicBezTo>
                  <a:cubicBezTo>
                    <a:pt x="151" y="157"/>
                    <a:pt x="141" y="164"/>
                    <a:pt x="141" y="164"/>
                  </a:cubicBezTo>
                  <a:cubicBezTo>
                    <a:pt x="141" y="164"/>
                    <a:pt x="138" y="172"/>
                    <a:pt x="136" y="175"/>
                  </a:cubicBezTo>
                  <a:cubicBezTo>
                    <a:pt x="135" y="178"/>
                    <a:pt x="129" y="182"/>
                    <a:pt x="129" y="184"/>
                  </a:cubicBezTo>
                  <a:cubicBezTo>
                    <a:pt x="129" y="185"/>
                    <a:pt x="129" y="188"/>
                    <a:pt x="128" y="189"/>
                  </a:cubicBezTo>
                  <a:cubicBezTo>
                    <a:pt x="128" y="189"/>
                    <a:pt x="125" y="193"/>
                    <a:pt x="123" y="193"/>
                  </a:cubicBezTo>
                  <a:cubicBezTo>
                    <a:pt x="122" y="194"/>
                    <a:pt x="116" y="195"/>
                    <a:pt x="116" y="197"/>
                  </a:cubicBezTo>
                  <a:cubicBezTo>
                    <a:pt x="116" y="199"/>
                    <a:pt x="119" y="199"/>
                    <a:pt x="116" y="203"/>
                  </a:cubicBezTo>
                  <a:cubicBezTo>
                    <a:pt x="113" y="206"/>
                    <a:pt x="110" y="220"/>
                    <a:pt x="107" y="208"/>
                  </a:cubicBezTo>
                  <a:cubicBezTo>
                    <a:pt x="105" y="200"/>
                    <a:pt x="105" y="199"/>
                    <a:pt x="103" y="198"/>
                  </a:cubicBezTo>
                  <a:cubicBezTo>
                    <a:pt x="100" y="196"/>
                    <a:pt x="98" y="195"/>
                    <a:pt x="98" y="195"/>
                  </a:cubicBezTo>
                  <a:cubicBezTo>
                    <a:pt x="98" y="195"/>
                    <a:pt x="96" y="192"/>
                    <a:pt x="100" y="191"/>
                  </a:cubicBezTo>
                  <a:cubicBezTo>
                    <a:pt x="104" y="191"/>
                    <a:pt x="105" y="193"/>
                    <a:pt x="107" y="191"/>
                  </a:cubicBezTo>
                  <a:cubicBezTo>
                    <a:pt x="110" y="189"/>
                    <a:pt x="111" y="188"/>
                    <a:pt x="107" y="187"/>
                  </a:cubicBezTo>
                  <a:cubicBezTo>
                    <a:pt x="103" y="186"/>
                    <a:pt x="105" y="188"/>
                    <a:pt x="101" y="186"/>
                  </a:cubicBezTo>
                  <a:cubicBezTo>
                    <a:pt x="98" y="183"/>
                    <a:pt x="97" y="183"/>
                    <a:pt x="96" y="182"/>
                  </a:cubicBezTo>
                  <a:cubicBezTo>
                    <a:pt x="96" y="181"/>
                    <a:pt x="96" y="181"/>
                    <a:pt x="97" y="180"/>
                  </a:cubicBezTo>
                  <a:cubicBezTo>
                    <a:pt x="99" y="177"/>
                    <a:pt x="99" y="177"/>
                    <a:pt x="99" y="177"/>
                  </a:cubicBezTo>
                  <a:cubicBezTo>
                    <a:pt x="99" y="177"/>
                    <a:pt x="99" y="177"/>
                    <a:pt x="98" y="177"/>
                  </a:cubicBezTo>
                  <a:cubicBezTo>
                    <a:pt x="98" y="175"/>
                    <a:pt x="100" y="173"/>
                    <a:pt x="100" y="171"/>
                  </a:cubicBezTo>
                  <a:cubicBezTo>
                    <a:pt x="100" y="170"/>
                    <a:pt x="99" y="169"/>
                    <a:pt x="98" y="169"/>
                  </a:cubicBezTo>
                  <a:cubicBezTo>
                    <a:pt x="97" y="169"/>
                    <a:pt x="98" y="169"/>
                    <a:pt x="96" y="169"/>
                  </a:cubicBezTo>
                  <a:cubicBezTo>
                    <a:pt x="96" y="168"/>
                    <a:pt x="95" y="168"/>
                    <a:pt x="95" y="167"/>
                  </a:cubicBezTo>
                  <a:cubicBezTo>
                    <a:pt x="94" y="166"/>
                    <a:pt x="94" y="166"/>
                    <a:pt x="94" y="166"/>
                  </a:cubicBezTo>
                  <a:cubicBezTo>
                    <a:pt x="90" y="166"/>
                    <a:pt x="90" y="166"/>
                    <a:pt x="90" y="166"/>
                  </a:cubicBezTo>
                  <a:cubicBezTo>
                    <a:pt x="89" y="162"/>
                    <a:pt x="89" y="162"/>
                    <a:pt x="89" y="162"/>
                  </a:cubicBezTo>
                  <a:cubicBezTo>
                    <a:pt x="89" y="162"/>
                    <a:pt x="92" y="163"/>
                    <a:pt x="93" y="163"/>
                  </a:cubicBezTo>
                  <a:cubicBezTo>
                    <a:pt x="94" y="163"/>
                    <a:pt x="98" y="160"/>
                    <a:pt x="98" y="160"/>
                  </a:cubicBezTo>
                  <a:cubicBezTo>
                    <a:pt x="98" y="160"/>
                    <a:pt x="96" y="159"/>
                    <a:pt x="95" y="159"/>
                  </a:cubicBezTo>
                  <a:cubicBezTo>
                    <a:pt x="94" y="159"/>
                    <a:pt x="94" y="156"/>
                    <a:pt x="94" y="156"/>
                  </a:cubicBezTo>
                  <a:cubicBezTo>
                    <a:pt x="91" y="154"/>
                    <a:pt x="91" y="154"/>
                    <a:pt x="91" y="154"/>
                  </a:cubicBezTo>
                  <a:cubicBezTo>
                    <a:pt x="87" y="153"/>
                    <a:pt x="87" y="153"/>
                    <a:pt x="87" y="153"/>
                  </a:cubicBezTo>
                  <a:cubicBezTo>
                    <a:pt x="87" y="153"/>
                    <a:pt x="86" y="152"/>
                    <a:pt x="85" y="152"/>
                  </a:cubicBezTo>
                  <a:cubicBezTo>
                    <a:pt x="85" y="151"/>
                    <a:pt x="85" y="150"/>
                    <a:pt x="85" y="150"/>
                  </a:cubicBezTo>
                  <a:cubicBezTo>
                    <a:pt x="86" y="149"/>
                    <a:pt x="86" y="149"/>
                    <a:pt x="86" y="149"/>
                  </a:cubicBezTo>
                  <a:cubicBezTo>
                    <a:pt x="89" y="147"/>
                    <a:pt x="89" y="147"/>
                    <a:pt x="89" y="147"/>
                  </a:cubicBezTo>
                  <a:cubicBezTo>
                    <a:pt x="89" y="144"/>
                    <a:pt x="89" y="144"/>
                    <a:pt x="89" y="144"/>
                  </a:cubicBezTo>
                  <a:cubicBezTo>
                    <a:pt x="89" y="141"/>
                    <a:pt x="89" y="141"/>
                    <a:pt x="89" y="141"/>
                  </a:cubicBezTo>
                  <a:cubicBezTo>
                    <a:pt x="87" y="141"/>
                    <a:pt x="87" y="141"/>
                    <a:pt x="87" y="141"/>
                  </a:cubicBezTo>
                  <a:cubicBezTo>
                    <a:pt x="87" y="141"/>
                    <a:pt x="83" y="143"/>
                    <a:pt x="81" y="141"/>
                  </a:cubicBezTo>
                  <a:cubicBezTo>
                    <a:pt x="79" y="140"/>
                    <a:pt x="80" y="141"/>
                    <a:pt x="78" y="142"/>
                  </a:cubicBezTo>
                  <a:cubicBezTo>
                    <a:pt x="77" y="142"/>
                    <a:pt x="75" y="144"/>
                    <a:pt x="75" y="144"/>
                  </a:cubicBezTo>
                  <a:cubicBezTo>
                    <a:pt x="75" y="144"/>
                    <a:pt x="74" y="145"/>
                    <a:pt x="72" y="145"/>
                  </a:cubicBezTo>
                  <a:cubicBezTo>
                    <a:pt x="71" y="145"/>
                    <a:pt x="71" y="142"/>
                    <a:pt x="71" y="142"/>
                  </a:cubicBezTo>
                  <a:cubicBezTo>
                    <a:pt x="66" y="141"/>
                    <a:pt x="66" y="141"/>
                    <a:pt x="66" y="141"/>
                  </a:cubicBezTo>
                  <a:cubicBezTo>
                    <a:pt x="62" y="137"/>
                    <a:pt x="62" y="137"/>
                    <a:pt x="62" y="137"/>
                  </a:cubicBezTo>
                  <a:cubicBezTo>
                    <a:pt x="56" y="137"/>
                    <a:pt x="56" y="137"/>
                    <a:pt x="56" y="137"/>
                  </a:cubicBezTo>
                  <a:cubicBezTo>
                    <a:pt x="54" y="136"/>
                    <a:pt x="54" y="136"/>
                    <a:pt x="54" y="136"/>
                  </a:cubicBezTo>
                  <a:cubicBezTo>
                    <a:pt x="52" y="134"/>
                    <a:pt x="52" y="134"/>
                    <a:pt x="52" y="134"/>
                  </a:cubicBezTo>
                  <a:cubicBezTo>
                    <a:pt x="52" y="134"/>
                    <a:pt x="51" y="132"/>
                    <a:pt x="50" y="132"/>
                  </a:cubicBezTo>
                  <a:cubicBezTo>
                    <a:pt x="48" y="131"/>
                    <a:pt x="48" y="132"/>
                    <a:pt x="47" y="132"/>
                  </a:cubicBezTo>
                  <a:cubicBezTo>
                    <a:pt x="46" y="132"/>
                    <a:pt x="46" y="132"/>
                    <a:pt x="43" y="132"/>
                  </a:cubicBezTo>
                  <a:cubicBezTo>
                    <a:pt x="41" y="132"/>
                    <a:pt x="41" y="130"/>
                    <a:pt x="41" y="130"/>
                  </a:cubicBezTo>
                  <a:cubicBezTo>
                    <a:pt x="41" y="130"/>
                    <a:pt x="42" y="128"/>
                    <a:pt x="42" y="127"/>
                  </a:cubicBezTo>
                  <a:cubicBezTo>
                    <a:pt x="42" y="127"/>
                    <a:pt x="44" y="127"/>
                    <a:pt x="44" y="127"/>
                  </a:cubicBezTo>
                  <a:cubicBezTo>
                    <a:pt x="45" y="126"/>
                    <a:pt x="48" y="125"/>
                    <a:pt x="50" y="125"/>
                  </a:cubicBezTo>
                  <a:cubicBezTo>
                    <a:pt x="51" y="125"/>
                    <a:pt x="51" y="125"/>
                    <a:pt x="53" y="124"/>
                  </a:cubicBezTo>
                  <a:cubicBezTo>
                    <a:pt x="54" y="124"/>
                    <a:pt x="54" y="123"/>
                    <a:pt x="54" y="123"/>
                  </a:cubicBezTo>
                  <a:cubicBezTo>
                    <a:pt x="54" y="123"/>
                    <a:pt x="54" y="119"/>
                    <a:pt x="54" y="119"/>
                  </a:cubicBezTo>
                  <a:cubicBezTo>
                    <a:pt x="54" y="118"/>
                    <a:pt x="54" y="118"/>
                    <a:pt x="55" y="118"/>
                  </a:cubicBezTo>
                  <a:cubicBezTo>
                    <a:pt x="55" y="117"/>
                    <a:pt x="55" y="116"/>
                    <a:pt x="55" y="116"/>
                  </a:cubicBezTo>
                  <a:cubicBezTo>
                    <a:pt x="55" y="116"/>
                    <a:pt x="54" y="114"/>
                    <a:pt x="54" y="113"/>
                  </a:cubicBezTo>
                  <a:cubicBezTo>
                    <a:pt x="53" y="111"/>
                    <a:pt x="52" y="112"/>
                    <a:pt x="52" y="112"/>
                  </a:cubicBezTo>
                  <a:cubicBezTo>
                    <a:pt x="50" y="112"/>
                    <a:pt x="50" y="112"/>
                    <a:pt x="50" y="112"/>
                  </a:cubicBezTo>
                  <a:cubicBezTo>
                    <a:pt x="50" y="112"/>
                    <a:pt x="47" y="112"/>
                    <a:pt x="47" y="111"/>
                  </a:cubicBezTo>
                  <a:cubicBezTo>
                    <a:pt x="46" y="111"/>
                    <a:pt x="44" y="111"/>
                    <a:pt x="44" y="111"/>
                  </a:cubicBezTo>
                  <a:cubicBezTo>
                    <a:pt x="41" y="108"/>
                    <a:pt x="41" y="108"/>
                    <a:pt x="41" y="108"/>
                  </a:cubicBezTo>
                  <a:cubicBezTo>
                    <a:pt x="41" y="108"/>
                    <a:pt x="39" y="108"/>
                    <a:pt x="37" y="108"/>
                  </a:cubicBezTo>
                  <a:cubicBezTo>
                    <a:pt x="35" y="107"/>
                    <a:pt x="33" y="106"/>
                    <a:pt x="33" y="106"/>
                  </a:cubicBezTo>
                  <a:cubicBezTo>
                    <a:pt x="27" y="102"/>
                    <a:pt x="27" y="102"/>
                    <a:pt x="27" y="102"/>
                  </a:cubicBezTo>
                  <a:cubicBezTo>
                    <a:pt x="26" y="100"/>
                    <a:pt x="26" y="100"/>
                    <a:pt x="26" y="100"/>
                  </a:cubicBezTo>
                  <a:cubicBezTo>
                    <a:pt x="24" y="99"/>
                    <a:pt x="24" y="99"/>
                    <a:pt x="24" y="99"/>
                  </a:cubicBezTo>
                  <a:cubicBezTo>
                    <a:pt x="24" y="99"/>
                    <a:pt x="21" y="95"/>
                    <a:pt x="21" y="94"/>
                  </a:cubicBezTo>
                  <a:cubicBezTo>
                    <a:pt x="21" y="94"/>
                    <a:pt x="21" y="94"/>
                    <a:pt x="22" y="93"/>
                  </a:cubicBezTo>
                  <a:cubicBezTo>
                    <a:pt x="22" y="93"/>
                    <a:pt x="22" y="92"/>
                    <a:pt x="23" y="91"/>
                  </a:cubicBezTo>
                  <a:cubicBezTo>
                    <a:pt x="23" y="90"/>
                    <a:pt x="24" y="89"/>
                    <a:pt x="24" y="88"/>
                  </a:cubicBezTo>
                  <a:cubicBezTo>
                    <a:pt x="24" y="88"/>
                    <a:pt x="25" y="87"/>
                    <a:pt x="26" y="87"/>
                  </a:cubicBezTo>
                  <a:cubicBezTo>
                    <a:pt x="27" y="87"/>
                    <a:pt x="28" y="86"/>
                    <a:pt x="28" y="86"/>
                  </a:cubicBezTo>
                  <a:cubicBezTo>
                    <a:pt x="28" y="85"/>
                    <a:pt x="28" y="84"/>
                    <a:pt x="29" y="83"/>
                  </a:cubicBezTo>
                  <a:cubicBezTo>
                    <a:pt x="29" y="82"/>
                    <a:pt x="27" y="83"/>
                    <a:pt x="26" y="82"/>
                  </a:cubicBezTo>
                  <a:cubicBezTo>
                    <a:pt x="25" y="82"/>
                    <a:pt x="25" y="82"/>
                    <a:pt x="24" y="83"/>
                  </a:cubicBezTo>
                  <a:cubicBezTo>
                    <a:pt x="23" y="83"/>
                    <a:pt x="22" y="81"/>
                    <a:pt x="22" y="81"/>
                  </a:cubicBezTo>
                  <a:cubicBezTo>
                    <a:pt x="22" y="80"/>
                    <a:pt x="20" y="80"/>
                    <a:pt x="19" y="79"/>
                  </a:cubicBezTo>
                  <a:cubicBezTo>
                    <a:pt x="18" y="79"/>
                    <a:pt x="18" y="79"/>
                    <a:pt x="18" y="78"/>
                  </a:cubicBezTo>
                  <a:cubicBezTo>
                    <a:pt x="17" y="77"/>
                    <a:pt x="18" y="77"/>
                    <a:pt x="17" y="77"/>
                  </a:cubicBezTo>
                  <a:cubicBezTo>
                    <a:pt x="17" y="76"/>
                    <a:pt x="16" y="76"/>
                    <a:pt x="16" y="76"/>
                  </a:cubicBezTo>
                  <a:cubicBezTo>
                    <a:pt x="16" y="76"/>
                    <a:pt x="15" y="78"/>
                    <a:pt x="14" y="78"/>
                  </a:cubicBezTo>
                  <a:cubicBezTo>
                    <a:pt x="13" y="78"/>
                    <a:pt x="12" y="77"/>
                    <a:pt x="12" y="77"/>
                  </a:cubicBezTo>
                  <a:cubicBezTo>
                    <a:pt x="11" y="77"/>
                    <a:pt x="10" y="77"/>
                    <a:pt x="9" y="78"/>
                  </a:cubicBezTo>
                  <a:cubicBezTo>
                    <a:pt x="9" y="78"/>
                    <a:pt x="7" y="77"/>
                    <a:pt x="7" y="77"/>
                  </a:cubicBezTo>
                  <a:cubicBezTo>
                    <a:pt x="7" y="76"/>
                    <a:pt x="4" y="76"/>
                    <a:pt x="4" y="76"/>
                  </a:cubicBezTo>
                  <a:cubicBezTo>
                    <a:pt x="4" y="76"/>
                    <a:pt x="4" y="77"/>
                    <a:pt x="3" y="77"/>
                  </a:cubicBezTo>
                  <a:cubicBezTo>
                    <a:pt x="2" y="78"/>
                    <a:pt x="1" y="77"/>
                    <a:pt x="1" y="77"/>
                  </a:cubicBezTo>
                  <a:cubicBezTo>
                    <a:pt x="0" y="77"/>
                    <a:pt x="0" y="76"/>
                    <a:pt x="0" y="75"/>
                  </a:cubicBezTo>
                  <a:close/>
                  <a:moveTo>
                    <a:pt x="10" y="182"/>
                  </a:moveTo>
                  <a:cubicBezTo>
                    <a:pt x="10" y="182"/>
                    <a:pt x="10" y="182"/>
                    <a:pt x="10" y="182"/>
                  </a:cubicBezTo>
                  <a:cubicBezTo>
                    <a:pt x="10" y="185"/>
                    <a:pt x="10" y="185"/>
                    <a:pt x="10" y="185"/>
                  </a:cubicBezTo>
                  <a:cubicBezTo>
                    <a:pt x="16" y="187"/>
                    <a:pt x="16" y="187"/>
                    <a:pt x="16" y="187"/>
                  </a:cubicBezTo>
                  <a:cubicBezTo>
                    <a:pt x="20" y="190"/>
                    <a:pt x="20" y="190"/>
                    <a:pt x="20" y="190"/>
                  </a:cubicBezTo>
                  <a:cubicBezTo>
                    <a:pt x="20" y="190"/>
                    <a:pt x="22" y="195"/>
                    <a:pt x="22" y="196"/>
                  </a:cubicBezTo>
                  <a:cubicBezTo>
                    <a:pt x="22" y="198"/>
                    <a:pt x="25" y="198"/>
                    <a:pt x="26" y="198"/>
                  </a:cubicBezTo>
                  <a:cubicBezTo>
                    <a:pt x="26" y="198"/>
                    <a:pt x="30" y="199"/>
                    <a:pt x="30" y="199"/>
                  </a:cubicBezTo>
                  <a:cubicBezTo>
                    <a:pt x="30" y="199"/>
                    <a:pt x="32" y="201"/>
                    <a:pt x="33" y="202"/>
                  </a:cubicBezTo>
                  <a:cubicBezTo>
                    <a:pt x="33" y="203"/>
                    <a:pt x="33" y="205"/>
                    <a:pt x="33" y="205"/>
                  </a:cubicBezTo>
                  <a:cubicBezTo>
                    <a:pt x="37" y="209"/>
                    <a:pt x="37" y="209"/>
                    <a:pt x="37" y="209"/>
                  </a:cubicBezTo>
                  <a:cubicBezTo>
                    <a:pt x="44" y="209"/>
                    <a:pt x="44" y="209"/>
                    <a:pt x="44" y="209"/>
                  </a:cubicBezTo>
                  <a:cubicBezTo>
                    <a:pt x="44" y="209"/>
                    <a:pt x="51" y="215"/>
                    <a:pt x="52" y="216"/>
                  </a:cubicBezTo>
                  <a:cubicBezTo>
                    <a:pt x="52" y="217"/>
                    <a:pt x="56" y="221"/>
                    <a:pt x="56" y="221"/>
                  </a:cubicBezTo>
                  <a:cubicBezTo>
                    <a:pt x="56" y="221"/>
                    <a:pt x="63" y="221"/>
                    <a:pt x="64" y="221"/>
                  </a:cubicBezTo>
                  <a:cubicBezTo>
                    <a:pt x="64" y="221"/>
                    <a:pt x="71" y="221"/>
                    <a:pt x="71" y="221"/>
                  </a:cubicBezTo>
                  <a:cubicBezTo>
                    <a:pt x="76" y="223"/>
                    <a:pt x="76" y="223"/>
                    <a:pt x="76" y="223"/>
                  </a:cubicBezTo>
                  <a:cubicBezTo>
                    <a:pt x="81" y="222"/>
                    <a:pt x="81" y="222"/>
                    <a:pt x="81" y="222"/>
                  </a:cubicBezTo>
                  <a:cubicBezTo>
                    <a:pt x="92" y="219"/>
                    <a:pt x="92" y="219"/>
                    <a:pt x="92" y="219"/>
                  </a:cubicBezTo>
                  <a:cubicBezTo>
                    <a:pt x="92" y="219"/>
                    <a:pt x="89" y="217"/>
                    <a:pt x="89" y="217"/>
                  </a:cubicBezTo>
                  <a:cubicBezTo>
                    <a:pt x="89" y="216"/>
                    <a:pt x="85" y="211"/>
                    <a:pt x="85" y="211"/>
                  </a:cubicBezTo>
                  <a:cubicBezTo>
                    <a:pt x="85" y="211"/>
                    <a:pt x="79" y="204"/>
                    <a:pt x="78" y="204"/>
                  </a:cubicBezTo>
                  <a:cubicBezTo>
                    <a:pt x="78" y="203"/>
                    <a:pt x="77" y="202"/>
                    <a:pt x="77" y="201"/>
                  </a:cubicBezTo>
                  <a:cubicBezTo>
                    <a:pt x="77" y="199"/>
                    <a:pt x="78" y="198"/>
                    <a:pt x="78" y="197"/>
                  </a:cubicBezTo>
                  <a:cubicBezTo>
                    <a:pt x="79" y="196"/>
                    <a:pt x="79" y="194"/>
                    <a:pt x="79" y="194"/>
                  </a:cubicBezTo>
                  <a:cubicBezTo>
                    <a:pt x="79" y="194"/>
                    <a:pt x="76" y="194"/>
                    <a:pt x="74" y="194"/>
                  </a:cubicBezTo>
                  <a:cubicBezTo>
                    <a:pt x="73" y="194"/>
                    <a:pt x="71" y="195"/>
                    <a:pt x="69" y="195"/>
                  </a:cubicBezTo>
                  <a:cubicBezTo>
                    <a:pt x="68" y="195"/>
                    <a:pt x="66" y="194"/>
                    <a:pt x="66" y="194"/>
                  </a:cubicBezTo>
                  <a:cubicBezTo>
                    <a:pt x="65" y="194"/>
                    <a:pt x="65" y="191"/>
                    <a:pt x="65" y="191"/>
                  </a:cubicBezTo>
                  <a:cubicBezTo>
                    <a:pt x="67" y="187"/>
                    <a:pt x="67" y="187"/>
                    <a:pt x="67" y="187"/>
                  </a:cubicBezTo>
                  <a:cubicBezTo>
                    <a:pt x="65" y="184"/>
                    <a:pt x="65" y="184"/>
                    <a:pt x="65" y="184"/>
                  </a:cubicBezTo>
                  <a:cubicBezTo>
                    <a:pt x="61" y="180"/>
                    <a:pt x="61" y="180"/>
                    <a:pt x="61" y="180"/>
                  </a:cubicBezTo>
                  <a:cubicBezTo>
                    <a:pt x="61" y="180"/>
                    <a:pt x="54" y="183"/>
                    <a:pt x="53" y="183"/>
                  </a:cubicBezTo>
                  <a:cubicBezTo>
                    <a:pt x="52" y="183"/>
                    <a:pt x="48" y="188"/>
                    <a:pt x="47" y="188"/>
                  </a:cubicBezTo>
                  <a:cubicBezTo>
                    <a:pt x="47" y="188"/>
                    <a:pt x="44" y="185"/>
                    <a:pt x="44" y="185"/>
                  </a:cubicBezTo>
                  <a:cubicBezTo>
                    <a:pt x="36" y="183"/>
                    <a:pt x="36" y="183"/>
                    <a:pt x="36" y="183"/>
                  </a:cubicBezTo>
                  <a:cubicBezTo>
                    <a:pt x="36" y="183"/>
                    <a:pt x="35" y="185"/>
                    <a:pt x="34" y="186"/>
                  </a:cubicBezTo>
                  <a:cubicBezTo>
                    <a:pt x="33" y="187"/>
                    <a:pt x="32" y="186"/>
                    <a:pt x="32" y="185"/>
                  </a:cubicBezTo>
                  <a:cubicBezTo>
                    <a:pt x="31" y="183"/>
                    <a:pt x="33" y="180"/>
                    <a:pt x="33" y="180"/>
                  </a:cubicBezTo>
                  <a:cubicBezTo>
                    <a:pt x="27" y="177"/>
                    <a:pt x="27" y="177"/>
                    <a:pt x="27" y="177"/>
                  </a:cubicBezTo>
                  <a:cubicBezTo>
                    <a:pt x="23" y="175"/>
                    <a:pt x="23" y="175"/>
                    <a:pt x="23" y="175"/>
                  </a:cubicBezTo>
                  <a:cubicBezTo>
                    <a:pt x="18" y="180"/>
                    <a:pt x="18" y="180"/>
                    <a:pt x="18" y="180"/>
                  </a:cubicBezTo>
                  <a:cubicBezTo>
                    <a:pt x="18" y="180"/>
                    <a:pt x="11" y="181"/>
                    <a:pt x="10" y="182"/>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3" name="Freeform 221">
              <a:extLst>
                <a:ext uri="{FF2B5EF4-FFF2-40B4-BE49-F238E27FC236}">
                  <a16:creationId xmlns:a16="http://schemas.microsoft.com/office/drawing/2014/main" id="{05B3F44C-75D2-4DBD-B465-21BEDBFB3C98}"/>
                </a:ext>
              </a:extLst>
            </p:cNvPr>
            <p:cNvSpPr>
              <a:spLocks noEditPoints="1"/>
            </p:cNvSpPr>
            <p:nvPr/>
          </p:nvSpPr>
          <p:spPr bwMode="auto">
            <a:xfrm>
              <a:off x="4983088" y="2966615"/>
              <a:ext cx="635471" cy="313233"/>
            </a:xfrm>
            <a:custGeom>
              <a:avLst/>
              <a:gdLst>
                <a:gd name="T0" fmla="*/ 196 w 279"/>
                <a:gd name="T1" fmla="*/ 4 h 142"/>
                <a:gd name="T2" fmla="*/ 219 w 279"/>
                <a:gd name="T3" fmla="*/ 5 h 142"/>
                <a:gd name="T4" fmla="*/ 249 w 279"/>
                <a:gd name="T5" fmla="*/ 8 h 142"/>
                <a:gd name="T6" fmla="*/ 268 w 279"/>
                <a:gd name="T7" fmla="*/ 17 h 142"/>
                <a:gd name="T8" fmla="*/ 266 w 279"/>
                <a:gd name="T9" fmla="*/ 29 h 142"/>
                <a:gd name="T10" fmla="*/ 271 w 279"/>
                <a:gd name="T11" fmla="*/ 39 h 142"/>
                <a:gd name="T12" fmla="*/ 277 w 279"/>
                <a:gd name="T13" fmla="*/ 56 h 142"/>
                <a:gd name="T14" fmla="*/ 259 w 279"/>
                <a:gd name="T15" fmla="*/ 63 h 142"/>
                <a:gd name="T16" fmla="*/ 260 w 279"/>
                <a:gd name="T17" fmla="*/ 82 h 142"/>
                <a:gd name="T18" fmla="*/ 255 w 279"/>
                <a:gd name="T19" fmla="*/ 104 h 142"/>
                <a:gd name="T20" fmla="*/ 238 w 279"/>
                <a:gd name="T21" fmla="*/ 121 h 142"/>
                <a:gd name="T22" fmla="*/ 206 w 279"/>
                <a:gd name="T23" fmla="*/ 128 h 142"/>
                <a:gd name="T24" fmla="*/ 191 w 279"/>
                <a:gd name="T25" fmla="*/ 142 h 142"/>
                <a:gd name="T26" fmla="*/ 146 w 279"/>
                <a:gd name="T27" fmla="*/ 138 h 142"/>
                <a:gd name="T28" fmla="*/ 104 w 279"/>
                <a:gd name="T29" fmla="*/ 126 h 142"/>
                <a:gd name="T30" fmla="*/ 94 w 279"/>
                <a:gd name="T31" fmla="*/ 112 h 142"/>
                <a:gd name="T32" fmla="*/ 60 w 279"/>
                <a:gd name="T33" fmla="*/ 121 h 142"/>
                <a:gd name="T34" fmla="*/ 39 w 279"/>
                <a:gd name="T35" fmla="*/ 126 h 142"/>
                <a:gd name="T36" fmla="*/ 37 w 279"/>
                <a:gd name="T37" fmla="*/ 118 h 142"/>
                <a:gd name="T38" fmla="*/ 31 w 279"/>
                <a:gd name="T39" fmla="*/ 120 h 142"/>
                <a:gd name="T40" fmla="*/ 26 w 279"/>
                <a:gd name="T41" fmla="*/ 124 h 142"/>
                <a:gd name="T42" fmla="*/ 17 w 279"/>
                <a:gd name="T43" fmla="*/ 120 h 142"/>
                <a:gd name="T44" fmla="*/ 2 w 279"/>
                <a:gd name="T45" fmla="*/ 114 h 142"/>
                <a:gd name="T46" fmla="*/ 2 w 279"/>
                <a:gd name="T47" fmla="*/ 113 h 142"/>
                <a:gd name="T48" fmla="*/ 4 w 279"/>
                <a:gd name="T49" fmla="*/ 113 h 142"/>
                <a:gd name="T50" fmla="*/ 5 w 279"/>
                <a:gd name="T51" fmla="*/ 112 h 142"/>
                <a:gd name="T52" fmla="*/ 4 w 279"/>
                <a:gd name="T53" fmla="*/ 111 h 142"/>
                <a:gd name="T54" fmla="*/ 4 w 279"/>
                <a:gd name="T55" fmla="*/ 110 h 142"/>
                <a:gd name="T56" fmla="*/ 3 w 279"/>
                <a:gd name="T57" fmla="*/ 109 h 142"/>
                <a:gd name="T58" fmla="*/ 3 w 279"/>
                <a:gd name="T59" fmla="*/ 108 h 142"/>
                <a:gd name="T60" fmla="*/ 2 w 279"/>
                <a:gd name="T61" fmla="*/ 106 h 142"/>
                <a:gd name="T62" fmla="*/ 2 w 279"/>
                <a:gd name="T63" fmla="*/ 104 h 142"/>
                <a:gd name="T64" fmla="*/ 7 w 279"/>
                <a:gd name="T65" fmla="*/ 94 h 142"/>
                <a:gd name="T66" fmla="*/ 6 w 279"/>
                <a:gd name="T67" fmla="*/ 91 h 142"/>
                <a:gd name="T68" fmla="*/ 6 w 279"/>
                <a:gd name="T69" fmla="*/ 91 h 142"/>
                <a:gd name="T70" fmla="*/ 6 w 279"/>
                <a:gd name="T71" fmla="*/ 90 h 142"/>
                <a:gd name="T72" fmla="*/ 6 w 279"/>
                <a:gd name="T73" fmla="*/ 90 h 142"/>
                <a:gd name="T74" fmla="*/ 23 w 279"/>
                <a:gd name="T75" fmla="*/ 94 h 142"/>
                <a:gd name="T76" fmla="*/ 32 w 279"/>
                <a:gd name="T77" fmla="*/ 101 h 142"/>
                <a:gd name="T78" fmla="*/ 38 w 279"/>
                <a:gd name="T79" fmla="*/ 88 h 142"/>
                <a:gd name="T80" fmla="*/ 55 w 279"/>
                <a:gd name="T81" fmla="*/ 95 h 142"/>
                <a:gd name="T82" fmla="*/ 73 w 279"/>
                <a:gd name="T83" fmla="*/ 88 h 142"/>
                <a:gd name="T84" fmla="*/ 95 w 279"/>
                <a:gd name="T85" fmla="*/ 82 h 142"/>
                <a:gd name="T86" fmla="*/ 110 w 279"/>
                <a:gd name="T87" fmla="*/ 80 h 142"/>
                <a:gd name="T88" fmla="*/ 123 w 279"/>
                <a:gd name="T89" fmla="*/ 85 h 142"/>
                <a:gd name="T90" fmla="*/ 130 w 279"/>
                <a:gd name="T91" fmla="*/ 76 h 142"/>
                <a:gd name="T92" fmla="*/ 123 w 279"/>
                <a:gd name="T93" fmla="*/ 62 h 142"/>
                <a:gd name="T94" fmla="*/ 126 w 279"/>
                <a:gd name="T95" fmla="*/ 48 h 142"/>
                <a:gd name="T96" fmla="*/ 141 w 279"/>
                <a:gd name="T97" fmla="*/ 38 h 142"/>
                <a:gd name="T98" fmla="*/ 152 w 279"/>
                <a:gd name="T99" fmla="*/ 29 h 142"/>
                <a:gd name="T100" fmla="*/ 160 w 279"/>
                <a:gd name="T101" fmla="*/ 20 h 142"/>
                <a:gd name="T102" fmla="*/ 183 w 279"/>
                <a:gd name="T103" fmla="*/ 25 h 142"/>
                <a:gd name="T104" fmla="*/ 1 w 279"/>
                <a:gd name="T105" fmla="*/ 114 h 142"/>
                <a:gd name="T106" fmla="*/ 1 w 279"/>
                <a:gd name="T107" fmla="*/ 114 h 142"/>
                <a:gd name="T108" fmla="*/ 2 w 279"/>
                <a:gd name="T109" fmla="*/ 11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9" h="142">
                  <a:moveTo>
                    <a:pt x="187" y="24"/>
                  </a:moveTo>
                  <a:cubicBezTo>
                    <a:pt x="187" y="24"/>
                    <a:pt x="187" y="18"/>
                    <a:pt x="188" y="18"/>
                  </a:cubicBezTo>
                  <a:cubicBezTo>
                    <a:pt x="189" y="18"/>
                    <a:pt x="191" y="15"/>
                    <a:pt x="191" y="15"/>
                  </a:cubicBezTo>
                  <a:cubicBezTo>
                    <a:pt x="194" y="14"/>
                    <a:pt x="194" y="14"/>
                    <a:pt x="194" y="14"/>
                  </a:cubicBezTo>
                  <a:cubicBezTo>
                    <a:pt x="194" y="14"/>
                    <a:pt x="196" y="12"/>
                    <a:pt x="196" y="10"/>
                  </a:cubicBezTo>
                  <a:cubicBezTo>
                    <a:pt x="195" y="9"/>
                    <a:pt x="196" y="4"/>
                    <a:pt x="196" y="4"/>
                  </a:cubicBezTo>
                  <a:cubicBezTo>
                    <a:pt x="196" y="4"/>
                    <a:pt x="195" y="1"/>
                    <a:pt x="196" y="1"/>
                  </a:cubicBezTo>
                  <a:cubicBezTo>
                    <a:pt x="198" y="0"/>
                    <a:pt x="201" y="2"/>
                    <a:pt x="201" y="2"/>
                  </a:cubicBezTo>
                  <a:cubicBezTo>
                    <a:pt x="206" y="3"/>
                    <a:pt x="206" y="3"/>
                    <a:pt x="206" y="3"/>
                  </a:cubicBezTo>
                  <a:cubicBezTo>
                    <a:pt x="206" y="3"/>
                    <a:pt x="208" y="3"/>
                    <a:pt x="209" y="3"/>
                  </a:cubicBezTo>
                  <a:cubicBezTo>
                    <a:pt x="210" y="3"/>
                    <a:pt x="214" y="4"/>
                    <a:pt x="214" y="4"/>
                  </a:cubicBezTo>
                  <a:cubicBezTo>
                    <a:pt x="214" y="4"/>
                    <a:pt x="218" y="5"/>
                    <a:pt x="219" y="5"/>
                  </a:cubicBezTo>
                  <a:cubicBezTo>
                    <a:pt x="220" y="5"/>
                    <a:pt x="224" y="5"/>
                    <a:pt x="224" y="5"/>
                  </a:cubicBezTo>
                  <a:cubicBezTo>
                    <a:pt x="226" y="6"/>
                    <a:pt x="226" y="6"/>
                    <a:pt x="226" y="6"/>
                  </a:cubicBezTo>
                  <a:cubicBezTo>
                    <a:pt x="233" y="9"/>
                    <a:pt x="233" y="9"/>
                    <a:pt x="233" y="9"/>
                  </a:cubicBezTo>
                  <a:cubicBezTo>
                    <a:pt x="237" y="11"/>
                    <a:pt x="237" y="11"/>
                    <a:pt x="237" y="11"/>
                  </a:cubicBezTo>
                  <a:cubicBezTo>
                    <a:pt x="248" y="12"/>
                    <a:pt x="248" y="12"/>
                    <a:pt x="248" y="12"/>
                  </a:cubicBezTo>
                  <a:cubicBezTo>
                    <a:pt x="249" y="8"/>
                    <a:pt x="249" y="8"/>
                    <a:pt x="249" y="8"/>
                  </a:cubicBezTo>
                  <a:cubicBezTo>
                    <a:pt x="249" y="8"/>
                    <a:pt x="253" y="7"/>
                    <a:pt x="253" y="8"/>
                  </a:cubicBezTo>
                  <a:cubicBezTo>
                    <a:pt x="254" y="8"/>
                    <a:pt x="256" y="10"/>
                    <a:pt x="259" y="11"/>
                  </a:cubicBezTo>
                  <a:cubicBezTo>
                    <a:pt x="262" y="11"/>
                    <a:pt x="265" y="10"/>
                    <a:pt x="265" y="10"/>
                  </a:cubicBezTo>
                  <a:cubicBezTo>
                    <a:pt x="267" y="16"/>
                    <a:pt x="267" y="16"/>
                    <a:pt x="267" y="16"/>
                  </a:cubicBezTo>
                  <a:cubicBezTo>
                    <a:pt x="269" y="17"/>
                    <a:pt x="269" y="17"/>
                    <a:pt x="269" y="17"/>
                  </a:cubicBezTo>
                  <a:cubicBezTo>
                    <a:pt x="268" y="17"/>
                    <a:pt x="268" y="17"/>
                    <a:pt x="268" y="17"/>
                  </a:cubicBezTo>
                  <a:cubicBezTo>
                    <a:pt x="268" y="20"/>
                    <a:pt x="268" y="20"/>
                    <a:pt x="268" y="20"/>
                  </a:cubicBezTo>
                  <a:cubicBezTo>
                    <a:pt x="269" y="21"/>
                    <a:pt x="269" y="21"/>
                    <a:pt x="269" y="21"/>
                  </a:cubicBezTo>
                  <a:cubicBezTo>
                    <a:pt x="269" y="21"/>
                    <a:pt x="268" y="23"/>
                    <a:pt x="268" y="23"/>
                  </a:cubicBezTo>
                  <a:cubicBezTo>
                    <a:pt x="268" y="23"/>
                    <a:pt x="268" y="25"/>
                    <a:pt x="268" y="25"/>
                  </a:cubicBezTo>
                  <a:cubicBezTo>
                    <a:pt x="266" y="27"/>
                    <a:pt x="266" y="27"/>
                    <a:pt x="266" y="27"/>
                  </a:cubicBezTo>
                  <a:cubicBezTo>
                    <a:pt x="266" y="29"/>
                    <a:pt x="266" y="29"/>
                    <a:pt x="266" y="29"/>
                  </a:cubicBezTo>
                  <a:cubicBezTo>
                    <a:pt x="266" y="29"/>
                    <a:pt x="266" y="32"/>
                    <a:pt x="266" y="32"/>
                  </a:cubicBezTo>
                  <a:cubicBezTo>
                    <a:pt x="266" y="32"/>
                    <a:pt x="267" y="33"/>
                    <a:pt x="268" y="33"/>
                  </a:cubicBezTo>
                  <a:cubicBezTo>
                    <a:pt x="268" y="33"/>
                    <a:pt x="268" y="34"/>
                    <a:pt x="268" y="34"/>
                  </a:cubicBezTo>
                  <a:cubicBezTo>
                    <a:pt x="268" y="34"/>
                    <a:pt x="269" y="35"/>
                    <a:pt x="270" y="36"/>
                  </a:cubicBezTo>
                  <a:cubicBezTo>
                    <a:pt x="270" y="36"/>
                    <a:pt x="270" y="36"/>
                    <a:pt x="270" y="36"/>
                  </a:cubicBezTo>
                  <a:cubicBezTo>
                    <a:pt x="270" y="36"/>
                    <a:pt x="271" y="38"/>
                    <a:pt x="271" y="39"/>
                  </a:cubicBezTo>
                  <a:cubicBezTo>
                    <a:pt x="272" y="40"/>
                    <a:pt x="272" y="41"/>
                    <a:pt x="272" y="41"/>
                  </a:cubicBezTo>
                  <a:cubicBezTo>
                    <a:pt x="272" y="41"/>
                    <a:pt x="273" y="43"/>
                    <a:pt x="274" y="43"/>
                  </a:cubicBezTo>
                  <a:cubicBezTo>
                    <a:pt x="274" y="43"/>
                    <a:pt x="275" y="43"/>
                    <a:pt x="276" y="43"/>
                  </a:cubicBezTo>
                  <a:cubicBezTo>
                    <a:pt x="276" y="43"/>
                    <a:pt x="277" y="43"/>
                    <a:pt x="277" y="43"/>
                  </a:cubicBezTo>
                  <a:cubicBezTo>
                    <a:pt x="277" y="44"/>
                    <a:pt x="276" y="50"/>
                    <a:pt x="276" y="50"/>
                  </a:cubicBezTo>
                  <a:cubicBezTo>
                    <a:pt x="277" y="56"/>
                    <a:pt x="277" y="56"/>
                    <a:pt x="277" y="56"/>
                  </a:cubicBezTo>
                  <a:cubicBezTo>
                    <a:pt x="277" y="56"/>
                    <a:pt x="276" y="59"/>
                    <a:pt x="276" y="60"/>
                  </a:cubicBezTo>
                  <a:cubicBezTo>
                    <a:pt x="277" y="62"/>
                    <a:pt x="279" y="64"/>
                    <a:pt x="276" y="65"/>
                  </a:cubicBezTo>
                  <a:cubicBezTo>
                    <a:pt x="274" y="65"/>
                    <a:pt x="271" y="67"/>
                    <a:pt x="270" y="65"/>
                  </a:cubicBezTo>
                  <a:cubicBezTo>
                    <a:pt x="270" y="65"/>
                    <a:pt x="269" y="63"/>
                    <a:pt x="269" y="66"/>
                  </a:cubicBezTo>
                  <a:cubicBezTo>
                    <a:pt x="270" y="67"/>
                    <a:pt x="267" y="66"/>
                    <a:pt x="267" y="66"/>
                  </a:cubicBezTo>
                  <a:cubicBezTo>
                    <a:pt x="259" y="63"/>
                    <a:pt x="259" y="63"/>
                    <a:pt x="259" y="63"/>
                  </a:cubicBezTo>
                  <a:cubicBezTo>
                    <a:pt x="257" y="65"/>
                    <a:pt x="257" y="65"/>
                    <a:pt x="257" y="65"/>
                  </a:cubicBezTo>
                  <a:cubicBezTo>
                    <a:pt x="253" y="68"/>
                    <a:pt x="253" y="68"/>
                    <a:pt x="253" y="68"/>
                  </a:cubicBezTo>
                  <a:cubicBezTo>
                    <a:pt x="259" y="70"/>
                    <a:pt x="259" y="70"/>
                    <a:pt x="259" y="70"/>
                  </a:cubicBezTo>
                  <a:cubicBezTo>
                    <a:pt x="261" y="70"/>
                    <a:pt x="261" y="70"/>
                    <a:pt x="261" y="70"/>
                  </a:cubicBezTo>
                  <a:cubicBezTo>
                    <a:pt x="266" y="78"/>
                    <a:pt x="266" y="78"/>
                    <a:pt x="266" y="78"/>
                  </a:cubicBezTo>
                  <a:cubicBezTo>
                    <a:pt x="260" y="82"/>
                    <a:pt x="260" y="82"/>
                    <a:pt x="260" y="82"/>
                  </a:cubicBezTo>
                  <a:cubicBezTo>
                    <a:pt x="260" y="82"/>
                    <a:pt x="257" y="84"/>
                    <a:pt x="256" y="84"/>
                  </a:cubicBezTo>
                  <a:cubicBezTo>
                    <a:pt x="255" y="84"/>
                    <a:pt x="254" y="85"/>
                    <a:pt x="254" y="85"/>
                  </a:cubicBezTo>
                  <a:cubicBezTo>
                    <a:pt x="257" y="91"/>
                    <a:pt x="257" y="91"/>
                    <a:pt x="257" y="91"/>
                  </a:cubicBezTo>
                  <a:cubicBezTo>
                    <a:pt x="257" y="93"/>
                    <a:pt x="257" y="93"/>
                    <a:pt x="257" y="93"/>
                  </a:cubicBezTo>
                  <a:cubicBezTo>
                    <a:pt x="258" y="99"/>
                    <a:pt x="258" y="99"/>
                    <a:pt x="258" y="99"/>
                  </a:cubicBezTo>
                  <a:cubicBezTo>
                    <a:pt x="255" y="104"/>
                    <a:pt x="255" y="104"/>
                    <a:pt x="255" y="104"/>
                  </a:cubicBezTo>
                  <a:cubicBezTo>
                    <a:pt x="252" y="105"/>
                    <a:pt x="252" y="105"/>
                    <a:pt x="252" y="105"/>
                  </a:cubicBezTo>
                  <a:cubicBezTo>
                    <a:pt x="249" y="112"/>
                    <a:pt x="249" y="112"/>
                    <a:pt x="249" y="112"/>
                  </a:cubicBezTo>
                  <a:cubicBezTo>
                    <a:pt x="244" y="115"/>
                    <a:pt x="244" y="115"/>
                    <a:pt x="244" y="115"/>
                  </a:cubicBezTo>
                  <a:cubicBezTo>
                    <a:pt x="243" y="119"/>
                    <a:pt x="243" y="119"/>
                    <a:pt x="243" y="119"/>
                  </a:cubicBezTo>
                  <a:cubicBezTo>
                    <a:pt x="244" y="125"/>
                    <a:pt x="244" y="125"/>
                    <a:pt x="244" y="125"/>
                  </a:cubicBezTo>
                  <a:cubicBezTo>
                    <a:pt x="238" y="121"/>
                    <a:pt x="238" y="121"/>
                    <a:pt x="238" y="121"/>
                  </a:cubicBezTo>
                  <a:cubicBezTo>
                    <a:pt x="233" y="123"/>
                    <a:pt x="233" y="123"/>
                    <a:pt x="233" y="123"/>
                  </a:cubicBezTo>
                  <a:cubicBezTo>
                    <a:pt x="230" y="124"/>
                    <a:pt x="230" y="124"/>
                    <a:pt x="230" y="124"/>
                  </a:cubicBezTo>
                  <a:cubicBezTo>
                    <a:pt x="224" y="128"/>
                    <a:pt x="224" y="128"/>
                    <a:pt x="224" y="128"/>
                  </a:cubicBezTo>
                  <a:cubicBezTo>
                    <a:pt x="219" y="126"/>
                    <a:pt x="219" y="126"/>
                    <a:pt x="219" y="126"/>
                  </a:cubicBezTo>
                  <a:cubicBezTo>
                    <a:pt x="212" y="128"/>
                    <a:pt x="212" y="128"/>
                    <a:pt x="212" y="128"/>
                  </a:cubicBezTo>
                  <a:cubicBezTo>
                    <a:pt x="206" y="128"/>
                    <a:pt x="206" y="128"/>
                    <a:pt x="206" y="128"/>
                  </a:cubicBezTo>
                  <a:cubicBezTo>
                    <a:pt x="203" y="130"/>
                    <a:pt x="203" y="130"/>
                    <a:pt x="203" y="130"/>
                  </a:cubicBezTo>
                  <a:cubicBezTo>
                    <a:pt x="201" y="134"/>
                    <a:pt x="201" y="134"/>
                    <a:pt x="201" y="134"/>
                  </a:cubicBezTo>
                  <a:cubicBezTo>
                    <a:pt x="200" y="136"/>
                    <a:pt x="200" y="136"/>
                    <a:pt x="200" y="136"/>
                  </a:cubicBezTo>
                  <a:cubicBezTo>
                    <a:pt x="196" y="137"/>
                    <a:pt x="196" y="137"/>
                    <a:pt x="196" y="137"/>
                  </a:cubicBezTo>
                  <a:cubicBezTo>
                    <a:pt x="194" y="140"/>
                    <a:pt x="194" y="140"/>
                    <a:pt x="194" y="140"/>
                  </a:cubicBezTo>
                  <a:cubicBezTo>
                    <a:pt x="191" y="142"/>
                    <a:pt x="191" y="142"/>
                    <a:pt x="191" y="142"/>
                  </a:cubicBezTo>
                  <a:cubicBezTo>
                    <a:pt x="189" y="142"/>
                    <a:pt x="189" y="142"/>
                    <a:pt x="189" y="142"/>
                  </a:cubicBezTo>
                  <a:cubicBezTo>
                    <a:pt x="180" y="142"/>
                    <a:pt x="180" y="142"/>
                    <a:pt x="180" y="142"/>
                  </a:cubicBezTo>
                  <a:cubicBezTo>
                    <a:pt x="170" y="141"/>
                    <a:pt x="170" y="141"/>
                    <a:pt x="170" y="141"/>
                  </a:cubicBezTo>
                  <a:cubicBezTo>
                    <a:pt x="161" y="138"/>
                    <a:pt x="161" y="138"/>
                    <a:pt x="161" y="138"/>
                  </a:cubicBezTo>
                  <a:cubicBezTo>
                    <a:pt x="154" y="139"/>
                    <a:pt x="154" y="139"/>
                    <a:pt x="154" y="139"/>
                  </a:cubicBezTo>
                  <a:cubicBezTo>
                    <a:pt x="154" y="139"/>
                    <a:pt x="149" y="138"/>
                    <a:pt x="146" y="138"/>
                  </a:cubicBezTo>
                  <a:cubicBezTo>
                    <a:pt x="142" y="138"/>
                    <a:pt x="134" y="136"/>
                    <a:pt x="134" y="136"/>
                  </a:cubicBezTo>
                  <a:cubicBezTo>
                    <a:pt x="124" y="133"/>
                    <a:pt x="124" y="133"/>
                    <a:pt x="124" y="133"/>
                  </a:cubicBezTo>
                  <a:cubicBezTo>
                    <a:pt x="118" y="133"/>
                    <a:pt x="118" y="133"/>
                    <a:pt x="118" y="133"/>
                  </a:cubicBezTo>
                  <a:cubicBezTo>
                    <a:pt x="109" y="132"/>
                    <a:pt x="109" y="132"/>
                    <a:pt x="109" y="132"/>
                  </a:cubicBezTo>
                  <a:cubicBezTo>
                    <a:pt x="109" y="132"/>
                    <a:pt x="108" y="130"/>
                    <a:pt x="107" y="129"/>
                  </a:cubicBezTo>
                  <a:cubicBezTo>
                    <a:pt x="107" y="128"/>
                    <a:pt x="104" y="126"/>
                    <a:pt x="104" y="126"/>
                  </a:cubicBezTo>
                  <a:cubicBezTo>
                    <a:pt x="104" y="124"/>
                    <a:pt x="104" y="124"/>
                    <a:pt x="104" y="124"/>
                  </a:cubicBezTo>
                  <a:cubicBezTo>
                    <a:pt x="102" y="119"/>
                    <a:pt x="102" y="119"/>
                    <a:pt x="102" y="119"/>
                  </a:cubicBezTo>
                  <a:cubicBezTo>
                    <a:pt x="100" y="115"/>
                    <a:pt x="100" y="115"/>
                    <a:pt x="100" y="115"/>
                  </a:cubicBezTo>
                  <a:cubicBezTo>
                    <a:pt x="102" y="112"/>
                    <a:pt x="102" y="112"/>
                    <a:pt x="102" y="112"/>
                  </a:cubicBezTo>
                  <a:cubicBezTo>
                    <a:pt x="100" y="111"/>
                    <a:pt x="100" y="111"/>
                    <a:pt x="100" y="111"/>
                  </a:cubicBezTo>
                  <a:cubicBezTo>
                    <a:pt x="100" y="111"/>
                    <a:pt x="96" y="112"/>
                    <a:pt x="94" y="112"/>
                  </a:cubicBezTo>
                  <a:cubicBezTo>
                    <a:pt x="93" y="113"/>
                    <a:pt x="87" y="114"/>
                    <a:pt x="87" y="114"/>
                  </a:cubicBezTo>
                  <a:cubicBezTo>
                    <a:pt x="85" y="115"/>
                    <a:pt x="85" y="115"/>
                    <a:pt x="85" y="115"/>
                  </a:cubicBezTo>
                  <a:cubicBezTo>
                    <a:pt x="77" y="115"/>
                    <a:pt x="77" y="115"/>
                    <a:pt x="77" y="115"/>
                  </a:cubicBezTo>
                  <a:cubicBezTo>
                    <a:pt x="69" y="116"/>
                    <a:pt x="69" y="116"/>
                    <a:pt x="69" y="116"/>
                  </a:cubicBezTo>
                  <a:cubicBezTo>
                    <a:pt x="66" y="118"/>
                    <a:pt x="66" y="118"/>
                    <a:pt x="66" y="118"/>
                  </a:cubicBezTo>
                  <a:cubicBezTo>
                    <a:pt x="60" y="121"/>
                    <a:pt x="60" y="121"/>
                    <a:pt x="60" y="121"/>
                  </a:cubicBezTo>
                  <a:cubicBezTo>
                    <a:pt x="60" y="125"/>
                    <a:pt x="60" y="125"/>
                    <a:pt x="60" y="125"/>
                  </a:cubicBezTo>
                  <a:cubicBezTo>
                    <a:pt x="57" y="129"/>
                    <a:pt x="57" y="129"/>
                    <a:pt x="57" y="129"/>
                  </a:cubicBezTo>
                  <a:cubicBezTo>
                    <a:pt x="52" y="129"/>
                    <a:pt x="52" y="129"/>
                    <a:pt x="52" y="129"/>
                  </a:cubicBezTo>
                  <a:cubicBezTo>
                    <a:pt x="47" y="125"/>
                    <a:pt x="47" y="125"/>
                    <a:pt x="47" y="125"/>
                  </a:cubicBezTo>
                  <a:cubicBezTo>
                    <a:pt x="45" y="127"/>
                    <a:pt x="45" y="127"/>
                    <a:pt x="45" y="127"/>
                  </a:cubicBezTo>
                  <a:cubicBezTo>
                    <a:pt x="39" y="126"/>
                    <a:pt x="39" y="126"/>
                    <a:pt x="39" y="126"/>
                  </a:cubicBezTo>
                  <a:cubicBezTo>
                    <a:pt x="38" y="127"/>
                    <a:pt x="38" y="127"/>
                    <a:pt x="38" y="127"/>
                  </a:cubicBezTo>
                  <a:cubicBezTo>
                    <a:pt x="38" y="127"/>
                    <a:pt x="38" y="126"/>
                    <a:pt x="38" y="126"/>
                  </a:cubicBezTo>
                  <a:cubicBezTo>
                    <a:pt x="38" y="125"/>
                    <a:pt x="39" y="122"/>
                    <a:pt x="39" y="122"/>
                  </a:cubicBezTo>
                  <a:cubicBezTo>
                    <a:pt x="39" y="122"/>
                    <a:pt x="39" y="121"/>
                    <a:pt x="39" y="120"/>
                  </a:cubicBezTo>
                  <a:cubicBezTo>
                    <a:pt x="39" y="120"/>
                    <a:pt x="38" y="119"/>
                    <a:pt x="38" y="119"/>
                  </a:cubicBezTo>
                  <a:cubicBezTo>
                    <a:pt x="37" y="118"/>
                    <a:pt x="37" y="118"/>
                    <a:pt x="37" y="118"/>
                  </a:cubicBezTo>
                  <a:cubicBezTo>
                    <a:pt x="37" y="118"/>
                    <a:pt x="36" y="116"/>
                    <a:pt x="36" y="116"/>
                  </a:cubicBezTo>
                  <a:cubicBezTo>
                    <a:pt x="35" y="117"/>
                    <a:pt x="34" y="117"/>
                    <a:pt x="34" y="117"/>
                  </a:cubicBezTo>
                  <a:cubicBezTo>
                    <a:pt x="34" y="117"/>
                    <a:pt x="34" y="119"/>
                    <a:pt x="34" y="119"/>
                  </a:cubicBezTo>
                  <a:cubicBezTo>
                    <a:pt x="33" y="120"/>
                    <a:pt x="32" y="120"/>
                    <a:pt x="32" y="120"/>
                  </a:cubicBezTo>
                  <a:cubicBezTo>
                    <a:pt x="32" y="120"/>
                    <a:pt x="32" y="120"/>
                    <a:pt x="32" y="120"/>
                  </a:cubicBezTo>
                  <a:cubicBezTo>
                    <a:pt x="31" y="120"/>
                    <a:pt x="31" y="120"/>
                    <a:pt x="31" y="120"/>
                  </a:cubicBezTo>
                  <a:cubicBezTo>
                    <a:pt x="30" y="122"/>
                    <a:pt x="30" y="122"/>
                    <a:pt x="30" y="122"/>
                  </a:cubicBezTo>
                  <a:cubicBezTo>
                    <a:pt x="29" y="123"/>
                    <a:pt x="29" y="123"/>
                    <a:pt x="29" y="123"/>
                  </a:cubicBezTo>
                  <a:cubicBezTo>
                    <a:pt x="29" y="123"/>
                    <a:pt x="29" y="123"/>
                    <a:pt x="29" y="123"/>
                  </a:cubicBezTo>
                  <a:cubicBezTo>
                    <a:pt x="29" y="123"/>
                    <a:pt x="29" y="123"/>
                    <a:pt x="29" y="123"/>
                  </a:cubicBezTo>
                  <a:cubicBezTo>
                    <a:pt x="29" y="123"/>
                    <a:pt x="28" y="123"/>
                    <a:pt x="28" y="124"/>
                  </a:cubicBezTo>
                  <a:cubicBezTo>
                    <a:pt x="28" y="124"/>
                    <a:pt x="27" y="124"/>
                    <a:pt x="26" y="124"/>
                  </a:cubicBezTo>
                  <a:cubicBezTo>
                    <a:pt x="26" y="124"/>
                    <a:pt x="24" y="124"/>
                    <a:pt x="24" y="124"/>
                  </a:cubicBezTo>
                  <a:cubicBezTo>
                    <a:pt x="23" y="123"/>
                    <a:pt x="23" y="123"/>
                    <a:pt x="23" y="123"/>
                  </a:cubicBezTo>
                  <a:cubicBezTo>
                    <a:pt x="20" y="122"/>
                    <a:pt x="20" y="122"/>
                    <a:pt x="20" y="122"/>
                  </a:cubicBezTo>
                  <a:cubicBezTo>
                    <a:pt x="20" y="122"/>
                    <a:pt x="20" y="122"/>
                    <a:pt x="20" y="122"/>
                  </a:cubicBezTo>
                  <a:cubicBezTo>
                    <a:pt x="18" y="121"/>
                    <a:pt x="18" y="121"/>
                    <a:pt x="18" y="121"/>
                  </a:cubicBezTo>
                  <a:cubicBezTo>
                    <a:pt x="17" y="120"/>
                    <a:pt x="17" y="120"/>
                    <a:pt x="17" y="120"/>
                  </a:cubicBezTo>
                  <a:cubicBezTo>
                    <a:pt x="17" y="118"/>
                    <a:pt x="17" y="118"/>
                    <a:pt x="17" y="118"/>
                  </a:cubicBezTo>
                  <a:cubicBezTo>
                    <a:pt x="15" y="116"/>
                    <a:pt x="15" y="116"/>
                    <a:pt x="15" y="116"/>
                  </a:cubicBezTo>
                  <a:cubicBezTo>
                    <a:pt x="11" y="115"/>
                    <a:pt x="11" y="115"/>
                    <a:pt x="11" y="115"/>
                  </a:cubicBezTo>
                  <a:cubicBezTo>
                    <a:pt x="8" y="114"/>
                    <a:pt x="8" y="114"/>
                    <a:pt x="8" y="114"/>
                  </a:cubicBezTo>
                  <a:cubicBezTo>
                    <a:pt x="6" y="114"/>
                    <a:pt x="6" y="114"/>
                    <a:pt x="6" y="114"/>
                  </a:cubicBezTo>
                  <a:cubicBezTo>
                    <a:pt x="6" y="114"/>
                    <a:pt x="2" y="114"/>
                    <a:pt x="2" y="114"/>
                  </a:cubicBezTo>
                  <a:cubicBezTo>
                    <a:pt x="2" y="114"/>
                    <a:pt x="1" y="114"/>
                    <a:pt x="1" y="114"/>
                  </a:cubicBezTo>
                  <a:cubicBezTo>
                    <a:pt x="1" y="114"/>
                    <a:pt x="1" y="114"/>
                    <a:pt x="1" y="114"/>
                  </a:cubicBezTo>
                  <a:cubicBezTo>
                    <a:pt x="1" y="114"/>
                    <a:pt x="1" y="114"/>
                    <a:pt x="1" y="114"/>
                  </a:cubicBezTo>
                  <a:cubicBezTo>
                    <a:pt x="1" y="114"/>
                    <a:pt x="1" y="114"/>
                    <a:pt x="1" y="114"/>
                  </a:cubicBezTo>
                  <a:cubicBezTo>
                    <a:pt x="2" y="114"/>
                    <a:pt x="2" y="114"/>
                    <a:pt x="2" y="114"/>
                  </a:cubicBezTo>
                  <a:cubicBezTo>
                    <a:pt x="2" y="114"/>
                    <a:pt x="2" y="113"/>
                    <a:pt x="2" y="113"/>
                  </a:cubicBezTo>
                  <a:cubicBezTo>
                    <a:pt x="2" y="113"/>
                    <a:pt x="2" y="113"/>
                    <a:pt x="2" y="113"/>
                  </a:cubicBezTo>
                  <a:cubicBezTo>
                    <a:pt x="2" y="113"/>
                    <a:pt x="3" y="114"/>
                    <a:pt x="3" y="114"/>
                  </a:cubicBezTo>
                  <a:cubicBezTo>
                    <a:pt x="3" y="114"/>
                    <a:pt x="3" y="114"/>
                    <a:pt x="3" y="114"/>
                  </a:cubicBezTo>
                  <a:cubicBezTo>
                    <a:pt x="3" y="114"/>
                    <a:pt x="3" y="114"/>
                    <a:pt x="3" y="114"/>
                  </a:cubicBezTo>
                  <a:cubicBezTo>
                    <a:pt x="3" y="114"/>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4" y="113"/>
                  </a:cubicBezTo>
                  <a:cubicBezTo>
                    <a:pt x="4" y="113"/>
                    <a:pt x="4" y="113"/>
                    <a:pt x="5" y="113"/>
                  </a:cubicBezTo>
                  <a:cubicBezTo>
                    <a:pt x="5" y="113"/>
                    <a:pt x="5" y="113"/>
                    <a:pt x="5" y="112"/>
                  </a:cubicBezTo>
                  <a:cubicBezTo>
                    <a:pt x="5" y="112"/>
                    <a:pt x="5" y="112"/>
                    <a:pt x="5" y="112"/>
                  </a:cubicBezTo>
                  <a:cubicBezTo>
                    <a:pt x="5" y="112"/>
                    <a:pt x="5" y="112"/>
                    <a:pt x="4" y="112"/>
                  </a:cubicBezTo>
                  <a:cubicBezTo>
                    <a:pt x="4" y="112"/>
                    <a:pt x="4" y="112"/>
                    <a:pt x="4" y="112"/>
                  </a:cubicBezTo>
                  <a:cubicBezTo>
                    <a:pt x="4" y="112"/>
                    <a:pt x="4" y="112"/>
                    <a:pt x="4" y="111"/>
                  </a:cubicBezTo>
                  <a:cubicBezTo>
                    <a:pt x="4" y="111"/>
                    <a:pt x="5" y="111"/>
                    <a:pt x="5" y="111"/>
                  </a:cubicBezTo>
                  <a:cubicBezTo>
                    <a:pt x="5" y="111"/>
                    <a:pt x="5" y="111"/>
                    <a:pt x="4" y="111"/>
                  </a:cubicBezTo>
                  <a:cubicBezTo>
                    <a:pt x="4" y="111"/>
                    <a:pt x="4" y="111"/>
                    <a:pt x="4" y="111"/>
                  </a:cubicBezTo>
                  <a:cubicBezTo>
                    <a:pt x="4" y="110"/>
                    <a:pt x="4" y="111"/>
                    <a:pt x="4" y="111"/>
                  </a:cubicBezTo>
                  <a:cubicBezTo>
                    <a:pt x="4" y="110"/>
                    <a:pt x="4" y="110"/>
                    <a:pt x="4" y="110"/>
                  </a:cubicBezTo>
                  <a:cubicBezTo>
                    <a:pt x="4" y="110"/>
                    <a:pt x="4" y="110"/>
                    <a:pt x="4" y="110"/>
                  </a:cubicBezTo>
                  <a:cubicBezTo>
                    <a:pt x="4" y="110"/>
                    <a:pt x="4" y="110"/>
                    <a:pt x="4" y="110"/>
                  </a:cubicBezTo>
                  <a:cubicBezTo>
                    <a:pt x="4" y="110"/>
                    <a:pt x="4" y="110"/>
                    <a:pt x="4" y="110"/>
                  </a:cubicBezTo>
                  <a:cubicBezTo>
                    <a:pt x="4" y="110"/>
                    <a:pt x="4" y="110"/>
                    <a:pt x="4" y="110"/>
                  </a:cubicBezTo>
                  <a:cubicBezTo>
                    <a:pt x="3" y="110"/>
                    <a:pt x="3" y="110"/>
                    <a:pt x="3" y="110"/>
                  </a:cubicBezTo>
                  <a:cubicBezTo>
                    <a:pt x="3" y="110"/>
                    <a:pt x="3" y="110"/>
                    <a:pt x="3" y="110"/>
                  </a:cubicBezTo>
                  <a:cubicBezTo>
                    <a:pt x="3" y="109"/>
                    <a:pt x="3" y="109"/>
                    <a:pt x="3" y="109"/>
                  </a:cubicBezTo>
                  <a:cubicBezTo>
                    <a:pt x="3" y="109"/>
                    <a:pt x="3" y="109"/>
                    <a:pt x="3" y="109"/>
                  </a:cubicBezTo>
                  <a:cubicBezTo>
                    <a:pt x="3" y="109"/>
                    <a:pt x="3" y="109"/>
                    <a:pt x="3" y="109"/>
                  </a:cubicBezTo>
                  <a:cubicBezTo>
                    <a:pt x="3" y="109"/>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8"/>
                    <a:pt x="3" y="108"/>
                    <a:pt x="3" y="108"/>
                  </a:cubicBezTo>
                  <a:cubicBezTo>
                    <a:pt x="3" y="107"/>
                    <a:pt x="3" y="108"/>
                    <a:pt x="3" y="107"/>
                  </a:cubicBezTo>
                  <a:cubicBezTo>
                    <a:pt x="3" y="107"/>
                    <a:pt x="3" y="107"/>
                    <a:pt x="3" y="107"/>
                  </a:cubicBezTo>
                  <a:cubicBezTo>
                    <a:pt x="3" y="107"/>
                    <a:pt x="3" y="107"/>
                    <a:pt x="3" y="107"/>
                  </a:cubicBezTo>
                  <a:cubicBezTo>
                    <a:pt x="3" y="107"/>
                    <a:pt x="2" y="107"/>
                    <a:pt x="2" y="106"/>
                  </a:cubicBezTo>
                  <a:cubicBezTo>
                    <a:pt x="2" y="106"/>
                    <a:pt x="2" y="106"/>
                    <a:pt x="2" y="106"/>
                  </a:cubicBezTo>
                  <a:cubicBezTo>
                    <a:pt x="2" y="106"/>
                    <a:pt x="2" y="106"/>
                    <a:pt x="2" y="106"/>
                  </a:cubicBezTo>
                  <a:cubicBezTo>
                    <a:pt x="2" y="106"/>
                    <a:pt x="2" y="106"/>
                    <a:pt x="2" y="106"/>
                  </a:cubicBezTo>
                  <a:cubicBezTo>
                    <a:pt x="2" y="107"/>
                    <a:pt x="2" y="107"/>
                    <a:pt x="2" y="107"/>
                  </a:cubicBezTo>
                  <a:cubicBezTo>
                    <a:pt x="2" y="108"/>
                    <a:pt x="2" y="108"/>
                    <a:pt x="2" y="108"/>
                  </a:cubicBezTo>
                  <a:cubicBezTo>
                    <a:pt x="1" y="108"/>
                    <a:pt x="1" y="108"/>
                    <a:pt x="1" y="108"/>
                  </a:cubicBezTo>
                  <a:cubicBezTo>
                    <a:pt x="1" y="107"/>
                    <a:pt x="1" y="107"/>
                    <a:pt x="1" y="107"/>
                  </a:cubicBezTo>
                  <a:cubicBezTo>
                    <a:pt x="2" y="104"/>
                    <a:pt x="2" y="104"/>
                    <a:pt x="2" y="104"/>
                  </a:cubicBezTo>
                  <a:cubicBezTo>
                    <a:pt x="4" y="102"/>
                    <a:pt x="4" y="102"/>
                    <a:pt x="4" y="102"/>
                  </a:cubicBezTo>
                  <a:cubicBezTo>
                    <a:pt x="4" y="102"/>
                    <a:pt x="4" y="100"/>
                    <a:pt x="5" y="100"/>
                  </a:cubicBezTo>
                  <a:cubicBezTo>
                    <a:pt x="5" y="99"/>
                    <a:pt x="5" y="98"/>
                    <a:pt x="5" y="98"/>
                  </a:cubicBezTo>
                  <a:cubicBezTo>
                    <a:pt x="7" y="97"/>
                    <a:pt x="7" y="97"/>
                    <a:pt x="7" y="97"/>
                  </a:cubicBezTo>
                  <a:cubicBezTo>
                    <a:pt x="7" y="97"/>
                    <a:pt x="8" y="96"/>
                    <a:pt x="8" y="96"/>
                  </a:cubicBezTo>
                  <a:cubicBezTo>
                    <a:pt x="8" y="95"/>
                    <a:pt x="7" y="94"/>
                    <a:pt x="7" y="94"/>
                  </a:cubicBezTo>
                  <a:cubicBezTo>
                    <a:pt x="7" y="93"/>
                    <a:pt x="8" y="92"/>
                    <a:pt x="8" y="92"/>
                  </a:cubicBezTo>
                  <a:cubicBezTo>
                    <a:pt x="7" y="92"/>
                    <a:pt x="7"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1"/>
                  </a:cubicBezTo>
                  <a:cubicBezTo>
                    <a:pt x="6" y="91"/>
                    <a:pt x="6" y="91"/>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6" y="90"/>
                    <a:pt x="6" y="90"/>
                    <a:pt x="6" y="90"/>
                  </a:cubicBezTo>
                  <a:cubicBezTo>
                    <a:pt x="8" y="88"/>
                    <a:pt x="10" y="86"/>
                    <a:pt x="10" y="86"/>
                  </a:cubicBezTo>
                  <a:cubicBezTo>
                    <a:pt x="10" y="86"/>
                    <a:pt x="12" y="85"/>
                    <a:pt x="14" y="86"/>
                  </a:cubicBezTo>
                  <a:cubicBezTo>
                    <a:pt x="15" y="87"/>
                    <a:pt x="17" y="89"/>
                    <a:pt x="18" y="90"/>
                  </a:cubicBezTo>
                  <a:cubicBezTo>
                    <a:pt x="18" y="90"/>
                    <a:pt x="19" y="91"/>
                    <a:pt x="20" y="91"/>
                  </a:cubicBezTo>
                  <a:cubicBezTo>
                    <a:pt x="21" y="91"/>
                    <a:pt x="22" y="92"/>
                    <a:pt x="22" y="92"/>
                  </a:cubicBezTo>
                  <a:cubicBezTo>
                    <a:pt x="22" y="93"/>
                    <a:pt x="23" y="92"/>
                    <a:pt x="23" y="94"/>
                  </a:cubicBezTo>
                  <a:cubicBezTo>
                    <a:pt x="22" y="96"/>
                    <a:pt x="22" y="98"/>
                    <a:pt x="23" y="98"/>
                  </a:cubicBezTo>
                  <a:cubicBezTo>
                    <a:pt x="25" y="97"/>
                    <a:pt x="26" y="96"/>
                    <a:pt x="26" y="97"/>
                  </a:cubicBezTo>
                  <a:cubicBezTo>
                    <a:pt x="26" y="98"/>
                    <a:pt x="27" y="97"/>
                    <a:pt x="26" y="99"/>
                  </a:cubicBezTo>
                  <a:cubicBezTo>
                    <a:pt x="26" y="101"/>
                    <a:pt x="25" y="102"/>
                    <a:pt x="26" y="102"/>
                  </a:cubicBezTo>
                  <a:cubicBezTo>
                    <a:pt x="28" y="103"/>
                    <a:pt x="30" y="104"/>
                    <a:pt x="31" y="103"/>
                  </a:cubicBezTo>
                  <a:cubicBezTo>
                    <a:pt x="32" y="101"/>
                    <a:pt x="31" y="103"/>
                    <a:pt x="32" y="101"/>
                  </a:cubicBezTo>
                  <a:cubicBezTo>
                    <a:pt x="33" y="98"/>
                    <a:pt x="33" y="99"/>
                    <a:pt x="34" y="98"/>
                  </a:cubicBezTo>
                  <a:cubicBezTo>
                    <a:pt x="34" y="96"/>
                    <a:pt x="34" y="97"/>
                    <a:pt x="35" y="95"/>
                  </a:cubicBezTo>
                  <a:cubicBezTo>
                    <a:pt x="35" y="93"/>
                    <a:pt x="36" y="94"/>
                    <a:pt x="35" y="93"/>
                  </a:cubicBezTo>
                  <a:cubicBezTo>
                    <a:pt x="35" y="93"/>
                    <a:pt x="35" y="92"/>
                    <a:pt x="34" y="91"/>
                  </a:cubicBezTo>
                  <a:cubicBezTo>
                    <a:pt x="34" y="89"/>
                    <a:pt x="32" y="90"/>
                    <a:pt x="35" y="89"/>
                  </a:cubicBezTo>
                  <a:cubicBezTo>
                    <a:pt x="37" y="88"/>
                    <a:pt x="38" y="88"/>
                    <a:pt x="38" y="88"/>
                  </a:cubicBezTo>
                  <a:cubicBezTo>
                    <a:pt x="38" y="87"/>
                    <a:pt x="41" y="87"/>
                    <a:pt x="41" y="87"/>
                  </a:cubicBezTo>
                  <a:cubicBezTo>
                    <a:pt x="41" y="87"/>
                    <a:pt x="44" y="87"/>
                    <a:pt x="44" y="87"/>
                  </a:cubicBezTo>
                  <a:cubicBezTo>
                    <a:pt x="45" y="87"/>
                    <a:pt x="49" y="87"/>
                    <a:pt x="49" y="88"/>
                  </a:cubicBezTo>
                  <a:cubicBezTo>
                    <a:pt x="49" y="89"/>
                    <a:pt x="51" y="89"/>
                    <a:pt x="51" y="89"/>
                  </a:cubicBezTo>
                  <a:cubicBezTo>
                    <a:pt x="51" y="89"/>
                    <a:pt x="53" y="89"/>
                    <a:pt x="54" y="91"/>
                  </a:cubicBezTo>
                  <a:cubicBezTo>
                    <a:pt x="54" y="94"/>
                    <a:pt x="54" y="96"/>
                    <a:pt x="55" y="95"/>
                  </a:cubicBezTo>
                  <a:cubicBezTo>
                    <a:pt x="56" y="95"/>
                    <a:pt x="58" y="97"/>
                    <a:pt x="58" y="96"/>
                  </a:cubicBezTo>
                  <a:cubicBezTo>
                    <a:pt x="59" y="95"/>
                    <a:pt x="60" y="94"/>
                    <a:pt x="61" y="94"/>
                  </a:cubicBezTo>
                  <a:cubicBezTo>
                    <a:pt x="62" y="94"/>
                    <a:pt x="60" y="93"/>
                    <a:pt x="63" y="93"/>
                  </a:cubicBezTo>
                  <a:cubicBezTo>
                    <a:pt x="67" y="94"/>
                    <a:pt x="66" y="95"/>
                    <a:pt x="68" y="93"/>
                  </a:cubicBezTo>
                  <a:cubicBezTo>
                    <a:pt x="69" y="91"/>
                    <a:pt x="69" y="91"/>
                    <a:pt x="71" y="90"/>
                  </a:cubicBezTo>
                  <a:cubicBezTo>
                    <a:pt x="72" y="89"/>
                    <a:pt x="72" y="89"/>
                    <a:pt x="73" y="88"/>
                  </a:cubicBezTo>
                  <a:cubicBezTo>
                    <a:pt x="73" y="88"/>
                    <a:pt x="77" y="88"/>
                    <a:pt x="77" y="88"/>
                  </a:cubicBezTo>
                  <a:cubicBezTo>
                    <a:pt x="78" y="87"/>
                    <a:pt x="79" y="85"/>
                    <a:pt x="80" y="85"/>
                  </a:cubicBezTo>
                  <a:cubicBezTo>
                    <a:pt x="80" y="85"/>
                    <a:pt x="84" y="85"/>
                    <a:pt x="85" y="85"/>
                  </a:cubicBezTo>
                  <a:cubicBezTo>
                    <a:pt x="86" y="85"/>
                    <a:pt x="88" y="85"/>
                    <a:pt x="89" y="84"/>
                  </a:cubicBezTo>
                  <a:cubicBezTo>
                    <a:pt x="89" y="83"/>
                    <a:pt x="89" y="83"/>
                    <a:pt x="90" y="82"/>
                  </a:cubicBezTo>
                  <a:cubicBezTo>
                    <a:pt x="92" y="82"/>
                    <a:pt x="93" y="82"/>
                    <a:pt x="95" y="82"/>
                  </a:cubicBezTo>
                  <a:cubicBezTo>
                    <a:pt x="97" y="82"/>
                    <a:pt x="97" y="82"/>
                    <a:pt x="98" y="82"/>
                  </a:cubicBezTo>
                  <a:cubicBezTo>
                    <a:pt x="99" y="82"/>
                    <a:pt x="100" y="84"/>
                    <a:pt x="100" y="81"/>
                  </a:cubicBezTo>
                  <a:cubicBezTo>
                    <a:pt x="99" y="78"/>
                    <a:pt x="98" y="78"/>
                    <a:pt x="99" y="77"/>
                  </a:cubicBezTo>
                  <a:cubicBezTo>
                    <a:pt x="101" y="77"/>
                    <a:pt x="103" y="77"/>
                    <a:pt x="103" y="77"/>
                  </a:cubicBezTo>
                  <a:cubicBezTo>
                    <a:pt x="104" y="77"/>
                    <a:pt x="108" y="78"/>
                    <a:pt x="109" y="78"/>
                  </a:cubicBezTo>
                  <a:cubicBezTo>
                    <a:pt x="109" y="78"/>
                    <a:pt x="110" y="80"/>
                    <a:pt x="110" y="80"/>
                  </a:cubicBezTo>
                  <a:cubicBezTo>
                    <a:pt x="111" y="80"/>
                    <a:pt x="112" y="81"/>
                    <a:pt x="113" y="80"/>
                  </a:cubicBezTo>
                  <a:cubicBezTo>
                    <a:pt x="113" y="80"/>
                    <a:pt x="114" y="78"/>
                    <a:pt x="115" y="78"/>
                  </a:cubicBezTo>
                  <a:cubicBezTo>
                    <a:pt x="116" y="78"/>
                    <a:pt x="119" y="78"/>
                    <a:pt x="119" y="78"/>
                  </a:cubicBezTo>
                  <a:cubicBezTo>
                    <a:pt x="119" y="78"/>
                    <a:pt x="123" y="79"/>
                    <a:pt x="123" y="79"/>
                  </a:cubicBezTo>
                  <a:cubicBezTo>
                    <a:pt x="123" y="79"/>
                    <a:pt x="122" y="81"/>
                    <a:pt x="122" y="82"/>
                  </a:cubicBezTo>
                  <a:cubicBezTo>
                    <a:pt x="122" y="83"/>
                    <a:pt x="122" y="84"/>
                    <a:pt x="123" y="85"/>
                  </a:cubicBezTo>
                  <a:cubicBezTo>
                    <a:pt x="123" y="85"/>
                    <a:pt x="125" y="87"/>
                    <a:pt x="125" y="87"/>
                  </a:cubicBezTo>
                  <a:cubicBezTo>
                    <a:pt x="125" y="87"/>
                    <a:pt x="130" y="89"/>
                    <a:pt x="130" y="89"/>
                  </a:cubicBezTo>
                  <a:cubicBezTo>
                    <a:pt x="130" y="89"/>
                    <a:pt x="131" y="90"/>
                    <a:pt x="131" y="86"/>
                  </a:cubicBezTo>
                  <a:cubicBezTo>
                    <a:pt x="131" y="82"/>
                    <a:pt x="131" y="81"/>
                    <a:pt x="131" y="81"/>
                  </a:cubicBezTo>
                  <a:cubicBezTo>
                    <a:pt x="131" y="77"/>
                    <a:pt x="131" y="77"/>
                    <a:pt x="131" y="77"/>
                  </a:cubicBezTo>
                  <a:cubicBezTo>
                    <a:pt x="131" y="77"/>
                    <a:pt x="131" y="76"/>
                    <a:pt x="130" y="76"/>
                  </a:cubicBezTo>
                  <a:cubicBezTo>
                    <a:pt x="130" y="76"/>
                    <a:pt x="129" y="76"/>
                    <a:pt x="129" y="76"/>
                  </a:cubicBezTo>
                  <a:cubicBezTo>
                    <a:pt x="129" y="76"/>
                    <a:pt x="125" y="75"/>
                    <a:pt x="124" y="75"/>
                  </a:cubicBezTo>
                  <a:cubicBezTo>
                    <a:pt x="123" y="75"/>
                    <a:pt x="124" y="73"/>
                    <a:pt x="124" y="72"/>
                  </a:cubicBezTo>
                  <a:cubicBezTo>
                    <a:pt x="124" y="72"/>
                    <a:pt x="126" y="70"/>
                    <a:pt x="126" y="70"/>
                  </a:cubicBezTo>
                  <a:cubicBezTo>
                    <a:pt x="126" y="67"/>
                    <a:pt x="126" y="67"/>
                    <a:pt x="126" y="67"/>
                  </a:cubicBezTo>
                  <a:cubicBezTo>
                    <a:pt x="123" y="62"/>
                    <a:pt x="123" y="62"/>
                    <a:pt x="123" y="62"/>
                  </a:cubicBezTo>
                  <a:cubicBezTo>
                    <a:pt x="120" y="59"/>
                    <a:pt x="120" y="59"/>
                    <a:pt x="120" y="59"/>
                  </a:cubicBezTo>
                  <a:cubicBezTo>
                    <a:pt x="118" y="54"/>
                    <a:pt x="118" y="54"/>
                    <a:pt x="118" y="54"/>
                  </a:cubicBezTo>
                  <a:cubicBezTo>
                    <a:pt x="118" y="54"/>
                    <a:pt x="118" y="54"/>
                    <a:pt x="118" y="54"/>
                  </a:cubicBezTo>
                  <a:cubicBezTo>
                    <a:pt x="118" y="54"/>
                    <a:pt x="118" y="54"/>
                    <a:pt x="118" y="54"/>
                  </a:cubicBezTo>
                  <a:cubicBezTo>
                    <a:pt x="121" y="52"/>
                    <a:pt x="121" y="52"/>
                    <a:pt x="121" y="52"/>
                  </a:cubicBezTo>
                  <a:cubicBezTo>
                    <a:pt x="123" y="50"/>
                    <a:pt x="126" y="48"/>
                    <a:pt x="126" y="48"/>
                  </a:cubicBezTo>
                  <a:cubicBezTo>
                    <a:pt x="126" y="48"/>
                    <a:pt x="126" y="48"/>
                    <a:pt x="127" y="48"/>
                  </a:cubicBezTo>
                  <a:cubicBezTo>
                    <a:pt x="129" y="46"/>
                    <a:pt x="129" y="46"/>
                    <a:pt x="129" y="46"/>
                  </a:cubicBezTo>
                  <a:cubicBezTo>
                    <a:pt x="129" y="46"/>
                    <a:pt x="134" y="44"/>
                    <a:pt x="134" y="44"/>
                  </a:cubicBezTo>
                  <a:cubicBezTo>
                    <a:pt x="134" y="44"/>
                    <a:pt x="135" y="43"/>
                    <a:pt x="135" y="43"/>
                  </a:cubicBezTo>
                  <a:cubicBezTo>
                    <a:pt x="136" y="43"/>
                    <a:pt x="136" y="43"/>
                    <a:pt x="136" y="43"/>
                  </a:cubicBezTo>
                  <a:cubicBezTo>
                    <a:pt x="141" y="38"/>
                    <a:pt x="141" y="38"/>
                    <a:pt x="141" y="38"/>
                  </a:cubicBezTo>
                  <a:cubicBezTo>
                    <a:pt x="141" y="33"/>
                    <a:pt x="141" y="33"/>
                    <a:pt x="141" y="33"/>
                  </a:cubicBezTo>
                  <a:cubicBezTo>
                    <a:pt x="142" y="31"/>
                    <a:pt x="142" y="31"/>
                    <a:pt x="142" y="31"/>
                  </a:cubicBezTo>
                  <a:cubicBezTo>
                    <a:pt x="142" y="30"/>
                    <a:pt x="142" y="28"/>
                    <a:pt x="142" y="28"/>
                  </a:cubicBezTo>
                  <a:cubicBezTo>
                    <a:pt x="148" y="28"/>
                    <a:pt x="148" y="28"/>
                    <a:pt x="148" y="28"/>
                  </a:cubicBezTo>
                  <a:cubicBezTo>
                    <a:pt x="148" y="28"/>
                    <a:pt x="149" y="29"/>
                    <a:pt x="150" y="30"/>
                  </a:cubicBezTo>
                  <a:cubicBezTo>
                    <a:pt x="151" y="30"/>
                    <a:pt x="152" y="29"/>
                    <a:pt x="152" y="29"/>
                  </a:cubicBezTo>
                  <a:cubicBezTo>
                    <a:pt x="153" y="29"/>
                    <a:pt x="154" y="27"/>
                    <a:pt x="154" y="27"/>
                  </a:cubicBezTo>
                  <a:cubicBezTo>
                    <a:pt x="154" y="24"/>
                    <a:pt x="154" y="24"/>
                    <a:pt x="154" y="24"/>
                  </a:cubicBezTo>
                  <a:cubicBezTo>
                    <a:pt x="153" y="19"/>
                    <a:pt x="153" y="19"/>
                    <a:pt x="153" y="19"/>
                  </a:cubicBezTo>
                  <a:cubicBezTo>
                    <a:pt x="153" y="16"/>
                    <a:pt x="153" y="16"/>
                    <a:pt x="153" y="16"/>
                  </a:cubicBezTo>
                  <a:cubicBezTo>
                    <a:pt x="153" y="16"/>
                    <a:pt x="153" y="16"/>
                    <a:pt x="153" y="16"/>
                  </a:cubicBezTo>
                  <a:cubicBezTo>
                    <a:pt x="154" y="16"/>
                    <a:pt x="158" y="19"/>
                    <a:pt x="160" y="20"/>
                  </a:cubicBezTo>
                  <a:cubicBezTo>
                    <a:pt x="161" y="21"/>
                    <a:pt x="164" y="24"/>
                    <a:pt x="164" y="24"/>
                  </a:cubicBezTo>
                  <a:cubicBezTo>
                    <a:pt x="164" y="24"/>
                    <a:pt x="169" y="25"/>
                    <a:pt x="170" y="25"/>
                  </a:cubicBezTo>
                  <a:cubicBezTo>
                    <a:pt x="170" y="25"/>
                    <a:pt x="175" y="26"/>
                    <a:pt x="175" y="26"/>
                  </a:cubicBezTo>
                  <a:cubicBezTo>
                    <a:pt x="176" y="24"/>
                    <a:pt x="176" y="24"/>
                    <a:pt x="176" y="24"/>
                  </a:cubicBezTo>
                  <a:cubicBezTo>
                    <a:pt x="179" y="22"/>
                    <a:pt x="179" y="22"/>
                    <a:pt x="179" y="22"/>
                  </a:cubicBezTo>
                  <a:cubicBezTo>
                    <a:pt x="183" y="25"/>
                    <a:pt x="183" y="25"/>
                    <a:pt x="183" y="25"/>
                  </a:cubicBezTo>
                  <a:cubicBezTo>
                    <a:pt x="187" y="24"/>
                    <a:pt x="187" y="24"/>
                    <a:pt x="187" y="24"/>
                  </a:cubicBezTo>
                  <a:close/>
                  <a:moveTo>
                    <a:pt x="5" y="91"/>
                  </a:moveTo>
                  <a:cubicBezTo>
                    <a:pt x="5" y="91"/>
                    <a:pt x="5" y="91"/>
                    <a:pt x="5" y="91"/>
                  </a:cubicBezTo>
                  <a:cubicBezTo>
                    <a:pt x="5" y="91"/>
                    <a:pt x="5" y="91"/>
                    <a:pt x="5" y="91"/>
                  </a:cubicBezTo>
                  <a:cubicBezTo>
                    <a:pt x="5" y="91"/>
                    <a:pt x="5" y="91"/>
                    <a:pt x="5" y="91"/>
                  </a:cubicBezTo>
                  <a:close/>
                  <a:moveTo>
                    <a:pt x="1" y="114"/>
                  </a:moveTo>
                  <a:cubicBezTo>
                    <a:pt x="1" y="114"/>
                    <a:pt x="1" y="114"/>
                    <a:pt x="1" y="114"/>
                  </a:cubicBezTo>
                  <a:cubicBezTo>
                    <a:pt x="1" y="114"/>
                    <a:pt x="1" y="114"/>
                    <a:pt x="1" y="114"/>
                  </a:cubicBezTo>
                  <a:cubicBezTo>
                    <a:pt x="1" y="114"/>
                    <a:pt x="1" y="114"/>
                    <a:pt x="1" y="114"/>
                  </a:cubicBezTo>
                  <a:cubicBezTo>
                    <a:pt x="1" y="114"/>
                    <a:pt x="1" y="114"/>
                    <a:pt x="1" y="114"/>
                  </a:cubicBezTo>
                  <a:close/>
                  <a:moveTo>
                    <a:pt x="1" y="114"/>
                  </a:moveTo>
                  <a:cubicBezTo>
                    <a:pt x="1" y="114"/>
                    <a:pt x="1" y="114"/>
                    <a:pt x="1" y="114"/>
                  </a:cubicBezTo>
                  <a:cubicBezTo>
                    <a:pt x="1" y="114"/>
                    <a:pt x="1" y="113"/>
                    <a:pt x="1" y="113"/>
                  </a:cubicBezTo>
                  <a:cubicBezTo>
                    <a:pt x="1" y="113"/>
                    <a:pt x="1" y="113"/>
                    <a:pt x="1" y="113"/>
                  </a:cubicBezTo>
                  <a:cubicBezTo>
                    <a:pt x="1" y="113"/>
                    <a:pt x="2" y="113"/>
                    <a:pt x="2" y="112"/>
                  </a:cubicBezTo>
                  <a:cubicBezTo>
                    <a:pt x="2" y="112"/>
                    <a:pt x="2" y="112"/>
                    <a:pt x="2" y="112"/>
                  </a:cubicBezTo>
                  <a:cubicBezTo>
                    <a:pt x="2" y="112"/>
                    <a:pt x="2" y="112"/>
                    <a:pt x="2" y="112"/>
                  </a:cubicBezTo>
                  <a:cubicBezTo>
                    <a:pt x="2" y="112"/>
                    <a:pt x="2" y="112"/>
                    <a:pt x="2" y="112"/>
                  </a:cubicBezTo>
                  <a:cubicBezTo>
                    <a:pt x="1" y="112"/>
                    <a:pt x="1" y="112"/>
                    <a:pt x="1" y="112"/>
                  </a:cubicBezTo>
                  <a:cubicBezTo>
                    <a:pt x="0" y="114"/>
                    <a:pt x="0" y="114"/>
                    <a:pt x="0" y="114"/>
                  </a:cubicBezTo>
                  <a:lnTo>
                    <a:pt x="1" y="114"/>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4" name="Freeform 11">
              <a:extLst>
                <a:ext uri="{FF2B5EF4-FFF2-40B4-BE49-F238E27FC236}">
                  <a16:creationId xmlns:a16="http://schemas.microsoft.com/office/drawing/2014/main" id="{36B18AAB-3D80-4F74-B339-78C63CF639C0}"/>
                </a:ext>
              </a:extLst>
            </p:cNvPr>
            <p:cNvSpPr>
              <a:spLocks noEditPoints="1"/>
            </p:cNvSpPr>
            <p:nvPr/>
          </p:nvSpPr>
          <p:spPr bwMode="auto">
            <a:xfrm>
              <a:off x="3808896" y="2714111"/>
              <a:ext cx="1185186" cy="1190072"/>
            </a:xfrm>
            <a:custGeom>
              <a:avLst/>
              <a:gdLst>
                <a:gd name="T0" fmla="*/ 269 w 520"/>
                <a:gd name="T1" fmla="*/ 424 h 538"/>
                <a:gd name="T2" fmla="*/ 326 w 520"/>
                <a:gd name="T3" fmla="*/ 423 h 538"/>
                <a:gd name="T4" fmla="*/ 401 w 520"/>
                <a:gd name="T5" fmla="*/ 437 h 538"/>
                <a:gd name="T6" fmla="*/ 432 w 520"/>
                <a:gd name="T7" fmla="*/ 408 h 538"/>
                <a:gd name="T8" fmla="*/ 434 w 520"/>
                <a:gd name="T9" fmla="*/ 407 h 538"/>
                <a:gd name="T10" fmla="*/ 435 w 520"/>
                <a:gd name="T11" fmla="*/ 406 h 538"/>
                <a:gd name="T12" fmla="*/ 436 w 520"/>
                <a:gd name="T13" fmla="*/ 406 h 538"/>
                <a:gd name="T14" fmla="*/ 421 w 520"/>
                <a:gd name="T15" fmla="*/ 359 h 538"/>
                <a:gd name="T16" fmla="*/ 425 w 520"/>
                <a:gd name="T17" fmla="*/ 310 h 538"/>
                <a:gd name="T18" fmla="*/ 418 w 520"/>
                <a:gd name="T19" fmla="*/ 279 h 538"/>
                <a:gd name="T20" fmla="*/ 414 w 520"/>
                <a:gd name="T21" fmla="*/ 263 h 538"/>
                <a:gd name="T22" fmla="*/ 395 w 520"/>
                <a:gd name="T23" fmla="*/ 272 h 538"/>
                <a:gd name="T24" fmla="*/ 384 w 520"/>
                <a:gd name="T25" fmla="*/ 274 h 538"/>
                <a:gd name="T26" fmla="*/ 389 w 520"/>
                <a:gd name="T27" fmla="*/ 259 h 538"/>
                <a:gd name="T28" fmla="*/ 402 w 520"/>
                <a:gd name="T29" fmla="*/ 242 h 538"/>
                <a:gd name="T30" fmla="*/ 411 w 520"/>
                <a:gd name="T31" fmla="*/ 230 h 538"/>
                <a:gd name="T32" fmla="*/ 424 w 520"/>
                <a:gd name="T33" fmla="*/ 215 h 538"/>
                <a:gd name="T34" fmla="*/ 422 w 520"/>
                <a:gd name="T35" fmla="*/ 208 h 538"/>
                <a:gd name="T36" fmla="*/ 434 w 520"/>
                <a:gd name="T37" fmla="*/ 208 h 538"/>
                <a:gd name="T38" fmla="*/ 443 w 520"/>
                <a:gd name="T39" fmla="*/ 202 h 538"/>
                <a:gd name="T40" fmla="*/ 451 w 520"/>
                <a:gd name="T41" fmla="*/ 160 h 538"/>
                <a:gd name="T42" fmla="*/ 430 w 520"/>
                <a:gd name="T43" fmla="*/ 116 h 538"/>
                <a:gd name="T44" fmla="*/ 401 w 520"/>
                <a:gd name="T45" fmla="*/ 94 h 538"/>
                <a:gd name="T46" fmla="*/ 391 w 520"/>
                <a:gd name="T47" fmla="*/ 95 h 538"/>
                <a:gd name="T48" fmla="*/ 383 w 520"/>
                <a:gd name="T49" fmla="*/ 91 h 538"/>
                <a:gd name="T50" fmla="*/ 367 w 520"/>
                <a:gd name="T51" fmla="*/ 82 h 538"/>
                <a:gd name="T52" fmla="*/ 355 w 520"/>
                <a:gd name="T53" fmla="*/ 61 h 538"/>
                <a:gd name="T54" fmla="*/ 335 w 520"/>
                <a:gd name="T55" fmla="*/ 65 h 538"/>
                <a:gd name="T56" fmla="*/ 330 w 520"/>
                <a:gd name="T57" fmla="*/ 48 h 538"/>
                <a:gd name="T58" fmla="*/ 311 w 520"/>
                <a:gd name="T59" fmla="*/ 35 h 538"/>
                <a:gd name="T60" fmla="*/ 291 w 520"/>
                <a:gd name="T61" fmla="*/ 20 h 538"/>
                <a:gd name="T62" fmla="*/ 281 w 520"/>
                <a:gd name="T63" fmla="*/ 1 h 538"/>
                <a:gd name="T64" fmla="*/ 229 w 520"/>
                <a:gd name="T65" fmla="*/ 53 h 538"/>
                <a:gd name="T66" fmla="*/ 145 w 520"/>
                <a:gd name="T67" fmla="*/ 76 h 538"/>
                <a:gd name="T68" fmla="*/ 117 w 520"/>
                <a:gd name="T69" fmla="*/ 65 h 538"/>
                <a:gd name="T70" fmla="*/ 107 w 520"/>
                <a:gd name="T71" fmla="*/ 111 h 538"/>
                <a:gd name="T72" fmla="*/ 46 w 520"/>
                <a:gd name="T73" fmla="*/ 99 h 538"/>
                <a:gd name="T74" fmla="*/ 16 w 520"/>
                <a:gd name="T75" fmla="*/ 117 h 538"/>
                <a:gd name="T76" fmla="*/ 19 w 520"/>
                <a:gd name="T77" fmla="*/ 145 h 538"/>
                <a:gd name="T78" fmla="*/ 58 w 520"/>
                <a:gd name="T79" fmla="*/ 167 h 538"/>
                <a:gd name="T80" fmla="*/ 91 w 520"/>
                <a:gd name="T81" fmla="*/ 200 h 538"/>
                <a:gd name="T82" fmla="*/ 95 w 520"/>
                <a:gd name="T83" fmla="*/ 228 h 538"/>
                <a:gd name="T84" fmla="*/ 109 w 520"/>
                <a:gd name="T85" fmla="*/ 250 h 538"/>
                <a:gd name="T86" fmla="*/ 109 w 520"/>
                <a:gd name="T87" fmla="*/ 265 h 538"/>
                <a:gd name="T88" fmla="*/ 114 w 520"/>
                <a:gd name="T89" fmla="*/ 284 h 538"/>
                <a:gd name="T90" fmla="*/ 92 w 520"/>
                <a:gd name="T91" fmla="*/ 371 h 538"/>
                <a:gd name="T92" fmla="*/ 159 w 520"/>
                <a:gd name="T93" fmla="*/ 443 h 538"/>
                <a:gd name="T94" fmla="*/ 193 w 520"/>
                <a:gd name="T95" fmla="*/ 453 h 538"/>
                <a:gd name="T96" fmla="*/ 197 w 520"/>
                <a:gd name="T97" fmla="*/ 450 h 538"/>
                <a:gd name="T98" fmla="*/ 203 w 520"/>
                <a:gd name="T99" fmla="*/ 453 h 538"/>
                <a:gd name="T100" fmla="*/ 208 w 520"/>
                <a:gd name="T101" fmla="*/ 456 h 538"/>
                <a:gd name="T102" fmla="*/ 203 w 520"/>
                <a:gd name="T103" fmla="*/ 460 h 538"/>
                <a:gd name="T104" fmla="*/ 198 w 520"/>
                <a:gd name="T105" fmla="*/ 462 h 538"/>
                <a:gd name="T106" fmla="*/ 243 w 520"/>
                <a:gd name="T107" fmla="*/ 471 h 538"/>
                <a:gd name="T108" fmla="*/ 193 w 520"/>
                <a:gd name="T109" fmla="*/ 458 h 538"/>
                <a:gd name="T110" fmla="*/ 449 w 520"/>
                <a:gd name="T111" fmla="*/ 200 h 538"/>
                <a:gd name="T112" fmla="*/ 511 w 520"/>
                <a:gd name="T113" fmla="*/ 523 h 538"/>
                <a:gd name="T114" fmla="*/ 517 w 520"/>
                <a:gd name="T115" fmla="*/ 468 h 538"/>
                <a:gd name="T116" fmla="*/ 485 w 520"/>
                <a:gd name="T117" fmla="*/ 478 h 538"/>
                <a:gd name="T118" fmla="*/ 493 w 520"/>
                <a:gd name="T119" fmla="*/ 52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0" h="538">
                  <a:moveTo>
                    <a:pt x="259" y="471"/>
                  </a:moveTo>
                  <a:cubicBezTo>
                    <a:pt x="261" y="468"/>
                    <a:pt x="261" y="468"/>
                    <a:pt x="261" y="468"/>
                  </a:cubicBezTo>
                  <a:cubicBezTo>
                    <a:pt x="261" y="468"/>
                    <a:pt x="261" y="462"/>
                    <a:pt x="259" y="461"/>
                  </a:cubicBezTo>
                  <a:cubicBezTo>
                    <a:pt x="258" y="460"/>
                    <a:pt x="257" y="459"/>
                    <a:pt x="257" y="459"/>
                  </a:cubicBezTo>
                  <a:cubicBezTo>
                    <a:pt x="257" y="459"/>
                    <a:pt x="257" y="455"/>
                    <a:pt x="257" y="453"/>
                  </a:cubicBezTo>
                  <a:cubicBezTo>
                    <a:pt x="257" y="452"/>
                    <a:pt x="257" y="448"/>
                    <a:pt x="257" y="447"/>
                  </a:cubicBezTo>
                  <a:cubicBezTo>
                    <a:pt x="257" y="446"/>
                    <a:pt x="258" y="442"/>
                    <a:pt x="258" y="441"/>
                  </a:cubicBezTo>
                  <a:cubicBezTo>
                    <a:pt x="258" y="441"/>
                    <a:pt x="257" y="441"/>
                    <a:pt x="259" y="439"/>
                  </a:cubicBezTo>
                  <a:cubicBezTo>
                    <a:pt x="261" y="436"/>
                    <a:pt x="261" y="434"/>
                    <a:pt x="261" y="434"/>
                  </a:cubicBezTo>
                  <a:cubicBezTo>
                    <a:pt x="265" y="429"/>
                    <a:pt x="265" y="429"/>
                    <a:pt x="265" y="429"/>
                  </a:cubicBezTo>
                  <a:cubicBezTo>
                    <a:pt x="265" y="429"/>
                    <a:pt x="268" y="424"/>
                    <a:pt x="269" y="424"/>
                  </a:cubicBezTo>
                  <a:cubicBezTo>
                    <a:pt x="270" y="425"/>
                    <a:pt x="274" y="424"/>
                    <a:pt x="275" y="424"/>
                  </a:cubicBezTo>
                  <a:cubicBezTo>
                    <a:pt x="276" y="424"/>
                    <a:pt x="280" y="428"/>
                    <a:pt x="282" y="424"/>
                  </a:cubicBezTo>
                  <a:cubicBezTo>
                    <a:pt x="284" y="421"/>
                    <a:pt x="285" y="419"/>
                    <a:pt x="285" y="418"/>
                  </a:cubicBezTo>
                  <a:cubicBezTo>
                    <a:pt x="286" y="417"/>
                    <a:pt x="287" y="414"/>
                    <a:pt x="290" y="414"/>
                  </a:cubicBezTo>
                  <a:cubicBezTo>
                    <a:pt x="293" y="413"/>
                    <a:pt x="300" y="413"/>
                    <a:pt x="300" y="413"/>
                  </a:cubicBezTo>
                  <a:cubicBezTo>
                    <a:pt x="303" y="414"/>
                    <a:pt x="303" y="414"/>
                    <a:pt x="303" y="414"/>
                  </a:cubicBezTo>
                  <a:cubicBezTo>
                    <a:pt x="311" y="417"/>
                    <a:pt x="311" y="417"/>
                    <a:pt x="311" y="417"/>
                  </a:cubicBezTo>
                  <a:cubicBezTo>
                    <a:pt x="311" y="417"/>
                    <a:pt x="314" y="417"/>
                    <a:pt x="316" y="417"/>
                  </a:cubicBezTo>
                  <a:cubicBezTo>
                    <a:pt x="317" y="417"/>
                    <a:pt x="318" y="417"/>
                    <a:pt x="318" y="417"/>
                  </a:cubicBezTo>
                  <a:cubicBezTo>
                    <a:pt x="321" y="421"/>
                    <a:pt x="321" y="421"/>
                    <a:pt x="321" y="421"/>
                  </a:cubicBezTo>
                  <a:cubicBezTo>
                    <a:pt x="321" y="421"/>
                    <a:pt x="325" y="423"/>
                    <a:pt x="326" y="423"/>
                  </a:cubicBezTo>
                  <a:cubicBezTo>
                    <a:pt x="327" y="423"/>
                    <a:pt x="335" y="421"/>
                    <a:pt x="335" y="421"/>
                  </a:cubicBezTo>
                  <a:cubicBezTo>
                    <a:pt x="335" y="421"/>
                    <a:pt x="338" y="420"/>
                    <a:pt x="339" y="421"/>
                  </a:cubicBezTo>
                  <a:cubicBezTo>
                    <a:pt x="340" y="422"/>
                    <a:pt x="343" y="423"/>
                    <a:pt x="344" y="424"/>
                  </a:cubicBezTo>
                  <a:cubicBezTo>
                    <a:pt x="344" y="425"/>
                    <a:pt x="352" y="429"/>
                    <a:pt x="354" y="430"/>
                  </a:cubicBezTo>
                  <a:cubicBezTo>
                    <a:pt x="355" y="431"/>
                    <a:pt x="359" y="430"/>
                    <a:pt x="359" y="430"/>
                  </a:cubicBezTo>
                  <a:cubicBezTo>
                    <a:pt x="361" y="435"/>
                    <a:pt x="361" y="435"/>
                    <a:pt x="361" y="435"/>
                  </a:cubicBezTo>
                  <a:cubicBezTo>
                    <a:pt x="371" y="438"/>
                    <a:pt x="371" y="438"/>
                    <a:pt x="371" y="438"/>
                  </a:cubicBezTo>
                  <a:cubicBezTo>
                    <a:pt x="375" y="438"/>
                    <a:pt x="375" y="438"/>
                    <a:pt x="375" y="438"/>
                  </a:cubicBezTo>
                  <a:cubicBezTo>
                    <a:pt x="389" y="443"/>
                    <a:pt x="389" y="443"/>
                    <a:pt x="389" y="443"/>
                  </a:cubicBezTo>
                  <a:cubicBezTo>
                    <a:pt x="398" y="436"/>
                    <a:pt x="398" y="436"/>
                    <a:pt x="398" y="436"/>
                  </a:cubicBezTo>
                  <a:cubicBezTo>
                    <a:pt x="398" y="436"/>
                    <a:pt x="400" y="437"/>
                    <a:pt x="401" y="437"/>
                  </a:cubicBezTo>
                  <a:cubicBezTo>
                    <a:pt x="402" y="437"/>
                    <a:pt x="404" y="429"/>
                    <a:pt x="404" y="429"/>
                  </a:cubicBezTo>
                  <a:cubicBezTo>
                    <a:pt x="404" y="429"/>
                    <a:pt x="404" y="427"/>
                    <a:pt x="405" y="427"/>
                  </a:cubicBezTo>
                  <a:cubicBezTo>
                    <a:pt x="407" y="427"/>
                    <a:pt x="414" y="424"/>
                    <a:pt x="414" y="424"/>
                  </a:cubicBezTo>
                  <a:cubicBezTo>
                    <a:pt x="414" y="423"/>
                    <a:pt x="413" y="419"/>
                    <a:pt x="416" y="418"/>
                  </a:cubicBezTo>
                  <a:cubicBezTo>
                    <a:pt x="418" y="417"/>
                    <a:pt x="422" y="414"/>
                    <a:pt x="422" y="414"/>
                  </a:cubicBezTo>
                  <a:cubicBezTo>
                    <a:pt x="423" y="413"/>
                    <a:pt x="421" y="411"/>
                    <a:pt x="424" y="410"/>
                  </a:cubicBezTo>
                  <a:cubicBezTo>
                    <a:pt x="426" y="410"/>
                    <a:pt x="429" y="409"/>
                    <a:pt x="431" y="409"/>
                  </a:cubicBezTo>
                  <a:cubicBezTo>
                    <a:pt x="431" y="409"/>
                    <a:pt x="431" y="409"/>
                    <a:pt x="431" y="409"/>
                  </a:cubicBezTo>
                  <a:cubicBezTo>
                    <a:pt x="431" y="408"/>
                    <a:pt x="431" y="408"/>
                    <a:pt x="431" y="408"/>
                  </a:cubicBezTo>
                  <a:cubicBezTo>
                    <a:pt x="431" y="408"/>
                    <a:pt x="431" y="408"/>
                    <a:pt x="431"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2" y="408"/>
                    <a:pt x="432" y="408"/>
                    <a:pt x="432" y="408"/>
                  </a:cubicBezTo>
                  <a:cubicBezTo>
                    <a:pt x="433" y="407"/>
                    <a:pt x="433" y="407"/>
                    <a:pt x="433" y="407"/>
                  </a:cubicBezTo>
                  <a:cubicBezTo>
                    <a:pt x="433" y="407"/>
                    <a:pt x="433" y="407"/>
                    <a:pt x="433" y="407"/>
                  </a:cubicBezTo>
                  <a:cubicBezTo>
                    <a:pt x="433" y="407"/>
                    <a:pt x="433" y="407"/>
                    <a:pt x="433"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4" y="407"/>
                    <a:pt x="434" y="407"/>
                    <a:pt x="434" y="407"/>
                  </a:cubicBezTo>
                  <a:cubicBezTo>
                    <a:pt x="435" y="407"/>
                    <a:pt x="435" y="407"/>
                    <a:pt x="435" y="407"/>
                  </a:cubicBezTo>
                  <a:cubicBezTo>
                    <a:pt x="435" y="407"/>
                    <a:pt x="435" y="407"/>
                    <a:pt x="435" y="407"/>
                  </a:cubicBezTo>
                  <a:cubicBezTo>
                    <a:pt x="435" y="407"/>
                    <a:pt x="435" y="407"/>
                    <a:pt x="435" y="407"/>
                  </a:cubicBezTo>
                  <a:cubicBezTo>
                    <a:pt x="435" y="407"/>
                    <a:pt x="435" y="407"/>
                    <a:pt x="435" y="407"/>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5" y="406"/>
                    <a:pt x="435" y="406"/>
                    <a:pt x="435"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6" y="406"/>
                    <a:pt x="436" y="406"/>
                    <a:pt x="436" y="406"/>
                  </a:cubicBezTo>
                  <a:cubicBezTo>
                    <a:pt x="437" y="405"/>
                    <a:pt x="438" y="405"/>
                    <a:pt x="438" y="405"/>
                  </a:cubicBezTo>
                  <a:cubicBezTo>
                    <a:pt x="444" y="400"/>
                    <a:pt x="444" y="400"/>
                    <a:pt x="444" y="400"/>
                  </a:cubicBezTo>
                  <a:cubicBezTo>
                    <a:pt x="447" y="389"/>
                    <a:pt x="447" y="389"/>
                    <a:pt x="447" y="389"/>
                  </a:cubicBezTo>
                  <a:cubicBezTo>
                    <a:pt x="443" y="386"/>
                    <a:pt x="443" y="386"/>
                    <a:pt x="443" y="386"/>
                  </a:cubicBezTo>
                  <a:cubicBezTo>
                    <a:pt x="434" y="386"/>
                    <a:pt x="434" y="386"/>
                    <a:pt x="434" y="386"/>
                  </a:cubicBezTo>
                  <a:cubicBezTo>
                    <a:pt x="424" y="382"/>
                    <a:pt x="424" y="382"/>
                    <a:pt x="424" y="382"/>
                  </a:cubicBezTo>
                  <a:cubicBezTo>
                    <a:pt x="419" y="374"/>
                    <a:pt x="419" y="374"/>
                    <a:pt x="419" y="374"/>
                  </a:cubicBezTo>
                  <a:cubicBezTo>
                    <a:pt x="416" y="374"/>
                    <a:pt x="416" y="374"/>
                    <a:pt x="416" y="374"/>
                  </a:cubicBezTo>
                  <a:cubicBezTo>
                    <a:pt x="415" y="367"/>
                    <a:pt x="413" y="370"/>
                    <a:pt x="417" y="365"/>
                  </a:cubicBezTo>
                  <a:cubicBezTo>
                    <a:pt x="421" y="359"/>
                    <a:pt x="421" y="359"/>
                    <a:pt x="421" y="359"/>
                  </a:cubicBezTo>
                  <a:cubicBezTo>
                    <a:pt x="420" y="349"/>
                    <a:pt x="420" y="349"/>
                    <a:pt x="420" y="349"/>
                  </a:cubicBezTo>
                  <a:cubicBezTo>
                    <a:pt x="417" y="346"/>
                    <a:pt x="417" y="346"/>
                    <a:pt x="417" y="346"/>
                  </a:cubicBezTo>
                  <a:cubicBezTo>
                    <a:pt x="412" y="343"/>
                    <a:pt x="412" y="343"/>
                    <a:pt x="412" y="343"/>
                  </a:cubicBezTo>
                  <a:cubicBezTo>
                    <a:pt x="412" y="343"/>
                    <a:pt x="409" y="339"/>
                    <a:pt x="408" y="338"/>
                  </a:cubicBezTo>
                  <a:cubicBezTo>
                    <a:pt x="408" y="338"/>
                    <a:pt x="408" y="336"/>
                    <a:pt x="408" y="336"/>
                  </a:cubicBezTo>
                  <a:cubicBezTo>
                    <a:pt x="407" y="335"/>
                    <a:pt x="411" y="335"/>
                    <a:pt x="411" y="335"/>
                  </a:cubicBezTo>
                  <a:cubicBezTo>
                    <a:pt x="412" y="335"/>
                    <a:pt x="415" y="334"/>
                    <a:pt x="416" y="334"/>
                  </a:cubicBezTo>
                  <a:cubicBezTo>
                    <a:pt x="417" y="334"/>
                    <a:pt x="421" y="330"/>
                    <a:pt x="421" y="330"/>
                  </a:cubicBezTo>
                  <a:cubicBezTo>
                    <a:pt x="421" y="330"/>
                    <a:pt x="423" y="326"/>
                    <a:pt x="425" y="325"/>
                  </a:cubicBezTo>
                  <a:cubicBezTo>
                    <a:pt x="426" y="324"/>
                    <a:pt x="428" y="316"/>
                    <a:pt x="428" y="315"/>
                  </a:cubicBezTo>
                  <a:cubicBezTo>
                    <a:pt x="428" y="315"/>
                    <a:pt x="426" y="310"/>
                    <a:pt x="425" y="310"/>
                  </a:cubicBezTo>
                  <a:cubicBezTo>
                    <a:pt x="416" y="306"/>
                    <a:pt x="418" y="304"/>
                    <a:pt x="414" y="302"/>
                  </a:cubicBezTo>
                  <a:cubicBezTo>
                    <a:pt x="414" y="297"/>
                    <a:pt x="414" y="297"/>
                    <a:pt x="414" y="297"/>
                  </a:cubicBezTo>
                  <a:cubicBezTo>
                    <a:pt x="419" y="293"/>
                    <a:pt x="419" y="293"/>
                    <a:pt x="419" y="293"/>
                  </a:cubicBezTo>
                  <a:cubicBezTo>
                    <a:pt x="420" y="292"/>
                    <a:pt x="422" y="291"/>
                    <a:pt x="423" y="291"/>
                  </a:cubicBezTo>
                  <a:cubicBezTo>
                    <a:pt x="424" y="289"/>
                    <a:pt x="424" y="289"/>
                    <a:pt x="424" y="289"/>
                  </a:cubicBezTo>
                  <a:cubicBezTo>
                    <a:pt x="424" y="289"/>
                    <a:pt x="422" y="287"/>
                    <a:pt x="422" y="287"/>
                  </a:cubicBezTo>
                  <a:cubicBezTo>
                    <a:pt x="422" y="287"/>
                    <a:pt x="421" y="286"/>
                    <a:pt x="420" y="286"/>
                  </a:cubicBezTo>
                  <a:cubicBezTo>
                    <a:pt x="420" y="286"/>
                    <a:pt x="419" y="285"/>
                    <a:pt x="419" y="285"/>
                  </a:cubicBezTo>
                  <a:cubicBezTo>
                    <a:pt x="419" y="285"/>
                    <a:pt x="418" y="284"/>
                    <a:pt x="417" y="284"/>
                  </a:cubicBezTo>
                  <a:cubicBezTo>
                    <a:pt x="416" y="284"/>
                    <a:pt x="417" y="282"/>
                    <a:pt x="418" y="282"/>
                  </a:cubicBezTo>
                  <a:cubicBezTo>
                    <a:pt x="418" y="281"/>
                    <a:pt x="418" y="279"/>
                    <a:pt x="418" y="279"/>
                  </a:cubicBezTo>
                  <a:cubicBezTo>
                    <a:pt x="418" y="279"/>
                    <a:pt x="415" y="279"/>
                    <a:pt x="414" y="279"/>
                  </a:cubicBezTo>
                  <a:cubicBezTo>
                    <a:pt x="414" y="278"/>
                    <a:pt x="414" y="278"/>
                    <a:pt x="414" y="278"/>
                  </a:cubicBezTo>
                  <a:cubicBezTo>
                    <a:pt x="414" y="278"/>
                    <a:pt x="415" y="275"/>
                    <a:pt x="416" y="275"/>
                  </a:cubicBezTo>
                  <a:cubicBezTo>
                    <a:pt x="416" y="274"/>
                    <a:pt x="416" y="273"/>
                    <a:pt x="416" y="273"/>
                  </a:cubicBezTo>
                  <a:cubicBezTo>
                    <a:pt x="416" y="273"/>
                    <a:pt x="416" y="272"/>
                    <a:pt x="416" y="270"/>
                  </a:cubicBezTo>
                  <a:cubicBezTo>
                    <a:pt x="417" y="269"/>
                    <a:pt x="416" y="269"/>
                    <a:pt x="416" y="269"/>
                  </a:cubicBezTo>
                  <a:cubicBezTo>
                    <a:pt x="416" y="269"/>
                    <a:pt x="415" y="268"/>
                    <a:pt x="414" y="268"/>
                  </a:cubicBezTo>
                  <a:cubicBezTo>
                    <a:pt x="414" y="268"/>
                    <a:pt x="414" y="268"/>
                    <a:pt x="415" y="267"/>
                  </a:cubicBezTo>
                  <a:cubicBezTo>
                    <a:pt x="416" y="265"/>
                    <a:pt x="416" y="266"/>
                    <a:pt x="416" y="266"/>
                  </a:cubicBezTo>
                  <a:cubicBezTo>
                    <a:pt x="416" y="264"/>
                    <a:pt x="416" y="264"/>
                    <a:pt x="416" y="264"/>
                  </a:cubicBezTo>
                  <a:cubicBezTo>
                    <a:pt x="414" y="263"/>
                    <a:pt x="414" y="263"/>
                    <a:pt x="414" y="263"/>
                  </a:cubicBezTo>
                  <a:cubicBezTo>
                    <a:pt x="411" y="261"/>
                    <a:pt x="411" y="261"/>
                    <a:pt x="411" y="261"/>
                  </a:cubicBezTo>
                  <a:cubicBezTo>
                    <a:pt x="411" y="261"/>
                    <a:pt x="407" y="261"/>
                    <a:pt x="407" y="261"/>
                  </a:cubicBezTo>
                  <a:cubicBezTo>
                    <a:pt x="407" y="261"/>
                    <a:pt x="404" y="261"/>
                    <a:pt x="404" y="261"/>
                  </a:cubicBezTo>
                  <a:cubicBezTo>
                    <a:pt x="402" y="262"/>
                    <a:pt x="402" y="262"/>
                    <a:pt x="402" y="262"/>
                  </a:cubicBezTo>
                  <a:cubicBezTo>
                    <a:pt x="401" y="263"/>
                    <a:pt x="401" y="263"/>
                    <a:pt x="401" y="263"/>
                  </a:cubicBezTo>
                  <a:cubicBezTo>
                    <a:pt x="398" y="264"/>
                    <a:pt x="398" y="264"/>
                    <a:pt x="398" y="264"/>
                  </a:cubicBezTo>
                  <a:cubicBezTo>
                    <a:pt x="395" y="265"/>
                    <a:pt x="395" y="265"/>
                    <a:pt x="395" y="265"/>
                  </a:cubicBezTo>
                  <a:cubicBezTo>
                    <a:pt x="395" y="265"/>
                    <a:pt x="394" y="267"/>
                    <a:pt x="393" y="268"/>
                  </a:cubicBezTo>
                  <a:cubicBezTo>
                    <a:pt x="393" y="268"/>
                    <a:pt x="393" y="269"/>
                    <a:pt x="393" y="269"/>
                  </a:cubicBezTo>
                  <a:cubicBezTo>
                    <a:pt x="395" y="270"/>
                    <a:pt x="395" y="270"/>
                    <a:pt x="395" y="270"/>
                  </a:cubicBezTo>
                  <a:cubicBezTo>
                    <a:pt x="395" y="272"/>
                    <a:pt x="395" y="272"/>
                    <a:pt x="395" y="272"/>
                  </a:cubicBezTo>
                  <a:cubicBezTo>
                    <a:pt x="396" y="272"/>
                    <a:pt x="396" y="272"/>
                    <a:pt x="396" y="272"/>
                  </a:cubicBezTo>
                  <a:cubicBezTo>
                    <a:pt x="395" y="274"/>
                    <a:pt x="395" y="274"/>
                    <a:pt x="395" y="274"/>
                  </a:cubicBezTo>
                  <a:cubicBezTo>
                    <a:pt x="395" y="274"/>
                    <a:pt x="394" y="274"/>
                    <a:pt x="393" y="275"/>
                  </a:cubicBezTo>
                  <a:cubicBezTo>
                    <a:pt x="392" y="276"/>
                    <a:pt x="392" y="277"/>
                    <a:pt x="392" y="277"/>
                  </a:cubicBezTo>
                  <a:cubicBezTo>
                    <a:pt x="389" y="278"/>
                    <a:pt x="389" y="278"/>
                    <a:pt x="389" y="278"/>
                  </a:cubicBezTo>
                  <a:cubicBezTo>
                    <a:pt x="387" y="277"/>
                    <a:pt x="387" y="277"/>
                    <a:pt x="387" y="277"/>
                  </a:cubicBezTo>
                  <a:cubicBezTo>
                    <a:pt x="385" y="278"/>
                    <a:pt x="385" y="278"/>
                    <a:pt x="385" y="278"/>
                  </a:cubicBezTo>
                  <a:cubicBezTo>
                    <a:pt x="384" y="278"/>
                    <a:pt x="384" y="278"/>
                    <a:pt x="384" y="278"/>
                  </a:cubicBezTo>
                  <a:cubicBezTo>
                    <a:pt x="384" y="276"/>
                    <a:pt x="384" y="276"/>
                    <a:pt x="384" y="276"/>
                  </a:cubicBezTo>
                  <a:cubicBezTo>
                    <a:pt x="383" y="275"/>
                    <a:pt x="383" y="275"/>
                    <a:pt x="383" y="275"/>
                  </a:cubicBezTo>
                  <a:cubicBezTo>
                    <a:pt x="384" y="274"/>
                    <a:pt x="384" y="274"/>
                    <a:pt x="384" y="274"/>
                  </a:cubicBezTo>
                  <a:cubicBezTo>
                    <a:pt x="384" y="274"/>
                    <a:pt x="385" y="273"/>
                    <a:pt x="385" y="273"/>
                  </a:cubicBezTo>
                  <a:cubicBezTo>
                    <a:pt x="386" y="273"/>
                    <a:pt x="387" y="272"/>
                    <a:pt x="387" y="272"/>
                  </a:cubicBezTo>
                  <a:cubicBezTo>
                    <a:pt x="389" y="272"/>
                    <a:pt x="389" y="272"/>
                    <a:pt x="389" y="272"/>
                  </a:cubicBezTo>
                  <a:cubicBezTo>
                    <a:pt x="389" y="270"/>
                    <a:pt x="389" y="270"/>
                    <a:pt x="389" y="270"/>
                  </a:cubicBezTo>
                  <a:cubicBezTo>
                    <a:pt x="390" y="268"/>
                    <a:pt x="390" y="268"/>
                    <a:pt x="390" y="268"/>
                  </a:cubicBezTo>
                  <a:cubicBezTo>
                    <a:pt x="390" y="265"/>
                    <a:pt x="390" y="265"/>
                    <a:pt x="390" y="265"/>
                  </a:cubicBezTo>
                  <a:cubicBezTo>
                    <a:pt x="389" y="264"/>
                    <a:pt x="389" y="264"/>
                    <a:pt x="389" y="264"/>
                  </a:cubicBezTo>
                  <a:cubicBezTo>
                    <a:pt x="388" y="263"/>
                    <a:pt x="388" y="263"/>
                    <a:pt x="388" y="263"/>
                  </a:cubicBezTo>
                  <a:cubicBezTo>
                    <a:pt x="388" y="262"/>
                    <a:pt x="388" y="262"/>
                    <a:pt x="388" y="262"/>
                  </a:cubicBezTo>
                  <a:cubicBezTo>
                    <a:pt x="388" y="260"/>
                    <a:pt x="388" y="260"/>
                    <a:pt x="388" y="260"/>
                  </a:cubicBezTo>
                  <a:cubicBezTo>
                    <a:pt x="389" y="259"/>
                    <a:pt x="389" y="259"/>
                    <a:pt x="389" y="259"/>
                  </a:cubicBezTo>
                  <a:cubicBezTo>
                    <a:pt x="389" y="259"/>
                    <a:pt x="390" y="258"/>
                    <a:pt x="390" y="257"/>
                  </a:cubicBezTo>
                  <a:cubicBezTo>
                    <a:pt x="390" y="257"/>
                    <a:pt x="390" y="255"/>
                    <a:pt x="390" y="255"/>
                  </a:cubicBezTo>
                  <a:cubicBezTo>
                    <a:pt x="390" y="255"/>
                    <a:pt x="390" y="254"/>
                    <a:pt x="390" y="254"/>
                  </a:cubicBezTo>
                  <a:cubicBezTo>
                    <a:pt x="394" y="250"/>
                    <a:pt x="394" y="250"/>
                    <a:pt x="394" y="250"/>
                  </a:cubicBezTo>
                  <a:cubicBezTo>
                    <a:pt x="396" y="248"/>
                    <a:pt x="396" y="248"/>
                    <a:pt x="396" y="248"/>
                  </a:cubicBezTo>
                  <a:cubicBezTo>
                    <a:pt x="396" y="248"/>
                    <a:pt x="398" y="248"/>
                    <a:pt x="398" y="247"/>
                  </a:cubicBezTo>
                  <a:cubicBezTo>
                    <a:pt x="398" y="247"/>
                    <a:pt x="400" y="247"/>
                    <a:pt x="400" y="247"/>
                  </a:cubicBezTo>
                  <a:cubicBezTo>
                    <a:pt x="400" y="247"/>
                    <a:pt x="401" y="246"/>
                    <a:pt x="401" y="246"/>
                  </a:cubicBezTo>
                  <a:cubicBezTo>
                    <a:pt x="402" y="245"/>
                    <a:pt x="402" y="244"/>
                    <a:pt x="402" y="244"/>
                  </a:cubicBezTo>
                  <a:cubicBezTo>
                    <a:pt x="402" y="244"/>
                    <a:pt x="402" y="243"/>
                    <a:pt x="402" y="243"/>
                  </a:cubicBezTo>
                  <a:cubicBezTo>
                    <a:pt x="402" y="243"/>
                    <a:pt x="402" y="242"/>
                    <a:pt x="402" y="242"/>
                  </a:cubicBezTo>
                  <a:cubicBezTo>
                    <a:pt x="402" y="242"/>
                    <a:pt x="402" y="241"/>
                    <a:pt x="402" y="241"/>
                  </a:cubicBezTo>
                  <a:cubicBezTo>
                    <a:pt x="402" y="240"/>
                    <a:pt x="403" y="240"/>
                    <a:pt x="403" y="240"/>
                  </a:cubicBezTo>
                  <a:cubicBezTo>
                    <a:pt x="403" y="238"/>
                    <a:pt x="403" y="238"/>
                    <a:pt x="403" y="238"/>
                  </a:cubicBezTo>
                  <a:cubicBezTo>
                    <a:pt x="403" y="238"/>
                    <a:pt x="402" y="237"/>
                    <a:pt x="402" y="236"/>
                  </a:cubicBezTo>
                  <a:cubicBezTo>
                    <a:pt x="402" y="236"/>
                    <a:pt x="402" y="236"/>
                    <a:pt x="402" y="235"/>
                  </a:cubicBezTo>
                  <a:cubicBezTo>
                    <a:pt x="403" y="234"/>
                    <a:pt x="404" y="234"/>
                    <a:pt x="404" y="234"/>
                  </a:cubicBezTo>
                  <a:cubicBezTo>
                    <a:pt x="406" y="234"/>
                    <a:pt x="406" y="234"/>
                    <a:pt x="406" y="234"/>
                  </a:cubicBezTo>
                  <a:cubicBezTo>
                    <a:pt x="406" y="234"/>
                    <a:pt x="407" y="233"/>
                    <a:pt x="408" y="233"/>
                  </a:cubicBezTo>
                  <a:cubicBezTo>
                    <a:pt x="408" y="233"/>
                    <a:pt x="409" y="232"/>
                    <a:pt x="409" y="232"/>
                  </a:cubicBezTo>
                  <a:cubicBezTo>
                    <a:pt x="410" y="230"/>
                    <a:pt x="410" y="230"/>
                    <a:pt x="410" y="230"/>
                  </a:cubicBezTo>
                  <a:cubicBezTo>
                    <a:pt x="411" y="230"/>
                    <a:pt x="411" y="230"/>
                    <a:pt x="411" y="230"/>
                  </a:cubicBezTo>
                  <a:cubicBezTo>
                    <a:pt x="412" y="229"/>
                    <a:pt x="412" y="229"/>
                    <a:pt x="412" y="229"/>
                  </a:cubicBezTo>
                  <a:cubicBezTo>
                    <a:pt x="412" y="227"/>
                    <a:pt x="412" y="227"/>
                    <a:pt x="412" y="227"/>
                  </a:cubicBezTo>
                  <a:cubicBezTo>
                    <a:pt x="414" y="226"/>
                    <a:pt x="414" y="226"/>
                    <a:pt x="414" y="226"/>
                  </a:cubicBezTo>
                  <a:cubicBezTo>
                    <a:pt x="414" y="225"/>
                    <a:pt x="414" y="225"/>
                    <a:pt x="414" y="225"/>
                  </a:cubicBezTo>
                  <a:cubicBezTo>
                    <a:pt x="415" y="224"/>
                    <a:pt x="415" y="224"/>
                    <a:pt x="415" y="224"/>
                  </a:cubicBezTo>
                  <a:cubicBezTo>
                    <a:pt x="416" y="224"/>
                    <a:pt x="416" y="224"/>
                    <a:pt x="416" y="224"/>
                  </a:cubicBezTo>
                  <a:cubicBezTo>
                    <a:pt x="418" y="222"/>
                    <a:pt x="418" y="222"/>
                    <a:pt x="418" y="222"/>
                  </a:cubicBezTo>
                  <a:cubicBezTo>
                    <a:pt x="420" y="221"/>
                    <a:pt x="420" y="221"/>
                    <a:pt x="420" y="221"/>
                  </a:cubicBezTo>
                  <a:cubicBezTo>
                    <a:pt x="420" y="221"/>
                    <a:pt x="421" y="219"/>
                    <a:pt x="421" y="218"/>
                  </a:cubicBezTo>
                  <a:cubicBezTo>
                    <a:pt x="421" y="217"/>
                    <a:pt x="421" y="217"/>
                    <a:pt x="422" y="216"/>
                  </a:cubicBezTo>
                  <a:cubicBezTo>
                    <a:pt x="422" y="216"/>
                    <a:pt x="423" y="216"/>
                    <a:pt x="424" y="215"/>
                  </a:cubicBezTo>
                  <a:cubicBezTo>
                    <a:pt x="424" y="215"/>
                    <a:pt x="424" y="214"/>
                    <a:pt x="424" y="214"/>
                  </a:cubicBezTo>
                  <a:cubicBezTo>
                    <a:pt x="425" y="214"/>
                    <a:pt x="425" y="214"/>
                    <a:pt x="425" y="214"/>
                  </a:cubicBezTo>
                  <a:cubicBezTo>
                    <a:pt x="425" y="212"/>
                    <a:pt x="425" y="212"/>
                    <a:pt x="425" y="212"/>
                  </a:cubicBezTo>
                  <a:cubicBezTo>
                    <a:pt x="425" y="211"/>
                    <a:pt x="425" y="211"/>
                    <a:pt x="425" y="211"/>
                  </a:cubicBezTo>
                  <a:cubicBezTo>
                    <a:pt x="425" y="211"/>
                    <a:pt x="423" y="212"/>
                    <a:pt x="423" y="212"/>
                  </a:cubicBezTo>
                  <a:cubicBezTo>
                    <a:pt x="423" y="212"/>
                    <a:pt x="422" y="212"/>
                    <a:pt x="421" y="212"/>
                  </a:cubicBezTo>
                  <a:cubicBezTo>
                    <a:pt x="421" y="212"/>
                    <a:pt x="420" y="212"/>
                    <a:pt x="419" y="212"/>
                  </a:cubicBezTo>
                  <a:cubicBezTo>
                    <a:pt x="418" y="211"/>
                    <a:pt x="419" y="211"/>
                    <a:pt x="419" y="211"/>
                  </a:cubicBezTo>
                  <a:cubicBezTo>
                    <a:pt x="419" y="211"/>
                    <a:pt x="420" y="211"/>
                    <a:pt x="420" y="210"/>
                  </a:cubicBezTo>
                  <a:cubicBezTo>
                    <a:pt x="420" y="210"/>
                    <a:pt x="421" y="208"/>
                    <a:pt x="421" y="208"/>
                  </a:cubicBezTo>
                  <a:cubicBezTo>
                    <a:pt x="422" y="208"/>
                    <a:pt x="422" y="208"/>
                    <a:pt x="422" y="208"/>
                  </a:cubicBezTo>
                  <a:cubicBezTo>
                    <a:pt x="423" y="207"/>
                    <a:pt x="423" y="207"/>
                    <a:pt x="423" y="207"/>
                  </a:cubicBezTo>
                  <a:cubicBezTo>
                    <a:pt x="423" y="207"/>
                    <a:pt x="424" y="207"/>
                    <a:pt x="424" y="207"/>
                  </a:cubicBezTo>
                  <a:cubicBezTo>
                    <a:pt x="424" y="207"/>
                    <a:pt x="423" y="206"/>
                    <a:pt x="423" y="206"/>
                  </a:cubicBezTo>
                  <a:cubicBezTo>
                    <a:pt x="423" y="204"/>
                    <a:pt x="423" y="204"/>
                    <a:pt x="423" y="204"/>
                  </a:cubicBezTo>
                  <a:cubicBezTo>
                    <a:pt x="425" y="205"/>
                    <a:pt x="425" y="205"/>
                    <a:pt x="425" y="205"/>
                  </a:cubicBezTo>
                  <a:cubicBezTo>
                    <a:pt x="428" y="205"/>
                    <a:pt x="428" y="205"/>
                    <a:pt x="428" y="205"/>
                  </a:cubicBezTo>
                  <a:cubicBezTo>
                    <a:pt x="429" y="204"/>
                    <a:pt x="429" y="204"/>
                    <a:pt x="429" y="204"/>
                  </a:cubicBezTo>
                  <a:cubicBezTo>
                    <a:pt x="429" y="204"/>
                    <a:pt x="430" y="206"/>
                    <a:pt x="430" y="206"/>
                  </a:cubicBezTo>
                  <a:cubicBezTo>
                    <a:pt x="430" y="207"/>
                    <a:pt x="430" y="208"/>
                    <a:pt x="431" y="208"/>
                  </a:cubicBezTo>
                  <a:cubicBezTo>
                    <a:pt x="431" y="208"/>
                    <a:pt x="433" y="209"/>
                    <a:pt x="433" y="209"/>
                  </a:cubicBezTo>
                  <a:cubicBezTo>
                    <a:pt x="433" y="209"/>
                    <a:pt x="433" y="208"/>
                    <a:pt x="434" y="208"/>
                  </a:cubicBezTo>
                  <a:cubicBezTo>
                    <a:pt x="434" y="208"/>
                    <a:pt x="435" y="208"/>
                    <a:pt x="435" y="208"/>
                  </a:cubicBezTo>
                  <a:cubicBezTo>
                    <a:pt x="436" y="208"/>
                    <a:pt x="437" y="208"/>
                    <a:pt x="437" y="208"/>
                  </a:cubicBezTo>
                  <a:cubicBezTo>
                    <a:pt x="437" y="208"/>
                    <a:pt x="438" y="208"/>
                    <a:pt x="439" y="208"/>
                  </a:cubicBezTo>
                  <a:cubicBezTo>
                    <a:pt x="439" y="207"/>
                    <a:pt x="439" y="207"/>
                    <a:pt x="439" y="207"/>
                  </a:cubicBezTo>
                  <a:cubicBezTo>
                    <a:pt x="439" y="207"/>
                    <a:pt x="439" y="206"/>
                    <a:pt x="439" y="206"/>
                  </a:cubicBezTo>
                  <a:cubicBezTo>
                    <a:pt x="439" y="206"/>
                    <a:pt x="440" y="204"/>
                    <a:pt x="440" y="204"/>
                  </a:cubicBezTo>
                  <a:cubicBezTo>
                    <a:pt x="440" y="204"/>
                    <a:pt x="441" y="204"/>
                    <a:pt x="441" y="204"/>
                  </a:cubicBezTo>
                  <a:cubicBezTo>
                    <a:pt x="441" y="204"/>
                    <a:pt x="442" y="204"/>
                    <a:pt x="442" y="204"/>
                  </a:cubicBezTo>
                  <a:cubicBezTo>
                    <a:pt x="442" y="204"/>
                    <a:pt x="442" y="203"/>
                    <a:pt x="442" y="203"/>
                  </a:cubicBezTo>
                  <a:cubicBezTo>
                    <a:pt x="442" y="203"/>
                    <a:pt x="442" y="202"/>
                    <a:pt x="442" y="202"/>
                  </a:cubicBezTo>
                  <a:cubicBezTo>
                    <a:pt x="442" y="202"/>
                    <a:pt x="443" y="202"/>
                    <a:pt x="443" y="202"/>
                  </a:cubicBezTo>
                  <a:cubicBezTo>
                    <a:pt x="443" y="200"/>
                    <a:pt x="443" y="200"/>
                    <a:pt x="443" y="200"/>
                  </a:cubicBezTo>
                  <a:cubicBezTo>
                    <a:pt x="443" y="200"/>
                    <a:pt x="445" y="200"/>
                    <a:pt x="445" y="200"/>
                  </a:cubicBezTo>
                  <a:cubicBezTo>
                    <a:pt x="446" y="200"/>
                    <a:pt x="445" y="200"/>
                    <a:pt x="445" y="200"/>
                  </a:cubicBezTo>
                  <a:cubicBezTo>
                    <a:pt x="448" y="199"/>
                    <a:pt x="448" y="199"/>
                    <a:pt x="448" y="199"/>
                  </a:cubicBezTo>
                  <a:cubicBezTo>
                    <a:pt x="448" y="199"/>
                    <a:pt x="448" y="199"/>
                    <a:pt x="448" y="200"/>
                  </a:cubicBezTo>
                  <a:cubicBezTo>
                    <a:pt x="446" y="197"/>
                    <a:pt x="443" y="193"/>
                    <a:pt x="443" y="193"/>
                  </a:cubicBezTo>
                  <a:cubicBezTo>
                    <a:pt x="445" y="189"/>
                    <a:pt x="445" y="189"/>
                    <a:pt x="445" y="189"/>
                  </a:cubicBezTo>
                  <a:cubicBezTo>
                    <a:pt x="445" y="189"/>
                    <a:pt x="446" y="182"/>
                    <a:pt x="446" y="180"/>
                  </a:cubicBezTo>
                  <a:cubicBezTo>
                    <a:pt x="446" y="179"/>
                    <a:pt x="446" y="173"/>
                    <a:pt x="446" y="173"/>
                  </a:cubicBezTo>
                  <a:cubicBezTo>
                    <a:pt x="446" y="173"/>
                    <a:pt x="442" y="172"/>
                    <a:pt x="445" y="169"/>
                  </a:cubicBezTo>
                  <a:cubicBezTo>
                    <a:pt x="448" y="165"/>
                    <a:pt x="451" y="160"/>
                    <a:pt x="451" y="160"/>
                  </a:cubicBezTo>
                  <a:cubicBezTo>
                    <a:pt x="451" y="150"/>
                    <a:pt x="451" y="150"/>
                    <a:pt x="451" y="150"/>
                  </a:cubicBezTo>
                  <a:cubicBezTo>
                    <a:pt x="451" y="150"/>
                    <a:pt x="448" y="147"/>
                    <a:pt x="452" y="145"/>
                  </a:cubicBezTo>
                  <a:cubicBezTo>
                    <a:pt x="456" y="142"/>
                    <a:pt x="463" y="133"/>
                    <a:pt x="463" y="133"/>
                  </a:cubicBezTo>
                  <a:cubicBezTo>
                    <a:pt x="470" y="125"/>
                    <a:pt x="470" y="125"/>
                    <a:pt x="470" y="125"/>
                  </a:cubicBezTo>
                  <a:cubicBezTo>
                    <a:pt x="458" y="122"/>
                    <a:pt x="458" y="122"/>
                    <a:pt x="458" y="122"/>
                  </a:cubicBezTo>
                  <a:cubicBezTo>
                    <a:pt x="451" y="121"/>
                    <a:pt x="451" y="121"/>
                    <a:pt x="451" y="121"/>
                  </a:cubicBezTo>
                  <a:cubicBezTo>
                    <a:pt x="446" y="118"/>
                    <a:pt x="446" y="118"/>
                    <a:pt x="446" y="118"/>
                  </a:cubicBezTo>
                  <a:cubicBezTo>
                    <a:pt x="443" y="113"/>
                    <a:pt x="443" y="113"/>
                    <a:pt x="443" y="113"/>
                  </a:cubicBezTo>
                  <a:cubicBezTo>
                    <a:pt x="440" y="115"/>
                    <a:pt x="440" y="115"/>
                    <a:pt x="440" y="115"/>
                  </a:cubicBezTo>
                  <a:cubicBezTo>
                    <a:pt x="437" y="117"/>
                    <a:pt x="437" y="117"/>
                    <a:pt x="437" y="117"/>
                  </a:cubicBezTo>
                  <a:cubicBezTo>
                    <a:pt x="430" y="116"/>
                    <a:pt x="430" y="116"/>
                    <a:pt x="430" y="116"/>
                  </a:cubicBezTo>
                  <a:cubicBezTo>
                    <a:pt x="425" y="111"/>
                    <a:pt x="425" y="111"/>
                    <a:pt x="425" y="111"/>
                  </a:cubicBezTo>
                  <a:cubicBezTo>
                    <a:pt x="421" y="114"/>
                    <a:pt x="421" y="114"/>
                    <a:pt x="421" y="114"/>
                  </a:cubicBezTo>
                  <a:cubicBezTo>
                    <a:pt x="417" y="111"/>
                    <a:pt x="417" y="111"/>
                    <a:pt x="417" y="111"/>
                  </a:cubicBezTo>
                  <a:cubicBezTo>
                    <a:pt x="414" y="106"/>
                    <a:pt x="414" y="106"/>
                    <a:pt x="414" y="106"/>
                  </a:cubicBezTo>
                  <a:cubicBezTo>
                    <a:pt x="413" y="102"/>
                    <a:pt x="413" y="102"/>
                    <a:pt x="413" y="102"/>
                  </a:cubicBezTo>
                  <a:cubicBezTo>
                    <a:pt x="408" y="97"/>
                    <a:pt x="408" y="97"/>
                    <a:pt x="408" y="97"/>
                  </a:cubicBezTo>
                  <a:cubicBezTo>
                    <a:pt x="406" y="97"/>
                    <a:pt x="406" y="97"/>
                    <a:pt x="406" y="97"/>
                  </a:cubicBezTo>
                  <a:cubicBezTo>
                    <a:pt x="406" y="98"/>
                    <a:pt x="405" y="98"/>
                    <a:pt x="405" y="98"/>
                  </a:cubicBezTo>
                  <a:cubicBezTo>
                    <a:pt x="405" y="98"/>
                    <a:pt x="402" y="97"/>
                    <a:pt x="402" y="97"/>
                  </a:cubicBezTo>
                  <a:cubicBezTo>
                    <a:pt x="402" y="95"/>
                    <a:pt x="402" y="95"/>
                    <a:pt x="402" y="95"/>
                  </a:cubicBezTo>
                  <a:cubicBezTo>
                    <a:pt x="401" y="94"/>
                    <a:pt x="401" y="94"/>
                    <a:pt x="401" y="94"/>
                  </a:cubicBezTo>
                  <a:cubicBezTo>
                    <a:pt x="399" y="94"/>
                    <a:pt x="399" y="94"/>
                    <a:pt x="399" y="94"/>
                  </a:cubicBezTo>
                  <a:cubicBezTo>
                    <a:pt x="397" y="95"/>
                    <a:pt x="397" y="95"/>
                    <a:pt x="397" y="95"/>
                  </a:cubicBezTo>
                  <a:cubicBezTo>
                    <a:pt x="396" y="96"/>
                    <a:pt x="396" y="96"/>
                    <a:pt x="396" y="96"/>
                  </a:cubicBezTo>
                  <a:cubicBezTo>
                    <a:pt x="396" y="96"/>
                    <a:pt x="396" y="96"/>
                    <a:pt x="396" y="96"/>
                  </a:cubicBezTo>
                  <a:cubicBezTo>
                    <a:pt x="395" y="97"/>
                    <a:pt x="395" y="97"/>
                    <a:pt x="395" y="97"/>
                  </a:cubicBezTo>
                  <a:cubicBezTo>
                    <a:pt x="394" y="97"/>
                    <a:pt x="394" y="97"/>
                    <a:pt x="394" y="97"/>
                  </a:cubicBezTo>
                  <a:cubicBezTo>
                    <a:pt x="394" y="97"/>
                    <a:pt x="394" y="97"/>
                    <a:pt x="394" y="97"/>
                  </a:cubicBezTo>
                  <a:cubicBezTo>
                    <a:pt x="394" y="97"/>
                    <a:pt x="393" y="97"/>
                    <a:pt x="393" y="97"/>
                  </a:cubicBezTo>
                  <a:cubicBezTo>
                    <a:pt x="391" y="97"/>
                    <a:pt x="391" y="97"/>
                    <a:pt x="391" y="97"/>
                  </a:cubicBezTo>
                  <a:cubicBezTo>
                    <a:pt x="391" y="96"/>
                    <a:pt x="391" y="96"/>
                    <a:pt x="391" y="96"/>
                  </a:cubicBezTo>
                  <a:cubicBezTo>
                    <a:pt x="391" y="95"/>
                    <a:pt x="391" y="95"/>
                    <a:pt x="391" y="95"/>
                  </a:cubicBezTo>
                  <a:cubicBezTo>
                    <a:pt x="389" y="94"/>
                    <a:pt x="389" y="94"/>
                    <a:pt x="389" y="94"/>
                  </a:cubicBezTo>
                  <a:cubicBezTo>
                    <a:pt x="388" y="94"/>
                    <a:pt x="388" y="94"/>
                    <a:pt x="388" y="94"/>
                  </a:cubicBezTo>
                  <a:cubicBezTo>
                    <a:pt x="388" y="94"/>
                    <a:pt x="387" y="93"/>
                    <a:pt x="387" y="93"/>
                  </a:cubicBezTo>
                  <a:cubicBezTo>
                    <a:pt x="386" y="93"/>
                    <a:pt x="386" y="92"/>
                    <a:pt x="386" y="92"/>
                  </a:cubicBezTo>
                  <a:cubicBezTo>
                    <a:pt x="385" y="91"/>
                    <a:pt x="385" y="91"/>
                    <a:pt x="385" y="91"/>
                  </a:cubicBezTo>
                  <a:cubicBezTo>
                    <a:pt x="387" y="91"/>
                    <a:pt x="387" y="91"/>
                    <a:pt x="387" y="91"/>
                  </a:cubicBezTo>
                  <a:cubicBezTo>
                    <a:pt x="387" y="91"/>
                    <a:pt x="387" y="90"/>
                    <a:pt x="387" y="90"/>
                  </a:cubicBezTo>
                  <a:cubicBezTo>
                    <a:pt x="387" y="90"/>
                    <a:pt x="387" y="90"/>
                    <a:pt x="387" y="90"/>
                  </a:cubicBezTo>
                  <a:cubicBezTo>
                    <a:pt x="387" y="90"/>
                    <a:pt x="386" y="90"/>
                    <a:pt x="386" y="90"/>
                  </a:cubicBezTo>
                  <a:cubicBezTo>
                    <a:pt x="384" y="90"/>
                    <a:pt x="384" y="90"/>
                    <a:pt x="384" y="90"/>
                  </a:cubicBezTo>
                  <a:cubicBezTo>
                    <a:pt x="383" y="91"/>
                    <a:pt x="383" y="91"/>
                    <a:pt x="383" y="91"/>
                  </a:cubicBezTo>
                  <a:cubicBezTo>
                    <a:pt x="381" y="91"/>
                    <a:pt x="381" y="91"/>
                    <a:pt x="381" y="91"/>
                  </a:cubicBezTo>
                  <a:cubicBezTo>
                    <a:pt x="379" y="92"/>
                    <a:pt x="379" y="92"/>
                    <a:pt x="379" y="92"/>
                  </a:cubicBezTo>
                  <a:cubicBezTo>
                    <a:pt x="376" y="92"/>
                    <a:pt x="376" y="92"/>
                    <a:pt x="376" y="92"/>
                  </a:cubicBezTo>
                  <a:cubicBezTo>
                    <a:pt x="375" y="90"/>
                    <a:pt x="375" y="90"/>
                    <a:pt x="375" y="90"/>
                  </a:cubicBezTo>
                  <a:cubicBezTo>
                    <a:pt x="374" y="88"/>
                    <a:pt x="374" y="88"/>
                    <a:pt x="374" y="88"/>
                  </a:cubicBezTo>
                  <a:cubicBezTo>
                    <a:pt x="373" y="87"/>
                    <a:pt x="373" y="87"/>
                    <a:pt x="373" y="87"/>
                  </a:cubicBezTo>
                  <a:cubicBezTo>
                    <a:pt x="372" y="87"/>
                    <a:pt x="372" y="87"/>
                    <a:pt x="372" y="87"/>
                  </a:cubicBezTo>
                  <a:cubicBezTo>
                    <a:pt x="369" y="86"/>
                    <a:pt x="369" y="86"/>
                    <a:pt x="369" y="86"/>
                  </a:cubicBezTo>
                  <a:cubicBezTo>
                    <a:pt x="370" y="84"/>
                    <a:pt x="370" y="84"/>
                    <a:pt x="370" y="84"/>
                  </a:cubicBezTo>
                  <a:cubicBezTo>
                    <a:pt x="370" y="84"/>
                    <a:pt x="369" y="82"/>
                    <a:pt x="369" y="82"/>
                  </a:cubicBezTo>
                  <a:cubicBezTo>
                    <a:pt x="368" y="82"/>
                    <a:pt x="367" y="82"/>
                    <a:pt x="367" y="82"/>
                  </a:cubicBezTo>
                  <a:cubicBezTo>
                    <a:pt x="365" y="80"/>
                    <a:pt x="365" y="80"/>
                    <a:pt x="365" y="80"/>
                  </a:cubicBezTo>
                  <a:cubicBezTo>
                    <a:pt x="365" y="80"/>
                    <a:pt x="365" y="79"/>
                    <a:pt x="364" y="78"/>
                  </a:cubicBezTo>
                  <a:cubicBezTo>
                    <a:pt x="363" y="78"/>
                    <a:pt x="363" y="77"/>
                    <a:pt x="362" y="77"/>
                  </a:cubicBezTo>
                  <a:cubicBezTo>
                    <a:pt x="361" y="77"/>
                    <a:pt x="359" y="77"/>
                    <a:pt x="359" y="77"/>
                  </a:cubicBezTo>
                  <a:cubicBezTo>
                    <a:pt x="359" y="77"/>
                    <a:pt x="358" y="75"/>
                    <a:pt x="357" y="75"/>
                  </a:cubicBezTo>
                  <a:cubicBezTo>
                    <a:pt x="357" y="75"/>
                    <a:pt x="353" y="75"/>
                    <a:pt x="353" y="75"/>
                  </a:cubicBezTo>
                  <a:cubicBezTo>
                    <a:pt x="353" y="75"/>
                    <a:pt x="354" y="72"/>
                    <a:pt x="354" y="72"/>
                  </a:cubicBezTo>
                  <a:cubicBezTo>
                    <a:pt x="354" y="71"/>
                    <a:pt x="354" y="68"/>
                    <a:pt x="354" y="68"/>
                  </a:cubicBezTo>
                  <a:cubicBezTo>
                    <a:pt x="354" y="67"/>
                    <a:pt x="354" y="67"/>
                    <a:pt x="354" y="67"/>
                  </a:cubicBezTo>
                  <a:cubicBezTo>
                    <a:pt x="354" y="67"/>
                    <a:pt x="353" y="66"/>
                    <a:pt x="354" y="64"/>
                  </a:cubicBezTo>
                  <a:cubicBezTo>
                    <a:pt x="355" y="62"/>
                    <a:pt x="354" y="63"/>
                    <a:pt x="355" y="61"/>
                  </a:cubicBezTo>
                  <a:cubicBezTo>
                    <a:pt x="356" y="58"/>
                    <a:pt x="356" y="57"/>
                    <a:pt x="356" y="57"/>
                  </a:cubicBezTo>
                  <a:cubicBezTo>
                    <a:pt x="354" y="56"/>
                    <a:pt x="354" y="56"/>
                    <a:pt x="354" y="56"/>
                  </a:cubicBezTo>
                  <a:cubicBezTo>
                    <a:pt x="354" y="56"/>
                    <a:pt x="353" y="55"/>
                    <a:pt x="352" y="56"/>
                  </a:cubicBezTo>
                  <a:cubicBezTo>
                    <a:pt x="352" y="58"/>
                    <a:pt x="351" y="58"/>
                    <a:pt x="351" y="58"/>
                  </a:cubicBezTo>
                  <a:cubicBezTo>
                    <a:pt x="349" y="61"/>
                    <a:pt x="349" y="61"/>
                    <a:pt x="349" y="61"/>
                  </a:cubicBezTo>
                  <a:cubicBezTo>
                    <a:pt x="349" y="64"/>
                    <a:pt x="349" y="64"/>
                    <a:pt x="349" y="64"/>
                  </a:cubicBezTo>
                  <a:cubicBezTo>
                    <a:pt x="349" y="64"/>
                    <a:pt x="350" y="65"/>
                    <a:pt x="347" y="65"/>
                  </a:cubicBezTo>
                  <a:cubicBezTo>
                    <a:pt x="345" y="65"/>
                    <a:pt x="343" y="65"/>
                    <a:pt x="343" y="65"/>
                  </a:cubicBezTo>
                  <a:cubicBezTo>
                    <a:pt x="343" y="65"/>
                    <a:pt x="345" y="67"/>
                    <a:pt x="342" y="67"/>
                  </a:cubicBezTo>
                  <a:cubicBezTo>
                    <a:pt x="340" y="67"/>
                    <a:pt x="337" y="67"/>
                    <a:pt x="337" y="67"/>
                  </a:cubicBezTo>
                  <a:cubicBezTo>
                    <a:pt x="335" y="65"/>
                    <a:pt x="335" y="65"/>
                    <a:pt x="335" y="65"/>
                  </a:cubicBezTo>
                  <a:cubicBezTo>
                    <a:pt x="331" y="66"/>
                    <a:pt x="331" y="66"/>
                    <a:pt x="331" y="66"/>
                  </a:cubicBezTo>
                  <a:cubicBezTo>
                    <a:pt x="331" y="66"/>
                    <a:pt x="331" y="65"/>
                    <a:pt x="331" y="63"/>
                  </a:cubicBezTo>
                  <a:cubicBezTo>
                    <a:pt x="331" y="62"/>
                    <a:pt x="330" y="60"/>
                    <a:pt x="331" y="60"/>
                  </a:cubicBezTo>
                  <a:cubicBezTo>
                    <a:pt x="332" y="60"/>
                    <a:pt x="333" y="59"/>
                    <a:pt x="333" y="59"/>
                  </a:cubicBezTo>
                  <a:cubicBezTo>
                    <a:pt x="332" y="56"/>
                    <a:pt x="332" y="56"/>
                    <a:pt x="332" y="56"/>
                  </a:cubicBezTo>
                  <a:cubicBezTo>
                    <a:pt x="332" y="56"/>
                    <a:pt x="332" y="56"/>
                    <a:pt x="332" y="56"/>
                  </a:cubicBezTo>
                  <a:cubicBezTo>
                    <a:pt x="332" y="56"/>
                    <a:pt x="331" y="56"/>
                    <a:pt x="331" y="55"/>
                  </a:cubicBezTo>
                  <a:cubicBezTo>
                    <a:pt x="331" y="54"/>
                    <a:pt x="332" y="52"/>
                    <a:pt x="332" y="52"/>
                  </a:cubicBezTo>
                  <a:cubicBezTo>
                    <a:pt x="333" y="51"/>
                    <a:pt x="333" y="49"/>
                    <a:pt x="333" y="49"/>
                  </a:cubicBezTo>
                  <a:cubicBezTo>
                    <a:pt x="332" y="49"/>
                    <a:pt x="332" y="49"/>
                    <a:pt x="332" y="49"/>
                  </a:cubicBezTo>
                  <a:cubicBezTo>
                    <a:pt x="332" y="49"/>
                    <a:pt x="330" y="50"/>
                    <a:pt x="330" y="48"/>
                  </a:cubicBezTo>
                  <a:cubicBezTo>
                    <a:pt x="330" y="47"/>
                    <a:pt x="329" y="45"/>
                    <a:pt x="329" y="45"/>
                  </a:cubicBezTo>
                  <a:cubicBezTo>
                    <a:pt x="329" y="45"/>
                    <a:pt x="327" y="44"/>
                    <a:pt x="327" y="44"/>
                  </a:cubicBezTo>
                  <a:cubicBezTo>
                    <a:pt x="326" y="44"/>
                    <a:pt x="326" y="44"/>
                    <a:pt x="325" y="45"/>
                  </a:cubicBezTo>
                  <a:cubicBezTo>
                    <a:pt x="325" y="45"/>
                    <a:pt x="322" y="44"/>
                    <a:pt x="322" y="44"/>
                  </a:cubicBezTo>
                  <a:cubicBezTo>
                    <a:pt x="322" y="44"/>
                    <a:pt x="319" y="44"/>
                    <a:pt x="319" y="44"/>
                  </a:cubicBezTo>
                  <a:cubicBezTo>
                    <a:pt x="318" y="44"/>
                    <a:pt x="317" y="46"/>
                    <a:pt x="317" y="46"/>
                  </a:cubicBezTo>
                  <a:cubicBezTo>
                    <a:pt x="315" y="43"/>
                    <a:pt x="315" y="43"/>
                    <a:pt x="315" y="43"/>
                  </a:cubicBezTo>
                  <a:cubicBezTo>
                    <a:pt x="316" y="40"/>
                    <a:pt x="316" y="40"/>
                    <a:pt x="316" y="40"/>
                  </a:cubicBezTo>
                  <a:cubicBezTo>
                    <a:pt x="316" y="40"/>
                    <a:pt x="314" y="38"/>
                    <a:pt x="314" y="37"/>
                  </a:cubicBezTo>
                  <a:cubicBezTo>
                    <a:pt x="314" y="37"/>
                    <a:pt x="313" y="35"/>
                    <a:pt x="313" y="35"/>
                  </a:cubicBezTo>
                  <a:cubicBezTo>
                    <a:pt x="311" y="35"/>
                    <a:pt x="311" y="35"/>
                    <a:pt x="311" y="35"/>
                  </a:cubicBezTo>
                  <a:cubicBezTo>
                    <a:pt x="310" y="34"/>
                    <a:pt x="310" y="34"/>
                    <a:pt x="310" y="34"/>
                  </a:cubicBezTo>
                  <a:cubicBezTo>
                    <a:pt x="310" y="34"/>
                    <a:pt x="308" y="34"/>
                    <a:pt x="307" y="34"/>
                  </a:cubicBezTo>
                  <a:cubicBezTo>
                    <a:pt x="306" y="34"/>
                    <a:pt x="306" y="34"/>
                    <a:pt x="305" y="34"/>
                  </a:cubicBezTo>
                  <a:cubicBezTo>
                    <a:pt x="305" y="34"/>
                    <a:pt x="303" y="32"/>
                    <a:pt x="303" y="32"/>
                  </a:cubicBezTo>
                  <a:cubicBezTo>
                    <a:pt x="303" y="31"/>
                    <a:pt x="303" y="30"/>
                    <a:pt x="303" y="29"/>
                  </a:cubicBezTo>
                  <a:cubicBezTo>
                    <a:pt x="302" y="28"/>
                    <a:pt x="301" y="26"/>
                    <a:pt x="301" y="25"/>
                  </a:cubicBezTo>
                  <a:cubicBezTo>
                    <a:pt x="301" y="25"/>
                    <a:pt x="302" y="23"/>
                    <a:pt x="302" y="23"/>
                  </a:cubicBezTo>
                  <a:cubicBezTo>
                    <a:pt x="301" y="22"/>
                    <a:pt x="299" y="20"/>
                    <a:pt x="299" y="20"/>
                  </a:cubicBezTo>
                  <a:cubicBezTo>
                    <a:pt x="298" y="18"/>
                    <a:pt x="298" y="18"/>
                    <a:pt x="298" y="18"/>
                  </a:cubicBezTo>
                  <a:cubicBezTo>
                    <a:pt x="298" y="18"/>
                    <a:pt x="295" y="20"/>
                    <a:pt x="294" y="20"/>
                  </a:cubicBezTo>
                  <a:cubicBezTo>
                    <a:pt x="293" y="20"/>
                    <a:pt x="291" y="19"/>
                    <a:pt x="291" y="20"/>
                  </a:cubicBezTo>
                  <a:cubicBezTo>
                    <a:pt x="291" y="20"/>
                    <a:pt x="292" y="22"/>
                    <a:pt x="291" y="22"/>
                  </a:cubicBezTo>
                  <a:cubicBezTo>
                    <a:pt x="290" y="22"/>
                    <a:pt x="288" y="22"/>
                    <a:pt x="287" y="21"/>
                  </a:cubicBezTo>
                  <a:cubicBezTo>
                    <a:pt x="286" y="20"/>
                    <a:pt x="286" y="19"/>
                    <a:pt x="286" y="18"/>
                  </a:cubicBezTo>
                  <a:cubicBezTo>
                    <a:pt x="285" y="18"/>
                    <a:pt x="285" y="16"/>
                    <a:pt x="284" y="16"/>
                  </a:cubicBezTo>
                  <a:cubicBezTo>
                    <a:pt x="283" y="16"/>
                    <a:pt x="282" y="16"/>
                    <a:pt x="282" y="15"/>
                  </a:cubicBezTo>
                  <a:cubicBezTo>
                    <a:pt x="282" y="15"/>
                    <a:pt x="282" y="12"/>
                    <a:pt x="282" y="12"/>
                  </a:cubicBezTo>
                  <a:cubicBezTo>
                    <a:pt x="282" y="10"/>
                    <a:pt x="282" y="10"/>
                    <a:pt x="282" y="10"/>
                  </a:cubicBezTo>
                  <a:cubicBezTo>
                    <a:pt x="282" y="10"/>
                    <a:pt x="282" y="7"/>
                    <a:pt x="281" y="7"/>
                  </a:cubicBezTo>
                  <a:cubicBezTo>
                    <a:pt x="281" y="6"/>
                    <a:pt x="280" y="5"/>
                    <a:pt x="280" y="5"/>
                  </a:cubicBezTo>
                  <a:cubicBezTo>
                    <a:pt x="280" y="2"/>
                    <a:pt x="280" y="2"/>
                    <a:pt x="280" y="2"/>
                  </a:cubicBezTo>
                  <a:cubicBezTo>
                    <a:pt x="281" y="1"/>
                    <a:pt x="281" y="1"/>
                    <a:pt x="281" y="1"/>
                  </a:cubicBezTo>
                  <a:cubicBezTo>
                    <a:pt x="281" y="1"/>
                    <a:pt x="281" y="0"/>
                    <a:pt x="282" y="0"/>
                  </a:cubicBezTo>
                  <a:cubicBezTo>
                    <a:pt x="259" y="4"/>
                    <a:pt x="259" y="4"/>
                    <a:pt x="259" y="4"/>
                  </a:cubicBezTo>
                  <a:cubicBezTo>
                    <a:pt x="249" y="5"/>
                    <a:pt x="249" y="5"/>
                    <a:pt x="249" y="5"/>
                  </a:cubicBezTo>
                  <a:cubicBezTo>
                    <a:pt x="245" y="10"/>
                    <a:pt x="245" y="10"/>
                    <a:pt x="245" y="10"/>
                  </a:cubicBezTo>
                  <a:cubicBezTo>
                    <a:pt x="243" y="15"/>
                    <a:pt x="243" y="15"/>
                    <a:pt x="243" y="15"/>
                  </a:cubicBezTo>
                  <a:cubicBezTo>
                    <a:pt x="244" y="23"/>
                    <a:pt x="244" y="23"/>
                    <a:pt x="244" y="23"/>
                  </a:cubicBezTo>
                  <a:cubicBezTo>
                    <a:pt x="241" y="28"/>
                    <a:pt x="241" y="28"/>
                    <a:pt x="241" y="28"/>
                  </a:cubicBezTo>
                  <a:cubicBezTo>
                    <a:pt x="241" y="34"/>
                    <a:pt x="241" y="34"/>
                    <a:pt x="241" y="34"/>
                  </a:cubicBezTo>
                  <a:cubicBezTo>
                    <a:pt x="241" y="43"/>
                    <a:pt x="241" y="43"/>
                    <a:pt x="241" y="43"/>
                  </a:cubicBezTo>
                  <a:cubicBezTo>
                    <a:pt x="236" y="46"/>
                    <a:pt x="236" y="46"/>
                    <a:pt x="236" y="46"/>
                  </a:cubicBezTo>
                  <a:cubicBezTo>
                    <a:pt x="229" y="53"/>
                    <a:pt x="229" y="53"/>
                    <a:pt x="229" y="53"/>
                  </a:cubicBezTo>
                  <a:cubicBezTo>
                    <a:pt x="219" y="57"/>
                    <a:pt x="219" y="57"/>
                    <a:pt x="219" y="57"/>
                  </a:cubicBezTo>
                  <a:cubicBezTo>
                    <a:pt x="206" y="60"/>
                    <a:pt x="206" y="60"/>
                    <a:pt x="206" y="60"/>
                  </a:cubicBezTo>
                  <a:cubicBezTo>
                    <a:pt x="196" y="63"/>
                    <a:pt x="196" y="63"/>
                    <a:pt x="196" y="63"/>
                  </a:cubicBezTo>
                  <a:cubicBezTo>
                    <a:pt x="187" y="68"/>
                    <a:pt x="187" y="68"/>
                    <a:pt x="187" y="68"/>
                  </a:cubicBezTo>
                  <a:cubicBezTo>
                    <a:pt x="185" y="75"/>
                    <a:pt x="185" y="75"/>
                    <a:pt x="185" y="75"/>
                  </a:cubicBezTo>
                  <a:cubicBezTo>
                    <a:pt x="184" y="84"/>
                    <a:pt x="184" y="84"/>
                    <a:pt x="184" y="84"/>
                  </a:cubicBezTo>
                  <a:cubicBezTo>
                    <a:pt x="177" y="87"/>
                    <a:pt x="177" y="87"/>
                    <a:pt x="177" y="87"/>
                  </a:cubicBezTo>
                  <a:cubicBezTo>
                    <a:pt x="177" y="87"/>
                    <a:pt x="174" y="89"/>
                    <a:pt x="172" y="88"/>
                  </a:cubicBezTo>
                  <a:cubicBezTo>
                    <a:pt x="169" y="88"/>
                    <a:pt x="163" y="86"/>
                    <a:pt x="163" y="86"/>
                  </a:cubicBezTo>
                  <a:cubicBezTo>
                    <a:pt x="163" y="86"/>
                    <a:pt x="156" y="82"/>
                    <a:pt x="153" y="82"/>
                  </a:cubicBezTo>
                  <a:cubicBezTo>
                    <a:pt x="150" y="81"/>
                    <a:pt x="145" y="76"/>
                    <a:pt x="145" y="76"/>
                  </a:cubicBezTo>
                  <a:cubicBezTo>
                    <a:pt x="140" y="80"/>
                    <a:pt x="140" y="80"/>
                    <a:pt x="140" y="80"/>
                  </a:cubicBezTo>
                  <a:cubicBezTo>
                    <a:pt x="140" y="80"/>
                    <a:pt x="137" y="77"/>
                    <a:pt x="137" y="75"/>
                  </a:cubicBezTo>
                  <a:cubicBezTo>
                    <a:pt x="137" y="74"/>
                    <a:pt x="137" y="74"/>
                    <a:pt x="137" y="72"/>
                  </a:cubicBezTo>
                  <a:cubicBezTo>
                    <a:pt x="137" y="69"/>
                    <a:pt x="137" y="64"/>
                    <a:pt x="137" y="64"/>
                  </a:cubicBezTo>
                  <a:cubicBezTo>
                    <a:pt x="130" y="61"/>
                    <a:pt x="130" y="61"/>
                    <a:pt x="130" y="61"/>
                  </a:cubicBezTo>
                  <a:cubicBezTo>
                    <a:pt x="123" y="60"/>
                    <a:pt x="123" y="60"/>
                    <a:pt x="123" y="60"/>
                  </a:cubicBezTo>
                  <a:cubicBezTo>
                    <a:pt x="123" y="60"/>
                    <a:pt x="123" y="62"/>
                    <a:pt x="121" y="60"/>
                  </a:cubicBezTo>
                  <a:cubicBezTo>
                    <a:pt x="118" y="58"/>
                    <a:pt x="118" y="54"/>
                    <a:pt x="118" y="54"/>
                  </a:cubicBezTo>
                  <a:cubicBezTo>
                    <a:pt x="112" y="51"/>
                    <a:pt x="112" y="51"/>
                    <a:pt x="112" y="51"/>
                  </a:cubicBezTo>
                  <a:cubicBezTo>
                    <a:pt x="110" y="59"/>
                    <a:pt x="110" y="59"/>
                    <a:pt x="110" y="59"/>
                  </a:cubicBezTo>
                  <a:cubicBezTo>
                    <a:pt x="117" y="65"/>
                    <a:pt x="117" y="65"/>
                    <a:pt x="117" y="65"/>
                  </a:cubicBezTo>
                  <a:cubicBezTo>
                    <a:pt x="119" y="69"/>
                    <a:pt x="119" y="69"/>
                    <a:pt x="119" y="69"/>
                  </a:cubicBezTo>
                  <a:cubicBezTo>
                    <a:pt x="117" y="75"/>
                    <a:pt x="117" y="75"/>
                    <a:pt x="117" y="75"/>
                  </a:cubicBezTo>
                  <a:cubicBezTo>
                    <a:pt x="119" y="80"/>
                    <a:pt x="119" y="80"/>
                    <a:pt x="119" y="80"/>
                  </a:cubicBezTo>
                  <a:cubicBezTo>
                    <a:pt x="120" y="84"/>
                    <a:pt x="120" y="84"/>
                    <a:pt x="120" y="84"/>
                  </a:cubicBezTo>
                  <a:cubicBezTo>
                    <a:pt x="120" y="84"/>
                    <a:pt x="121" y="84"/>
                    <a:pt x="121" y="87"/>
                  </a:cubicBezTo>
                  <a:cubicBezTo>
                    <a:pt x="121" y="89"/>
                    <a:pt x="120" y="99"/>
                    <a:pt x="120" y="99"/>
                  </a:cubicBezTo>
                  <a:cubicBezTo>
                    <a:pt x="120" y="107"/>
                    <a:pt x="120" y="107"/>
                    <a:pt x="120" y="107"/>
                  </a:cubicBezTo>
                  <a:cubicBezTo>
                    <a:pt x="123" y="115"/>
                    <a:pt x="123" y="115"/>
                    <a:pt x="123" y="115"/>
                  </a:cubicBezTo>
                  <a:cubicBezTo>
                    <a:pt x="123" y="115"/>
                    <a:pt x="118" y="118"/>
                    <a:pt x="116" y="118"/>
                  </a:cubicBezTo>
                  <a:cubicBezTo>
                    <a:pt x="114" y="118"/>
                    <a:pt x="109" y="116"/>
                    <a:pt x="109" y="116"/>
                  </a:cubicBezTo>
                  <a:cubicBezTo>
                    <a:pt x="107" y="111"/>
                    <a:pt x="107" y="111"/>
                    <a:pt x="107" y="111"/>
                  </a:cubicBezTo>
                  <a:cubicBezTo>
                    <a:pt x="95" y="112"/>
                    <a:pt x="95" y="112"/>
                    <a:pt x="95" y="112"/>
                  </a:cubicBezTo>
                  <a:cubicBezTo>
                    <a:pt x="88" y="111"/>
                    <a:pt x="88" y="111"/>
                    <a:pt x="88" y="111"/>
                  </a:cubicBezTo>
                  <a:cubicBezTo>
                    <a:pt x="82" y="115"/>
                    <a:pt x="82" y="115"/>
                    <a:pt x="82" y="115"/>
                  </a:cubicBezTo>
                  <a:cubicBezTo>
                    <a:pt x="78" y="114"/>
                    <a:pt x="78" y="114"/>
                    <a:pt x="78" y="114"/>
                  </a:cubicBezTo>
                  <a:cubicBezTo>
                    <a:pt x="74" y="110"/>
                    <a:pt x="74" y="110"/>
                    <a:pt x="74" y="110"/>
                  </a:cubicBezTo>
                  <a:cubicBezTo>
                    <a:pt x="73" y="104"/>
                    <a:pt x="73" y="104"/>
                    <a:pt x="73" y="104"/>
                  </a:cubicBezTo>
                  <a:cubicBezTo>
                    <a:pt x="71" y="99"/>
                    <a:pt x="71" y="99"/>
                    <a:pt x="71" y="99"/>
                  </a:cubicBezTo>
                  <a:cubicBezTo>
                    <a:pt x="67" y="94"/>
                    <a:pt x="67" y="94"/>
                    <a:pt x="67" y="94"/>
                  </a:cubicBezTo>
                  <a:cubicBezTo>
                    <a:pt x="54" y="95"/>
                    <a:pt x="54" y="95"/>
                    <a:pt x="54" y="95"/>
                  </a:cubicBezTo>
                  <a:cubicBezTo>
                    <a:pt x="49" y="96"/>
                    <a:pt x="49" y="96"/>
                    <a:pt x="49" y="96"/>
                  </a:cubicBezTo>
                  <a:cubicBezTo>
                    <a:pt x="46" y="99"/>
                    <a:pt x="46" y="99"/>
                    <a:pt x="46" y="99"/>
                  </a:cubicBezTo>
                  <a:cubicBezTo>
                    <a:pt x="40" y="98"/>
                    <a:pt x="40" y="98"/>
                    <a:pt x="40" y="98"/>
                  </a:cubicBezTo>
                  <a:cubicBezTo>
                    <a:pt x="38" y="101"/>
                    <a:pt x="38" y="101"/>
                    <a:pt x="38" y="101"/>
                  </a:cubicBezTo>
                  <a:cubicBezTo>
                    <a:pt x="31" y="99"/>
                    <a:pt x="31" y="99"/>
                    <a:pt x="31" y="99"/>
                  </a:cubicBezTo>
                  <a:cubicBezTo>
                    <a:pt x="24" y="100"/>
                    <a:pt x="24" y="100"/>
                    <a:pt x="24" y="100"/>
                  </a:cubicBezTo>
                  <a:cubicBezTo>
                    <a:pt x="19" y="99"/>
                    <a:pt x="19" y="99"/>
                    <a:pt x="19" y="99"/>
                  </a:cubicBezTo>
                  <a:cubicBezTo>
                    <a:pt x="10" y="101"/>
                    <a:pt x="10" y="101"/>
                    <a:pt x="10" y="101"/>
                  </a:cubicBezTo>
                  <a:cubicBezTo>
                    <a:pt x="5" y="105"/>
                    <a:pt x="5" y="105"/>
                    <a:pt x="5" y="105"/>
                  </a:cubicBezTo>
                  <a:cubicBezTo>
                    <a:pt x="0" y="113"/>
                    <a:pt x="0" y="113"/>
                    <a:pt x="0" y="113"/>
                  </a:cubicBezTo>
                  <a:cubicBezTo>
                    <a:pt x="0" y="113"/>
                    <a:pt x="2" y="113"/>
                    <a:pt x="4" y="113"/>
                  </a:cubicBezTo>
                  <a:cubicBezTo>
                    <a:pt x="5" y="113"/>
                    <a:pt x="14" y="114"/>
                    <a:pt x="14" y="114"/>
                  </a:cubicBezTo>
                  <a:cubicBezTo>
                    <a:pt x="16" y="117"/>
                    <a:pt x="16" y="117"/>
                    <a:pt x="16" y="117"/>
                  </a:cubicBezTo>
                  <a:cubicBezTo>
                    <a:pt x="10" y="120"/>
                    <a:pt x="10" y="120"/>
                    <a:pt x="10" y="120"/>
                  </a:cubicBezTo>
                  <a:cubicBezTo>
                    <a:pt x="15" y="122"/>
                    <a:pt x="15" y="122"/>
                    <a:pt x="15" y="122"/>
                  </a:cubicBezTo>
                  <a:cubicBezTo>
                    <a:pt x="16" y="124"/>
                    <a:pt x="16" y="124"/>
                    <a:pt x="16" y="124"/>
                  </a:cubicBezTo>
                  <a:cubicBezTo>
                    <a:pt x="16" y="127"/>
                    <a:pt x="16" y="127"/>
                    <a:pt x="16" y="127"/>
                  </a:cubicBezTo>
                  <a:cubicBezTo>
                    <a:pt x="5" y="128"/>
                    <a:pt x="5" y="128"/>
                    <a:pt x="5" y="128"/>
                  </a:cubicBezTo>
                  <a:cubicBezTo>
                    <a:pt x="5" y="128"/>
                    <a:pt x="2" y="127"/>
                    <a:pt x="2" y="129"/>
                  </a:cubicBezTo>
                  <a:cubicBezTo>
                    <a:pt x="1" y="131"/>
                    <a:pt x="5" y="132"/>
                    <a:pt x="5" y="132"/>
                  </a:cubicBezTo>
                  <a:cubicBezTo>
                    <a:pt x="10" y="135"/>
                    <a:pt x="10" y="135"/>
                    <a:pt x="10" y="135"/>
                  </a:cubicBezTo>
                  <a:cubicBezTo>
                    <a:pt x="9" y="145"/>
                    <a:pt x="9" y="145"/>
                    <a:pt x="9" y="145"/>
                  </a:cubicBezTo>
                  <a:cubicBezTo>
                    <a:pt x="13" y="145"/>
                    <a:pt x="13" y="145"/>
                    <a:pt x="13" y="145"/>
                  </a:cubicBezTo>
                  <a:cubicBezTo>
                    <a:pt x="19" y="145"/>
                    <a:pt x="19" y="145"/>
                    <a:pt x="19" y="145"/>
                  </a:cubicBezTo>
                  <a:cubicBezTo>
                    <a:pt x="19" y="145"/>
                    <a:pt x="20" y="143"/>
                    <a:pt x="23" y="142"/>
                  </a:cubicBezTo>
                  <a:cubicBezTo>
                    <a:pt x="25" y="142"/>
                    <a:pt x="28" y="142"/>
                    <a:pt x="28" y="142"/>
                  </a:cubicBezTo>
                  <a:cubicBezTo>
                    <a:pt x="28" y="142"/>
                    <a:pt x="28" y="141"/>
                    <a:pt x="30" y="146"/>
                  </a:cubicBezTo>
                  <a:cubicBezTo>
                    <a:pt x="31" y="150"/>
                    <a:pt x="31" y="150"/>
                    <a:pt x="31" y="150"/>
                  </a:cubicBezTo>
                  <a:cubicBezTo>
                    <a:pt x="35" y="151"/>
                    <a:pt x="35" y="151"/>
                    <a:pt x="35" y="151"/>
                  </a:cubicBezTo>
                  <a:cubicBezTo>
                    <a:pt x="37" y="152"/>
                    <a:pt x="37" y="152"/>
                    <a:pt x="37" y="152"/>
                  </a:cubicBezTo>
                  <a:cubicBezTo>
                    <a:pt x="37" y="152"/>
                    <a:pt x="41" y="154"/>
                    <a:pt x="43" y="155"/>
                  </a:cubicBezTo>
                  <a:cubicBezTo>
                    <a:pt x="45" y="156"/>
                    <a:pt x="49" y="160"/>
                    <a:pt x="49" y="160"/>
                  </a:cubicBezTo>
                  <a:cubicBezTo>
                    <a:pt x="51" y="161"/>
                    <a:pt x="51" y="161"/>
                    <a:pt x="51" y="161"/>
                  </a:cubicBezTo>
                  <a:cubicBezTo>
                    <a:pt x="51" y="166"/>
                    <a:pt x="51" y="166"/>
                    <a:pt x="51" y="166"/>
                  </a:cubicBezTo>
                  <a:cubicBezTo>
                    <a:pt x="51" y="166"/>
                    <a:pt x="55" y="167"/>
                    <a:pt x="58" y="167"/>
                  </a:cubicBezTo>
                  <a:cubicBezTo>
                    <a:pt x="61" y="167"/>
                    <a:pt x="68" y="166"/>
                    <a:pt x="68" y="166"/>
                  </a:cubicBezTo>
                  <a:cubicBezTo>
                    <a:pt x="70" y="170"/>
                    <a:pt x="70" y="170"/>
                    <a:pt x="70" y="170"/>
                  </a:cubicBezTo>
                  <a:cubicBezTo>
                    <a:pt x="72" y="170"/>
                    <a:pt x="81" y="173"/>
                    <a:pt x="81" y="173"/>
                  </a:cubicBezTo>
                  <a:cubicBezTo>
                    <a:pt x="78" y="177"/>
                    <a:pt x="78" y="177"/>
                    <a:pt x="78" y="177"/>
                  </a:cubicBezTo>
                  <a:cubicBezTo>
                    <a:pt x="75" y="180"/>
                    <a:pt x="75" y="180"/>
                    <a:pt x="75" y="180"/>
                  </a:cubicBezTo>
                  <a:cubicBezTo>
                    <a:pt x="74" y="183"/>
                    <a:pt x="74" y="183"/>
                    <a:pt x="74" y="183"/>
                  </a:cubicBezTo>
                  <a:cubicBezTo>
                    <a:pt x="74" y="183"/>
                    <a:pt x="75" y="183"/>
                    <a:pt x="79" y="184"/>
                  </a:cubicBezTo>
                  <a:cubicBezTo>
                    <a:pt x="83" y="185"/>
                    <a:pt x="86" y="187"/>
                    <a:pt x="86" y="187"/>
                  </a:cubicBezTo>
                  <a:cubicBezTo>
                    <a:pt x="84" y="192"/>
                    <a:pt x="84" y="192"/>
                    <a:pt x="84" y="192"/>
                  </a:cubicBezTo>
                  <a:cubicBezTo>
                    <a:pt x="89" y="196"/>
                    <a:pt x="89" y="196"/>
                    <a:pt x="89" y="196"/>
                  </a:cubicBezTo>
                  <a:cubicBezTo>
                    <a:pt x="89" y="196"/>
                    <a:pt x="91" y="199"/>
                    <a:pt x="91" y="200"/>
                  </a:cubicBezTo>
                  <a:cubicBezTo>
                    <a:pt x="90" y="201"/>
                    <a:pt x="90" y="203"/>
                    <a:pt x="90" y="203"/>
                  </a:cubicBezTo>
                  <a:cubicBezTo>
                    <a:pt x="87" y="202"/>
                    <a:pt x="87" y="202"/>
                    <a:pt x="87" y="202"/>
                  </a:cubicBezTo>
                  <a:cubicBezTo>
                    <a:pt x="87" y="202"/>
                    <a:pt x="87" y="204"/>
                    <a:pt x="86" y="202"/>
                  </a:cubicBezTo>
                  <a:cubicBezTo>
                    <a:pt x="84" y="200"/>
                    <a:pt x="83" y="198"/>
                    <a:pt x="83" y="198"/>
                  </a:cubicBezTo>
                  <a:cubicBezTo>
                    <a:pt x="82" y="202"/>
                    <a:pt x="82" y="202"/>
                    <a:pt x="82" y="202"/>
                  </a:cubicBezTo>
                  <a:cubicBezTo>
                    <a:pt x="82" y="202"/>
                    <a:pt x="83" y="206"/>
                    <a:pt x="84" y="207"/>
                  </a:cubicBezTo>
                  <a:cubicBezTo>
                    <a:pt x="86" y="207"/>
                    <a:pt x="86" y="206"/>
                    <a:pt x="86" y="209"/>
                  </a:cubicBezTo>
                  <a:cubicBezTo>
                    <a:pt x="86" y="211"/>
                    <a:pt x="87" y="216"/>
                    <a:pt x="88" y="217"/>
                  </a:cubicBezTo>
                  <a:cubicBezTo>
                    <a:pt x="89" y="219"/>
                    <a:pt x="89" y="224"/>
                    <a:pt x="90" y="225"/>
                  </a:cubicBezTo>
                  <a:cubicBezTo>
                    <a:pt x="92" y="225"/>
                    <a:pt x="93" y="226"/>
                    <a:pt x="93" y="226"/>
                  </a:cubicBezTo>
                  <a:cubicBezTo>
                    <a:pt x="95" y="228"/>
                    <a:pt x="95" y="228"/>
                    <a:pt x="95" y="228"/>
                  </a:cubicBezTo>
                  <a:cubicBezTo>
                    <a:pt x="101" y="233"/>
                    <a:pt x="101" y="233"/>
                    <a:pt x="101" y="233"/>
                  </a:cubicBezTo>
                  <a:cubicBezTo>
                    <a:pt x="101" y="233"/>
                    <a:pt x="105" y="236"/>
                    <a:pt x="107" y="237"/>
                  </a:cubicBezTo>
                  <a:cubicBezTo>
                    <a:pt x="109" y="238"/>
                    <a:pt x="110" y="238"/>
                    <a:pt x="110" y="238"/>
                  </a:cubicBezTo>
                  <a:cubicBezTo>
                    <a:pt x="115" y="243"/>
                    <a:pt x="115" y="243"/>
                    <a:pt x="115" y="243"/>
                  </a:cubicBezTo>
                  <a:cubicBezTo>
                    <a:pt x="115" y="243"/>
                    <a:pt x="118" y="248"/>
                    <a:pt x="117" y="248"/>
                  </a:cubicBezTo>
                  <a:cubicBezTo>
                    <a:pt x="116" y="248"/>
                    <a:pt x="117" y="249"/>
                    <a:pt x="115" y="249"/>
                  </a:cubicBezTo>
                  <a:cubicBezTo>
                    <a:pt x="112" y="249"/>
                    <a:pt x="113" y="251"/>
                    <a:pt x="111" y="249"/>
                  </a:cubicBezTo>
                  <a:cubicBezTo>
                    <a:pt x="108" y="247"/>
                    <a:pt x="106" y="244"/>
                    <a:pt x="103" y="244"/>
                  </a:cubicBezTo>
                  <a:cubicBezTo>
                    <a:pt x="100" y="244"/>
                    <a:pt x="100" y="244"/>
                    <a:pt x="100" y="244"/>
                  </a:cubicBezTo>
                  <a:cubicBezTo>
                    <a:pt x="106" y="249"/>
                    <a:pt x="106" y="249"/>
                    <a:pt x="106" y="249"/>
                  </a:cubicBezTo>
                  <a:cubicBezTo>
                    <a:pt x="109" y="250"/>
                    <a:pt x="109" y="250"/>
                    <a:pt x="109" y="250"/>
                  </a:cubicBezTo>
                  <a:cubicBezTo>
                    <a:pt x="113" y="254"/>
                    <a:pt x="113" y="254"/>
                    <a:pt x="113" y="254"/>
                  </a:cubicBezTo>
                  <a:cubicBezTo>
                    <a:pt x="114" y="254"/>
                    <a:pt x="114" y="254"/>
                    <a:pt x="114" y="254"/>
                  </a:cubicBezTo>
                  <a:cubicBezTo>
                    <a:pt x="114" y="254"/>
                    <a:pt x="115" y="256"/>
                    <a:pt x="115" y="257"/>
                  </a:cubicBezTo>
                  <a:cubicBezTo>
                    <a:pt x="115" y="258"/>
                    <a:pt x="114" y="261"/>
                    <a:pt x="113" y="262"/>
                  </a:cubicBezTo>
                  <a:cubicBezTo>
                    <a:pt x="113" y="264"/>
                    <a:pt x="113" y="266"/>
                    <a:pt x="113" y="266"/>
                  </a:cubicBezTo>
                  <a:cubicBezTo>
                    <a:pt x="110" y="259"/>
                    <a:pt x="110" y="259"/>
                    <a:pt x="110" y="259"/>
                  </a:cubicBezTo>
                  <a:cubicBezTo>
                    <a:pt x="110" y="259"/>
                    <a:pt x="111" y="257"/>
                    <a:pt x="109" y="256"/>
                  </a:cubicBezTo>
                  <a:cubicBezTo>
                    <a:pt x="107" y="256"/>
                    <a:pt x="105" y="257"/>
                    <a:pt x="105" y="257"/>
                  </a:cubicBezTo>
                  <a:cubicBezTo>
                    <a:pt x="105" y="257"/>
                    <a:pt x="104" y="259"/>
                    <a:pt x="105" y="260"/>
                  </a:cubicBezTo>
                  <a:cubicBezTo>
                    <a:pt x="107" y="261"/>
                    <a:pt x="108" y="262"/>
                    <a:pt x="108" y="263"/>
                  </a:cubicBezTo>
                  <a:cubicBezTo>
                    <a:pt x="109" y="264"/>
                    <a:pt x="109" y="265"/>
                    <a:pt x="109" y="265"/>
                  </a:cubicBezTo>
                  <a:cubicBezTo>
                    <a:pt x="109" y="265"/>
                    <a:pt x="111" y="265"/>
                    <a:pt x="111" y="267"/>
                  </a:cubicBezTo>
                  <a:cubicBezTo>
                    <a:pt x="111" y="270"/>
                    <a:pt x="110" y="273"/>
                    <a:pt x="110" y="273"/>
                  </a:cubicBezTo>
                  <a:cubicBezTo>
                    <a:pt x="110" y="273"/>
                    <a:pt x="108" y="273"/>
                    <a:pt x="111" y="275"/>
                  </a:cubicBezTo>
                  <a:cubicBezTo>
                    <a:pt x="114" y="277"/>
                    <a:pt x="115" y="278"/>
                    <a:pt x="116" y="279"/>
                  </a:cubicBezTo>
                  <a:cubicBezTo>
                    <a:pt x="117" y="280"/>
                    <a:pt x="121" y="285"/>
                    <a:pt x="121" y="285"/>
                  </a:cubicBezTo>
                  <a:cubicBezTo>
                    <a:pt x="124" y="289"/>
                    <a:pt x="124" y="289"/>
                    <a:pt x="124" y="289"/>
                  </a:cubicBezTo>
                  <a:cubicBezTo>
                    <a:pt x="124" y="289"/>
                    <a:pt x="124" y="291"/>
                    <a:pt x="124" y="291"/>
                  </a:cubicBezTo>
                  <a:cubicBezTo>
                    <a:pt x="123" y="291"/>
                    <a:pt x="121" y="291"/>
                    <a:pt x="121" y="291"/>
                  </a:cubicBezTo>
                  <a:cubicBezTo>
                    <a:pt x="121" y="291"/>
                    <a:pt x="120" y="291"/>
                    <a:pt x="119" y="290"/>
                  </a:cubicBezTo>
                  <a:cubicBezTo>
                    <a:pt x="118" y="288"/>
                    <a:pt x="116" y="285"/>
                    <a:pt x="116" y="285"/>
                  </a:cubicBezTo>
                  <a:cubicBezTo>
                    <a:pt x="114" y="284"/>
                    <a:pt x="114" y="284"/>
                    <a:pt x="114" y="284"/>
                  </a:cubicBezTo>
                  <a:cubicBezTo>
                    <a:pt x="112" y="285"/>
                    <a:pt x="112" y="285"/>
                    <a:pt x="112" y="285"/>
                  </a:cubicBezTo>
                  <a:cubicBezTo>
                    <a:pt x="112" y="285"/>
                    <a:pt x="110" y="289"/>
                    <a:pt x="110" y="289"/>
                  </a:cubicBezTo>
                  <a:cubicBezTo>
                    <a:pt x="110" y="290"/>
                    <a:pt x="107" y="296"/>
                    <a:pt x="107" y="296"/>
                  </a:cubicBezTo>
                  <a:cubicBezTo>
                    <a:pt x="105" y="308"/>
                    <a:pt x="105" y="308"/>
                    <a:pt x="105" y="308"/>
                  </a:cubicBezTo>
                  <a:cubicBezTo>
                    <a:pt x="105" y="308"/>
                    <a:pt x="105" y="322"/>
                    <a:pt x="104" y="323"/>
                  </a:cubicBezTo>
                  <a:cubicBezTo>
                    <a:pt x="104" y="324"/>
                    <a:pt x="100" y="334"/>
                    <a:pt x="100" y="334"/>
                  </a:cubicBezTo>
                  <a:cubicBezTo>
                    <a:pt x="100" y="334"/>
                    <a:pt x="100" y="335"/>
                    <a:pt x="100" y="338"/>
                  </a:cubicBezTo>
                  <a:cubicBezTo>
                    <a:pt x="99" y="341"/>
                    <a:pt x="98" y="346"/>
                    <a:pt x="98" y="346"/>
                  </a:cubicBezTo>
                  <a:cubicBezTo>
                    <a:pt x="98" y="346"/>
                    <a:pt x="97" y="350"/>
                    <a:pt x="97" y="352"/>
                  </a:cubicBezTo>
                  <a:cubicBezTo>
                    <a:pt x="96" y="354"/>
                    <a:pt x="93" y="362"/>
                    <a:pt x="93" y="362"/>
                  </a:cubicBezTo>
                  <a:cubicBezTo>
                    <a:pt x="92" y="371"/>
                    <a:pt x="92" y="371"/>
                    <a:pt x="92" y="371"/>
                  </a:cubicBezTo>
                  <a:cubicBezTo>
                    <a:pt x="84" y="388"/>
                    <a:pt x="84" y="388"/>
                    <a:pt x="84" y="388"/>
                  </a:cubicBezTo>
                  <a:cubicBezTo>
                    <a:pt x="78" y="393"/>
                    <a:pt x="78" y="393"/>
                    <a:pt x="78" y="393"/>
                  </a:cubicBezTo>
                  <a:cubicBezTo>
                    <a:pt x="75" y="395"/>
                    <a:pt x="75" y="395"/>
                    <a:pt x="75" y="395"/>
                  </a:cubicBezTo>
                  <a:cubicBezTo>
                    <a:pt x="78" y="396"/>
                    <a:pt x="80" y="397"/>
                    <a:pt x="81" y="400"/>
                  </a:cubicBezTo>
                  <a:cubicBezTo>
                    <a:pt x="83" y="405"/>
                    <a:pt x="87" y="413"/>
                    <a:pt x="87" y="413"/>
                  </a:cubicBezTo>
                  <a:cubicBezTo>
                    <a:pt x="100" y="418"/>
                    <a:pt x="100" y="418"/>
                    <a:pt x="100" y="418"/>
                  </a:cubicBezTo>
                  <a:cubicBezTo>
                    <a:pt x="100" y="418"/>
                    <a:pt x="107" y="424"/>
                    <a:pt x="108" y="426"/>
                  </a:cubicBezTo>
                  <a:cubicBezTo>
                    <a:pt x="109" y="427"/>
                    <a:pt x="124" y="432"/>
                    <a:pt x="124" y="432"/>
                  </a:cubicBezTo>
                  <a:cubicBezTo>
                    <a:pt x="134" y="441"/>
                    <a:pt x="134" y="441"/>
                    <a:pt x="134" y="441"/>
                  </a:cubicBezTo>
                  <a:cubicBezTo>
                    <a:pt x="149" y="441"/>
                    <a:pt x="149" y="441"/>
                    <a:pt x="149" y="441"/>
                  </a:cubicBezTo>
                  <a:cubicBezTo>
                    <a:pt x="159" y="443"/>
                    <a:pt x="159" y="443"/>
                    <a:pt x="159" y="443"/>
                  </a:cubicBezTo>
                  <a:cubicBezTo>
                    <a:pt x="164" y="437"/>
                    <a:pt x="164" y="437"/>
                    <a:pt x="164" y="437"/>
                  </a:cubicBezTo>
                  <a:cubicBezTo>
                    <a:pt x="164" y="437"/>
                    <a:pt x="189" y="449"/>
                    <a:pt x="190" y="449"/>
                  </a:cubicBezTo>
                  <a:cubicBezTo>
                    <a:pt x="191" y="449"/>
                    <a:pt x="191" y="452"/>
                    <a:pt x="192" y="455"/>
                  </a:cubicBezTo>
                  <a:cubicBezTo>
                    <a:pt x="192" y="455"/>
                    <a:pt x="192" y="455"/>
                    <a:pt x="192" y="455"/>
                  </a:cubicBezTo>
                  <a:cubicBezTo>
                    <a:pt x="192" y="455"/>
                    <a:pt x="192" y="455"/>
                    <a:pt x="192" y="455"/>
                  </a:cubicBezTo>
                  <a:cubicBezTo>
                    <a:pt x="193" y="455"/>
                    <a:pt x="193" y="455"/>
                    <a:pt x="193" y="455"/>
                  </a:cubicBezTo>
                  <a:cubicBezTo>
                    <a:pt x="193" y="455"/>
                    <a:pt x="192" y="454"/>
                    <a:pt x="192" y="454"/>
                  </a:cubicBezTo>
                  <a:cubicBezTo>
                    <a:pt x="192" y="453"/>
                    <a:pt x="192" y="453"/>
                    <a:pt x="192" y="453"/>
                  </a:cubicBezTo>
                  <a:cubicBezTo>
                    <a:pt x="193" y="453"/>
                    <a:pt x="193" y="453"/>
                    <a:pt x="193" y="453"/>
                  </a:cubicBezTo>
                  <a:cubicBezTo>
                    <a:pt x="193" y="453"/>
                    <a:pt x="193" y="453"/>
                    <a:pt x="193" y="453"/>
                  </a:cubicBezTo>
                  <a:cubicBezTo>
                    <a:pt x="193" y="453"/>
                    <a:pt x="193" y="453"/>
                    <a:pt x="193" y="453"/>
                  </a:cubicBezTo>
                  <a:cubicBezTo>
                    <a:pt x="194" y="453"/>
                    <a:pt x="194" y="453"/>
                    <a:pt x="194" y="453"/>
                  </a:cubicBezTo>
                  <a:cubicBezTo>
                    <a:pt x="195" y="452"/>
                    <a:pt x="195" y="452"/>
                    <a:pt x="195" y="452"/>
                  </a:cubicBezTo>
                  <a:cubicBezTo>
                    <a:pt x="195" y="452"/>
                    <a:pt x="195" y="452"/>
                    <a:pt x="195" y="452"/>
                  </a:cubicBezTo>
                  <a:cubicBezTo>
                    <a:pt x="195" y="451"/>
                    <a:pt x="194" y="451"/>
                    <a:pt x="194" y="451"/>
                  </a:cubicBezTo>
                  <a:cubicBezTo>
                    <a:pt x="194" y="451"/>
                    <a:pt x="195" y="451"/>
                    <a:pt x="195" y="450"/>
                  </a:cubicBezTo>
                  <a:cubicBezTo>
                    <a:pt x="195" y="450"/>
                    <a:pt x="195" y="450"/>
                    <a:pt x="195" y="450"/>
                  </a:cubicBezTo>
                  <a:cubicBezTo>
                    <a:pt x="196" y="450"/>
                    <a:pt x="196" y="450"/>
                    <a:pt x="196" y="450"/>
                  </a:cubicBezTo>
                  <a:cubicBezTo>
                    <a:pt x="196" y="450"/>
                    <a:pt x="196" y="450"/>
                    <a:pt x="196" y="450"/>
                  </a:cubicBezTo>
                  <a:cubicBezTo>
                    <a:pt x="196" y="450"/>
                    <a:pt x="196" y="450"/>
                    <a:pt x="196" y="450"/>
                  </a:cubicBezTo>
                  <a:cubicBezTo>
                    <a:pt x="197" y="450"/>
                    <a:pt x="197" y="450"/>
                    <a:pt x="197" y="450"/>
                  </a:cubicBezTo>
                  <a:cubicBezTo>
                    <a:pt x="197" y="450"/>
                    <a:pt x="197" y="450"/>
                    <a:pt x="197" y="450"/>
                  </a:cubicBezTo>
                  <a:cubicBezTo>
                    <a:pt x="198" y="450"/>
                    <a:pt x="198" y="450"/>
                    <a:pt x="198" y="450"/>
                  </a:cubicBezTo>
                  <a:cubicBezTo>
                    <a:pt x="198" y="450"/>
                    <a:pt x="198" y="450"/>
                    <a:pt x="198" y="450"/>
                  </a:cubicBezTo>
                  <a:cubicBezTo>
                    <a:pt x="198" y="450"/>
                    <a:pt x="199" y="450"/>
                    <a:pt x="199" y="450"/>
                  </a:cubicBezTo>
                  <a:cubicBezTo>
                    <a:pt x="199" y="450"/>
                    <a:pt x="199" y="451"/>
                    <a:pt x="199" y="451"/>
                  </a:cubicBezTo>
                  <a:cubicBezTo>
                    <a:pt x="199" y="451"/>
                    <a:pt x="199" y="451"/>
                    <a:pt x="199" y="451"/>
                  </a:cubicBezTo>
                  <a:cubicBezTo>
                    <a:pt x="199" y="451"/>
                    <a:pt x="200" y="451"/>
                    <a:pt x="200" y="451"/>
                  </a:cubicBezTo>
                  <a:cubicBezTo>
                    <a:pt x="200" y="451"/>
                    <a:pt x="200" y="452"/>
                    <a:pt x="200" y="452"/>
                  </a:cubicBezTo>
                  <a:cubicBezTo>
                    <a:pt x="200" y="452"/>
                    <a:pt x="201" y="452"/>
                    <a:pt x="201" y="452"/>
                  </a:cubicBezTo>
                  <a:cubicBezTo>
                    <a:pt x="201" y="452"/>
                    <a:pt x="202" y="452"/>
                    <a:pt x="202" y="452"/>
                  </a:cubicBezTo>
                  <a:cubicBezTo>
                    <a:pt x="202" y="452"/>
                    <a:pt x="202" y="452"/>
                    <a:pt x="202" y="453"/>
                  </a:cubicBezTo>
                  <a:cubicBezTo>
                    <a:pt x="203" y="453"/>
                    <a:pt x="203" y="453"/>
                    <a:pt x="203" y="453"/>
                  </a:cubicBezTo>
                  <a:cubicBezTo>
                    <a:pt x="203" y="452"/>
                    <a:pt x="204" y="452"/>
                    <a:pt x="204" y="452"/>
                  </a:cubicBezTo>
                  <a:cubicBezTo>
                    <a:pt x="204" y="453"/>
                    <a:pt x="204" y="453"/>
                    <a:pt x="204" y="453"/>
                  </a:cubicBezTo>
                  <a:cubicBezTo>
                    <a:pt x="205" y="453"/>
                    <a:pt x="205" y="453"/>
                    <a:pt x="205" y="453"/>
                  </a:cubicBezTo>
                  <a:cubicBezTo>
                    <a:pt x="206" y="453"/>
                    <a:pt x="206" y="453"/>
                    <a:pt x="206" y="453"/>
                  </a:cubicBezTo>
                  <a:cubicBezTo>
                    <a:pt x="206" y="454"/>
                    <a:pt x="206" y="454"/>
                    <a:pt x="206" y="454"/>
                  </a:cubicBezTo>
                  <a:cubicBezTo>
                    <a:pt x="205" y="454"/>
                    <a:pt x="205" y="454"/>
                    <a:pt x="205" y="454"/>
                  </a:cubicBezTo>
                  <a:cubicBezTo>
                    <a:pt x="205" y="454"/>
                    <a:pt x="205" y="454"/>
                    <a:pt x="205" y="454"/>
                  </a:cubicBezTo>
                  <a:cubicBezTo>
                    <a:pt x="205" y="455"/>
                    <a:pt x="205" y="455"/>
                    <a:pt x="205" y="455"/>
                  </a:cubicBezTo>
                  <a:cubicBezTo>
                    <a:pt x="206" y="455"/>
                    <a:pt x="206" y="455"/>
                    <a:pt x="206" y="455"/>
                  </a:cubicBezTo>
                  <a:cubicBezTo>
                    <a:pt x="206" y="455"/>
                    <a:pt x="206" y="455"/>
                    <a:pt x="206" y="455"/>
                  </a:cubicBezTo>
                  <a:cubicBezTo>
                    <a:pt x="208" y="456"/>
                    <a:pt x="208" y="456"/>
                    <a:pt x="208" y="456"/>
                  </a:cubicBezTo>
                  <a:cubicBezTo>
                    <a:pt x="207" y="456"/>
                    <a:pt x="207" y="456"/>
                    <a:pt x="207" y="456"/>
                  </a:cubicBezTo>
                  <a:cubicBezTo>
                    <a:pt x="207" y="456"/>
                    <a:pt x="207" y="456"/>
                    <a:pt x="207" y="456"/>
                  </a:cubicBezTo>
                  <a:cubicBezTo>
                    <a:pt x="207" y="456"/>
                    <a:pt x="206" y="456"/>
                    <a:pt x="206" y="456"/>
                  </a:cubicBezTo>
                  <a:cubicBezTo>
                    <a:pt x="206" y="456"/>
                    <a:pt x="205" y="456"/>
                    <a:pt x="205" y="456"/>
                  </a:cubicBezTo>
                  <a:cubicBezTo>
                    <a:pt x="205" y="457"/>
                    <a:pt x="205" y="457"/>
                    <a:pt x="205" y="457"/>
                  </a:cubicBezTo>
                  <a:cubicBezTo>
                    <a:pt x="205" y="459"/>
                    <a:pt x="205" y="459"/>
                    <a:pt x="205" y="459"/>
                  </a:cubicBezTo>
                  <a:cubicBezTo>
                    <a:pt x="204" y="459"/>
                    <a:pt x="204" y="459"/>
                    <a:pt x="204" y="459"/>
                  </a:cubicBezTo>
                  <a:cubicBezTo>
                    <a:pt x="204" y="460"/>
                    <a:pt x="204" y="460"/>
                    <a:pt x="204" y="460"/>
                  </a:cubicBezTo>
                  <a:cubicBezTo>
                    <a:pt x="204" y="460"/>
                    <a:pt x="204" y="460"/>
                    <a:pt x="204" y="460"/>
                  </a:cubicBezTo>
                  <a:cubicBezTo>
                    <a:pt x="204" y="460"/>
                    <a:pt x="204" y="460"/>
                    <a:pt x="204" y="460"/>
                  </a:cubicBezTo>
                  <a:cubicBezTo>
                    <a:pt x="204" y="460"/>
                    <a:pt x="204" y="460"/>
                    <a:pt x="203" y="460"/>
                  </a:cubicBezTo>
                  <a:cubicBezTo>
                    <a:pt x="203" y="460"/>
                    <a:pt x="203" y="460"/>
                    <a:pt x="203" y="460"/>
                  </a:cubicBezTo>
                  <a:cubicBezTo>
                    <a:pt x="202" y="459"/>
                    <a:pt x="202" y="459"/>
                    <a:pt x="202" y="459"/>
                  </a:cubicBezTo>
                  <a:cubicBezTo>
                    <a:pt x="202" y="460"/>
                    <a:pt x="202" y="460"/>
                    <a:pt x="202" y="460"/>
                  </a:cubicBezTo>
                  <a:cubicBezTo>
                    <a:pt x="202" y="461"/>
                    <a:pt x="202" y="461"/>
                    <a:pt x="202" y="461"/>
                  </a:cubicBezTo>
                  <a:cubicBezTo>
                    <a:pt x="202" y="461"/>
                    <a:pt x="202" y="461"/>
                    <a:pt x="202" y="461"/>
                  </a:cubicBezTo>
                  <a:cubicBezTo>
                    <a:pt x="201" y="461"/>
                    <a:pt x="201" y="461"/>
                    <a:pt x="201" y="461"/>
                  </a:cubicBezTo>
                  <a:cubicBezTo>
                    <a:pt x="200" y="461"/>
                    <a:pt x="200" y="461"/>
                    <a:pt x="200" y="461"/>
                  </a:cubicBezTo>
                  <a:cubicBezTo>
                    <a:pt x="199" y="461"/>
                    <a:pt x="199" y="461"/>
                    <a:pt x="199" y="461"/>
                  </a:cubicBezTo>
                  <a:cubicBezTo>
                    <a:pt x="199" y="461"/>
                    <a:pt x="199" y="461"/>
                    <a:pt x="199" y="461"/>
                  </a:cubicBezTo>
                  <a:cubicBezTo>
                    <a:pt x="198" y="462"/>
                    <a:pt x="198" y="462"/>
                    <a:pt x="198" y="462"/>
                  </a:cubicBezTo>
                  <a:cubicBezTo>
                    <a:pt x="198" y="462"/>
                    <a:pt x="198" y="462"/>
                    <a:pt x="198" y="462"/>
                  </a:cubicBezTo>
                  <a:cubicBezTo>
                    <a:pt x="198" y="462"/>
                    <a:pt x="198" y="462"/>
                    <a:pt x="198" y="462"/>
                  </a:cubicBezTo>
                  <a:cubicBezTo>
                    <a:pt x="198" y="462"/>
                    <a:pt x="198" y="462"/>
                    <a:pt x="198" y="462"/>
                  </a:cubicBezTo>
                  <a:cubicBezTo>
                    <a:pt x="197" y="461"/>
                    <a:pt x="197" y="461"/>
                    <a:pt x="197" y="461"/>
                  </a:cubicBezTo>
                  <a:cubicBezTo>
                    <a:pt x="197" y="462"/>
                    <a:pt x="197" y="462"/>
                    <a:pt x="197" y="462"/>
                  </a:cubicBezTo>
                  <a:cubicBezTo>
                    <a:pt x="197" y="462"/>
                    <a:pt x="197" y="462"/>
                    <a:pt x="197" y="462"/>
                  </a:cubicBezTo>
                  <a:cubicBezTo>
                    <a:pt x="197" y="462"/>
                    <a:pt x="197" y="462"/>
                    <a:pt x="197" y="462"/>
                  </a:cubicBezTo>
                  <a:cubicBezTo>
                    <a:pt x="210" y="465"/>
                    <a:pt x="210" y="465"/>
                    <a:pt x="210" y="465"/>
                  </a:cubicBezTo>
                  <a:cubicBezTo>
                    <a:pt x="213" y="466"/>
                    <a:pt x="213" y="468"/>
                    <a:pt x="216" y="470"/>
                  </a:cubicBezTo>
                  <a:cubicBezTo>
                    <a:pt x="224" y="467"/>
                    <a:pt x="224" y="467"/>
                    <a:pt x="224" y="467"/>
                  </a:cubicBezTo>
                  <a:cubicBezTo>
                    <a:pt x="234" y="474"/>
                    <a:pt x="234" y="474"/>
                    <a:pt x="234" y="474"/>
                  </a:cubicBezTo>
                  <a:cubicBezTo>
                    <a:pt x="243" y="471"/>
                    <a:pt x="243" y="471"/>
                    <a:pt x="243" y="471"/>
                  </a:cubicBezTo>
                  <a:cubicBezTo>
                    <a:pt x="252" y="471"/>
                    <a:pt x="252" y="471"/>
                    <a:pt x="252" y="471"/>
                  </a:cubicBezTo>
                  <a:cubicBezTo>
                    <a:pt x="252" y="470"/>
                    <a:pt x="256" y="470"/>
                    <a:pt x="259" y="471"/>
                  </a:cubicBezTo>
                  <a:cubicBezTo>
                    <a:pt x="259" y="471"/>
                    <a:pt x="259" y="471"/>
                    <a:pt x="259" y="471"/>
                  </a:cubicBezTo>
                  <a:close/>
                  <a:moveTo>
                    <a:pt x="192" y="456"/>
                  </a:moveTo>
                  <a:cubicBezTo>
                    <a:pt x="192" y="456"/>
                    <a:pt x="192" y="456"/>
                    <a:pt x="192" y="456"/>
                  </a:cubicBezTo>
                  <a:cubicBezTo>
                    <a:pt x="192" y="456"/>
                    <a:pt x="192" y="456"/>
                    <a:pt x="192" y="456"/>
                  </a:cubicBezTo>
                  <a:cubicBezTo>
                    <a:pt x="192" y="456"/>
                    <a:pt x="193" y="456"/>
                    <a:pt x="193" y="456"/>
                  </a:cubicBezTo>
                  <a:cubicBezTo>
                    <a:pt x="193" y="456"/>
                    <a:pt x="193" y="457"/>
                    <a:pt x="193" y="457"/>
                  </a:cubicBezTo>
                  <a:cubicBezTo>
                    <a:pt x="193" y="457"/>
                    <a:pt x="193" y="457"/>
                    <a:pt x="193" y="457"/>
                  </a:cubicBezTo>
                  <a:cubicBezTo>
                    <a:pt x="193" y="457"/>
                    <a:pt x="193" y="457"/>
                    <a:pt x="194" y="458"/>
                  </a:cubicBezTo>
                  <a:cubicBezTo>
                    <a:pt x="194" y="458"/>
                    <a:pt x="193" y="458"/>
                    <a:pt x="193" y="458"/>
                  </a:cubicBezTo>
                  <a:cubicBezTo>
                    <a:pt x="193" y="458"/>
                    <a:pt x="193" y="458"/>
                    <a:pt x="193" y="458"/>
                  </a:cubicBezTo>
                  <a:cubicBezTo>
                    <a:pt x="192" y="458"/>
                    <a:pt x="192" y="458"/>
                    <a:pt x="192" y="458"/>
                  </a:cubicBezTo>
                  <a:cubicBezTo>
                    <a:pt x="192" y="458"/>
                    <a:pt x="192" y="458"/>
                    <a:pt x="192" y="458"/>
                  </a:cubicBezTo>
                  <a:cubicBezTo>
                    <a:pt x="192" y="456"/>
                    <a:pt x="192" y="456"/>
                    <a:pt x="192" y="456"/>
                  </a:cubicBezTo>
                  <a:close/>
                  <a:moveTo>
                    <a:pt x="450" y="202"/>
                  </a:moveTo>
                  <a:cubicBezTo>
                    <a:pt x="450" y="202"/>
                    <a:pt x="450" y="202"/>
                    <a:pt x="450" y="202"/>
                  </a:cubicBezTo>
                  <a:cubicBezTo>
                    <a:pt x="449" y="202"/>
                    <a:pt x="449" y="202"/>
                    <a:pt x="449" y="202"/>
                  </a:cubicBezTo>
                  <a:cubicBezTo>
                    <a:pt x="448" y="201"/>
                    <a:pt x="448" y="201"/>
                    <a:pt x="448" y="201"/>
                  </a:cubicBezTo>
                  <a:cubicBezTo>
                    <a:pt x="448" y="201"/>
                    <a:pt x="448" y="201"/>
                    <a:pt x="448" y="201"/>
                  </a:cubicBezTo>
                  <a:cubicBezTo>
                    <a:pt x="448" y="201"/>
                    <a:pt x="448" y="201"/>
                    <a:pt x="448" y="201"/>
                  </a:cubicBezTo>
                  <a:cubicBezTo>
                    <a:pt x="449" y="201"/>
                    <a:pt x="449" y="200"/>
                    <a:pt x="449" y="200"/>
                  </a:cubicBezTo>
                  <a:cubicBezTo>
                    <a:pt x="449" y="201"/>
                    <a:pt x="450" y="201"/>
                    <a:pt x="450" y="202"/>
                  </a:cubicBezTo>
                  <a:close/>
                  <a:moveTo>
                    <a:pt x="493" y="520"/>
                  </a:moveTo>
                  <a:cubicBezTo>
                    <a:pt x="493" y="520"/>
                    <a:pt x="493" y="520"/>
                    <a:pt x="493" y="520"/>
                  </a:cubicBezTo>
                  <a:cubicBezTo>
                    <a:pt x="491" y="524"/>
                    <a:pt x="491" y="524"/>
                    <a:pt x="491" y="524"/>
                  </a:cubicBezTo>
                  <a:cubicBezTo>
                    <a:pt x="489" y="527"/>
                    <a:pt x="489" y="527"/>
                    <a:pt x="489" y="527"/>
                  </a:cubicBezTo>
                  <a:cubicBezTo>
                    <a:pt x="494" y="529"/>
                    <a:pt x="494" y="529"/>
                    <a:pt x="494" y="529"/>
                  </a:cubicBezTo>
                  <a:cubicBezTo>
                    <a:pt x="497" y="533"/>
                    <a:pt x="497" y="533"/>
                    <a:pt x="497" y="533"/>
                  </a:cubicBezTo>
                  <a:cubicBezTo>
                    <a:pt x="497" y="533"/>
                    <a:pt x="499" y="536"/>
                    <a:pt x="501" y="536"/>
                  </a:cubicBezTo>
                  <a:cubicBezTo>
                    <a:pt x="503" y="536"/>
                    <a:pt x="506" y="538"/>
                    <a:pt x="506" y="538"/>
                  </a:cubicBezTo>
                  <a:cubicBezTo>
                    <a:pt x="506" y="538"/>
                    <a:pt x="508" y="535"/>
                    <a:pt x="508" y="531"/>
                  </a:cubicBezTo>
                  <a:cubicBezTo>
                    <a:pt x="509" y="528"/>
                    <a:pt x="505" y="524"/>
                    <a:pt x="511" y="523"/>
                  </a:cubicBezTo>
                  <a:cubicBezTo>
                    <a:pt x="517" y="523"/>
                    <a:pt x="513" y="516"/>
                    <a:pt x="513" y="516"/>
                  </a:cubicBezTo>
                  <a:cubicBezTo>
                    <a:pt x="513" y="511"/>
                    <a:pt x="513" y="511"/>
                    <a:pt x="513" y="511"/>
                  </a:cubicBezTo>
                  <a:cubicBezTo>
                    <a:pt x="512" y="505"/>
                    <a:pt x="512" y="505"/>
                    <a:pt x="512" y="505"/>
                  </a:cubicBezTo>
                  <a:cubicBezTo>
                    <a:pt x="513" y="503"/>
                    <a:pt x="513" y="503"/>
                    <a:pt x="513" y="503"/>
                  </a:cubicBezTo>
                  <a:cubicBezTo>
                    <a:pt x="516" y="499"/>
                    <a:pt x="516" y="499"/>
                    <a:pt x="516" y="499"/>
                  </a:cubicBezTo>
                  <a:cubicBezTo>
                    <a:pt x="519" y="496"/>
                    <a:pt x="519" y="496"/>
                    <a:pt x="519" y="496"/>
                  </a:cubicBezTo>
                  <a:cubicBezTo>
                    <a:pt x="519" y="496"/>
                    <a:pt x="520" y="493"/>
                    <a:pt x="520" y="491"/>
                  </a:cubicBezTo>
                  <a:cubicBezTo>
                    <a:pt x="519" y="490"/>
                    <a:pt x="516" y="485"/>
                    <a:pt x="516" y="485"/>
                  </a:cubicBezTo>
                  <a:cubicBezTo>
                    <a:pt x="519" y="473"/>
                    <a:pt x="519" y="473"/>
                    <a:pt x="519" y="473"/>
                  </a:cubicBezTo>
                  <a:cubicBezTo>
                    <a:pt x="518" y="471"/>
                    <a:pt x="518" y="471"/>
                    <a:pt x="518" y="471"/>
                  </a:cubicBezTo>
                  <a:cubicBezTo>
                    <a:pt x="517" y="468"/>
                    <a:pt x="517" y="468"/>
                    <a:pt x="517" y="468"/>
                  </a:cubicBezTo>
                  <a:cubicBezTo>
                    <a:pt x="515" y="459"/>
                    <a:pt x="515" y="459"/>
                    <a:pt x="515" y="459"/>
                  </a:cubicBezTo>
                  <a:cubicBezTo>
                    <a:pt x="515" y="447"/>
                    <a:pt x="515" y="447"/>
                    <a:pt x="515" y="447"/>
                  </a:cubicBezTo>
                  <a:cubicBezTo>
                    <a:pt x="509" y="449"/>
                    <a:pt x="509" y="449"/>
                    <a:pt x="509" y="449"/>
                  </a:cubicBezTo>
                  <a:cubicBezTo>
                    <a:pt x="511" y="454"/>
                    <a:pt x="511" y="454"/>
                    <a:pt x="511" y="454"/>
                  </a:cubicBezTo>
                  <a:cubicBezTo>
                    <a:pt x="509" y="463"/>
                    <a:pt x="509" y="463"/>
                    <a:pt x="509" y="463"/>
                  </a:cubicBezTo>
                  <a:cubicBezTo>
                    <a:pt x="504" y="464"/>
                    <a:pt x="504" y="464"/>
                    <a:pt x="504" y="464"/>
                  </a:cubicBezTo>
                  <a:cubicBezTo>
                    <a:pt x="502" y="465"/>
                    <a:pt x="502" y="465"/>
                    <a:pt x="502" y="465"/>
                  </a:cubicBezTo>
                  <a:cubicBezTo>
                    <a:pt x="499" y="468"/>
                    <a:pt x="499" y="468"/>
                    <a:pt x="499" y="468"/>
                  </a:cubicBezTo>
                  <a:cubicBezTo>
                    <a:pt x="494" y="469"/>
                    <a:pt x="494" y="469"/>
                    <a:pt x="494" y="469"/>
                  </a:cubicBezTo>
                  <a:cubicBezTo>
                    <a:pt x="489" y="473"/>
                    <a:pt x="489" y="473"/>
                    <a:pt x="489" y="473"/>
                  </a:cubicBezTo>
                  <a:cubicBezTo>
                    <a:pt x="485" y="478"/>
                    <a:pt x="485" y="478"/>
                    <a:pt x="485" y="478"/>
                  </a:cubicBezTo>
                  <a:cubicBezTo>
                    <a:pt x="482" y="481"/>
                    <a:pt x="482" y="481"/>
                    <a:pt x="482" y="481"/>
                  </a:cubicBezTo>
                  <a:cubicBezTo>
                    <a:pt x="482" y="481"/>
                    <a:pt x="482" y="483"/>
                    <a:pt x="484" y="485"/>
                  </a:cubicBezTo>
                  <a:cubicBezTo>
                    <a:pt x="486" y="488"/>
                    <a:pt x="481" y="498"/>
                    <a:pt x="481" y="498"/>
                  </a:cubicBezTo>
                  <a:cubicBezTo>
                    <a:pt x="485" y="498"/>
                    <a:pt x="485" y="498"/>
                    <a:pt x="485" y="498"/>
                  </a:cubicBezTo>
                  <a:cubicBezTo>
                    <a:pt x="486" y="503"/>
                    <a:pt x="486" y="503"/>
                    <a:pt x="486" y="503"/>
                  </a:cubicBezTo>
                  <a:cubicBezTo>
                    <a:pt x="483" y="508"/>
                    <a:pt x="483" y="508"/>
                    <a:pt x="483" y="508"/>
                  </a:cubicBezTo>
                  <a:cubicBezTo>
                    <a:pt x="486" y="510"/>
                    <a:pt x="486" y="510"/>
                    <a:pt x="486" y="510"/>
                  </a:cubicBezTo>
                  <a:cubicBezTo>
                    <a:pt x="489" y="510"/>
                    <a:pt x="489" y="510"/>
                    <a:pt x="489" y="510"/>
                  </a:cubicBezTo>
                  <a:cubicBezTo>
                    <a:pt x="486" y="516"/>
                    <a:pt x="486" y="516"/>
                    <a:pt x="486" y="516"/>
                  </a:cubicBezTo>
                  <a:cubicBezTo>
                    <a:pt x="486" y="518"/>
                    <a:pt x="486" y="518"/>
                    <a:pt x="486" y="518"/>
                  </a:cubicBezTo>
                  <a:lnTo>
                    <a:pt x="493" y="520"/>
                  </a:lnTo>
                  <a:close/>
                </a:path>
              </a:pathLst>
            </a:custGeom>
            <a:solidFill>
              <a:schemeClr val="accent6">
                <a:lumMod val="50000"/>
              </a:schemeClr>
            </a:solidFill>
            <a:ln w="15875" cap="rnd">
              <a:solidFill>
                <a:schemeClr val="bg1"/>
              </a:solidFill>
            </a:ln>
          </p:spPr>
          <p:txBody>
            <a:bodyPr vert="horz" wrap="square" lIns="91440" tIns="45720" rIns="91440" bIns="45720" numCol="1" anchor="ctr" anchorCtr="0" compatLnSpc="1">
              <a:prstTxWarp prst="textNoShape">
                <a:avLst/>
              </a:prstTxWarp>
            </a:bodyPr>
            <a:lstStyle/>
            <a:p>
              <a:pPr algn="ctr"/>
              <a:r>
                <a:rPr lang="en-US" sz="1400" dirty="0">
                  <a:solidFill>
                    <a:schemeClr val="bg1"/>
                  </a:solidFill>
                  <a:latin typeface="+mn-lt"/>
                </a:rPr>
                <a:t>4</a:t>
              </a:r>
            </a:p>
          </p:txBody>
        </p:sp>
        <p:sp>
          <p:nvSpPr>
            <p:cNvPr id="55" name="Freeform 13">
              <a:extLst>
                <a:ext uri="{FF2B5EF4-FFF2-40B4-BE49-F238E27FC236}">
                  <a16:creationId xmlns:a16="http://schemas.microsoft.com/office/drawing/2014/main" id="{74C8975F-710C-46D1-AFFF-BC1EC56D0246}"/>
                </a:ext>
              </a:extLst>
            </p:cNvPr>
            <p:cNvSpPr>
              <a:spLocks/>
            </p:cNvSpPr>
            <p:nvPr/>
          </p:nvSpPr>
          <p:spPr bwMode="auto">
            <a:xfrm>
              <a:off x="2979926" y="1055254"/>
              <a:ext cx="543119" cy="437887"/>
            </a:xfrm>
            <a:custGeom>
              <a:avLst/>
              <a:gdLst>
                <a:gd name="T0" fmla="*/ 46 w 238"/>
                <a:gd name="T1" fmla="*/ 78 h 198"/>
                <a:gd name="T2" fmla="*/ 30 w 238"/>
                <a:gd name="T3" fmla="*/ 73 h 198"/>
                <a:gd name="T4" fmla="*/ 10 w 238"/>
                <a:gd name="T5" fmla="*/ 70 h 198"/>
                <a:gd name="T6" fmla="*/ 13 w 238"/>
                <a:gd name="T7" fmla="*/ 76 h 198"/>
                <a:gd name="T8" fmla="*/ 34 w 238"/>
                <a:gd name="T9" fmla="*/ 91 h 198"/>
                <a:gd name="T10" fmla="*/ 35 w 238"/>
                <a:gd name="T11" fmla="*/ 107 h 198"/>
                <a:gd name="T12" fmla="*/ 34 w 238"/>
                <a:gd name="T13" fmla="*/ 113 h 198"/>
                <a:gd name="T14" fmla="*/ 25 w 238"/>
                <a:gd name="T15" fmla="*/ 127 h 198"/>
                <a:gd name="T16" fmla="*/ 9 w 238"/>
                <a:gd name="T17" fmla="*/ 124 h 198"/>
                <a:gd name="T18" fmla="*/ 20 w 238"/>
                <a:gd name="T19" fmla="*/ 138 h 198"/>
                <a:gd name="T20" fmla="*/ 48 w 238"/>
                <a:gd name="T21" fmla="*/ 162 h 198"/>
                <a:gd name="T22" fmla="*/ 85 w 238"/>
                <a:gd name="T23" fmla="*/ 195 h 198"/>
                <a:gd name="T24" fmla="*/ 131 w 238"/>
                <a:gd name="T25" fmla="*/ 189 h 198"/>
                <a:gd name="T26" fmla="*/ 164 w 238"/>
                <a:gd name="T27" fmla="*/ 181 h 198"/>
                <a:gd name="T28" fmla="*/ 194 w 238"/>
                <a:gd name="T29" fmla="*/ 178 h 198"/>
                <a:gd name="T30" fmla="*/ 212 w 238"/>
                <a:gd name="T31" fmla="*/ 165 h 198"/>
                <a:gd name="T32" fmla="*/ 226 w 238"/>
                <a:gd name="T33" fmla="*/ 157 h 198"/>
                <a:gd name="T34" fmla="*/ 230 w 238"/>
                <a:gd name="T35" fmla="*/ 148 h 198"/>
                <a:gd name="T36" fmla="*/ 235 w 238"/>
                <a:gd name="T37" fmla="*/ 133 h 198"/>
                <a:gd name="T38" fmla="*/ 227 w 238"/>
                <a:gd name="T39" fmla="*/ 109 h 198"/>
                <a:gd name="T40" fmla="*/ 224 w 238"/>
                <a:gd name="T41" fmla="*/ 92 h 198"/>
                <a:gd name="T42" fmla="*/ 228 w 238"/>
                <a:gd name="T43" fmla="*/ 76 h 198"/>
                <a:gd name="T44" fmla="*/ 210 w 238"/>
                <a:gd name="T45" fmla="*/ 76 h 198"/>
                <a:gd name="T46" fmla="*/ 206 w 238"/>
                <a:gd name="T47" fmla="*/ 58 h 198"/>
                <a:gd name="T48" fmla="*/ 192 w 238"/>
                <a:gd name="T49" fmla="*/ 68 h 198"/>
                <a:gd name="T50" fmla="*/ 173 w 238"/>
                <a:gd name="T51" fmla="*/ 66 h 198"/>
                <a:gd name="T52" fmla="*/ 160 w 238"/>
                <a:gd name="T53" fmla="*/ 64 h 198"/>
                <a:gd name="T54" fmla="*/ 147 w 238"/>
                <a:gd name="T55" fmla="*/ 80 h 198"/>
                <a:gd name="T56" fmla="*/ 141 w 238"/>
                <a:gd name="T57" fmla="*/ 54 h 198"/>
                <a:gd name="T58" fmla="*/ 128 w 238"/>
                <a:gd name="T59" fmla="*/ 53 h 198"/>
                <a:gd name="T60" fmla="*/ 119 w 238"/>
                <a:gd name="T61" fmla="*/ 67 h 198"/>
                <a:gd name="T62" fmla="*/ 109 w 238"/>
                <a:gd name="T63" fmla="*/ 43 h 198"/>
                <a:gd name="T64" fmla="*/ 96 w 238"/>
                <a:gd name="T65" fmla="*/ 67 h 198"/>
                <a:gd name="T66" fmla="*/ 80 w 238"/>
                <a:gd name="T67" fmla="*/ 67 h 198"/>
                <a:gd name="T68" fmla="*/ 71 w 238"/>
                <a:gd name="T69" fmla="*/ 75 h 198"/>
                <a:gd name="T70" fmla="*/ 75 w 238"/>
                <a:gd name="T71" fmla="*/ 59 h 198"/>
                <a:gd name="T72" fmla="*/ 78 w 238"/>
                <a:gd name="T73" fmla="*/ 52 h 198"/>
                <a:gd name="T74" fmla="*/ 83 w 238"/>
                <a:gd name="T75" fmla="*/ 39 h 198"/>
                <a:gd name="T76" fmla="*/ 80 w 238"/>
                <a:gd name="T77" fmla="*/ 29 h 198"/>
                <a:gd name="T78" fmla="*/ 74 w 238"/>
                <a:gd name="T79" fmla="*/ 7 h 198"/>
                <a:gd name="T80" fmla="*/ 63 w 238"/>
                <a:gd name="T81" fmla="*/ 1 h 198"/>
                <a:gd name="T82" fmla="*/ 61 w 238"/>
                <a:gd name="T83" fmla="*/ 8 h 198"/>
                <a:gd name="T84" fmla="*/ 67 w 238"/>
                <a:gd name="T85" fmla="*/ 12 h 198"/>
                <a:gd name="T86" fmla="*/ 57 w 238"/>
                <a:gd name="T87" fmla="*/ 12 h 198"/>
                <a:gd name="T88" fmla="*/ 62 w 238"/>
                <a:gd name="T89" fmla="*/ 33 h 198"/>
                <a:gd name="T90" fmla="*/ 59 w 238"/>
                <a:gd name="T91" fmla="*/ 28 h 198"/>
                <a:gd name="T92" fmla="*/ 55 w 238"/>
                <a:gd name="T93" fmla="*/ 24 h 198"/>
                <a:gd name="T94" fmla="*/ 53 w 238"/>
                <a:gd name="T95" fmla="*/ 15 h 198"/>
                <a:gd name="T96" fmla="*/ 43 w 238"/>
                <a:gd name="T97" fmla="*/ 9 h 198"/>
                <a:gd name="T98" fmla="*/ 36 w 238"/>
                <a:gd name="T99" fmla="*/ 18 h 198"/>
                <a:gd name="T100" fmla="*/ 32 w 238"/>
                <a:gd name="T101" fmla="*/ 26 h 198"/>
                <a:gd name="T102" fmla="*/ 31 w 238"/>
                <a:gd name="T103" fmla="*/ 30 h 198"/>
                <a:gd name="T104" fmla="*/ 23 w 238"/>
                <a:gd name="T105" fmla="*/ 28 h 198"/>
                <a:gd name="T106" fmla="*/ 23 w 238"/>
                <a:gd name="T107" fmla="*/ 36 h 198"/>
                <a:gd name="T108" fmla="*/ 11 w 238"/>
                <a:gd name="T109" fmla="*/ 29 h 198"/>
                <a:gd name="T110" fmla="*/ 20 w 238"/>
                <a:gd name="T111" fmla="*/ 44 h 198"/>
                <a:gd name="T112" fmla="*/ 36 w 238"/>
                <a:gd name="T113" fmla="*/ 46 h 198"/>
                <a:gd name="T114" fmla="*/ 44 w 238"/>
                <a:gd name="T115" fmla="*/ 46 h 198"/>
                <a:gd name="T116" fmla="*/ 53 w 238"/>
                <a:gd name="T117" fmla="*/ 52 h 198"/>
                <a:gd name="T118" fmla="*/ 59 w 238"/>
                <a:gd name="T119" fmla="*/ 59 h 198"/>
                <a:gd name="T120" fmla="*/ 47 w 238"/>
                <a:gd name="T121" fmla="*/ 65 h 198"/>
                <a:gd name="T122" fmla="*/ 46 w 238"/>
                <a:gd name="T123" fmla="*/ 73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98">
                  <a:moveTo>
                    <a:pt x="48" y="74"/>
                  </a:moveTo>
                  <a:cubicBezTo>
                    <a:pt x="52" y="77"/>
                    <a:pt x="52" y="77"/>
                    <a:pt x="52" y="77"/>
                  </a:cubicBezTo>
                  <a:cubicBezTo>
                    <a:pt x="55" y="75"/>
                    <a:pt x="55" y="75"/>
                    <a:pt x="55" y="75"/>
                  </a:cubicBezTo>
                  <a:cubicBezTo>
                    <a:pt x="57" y="73"/>
                    <a:pt x="57" y="73"/>
                    <a:pt x="57" y="73"/>
                  </a:cubicBezTo>
                  <a:cubicBezTo>
                    <a:pt x="59" y="75"/>
                    <a:pt x="59" y="75"/>
                    <a:pt x="59" y="75"/>
                  </a:cubicBezTo>
                  <a:cubicBezTo>
                    <a:pt x="56" y="78"/>
                    <a:pt x="56" y="78"/>
                    <a:pt x="56" y="78"/>
                  </a:cubicBezTo>
                  <a:cubicBezTo>
                    <a:pt x="54" y="80"/>
                    <a:pt x="54" y="80"/>
                    <a:pt x="54" y="80"/>
                  </a:cubicBezTo>
                  <a:cubicBezTo>
                    <a:pt x="54" y="83"/>
                    <a:pt x="54" y="83"/>
                    <a:pt x="54" y="83"/>
                  </a:cubicBezTo>
                  <a:cubicBezTo>
                    <a:pt x="50" y="82"/>
                    <a:pt x="50" y="82"/>
                    <a:pt x="50" y="82"/>
                  </a:cubicBezTo>
                  <a:cubicBezTo>
                    <a:pt x="46" y="78"/>
                    <a:pt x="46" y="78"/>
                    <a:pt x="46" y="78"/>
                  </a:cubicBezTo>
                  <a:cubicBezTo>
                    <a:pt x="44" y="77"/>
                    <a:pt x="44" y="77"/>
                    <a:pt x="44" y="77"/>
                  </a:cubicBezTo>
                  <a:cubicBezTo>
                    <a:pt x="42" y="76"/>
                    <a:pt x="42" y="76"/>
                    <a:pt x="42" y="76"/>
                  </a:cubicBezTo>
                  <a:cubicBezTo>
                    <a:pt x="41" y="73"/>
                    <a:pt x="41" y="73"/>
                    <a:pt x="41" y="73"/>
                  </a:cubicBezTo>
                  <a:cubicBezTo>
                    <a:pt x="40" y="74"/>
                    <a:pt x="40" y="74"/>
                    <a:pt x="40" y="74"/>
                  </a:cubicBezTo>
                  <a:cubicBezTo>
                    <a:pt x="36" y="75"/>
                    <a:pt x="36" y="75"/>
                    <a:pt x="36" y="75"/>
                  </a:cubicBezTo>
                  <a:cubicBezTo>
                    <a:pt x="35" y="76"/>
                    <a:pt x="35" y="76"/>
                    <a:pt x="35" y="76"/>
                  </a:cubicBezTo>
                  <a:cubicBezTo>
                    <a:pt x="34" y="74"/>
                    <a:pt x="34" y="74"/>
                    <a:pt x="34" y="74"/>
                  </a:cubicBezTo>
                  <a:cubicBezTo>
                    <a:pt x="35" y="72"/>
                    <a:pt x="35" y="72"/>
                    <a:pt x="35" y="72"/>
                  </a:cubicBezTo>
                  <a:cubicBezTo>
                    <a:pt x="32" y="72"/>
                    <a:pt x="32" y="72"/>
                    <a:pt x="32" y="72"/>
                  </a:cubicBezTo>
                  <a:cubicBezTo>
                    <a:pt x="32" y="72"/>
                    <a:pt x="31" y="73"/>
                    <a:pt x="30" y="73"/>
                  </a:cubicBezTo>
                  <a:cubicBezTo>
                    <a:pt x="29" y="73"/>
                    <a:pt x="28" y="73"/>
                    <a:pt x="28" y="73"/>
                  </a:cubicBezTo>
                  <a:cubicBezTo>
                    <a:pt x="27" y="72"/>
                    <a:pt x="26" y="71"/>
                    <a:pt x="25" y="71"/>
                  </a:cubicBezTo>
                  <a:cubicBezTo>
                    <a:pt x="24" y="70"/>
                    <a:pt x="23" y="69"/>
                    <a:pt x="23" y="69"/>
                  </a:cubicBezTo>
                  <a:cubicBezTo>
                    <a:pt x="21" y="70"/>
                    <a:pt x="21" y="70"/>
                    <a:pt x="21" y="70"/>
                  </a:cubicBezTo>
                  <a:cubicBezTo>
                    <a:pt x="19" y="72"/>
                    <a:pt x="19" y="72"/>
                    <a:pt x="19" y="72"/>
                  </a:cubicBezTo>
                  <a:cubicBezTo>
                    <a:pt x="19" y="71"/>
                    <a:pt x="19" y="71"/>
                    <a:pt x="19" y="71"/>
                  </a:cubicBezTo>
                  <a:cubicBezTo>
                    <a:pt x="17" y="70"/>
                    <a:pt x="17" y="70"/>
                    <a:pt x="17" y="70"/>
                  </a:cubicBezTo>
                  <a:cubicBezTo>
                    <a:pt x="13" y="70"/>
                    <a:pt x="13" y="70"/>
                    <a:pt x="13" y="70"/>
                  </a:cubicBezTo>
                  <a:cubicBezTo>
                    <a:pt x="12" y="70"/>
                    <a:pt x="12" y="70"/>
                    <a:pt x="12" y="70"/>
                  </a:cubicBezTo>
                  <a:cubicBezTo>
                    <a:pt x="12" y="70"/>
                    <a:pt x="12" y="70"/>
                    <a:pt x="10" y="70"/>
                  </a:cubicBezTo>
                  <a:cubicBezTo>
                    <a:pt x="9" y="69"/>
                    <a:pt x="9" y="69"/>
                    <a:pt x="9" y="69"/>
                  </a:cubicBezTo>
                  <a:cubicBezTo>
                    <a:pt x="6" y="68"/>
                    <a:pt x="6" y="68"/>
                    <a:pt x="6" y="68"/>
                  </a:cubicBezTo>
                  <a:cubicBezTo>
                    <a:pt x="3" y="67"/>
                    <a:pt x="3" y="67"/>
                    <a:pt x="3" y="67"/>
                  </a:cubicBezTo>
                  <a:cubicBezTo>
                    <a:pt x="3" y="67"/>
                    <a:pt x="2" y="67"/>
                    <a:pt x="2" y="68"/>
                  </a:cubicBezTo>
                  <a:cubicBezTo>
                    <a:pt x="2" y="70"/>
                    <a:pt x="0" y="71"/>
                    <a:pt x="0" y="72"/>
                  </a:cubicBezTo>
                  <a:cubicBezTo>
                    <a:pt x="1" y="73"/>
                    <a:pt x="2" y="73"/>
                    <a:pt x="3" y="75"/>
                  </a:cubicBezTo>
                  <a:cubicBezTo>
                    <a:pt x="5" y="76"/>
                    <a:pt x="5" y="76"/>
                    <a:pt x="5" y="76"/>
                  </a:cubicBezTo>
                  <a:cubicBezTo>
                    <a:pt x="8" y="76"/>
                    <a:pt x="8" y="76"/>
                    <a:pt x="8" y="76"/>
                  </a:cubicBezTo>
                  <a:cubicBezTo>
                    <a:pt x="9" y="75"/>
                    <a:pt x="9" y="75"/>
                    <a:pt x="9" y="75"/>
                  </a:cubicBezTo>
                  <a:cubicBezTo>
                    <a:pt x="13" y="76"/>
                    <a:pt x="13" y="76"/>
                    <a:pt x="13" y="76"/>
                  </a:cubicBezTo>
                  <a:cubicBezTo>
                    <a:pt x="14" y="78"/>
                    <a:pt x="15" y="80"/>
                    <a:pt x="16" y="79"/>
                  </a:cubicBezTo>
                  <a:cubicBezTo>
                    <a:pt x="17" y="78"/>
                    <a:pt x="17" y="78"/>
                    <a:pt x="17" y="78"/>
                  </a:cubicBezTo>
                  <a:cubicBezTo>
                    <a:pt x="19" y="79"/>
                    <a:pt x="19" y="79"/>
                    <a:pt x="19" y="79"/>
                  </a:cubicBezTo>
                  <a:cubicBezTo>
                    <a:pt x="19" y="79"/>
                    <a:pt x="20" y="83"/>
                    <a:pt x="22" y="83"/>
                  </a:cubicBezTo>
                  <a:cubicBezTo>
                    <a:pt x="23" y="84"/>
                    <a:pt x="24" y="84"/>
                    <a:pt x="24" y="84"/>
                  </a:cubicBezTo>
                  <a:cubicBezTo>
                    <a:pt x="28" y="86"/>
                    <a:pt x="28" y="86"/>
                    <a:pt x="28" y="86"/>
                  </a:cubicBezTo>
                  <a:cubicBezTo>
                    <a:pt x="30" y="86"/>
                    <a:pt x="30" y="86"/>
                    <a:pt x="30" y="86"/>
                  </a:cubicBezTo>
                  <a:cubicBezTo>
                    <a:pt x="30" y="86"/>
                    <a:pt x="33" y="85"/>
                    <a:pt x="33" y="86"/>
                  </a:cubicBezTo>
                  <a:cubicBezTo>
                    <a:pt x="33" y="87"/>
                    <a:pt x="35" y="88"/>
                    <a:pt x="34" y="89"/>
                  </a:cubicBezTo>
                  <a:cubicBezTo>
                    <a:pt x="34" y="89"/>
                    <a:pt x="34" y="90"/>
                    <a:pt x="34" y="91"/>
                  </a:cubicBezTo>
                  <a:cubicBezTo>
                    <a:pt x="34" y="92"/>
                    <a:pt x="34" y="93"/>
                    <a:pt x="34" y="93"/>
                  </a:cubicBezTo>
                  <a:cubicBezTo>
                    <a:pt x="31" y="96"/>
                    <a:pt x="31" y="96"/>
                    <a:pt x="31" y="96"/>
                  </a:cubicBezTo>
                  <a:cubicBezTo>
                    <a:pt x="31" y="98"/>
                    <a:pt x="31" y="98"/>
                    <a:pt x="31" y="98"/>
                  </a:cubicBezTo>
                  <a:cubicBezTo>
                    <a:pt x="31" y="98"/>
                    <a:pt x="31" y="100"/>
                    <a:pt x="30" y="100"/>
                  </a:cubicBezTo>
                  <a:cubicBezTo>
                    <a:pt x="30" y="101"/>
                    <a:pt x="29" y="104"/>
                    <a:pt x="29" y="104"/>
                  </a:cubicBezTo>
                  <a:cubicBezTo>
                    <a:pt x="32" y="102"/>
                    <a:pt x="32" y="102"/>
                    <a:pt x="32" y="102"/>
                  </a:cubicBezTo>
                  <a:cubicBezTo>
                    <a:pt x="32" y="102"/>
                    <a:pt x="33" y="102"/>
                    <a:pt x="33" y="103"/>
                  </a:cubicBezTo>
                  <a:cubicBezTo>
                    <a:pt x="32" y="105"/>
                    <a:pt x="31" y="106"/>
                    <a:pt x="31" y="106"/>
                  </a:cubicBezTo>
                  <a:cubicBezTo>
                    <a:pt x="31" y="106"/>
                    <a:pt x="32" y="109"/>
                    <a:pt x="33" y="108"/>
                  </a:cubicBezTo>
                  <a:cubicBezTo>
                    <a:pt x="35" y="107"/>
                    <a:pt x="35" y="107"/>
                    <a:pt x="35" y="107"/>
                  </a:cubicBezTo>
                  <a:cubicBezTo>
                    <a:pt x="37" y="106"/>
                    <a:pt x="37" y="106"/>
                    <a:pt x="37" y="106"/>
                  </a:cubicBezTo>
                  <a:cubicBezTo>
                    <a:pt x="40" y="105"/>
                    <a:pt x="40" y="105"/>
                    <a:pt x="40" y="105"/>
                  </a:cubicBezTo>
                  <a:cubicBezTo>
                    <a:pt x="40" y="105"/>
                    <a:pt x="40" y="105"/>
                    <a:pt x="41" y="104"/>
                  </a:cubicBezTo>
                  <a:cubicBezTo>
                    <a:pt x="43" y="104"/>
                    <a:pt x="46" y="104"/>
                    <a:pt x="46" y="104"/>
                  </a:cubicBezTo>
                  <a:cubicBezTo>
                    <a:pt x="46" y="104"/>
                    <a:pt x="47" y="107"/>
                    <a:pt x="46" y="107"/>
                  </a:cubicBezTo>
                  <a:cubicBezTo>
                    <a:pt x="45" y="107"/>
                    <a:pt x="41" y="106"/>
                    <a:pt x="41" y="106"/>
                  </a:cubicBezTo>
                  <a:cubicBezTo>
                    <a:pt x="39" y="107"/>
                    <a:pt x="39" y="107"/>
                    <a:pt x="39" y="107"/>
                  </a:cubicBezTo>
                  <a:cubicBezTo>
                    <a:pt x="37" y="108"/>
                    <a:pt x="37" y="108"/>
                    <a:pt x="37" y="108"/>
                  </a:cubicBezTo>
                  <a:cubicBezTo>
                    <a:pt x="35" y="110"/>
                    <a:pt x="35" y="110"/>
                    <a:pt x="35" y="110"/>
                  </a:cubicBezTo>
                  <a:cubicBezTo>
                    <a:pt x="35" y="110"/>
                    <a:pt x="33" y="113"/>
                    <a:pt x="34" y="113"/>
                  </a:cubicBezTo>
                  <a:cubicBezTo>
                    <a:pt x="35" y="114"/>
                    <a:pt x="32" y="115"/>
                    <a:pt x="32" y="115"/>
                  </a:cubicBezTo>
                  <a:cubicBezTo>
                    <a:pt x="31" y="115"/>
                    <a:pt x="31" y="115"/>
                    <a:pt x="31" y="115"/>
                  </a:cubicBezTo>
                  <a:cubicBezTo>
                    <a:pt x="31" y="116"/>
                    <a:pt x="31" y="116"/>
                    <a:pt x="31" y="116"/>
                  </a:cubicBezTo>
                  <a:cubicBezTo>
                    <a:pt x="31" y="116"/>
                    <a:pt x="31" y="116"/>
                    <a:pt x="32" y="117"/>
                  </a:cubicBezTo>
                  <a:cubicBezTo>
                    <a:pt x="33" y="117"/>
                    <a:pt x="36" y="117"/>
                    <a:pt x="36" y="117"/>
                  </a:cubicBezTo>
                  <a:cubicBezTo>
                    <a:pt x="36" y="117"/>
                    <a:pt x="38" y="116"/>
                    <a:pt x="37" y="117"/>
                  </a:cubicBezTo>
                  <a:cubicBezTo>
                    <a:pt x="37" y="118"/>
                    <a:pt x="36" y="121"/>
                    <a:pt x="36" y="121"/>
                  </a:cubicBezTo>
                  <a:cubicBezTo>
                    <a:pt x="36" y="121"/>
                    <a:pt x="35" y="122"/>
                    <a:pt x="32" y="122"/>
                  </a:cubicBezTo>
                  <a:cubicBezTo>
                    <a:pt x="30" y="123"/>
                    <a:pt x="27" y="124"/>
                    <a:pt x="27" y="124"/>
                  </a:cubicBezTo>
                  <a:cubicBezTo>
                    <a:pt x="25" y="127"/>
                    <a:pt x="25" y="127"/>
                    <a:pt x="25" y="127"/>
                  </a:cubicBezTo>
                  <a:cubicBezTo>
                    <a:pt x="25" y="127"/>
                    <a:pt x="26" y="128"/>
                    <a:pt x="23" y="128"/>
                  </a:cubicBezTo>
                  <a:cubicBezTo>
                    <a:pt x="21" y="128"/>
                    <a:pt x="19" y="128"/>
                    <a:pt x="19" y="128"/>
                  </a:cubicBezTo>
                  <a:cubicBezTo>
                    <a:pt x="17" y="128"/>
                    <a:pt x="17" y="128"/>
                    <a:pt x="17" y="128"/>
                  </a:cubicBezTo>
                  <a:cubicBezTo>
                    <a:pt x="17" y="128"/>
                    <a:pt x="15" y="129"/>
                    <a:pt x="15" y="129"/>
                  </a:cubicBezTo>
                  <a:cubicBezTo>
                    <a:pt x="14" y="128"/>
                    <a:pt x="13" y="127"/>
                    <a:pt x="13" y="127"/>
                  </a:cubicBezTo>
                  <a:cubicBezTo>
                    <a:pt x="14" y="123"/>
                    <a:pt x="14" y="123"/>
                    <a:pt x="14" y="123"/>
                  </a:cubicBezTo>
                  <a:cubicBezTo>
                    <a:pt x="13" y="122"/>
                    <a:pt x="13" y="122"/>
                    <a:pt x="13" y="122"/>
                  </a:cubicBezTo>
                  <a:cubicBezTo>
                    <a:pt x="13" y="119"/>
                    <a:pt x="13" y="119"/>
                    <a:pt x="13" y="119"/>
                  </a:cubicBezTo>
                  <a:cubicBezTo>
                    <a:pt x="13" y="119"/>
                    <a:pt x="10" y="121"/>
                    <a:pt x="10" y="122"/>
                  </a:cubicBezTo>
                  <a:cubicBezTo>
                    <a:pt x="9" y="122"/>
                    <a:pt x="9" y="124"/>
                    <a:pt x="9" y="124"/>
                  </a:cubicBezTo>
                  <a:cubicBezTo>
                    <a:pt x="7" y="127"/>
                    <a:pt x="7" y="127"/>
                    <a:pt x="7" y="127"/>
                  </a:cubicBezTo>
                  <a:cubicBezTo>
                    <a:pt x="6" y="127"/>
                    <a:pt x="6" y="127"/>
                    <a:pt x="6" y="127"/>
                  </a:cubicBezTo>
                  <a:cubicBezTo>
                    <a:pt x="6" y="131"/>
                    <a:pt x="6" y="131"/>
                    <a:pt x="6" y="131"/>
                  </a:cubicBezTo>
                  <a:cubicBezTo>
                    <a:pt x="5" y="133"/>
                    <a:pt x="5" y="133"/>
                    <a:pt x="5" y="133"/>
                  </a:cubicBezTo>
                  <a:cubicBezTo>
                    <a:pt x="5" y="133"/>
                    <a:pt x="4" y="133"/>
                    <a:pt x="5" y="134"/>
                  </a:cubicBezTo>
                  <a:cubicBezTo>
                    <a:pt x="6" y="134"/>
                    <a:pt x="10" y="136"/>
                    <a:pt x="10" y="136"/>
                  </a:cubicBezTo>
                  <a:cubicBezTo>
                    <a:pt x="10" y="136"/>
                    <a:pt x="11" y="135"/>
                    <a:pt x="13" y="137"/>
                  </a:cubicBezTo>
                  <a:cubicBezTo>
                    <a:pt x="14" y="138"/>
                    <a:pt x="16" y="139"/>
                    <a:pt x="16" y="139"/>
                  </a:cubicBezTo>
                  <a:cubicBezTo>
                    <a:pt x="17" y="139"/>
                    <a:pt x="17" y="139"/>
                    <a:pt x="17" y="139"/>
                  </a:cubicBezTo>
                  <a:cubicBezTo>
                    <a:pt x="20" y="138"/>
                    <a:pt x="20" y="138"/>
                    <a:pt x="20" y="138"/>
                  </a:cubicBezTo>
                  <a:cubicBezTo>
                    <a:pt x="22" y="140"/>
                    <a:pt x="22" y="140"/>
                    <a:pt x="22" y="140"/>
                  </a:cubicBezTo>
                  <a:cubicBezTo>
                    <a:pt x="27" y="141"/>
                    <a:pt x="27" y="141"/>
                    <a:pt x="27" y="141"/>
                  </a:cubicBezTo>
                  <a:cubicBezTo>
                    <a:pt x="27" y="141"/>
                    <a:pt x="28" y="143"/>
                    <a:pt x="28" y="144"/>
                  </a:cubicBezTo>
                  <a:cubicBezTo>
                    <a:pt x="29" y="144"/>
                    <a:pt x="31" y="147"/>
                    <a:pt x="31" y="147"/>
                  </a:cubicBezTo>
                  <a:cubicBezTo>
                    <a:pt x="31" y="147"/>
                    <a:pt x="31" y="145"/>
                    <a:pt x="33" y="146"/>
                  </a:cubicBezTo>
                  <a:cubicBezTo>
                    <a:pt x="36" y="146"/>
                    <a:pt x="37" y="146"/>
                    <a:pt x="37" y="146"/>
                  </a:cubicBezTo>
                  <a:cubicBezTo>
                    <a:pt x="37" y="146"/>
                    <a:pt x="39" y="146"/>
                    <a:pt x="40" y="147"/>
                  </a:cubicBezTo>
                  <a:cubicBezTo>
                    <a:pt x="41" y="148"/>
                    <a:pt x="44" y="153"/>
                    <a:pt x="44" y="153"/>
                  </a:cubicBezTo>
                  <a:cubicBezTo>
                    <a:pt x="46" y="158"/>
                    <a:pt x="46" y="158"/>
                    <a:pt x="46" y="158"/>
                  </a:cubicBezTo>
                  <a:cubicBezTo>
                    <a:pt x="48" y="162"/>
                    <a:pt x="48" y="162"/>
                    <a:pt x="48" y="162"/>
                  </a:cubicBezTo>
                  <a:cubicBezTo>
                    <a:pt x="48" y="162"/>
                    <a:pt x="48" y="163"/>
                    <a:pt x="50" y="164"/>
                  </a:cubicBezTo>
                  <a:cubicBezTo>
                    <a:pt x="52" y="166"/>
                    <a:pt x="53" y="168"/>
                    <a:pt x="53" y="168"/>
                  </a:cubicBezTo>
                  <a:cubicBezTo>
                    <a:pt x="53" y="168"/>
                    <a:pt x="53" y="169"/>
                    <a:pt x="54" y="170"/>
                  </a:cubicBezTo>
                  <a:cubicBezTo>
                    <a:pt x="55" y="172"/>
                    <a:pt x="57" y="174"/>
                    <a:pt x="57" y="174"/>
                  </a:cubicBezTo>
                  <a:cubicBezTo>
                    <a:pt x="57" y="174"/>
                    <a:pt x="57" y="175"/>
                    <a:pt x="58" y="176"/>
                  </a:cubicBezTo>
                  <a:cubicBezTo>
                    <a:pt x="60" y="177"/>
                    <a:pt x="62" y="177"/>
                    <a:pt x="63" y="178"/>
                  </a:cubicBezTo>
                  <a:cubicBezTo>
                    <a:pt x="65" y="180"/>
                    <a:pt x="67" y="182"/>
                    <a:pt x="67" y="182"/>
                  </a:cubicBezTo>
                  <a:cubicBezTo>
                    <a:pt x="67" y="182"/>
                    <a:pt x="72" y="187"/>
                    <a:pt x="74" y="189"/>
                  </a:cubicBezTo>
                  <a:cubicBezTo>
                    <a:pt x="76" y="191"/>
                    <a:pt x="78" y="193"/>
                    <a:pt x="79" y="193"/>
                  </a:cubicBezTo>
                  <a:cubicBezTo>
                    <a:pt x="80" y="194"/>
                    <a:pt x="85" y="195"/>
                    <a:pt x="85" y="195"/>
                  </a:cubicBezTo>
                  <a:cubicBezTo>
                    <a:pt x="85" y="195"/>
                    <a:pt x="88" y="198"/>
                    <a:pt x="89" y="197"/>
                  </a:cubicBezTo>
                  <a:cubicBezTo>
                    <a:pt x="91" y="197"/>
                    <a:pt x="87" y="196"/>
                    <a:pt x="93" y="196"/>
                  </a:cubicBezTo>
                  <a:cubicBezTo>
                    <a:pt x="99" y="196"/>
                    <a:pt x="103" y="198"/>
                    <a:pt x="103" y="198"/>
                  </a:cubicBezTo>
                  <a:cubicBezTo>
                    <a:pt x="107" y="195"/>
                    <a:pt x="107" y="195"/>
                    <a:pt x="107" y="195"/>
                  </a:cubicBezTo>
                  <a:cubicBezTo>
                    <a:pt x="107" y="195"/>
                    <a:pt x="106" y="197"/>
                    <a:pt x="107" y="194"/>
                  </a:cubicBezTo>
                  <a:cubicBezTo>
                    <a:pt x="108" y="192"/>
                    <a:pt x="109" y="190"/>
                    <a:pt x="109" y="190"/>
                  </a:cubicBezTo>
                  <a:cubicBezTo>
                    <a:pt x="109" y="190"/>
                    <a:pt x="108" y="188"/>
                    <a:pt x="111" y="188"/>
                  </a:cubicBezTo>
                  <a:cubicBezTo>
                    <a:pt x="113" y="188"/>
                    <a:pt x="119" y="187"/>
                    <a:pt x="120" y="187"/>
                  </a:cubicBezTo>
                  <a:cubicBezTo>
                    <a:pt x="121" y="187"/>
                    <a:pt x="121" y="188"/>
                    <a:pt x="122" y="187"/>
                  </a:cubicBezTo>
                  <a:cubicBezTo>
                    <a:pt x="122" y="186"/>
                    <a:pt x="131" y="189"/>
                    <a:pt x="131" y="189"/>
                  </a:cubicBezTo>
                  <a:cubicBezTo>
                    <a:pt x="132" y="187"/>
                    <a:pt x="132" y="187"/>
                    <a:pt x="132" y="187"/>
                  </a:cubicBezTo>
                  <a:cubicBezTo>
                    <a:pt x="134" y="186"/>
                    <a:pt x="134" y="186"/>
                    <a:pt x="134" y="186"/>
                  </a:cubicBezTo>
                  <a:cubicBezTo>
                    <a:pt x="136" y="190"/>
                    <a:pt x="136" y="190"/>
                    <a:pt x="136" y="190"/>
                  </a:cubicBezTo>
                  <a:cubicBezTo>
                    <a:pt x="140" y="190"/>
                    <a:pt x="140" y="190"/>
                    <a:pt x="140" y="190"/>
                  </a:cubicBezTo>
                  <a:cubicBezTo>
                    <a:pt x="140" y="190"/>
                    <a:pt x="143" y="189"/>
                    <a:pt x="145" y="189"/>
                  </a:cubicBezTo>
                  <a:cubicBezTo>
                    <a:pt x="146" y="189"/>
                    <a:pt x="150" y="187"/>
                    <a:pt x="150" y="187"/>
                  </a:cubicBezTo>
                  <a:cubicBezTo>
                    <a:pt x="150" y="187"/>
                    <a:pt x="151" y="185"/>
                    <a:pt x="152" y="185"/>
                  </a:cubicBezTo>
                  <a:cubicBezTo>
                    <a:pt x="153" y="184"/>
                    <a:pt x="156" y="184"/>
                    <a:pt x="157" y="184"/>
                  </a:cubicBezTo>
                  <a:cubicBezTo>
                    <a:pt x="159" y="184"/>
                    <a:pt x="162" y="183"/>
                    <a:pt x="162" y="183"/>
                  </a:cubicBezTo>
                  <a:cubicBezTo>
                    <a:pt x="164" y="181"/>
                    <a:pt x="164" y="181"/>
                    <a:pt x="164" y="181"/>
                  </a:cubicBezTo>
                  <a:cubicBezTo>
                    <a:pt x="164" y="181"/>
                    <a:pt x="165" y="180"/>
                    <a:pt x="167" y="180"/>
                  </a:cubicBezTo>
                  <a:cubicBezTo>
                    <a:pt x="168" y="181"/>
                    <a:pt x="172" y="181"/>
                    <a:pt x="172" y="181"/>
                  </a:cubicBezTo>
                  <a:cubicBezTo>
                    <a:pt x="175" y="179"/>
                    <a:pt x="175" y="179"/>
                    <a:pt x="175" y="179"/>
                  </a:cubicBezTo>
                  <a:cubicBezTo>
                    <a:pt x="178" y="178"/>
                    <a:pt x="178" y="178"/>
                    <a:pt x="178" y="178"/>
                  </a:cubicBezTo>
                  <a:cubicBezTo>
                    <a:pt x="178" y="178"/>
                    <a:pt x="178" y="177"/>
                    <a:pt x="179" y="178"/>
                  </a:cubicBezTo>
                  <a:cubicBezTo>
                    <a:pt x="180" y="179"/>
                    <a:pt x="182" y="181"/>
                    <a:pt x="182" y="181"/>
                  </a:cubicBezTo>
                  <a:cubicBezTo>
                    <a:pt x="186" y="182"/>
                    <a:pt x="186" y="182"/>
                    <a:pt x="186" y="182"/>
                  </a:cubicBezTo>
                  <a:cubicBezTo>
                    <a:pt x="189" y="181"/>
                    <a:pt x="189" y="181"/>
                    <a:pt x="189" y="181"/>
                  </a:cubicBezTo>
                  <a:cubicBezTo>
                    <a:pt x="191" y="179"/>
                    <a:pt x="191" y="179"/>
                    <a:pt x="191" y="179"/>
                  </a:cubicBezTo>
                  <a:cubicBezTo>
                    <a:pt x="191" y="179"/>
                    <a:pt x="191" y="178"/>
                    <a:pt x="194" y="178"/>
                  </a:cubicBezTo>
                  <a:cubicBezTo>
                    <a:pt x="197" y="178"/>
                    <a:pt x="198" y="178"/>
                    <a:pt x="198" y="178"/>
                  </a:cubicBezTo>
                  <a:cubicBezTo>
                    <a:pt x="198" y="178"/>
                    <a:pt x="201" y="178"/>
                    <a:pt x="201" y="177"/>
                  </a:cubicBezTo>
                  <a:cubicBezTo>
                    <a:pt x="201" y="176"/>
                    <a:pt x="201" y="174"/>
                    <a:pt x="202" y="173"/>
                  </a:cubicBezTo>
                  <a:cubicBezTo>
                    <a:pt x="202" y="172"/>
                    <a:pt x="206" y="168"/>
                    <a:pt x="206" y="168"/>
                  </a:cubicBezTo>
                  <a:cubicBezTo>
                    <a:pt x="208" y="167"/>
                    <a:pt x="208" y="167"/>
                    <a:pt x="208" y="167"/>
                  </a:cubicBezTo>
                  <a:cubicBezTo>
                    <a:pt x="207" y="164"/>
                    <a:pt x="207" y="164"/>
                    <a:pt x="207" y="164"/>
                  </a:cubicBezTo>
                  <a:cubicBezTo>
                    <a:pt x="208" y="162"/>
                    <a:pt x="208" y="162"/>
                    <a:pt x="208" y="162"/>
                  </a:cubicBezTo>
                  <a:cubicBezTo>
                    <a:pt x="208" y="162"/>
                    <a:pt x="211" y="161"/>
                    <a:pt x="210" y="163"/>
                  </a:cubicBezTo>
                  <a:cubicBezTo>
                    <a:pt x="209" y="165"/>
                    <a:pt x="210" y="166"/>
                    <a:pt x="210" y="166"/>
                  </a:cubicBezTo>
                  <a:cubicBezTo>
                    <a:pt x="210" y="166"/>
                    <a:pt x="211" y="165"/>
                    <a:pt x="212" y="165"/>
                  </a:cubicBezTo>
                  <a:cubicBezTo>
                    <a:pt x="214" y="165"/>
                    <a:pt x="214" y="164"/>
                    <a:pt x="215" y="164"/>
                  </a:cubicBezTo>
                  <a:cubicBezTo>
                    <a:pt x="217" y="165"/>
                    <a:pt x="218" y="164"/>
                    <a:pt x="218" y="164"/>
                  </a:cubicBezTo>
                  <a:cubicBezTo>
                    <a:pt x="218" y="164"/>
                    <a:pt x="217" y="162"/>
                    <a:pt x="218" y="162"/>
                  </a:cubicBezTo>
                  <a:cubicBezTo>
                    <a:pt x="219" y="163"/>
                    <a:pt x="221" y="163"/>
                    <a:pt x="221" y="163"/>
                  </a:cubicBezTo>
                  <a:cubicBezTo>
                    <a:pt x="221" y="163"/>
                    <a:pt x="222" y="163"/>
                    <a:pt x="222" y="162"/>
                  </a:cubicBezTo>
                  <a:cubicBezTo>
                    <a:pt x="222" y="162"/>
                    <a:pt x="219" y="160"/>
                    <a:pt x="220" y="160"/>
                  </a:cubicBezTo>
                  <a:cubicBezTo>
                    <a:pt x="221" y="161"/>
                    <a:pt x="223" y="160"/>
                    <a:pt x="223" y="160"/>
                  </a:cubicBezTo>
                  <a:cubicBezTo>
                    <a:pt x="223" y="160"/>
                    <a:pt x="226" y="161"/>
                    <a:pt x="223" y="159"/>
                  </a:cubicBezTo>
                  <a:cubicBezTo>
                    <a:pt x="221" y="156"/>
                    <a:pt x="224" y="156"/>
                    <a:pt x="224" y="156"/>
                  </a:cubicBezTo>
                  <a:cubicBezTo>
                    <a:pt x="224" y="156"/>
                    <a:pt x="227" y="157"/>
                    <a:pt x="226" y="157"/>
                  </a:cubicBezTo>
                  <a:cubicBezTo>
                    <a:pt x="225" y="156"/>
                    <a:pt x="221" y="151"/>
                    <a:pt x="221" y="151"/>
                  </a:cubicBezTo>
                  <a:cubicBezTo>
                    <a:pt x="221" y="150"/>
                    <a:pt x="221" y="150"/>
                    <a:pt x="221" y="150"/>
                  </a:cubicBezTo>
                  <a:cubicBezTo>
                    <a:pt x="221" y="148"/>
                    <a:pt x="221" y="148"/>
                    <a:pt x="221" y="148"/>
                  </a:cubicBezTo>
                  <a:cubicBezTo>
                    <a:pt x="221" y="148"/>
                    <a:pt x="223" y="149"/>
                    <a:pt x="224" y="150"/>
                  </a:cubicBezTo>
                  <a:cubicBezTo>
                    <a:pt x="224" y="150"/>
                    <a:pt x="224" y="150"/>
                    <a:pt x="225" y="151"/>
                  </a:cubicBezTo>
                  <a:cubicBezTo>
                    <a:pt x="227" y="152"/>
                    <a:pt x="226" y="154"/>
                    <a:pt x="227" y="154"/>
                  </a:cubicBezTo>
                  <a:cubicBezTo>
                    <a:pt x="228" y="155"/>
                    <a:pt x="231" y="154"/>
                    <a:pt x="231" y="154"/>
                  </a:cubicBezTo>
                  <a:cubicBezTo>
                    <a:pt x="233" y="151"/>
                    <a:pt x="233" y="151"/>
                    <a:pt x="233" y="151"/>
                  </a:cubicBezTo>
                  <a:cubicBezTo>
                    <a:pt x="233" y="151"/>
                    <a:pt x="237" y="147"/>
                    <a:pt x="236" y="147"/>
                  </a:cubicBezTo>
                  <a:cubicBezTo>
                    <a:pt x="235" y="146"/>
                    <a:pt x="230" y="148"/>
                    <a:pt x="230" y="148"/>
                  </a:cubicBezTo>
                  <a:cubicBezTo>
                    <a:pt x="232" y="144"/>
                    <a:pt x="232" y="144"/>
                    <a:pt x="232" y="144"/>
                  </a:cubicBezTo>
                  <a:cubicBezTo>
                    <a:pt x="229" y="143"/>
                    <a:pt x="229" y="143"/>
                    <a:pt x="229" y="143"/>
                  </a:cubicBezTo>
                  <a:cubicBezTo>
                    <a:pt x="228" y="142"/>
                    <a:pt x="228" y="142"/>
                    <a:pt x="228" y="142"/>
                  </a:cubicBezTo>
                  <a:cubicBezTo>
                    <a:pt x="228" y="142"/>
                    <a:pt x="231" y="142"/>
                    <a:pt x="231" y="142"/>
                  </a:cubicBezTo>
                  <a:cubicBezTo>
                    <a:pt x="232" y="142"/>
                    <a:pt x="234" y="141"/>
                    <a:pt x="234" y="141"/>
                  </a:cubicBezTo>
                  <a:cubicBezTo>
                    <a:pt x="234" y="139"/>
                    <a:pt x="234" y="139"/>
                    <a:pt x="234" y="139"/>
                  </a:cubicBezTo>
                  <a:cubicBezTo>
                    <a:pt x="231" y="137"/>
                    <a:pt x="231" y="137"/>
                    <a:pt x="231" y="137"/>
                  </a:cubicBezTo>
                  <a:cubicBezTo>
                    <a:pt x="232" y="136"/>
                    <a:pt x="232" y="136"/>
                    <a:pt x="232" y="136"/>
                  </a:cubicBezTo>
                  <a:cubicBezTo>
                    <a:pt x="233" y="134"/>
                    <a:pt x="233" y="134"/>
                    <a:pt x="233" y="134"/>
                  </a:cubicBezTo>
                  <a:cubicBezTo>
                    <a:pt x="235" y="133"/>
                    <a:pt x="235" y="133"/>
                    <a:pt x="235" y="133"/>
                  </a:cubicBezTo>
                  <a:cubicBezTo>
                    <a:pt x="238" y="127"/>
                    <a:pt x="238" y="127"/>
                    <a:pt x="238" y="127"/>
                  </a:cubicBezTo>
                  <a:cubicBezTo>
                    <a:pt x="237" y="125"/>
                    <a:pt x="237" y="125"/>
                    <a:pt x="237" y="125"/>
                  </a:cubicBezTo>
                  <a:cubicBezTo>
                    <a:pt x="235" y="125"/>
                    <a:pt x="235" y="125"/>
                    <a:pt x="235" y="125"/>
                  </a:cubicBezTo>
                  <a:cubicBezTo>
                    <a:pt x="235" y="121"/>
                    <a:pt x="235" y="121"/>
                    <a:pt x="235" y="121"/>
                  </a:cubicBezTo>
                  <a:cubicBezTo>
                    <a:pt x="231" y="119"/>
                    <a:pt x="231" y="119"/>
                    <a:pt x="231" y="119"/>
                  </a:cubicBezTo>
                  <a:cubicBezTo>
                    <a:pt x="231" y="119"/>
                    <a:pt x="228" y="117"/>
                    <a:pt x="228" y="116"/>
                  </a:cubicBezTo>
                  <a:cubicBezTo>
                    <a:pt x="228" y="116"/>
                    <a:pt x="228" y="114"/>
                    <a:pt x="227" y="115"/>
                  </a:cubicBezTo>
                  <a:cubicBezTo>
                    <a:pt x="226" y="115"/>
                    <a:pt x="225" y="114"/>
                    <a:pt x="225" y="114"/>
                  </a:cubicBezTo>
                  <a:cubicBezTo>
                    <a:pt x="225" y="114"/>
                    <a:pt x="225" y="111"/>
                    <a:pt x="225" y="111"/>
                  </a:cubicBezTo>
                  <a:cubicBezTo>
                    <a:pt x="225" y="111"/>
                    <a:pt x="227" y="110"/>
                    <a:pt x="227" y="109"/>
                  </a:cubicBezTo>
                  <a:cubicBezTo>
                    <a:pt x="228" y="108"/>
                    <a:pt x="227" y="106"/>
                    <a:pt x="227" y="106"/>
                  </a:cubicBezTo>
                  <a:cubicBezTo>
                    <a:pt x="226" y="106"/>
                    <a:pt x="224" y="107"/>
                    <a:pt x="224" y="107"/>
                  </a:cubicBezTo>
                  <a:cubicBezTo>
                    <a:pt x="218" y="108"/>
                    <a:pt x="218" y="108"/>
                    <a:pt x="218" y="108"/>
                  </a:cubicBezTo>
                  <a:cubicBezTo>
                    <a:pt x="216" y="107"/>
                    <a:pt x="216" y="107"/>
                    <a:pt x="216" y="107"/>
                  </a:cubicBezTo>
                  <a:cubicBezTo>
                    <a:pt x="216" y="107"/>
                    <a:pt x="217" y="107"/>
                    <a:pt x="217" y="106"/>
                  </a:cubicBezTo>
                  <a:cubicBezTo>
                    <a:pt x="218" y="105"/>
                    <a:pt x="218" y="104"/>
                    <a:pt x="219" y="103"/>
                  </a:cubicBezTo>
                  <a:cubicBezTo>
                    <a:pt x="220" y="102"/>
                    <a:pt x="220" y="103"/>
                    <a:pt x="221" y="101"/>
                  </a:cubicBezTo>
                  <a:cubicBezTo>
                    <a:pt x="223" y="100"/>
                    <a:pt x="225" y="98"/>
                    <a:pt x="225" y="98"/>
                  </a:cubicBezTo>
                  <a:cubicBezTo>
                    <a:pt x="225" y="95"/>
                    <a:pt x="225" y="95"/>
                    <a:pt x="225" y="95"/>
                  </a:cubicBezTo>
                  <a:cubicBezTo>
                    <a:pt x="224" y="92"/>
                    <a:pt x="224" y="92"/>
                    <a:pt x="224" y="92"/>
                  </a:cubicBezTo>
                  <a:cubicBezTo>
                    <a:pt x="224" y="92"/>
                    <a:pt x="223" y="91"/>
                    <a:pt x="222" y="91"/>
                  </a:cubicBezTo>
                  <a:cubicBezTo>
                    <a:pt x="221" y="91"/>
                    <a:pt x="222" y="93"/>
                    <a:pt x="220" y="91"/>
                  </a:cubicBezTo>
                  <a:cubicBezTo>
                    <a:pt x="219" y="90"/>
                    <a:pt x="219" y="90"/>
                    <a:pt x="218" y="88"/>
                  </a:cubicBezTo>
                  <a:cubicBezTo>
                    <a:pt x="217" y="87"/>
                    <a:pt x="217" y="85"/>
                    <a:pt x="217" y="85"/>
                  </a:cubicBezTo>
                  <a:cubicBezTo>
                    <a:pt x="217" y="85"/>
                    <a:pt x="215" y="84"/>
                    <a:pt x="216" y="84"/>
                  </a:cubicBezTo>
                  <a:cubicBezTo>
                    <a:pt x="218" y="84"/>
                    <a:pt x="219" y="85"/>
                    <a:pt x="220" y="84"/>
                  </a:cubicBezTo>
                  <a:cubicBezTo>
                    <a:pt x="221" y="83"/>
                    <a:pt x="221" y="84"/>
                    <a:pt x="221" y="83"/>
                  </a:cubicBezTo>
                  <a:cubicBezTo>
                    <a:pt x="221" y="82"/>
                    <a:pt x="222" y="79"/>
                    <a:pt x="222" y="79"/>
                  </a:cubicBezTo>
                  <a:cubicBezTo>
                    <a:pt x="222" y="78"/>
                    <a:pt x="222" y="78"/>
                    <a:pt x="224" y="77"/>
                  </a:cubicBezTo>
                  <a:cubicBezTo>
                    <a:pt x="227" y="76"/>
                    <a:pt x="226" y="76"/>
                    <a:pt x="228" y="76"/>
                  </a:cubicBezTo>
                  <a:cubicBezTo>
                    <a:pt x="229" y="75"/>
                    <a:pt x="230" y="74"/>
                    <a:pt x="229" y="74"/>
                  </a:cubicBezTo>
                  <a:cubicBezTo>
                    <a:pt x="229" y="73"/>
                    <a:pt x="227" y="73"/>
                    <a:pt x="227" y="73"/>
                  </a:cubicBezTo>
                  <a:cubicBezTo>
                    <a:pt x="226" y="72"/>
                    <a:pt x="224" y="74"/>
                    <a:pt x="224" y="74"/>
                  </a:cubicBezTo>
                  <a:cubicBezTo>
                    <a:pt x="224" y="74"/>
                    <a:pt x="222" y="75"/>
                    <a:pt x="221" y="76"/>
                  </a:cubicBezTo>
                  <a:cubicBezTo>
                    <a:pt x="220" y="77"/>
                    <a:pt x="219" y="76"/>
                    <a:pt x="218" y="76"/>
                  </a:cubicBezTo>
                  <a:cubicBezTo>
                    <a:pt x="217" y="76"/>
                    <a:pt x="217" y="76"/>
                    <a:pt x="217" y="76"/>
                  </a:cubicBezTo>
                  <a:cubicBezTo>
                    <a:pt x="217" y="76"/>
                    <a:pt x="215" y="75"/>
                    <a:pt x="214" y="77"/>
                  </a:cubicBezTo>
                  <a:cubicBezTo>
                    <a:pt x="214" y="79"/>
                    <a:pt x="212" y="81"/>
                    <a:pt x="212" y="81"/>
                  </a:cubicBezTo>
                  <a:cubicBezTo>
                    <a:pt x="212" y="81"/>
                    <a:pt x="211" y="82"/>
                    <a:pt x="211" y="80"/>
                  </a:cubicBezTo>
                  <a:cubicBezTo>
                    <a:pt x="211" y="79"/>
                    <a:pt x="210" y="76"/>
                    <a:pt x="210" y="76"/>
                  </a:cubicBezTo>
                  <a:cubicBezTo>
                    <a:pt x="210" y="76"/>
                    <a:pt x="210" y="76"/>
                    <a:pt x="210" y="76"/>
                  </a:cubicBezTo>
                  <a:cubicBezTo>
                    <a:pt x="209" y="76"/>
                    <a:pt x="206" y="75"/>
                    <a:pt x="206" y="75"/>
                  </a:cubicBezTo>
                  <a:cubicBezTo>
                    <a:pt x="206" y="75"/>
                    <a:pt x="207" y="75"/>
                    <a:pt x="207" y="73"/>
                  </a:cubicBezTo>
                  <a:cubicBezTo>
                    <a:pt x="206" y="72"/>
                    <a:pt x="206" y="71"/>
                    <a:pt x="206" y="71"/>
                  </a:cubicBezTo>
                  <a:cubicBezTo>
                    <a:pt x="207" y="71"/>
                    <a:pt x="208" y="71"/>
                    <a:pt x="208" y="71"/>
                  </a:cubicBezTo>
                  <a:cubicBezTo>
                    <a:pt x="209" y="71"/>
                    <a:pt x="209" y="71"/>
                    <a:pt x="209" y="69"/>
                  </a:cubicBezTo>
                  <a:cubicBezTo>
                    <a:pt x="209" y="66"/>
                    <a:pt x="208" y="65"/>
                    <a:pt x="208" y="65"/>
                  </a:cubicBezTo>
                  <a:cubicBezTo>
                    <a:pt x="208" y="65"/>
                    <a:pt x="207" y="64"/>
                    <a:pt x="207" y="64"/>
                  </a:cubicBezTo>
                  <a:cubicBezTo>
                    <a:pt x="207" y="60"/>
                    <a:pt x="207" y="60"/>
                    <a:pt x="207" y="60"/>
                  </a:cubicBezTo>
                  <a:cubicBezTo>
                    <a:pt x="207" y="60"/>
                    <a:pt x="207" y="59"/>
                    <a:pt x="206" y="58"/>
                  </a:cubicBezTo>
                  <a:cubicBezTo>
                    <a:pt x="205" y="57"/>
                    <a:pt x="205" y="56"/>
                    <a:pt x="204" y="57"/>
                  </a:cubicBezTo>
                  <a:cubicBezTo>
                    <a:pt x="204" y="57"/>
                    <a:pt x="203" y="58"/>
                    <a:pt x="202" y="58"/>
                  </a:cubicBezTo>
                  <a:cubicBezTo>
                    <a:pt x="201" y="57"/>
                    <a:pt x="199" y="56"/>
                    <a:pt x="199" y="56"/>
                  </a:cubicBezTo>
                  <a:cubicBezTo>
                    <a:pt x="195" y="54"/>
                    <a:pt x="195" y="54"/>
                    <a:pt x="195" y="54"/>
                  </a:cubicBezTo>
                  <a:cubicBezTo>
                    <a:pt x="195" y="54"/>
                    <a:pt x="195" y="54"/>
                    <a:pt x="194" y="55"/>
                  </a:cubicBezTo>
                  <a:cubicBezTo>
                    <a:pt x="194" y="56"/>
                    <a:pt x="193" y="55"/>
                    <a:pt x="193" y="57"/>
                  </a:cubicBezTo>
                  <a:cubicBezTo>
                    <a:pt x="194" y="58"/>
                    <a:pt x="194" y="59"/>
                    <a:pt x="194" y="60"/>
                  </a:cubicBezTo>
                  <a:cubicBezTo>
                    <a:pt x="193" y="61"/>
                    <a:pt x="193" y="62"/>
                    <a:pt x="193" y="64"/>
                  </a:cubicBezTo>
                  <a:cubicBezTo>
                    <a:pt x="192" y="65"/>
                    <a:pt x="191" y="65"/>
                    <a:pt x="191" y="66"/>
                  </a:cubicBezTo>
                  <a:cubicBezTo>
                    <a:pt x="191" y="67"/>
                    <a:pt x="192" y="67"/>
                    <a:pt x="192" y="68"/>
                  </a:cubicBezTo>
                  <a:cubicBezTo>
                    <a:pt x="192" y="68"/>
                    <a:pt x="191" y="70"/>
                    <a:pt x="190" y="70"/>
                  </a:cubicBezTo>
                  <a:cubicBezTo>
                    <a:pt x="190" y="71"/>
                    <a:pt x="189" y="72"/>
                    <a:pt x="188" y="72"/>
                  </a:cubicBezTo>
                  <a:cubicBezTo>
                    <a:pt x="188" y="71"/>
                    <a:pt x="187" y="71"/>
                    <a:pt x="186" y="71"/>
                  </a:cubicBezTo>
                  <a:cubicBezTo>
                    <a:pt x="185" y="71"/>
                    <a:pt x="184" y="72"/>
                    <a:pt x="184" y="72"/>
                  </a:cubicBezTo>
                  <a:cubicBezTo>
                    <a:pt x="184" y="72"/>
                    <a:pt x="183" y="73"/>
                    <a:pt x="182" y="72"/>
                  </a:cubicBezTo>
                  <a:cubicBezTo>
                    <a:pt x="180" y="71"/>
                    <a:pt x="179" y="70"/>
                    <a:pt x="179" y="70"/>
                  </a:cubicBezTo>
                  <a:cubicBezTo>
                    <a:pt x="179" y="68"/>
                    <a:pt x="179" y="68"/>
                    <a:pt x="179" y="68"/>
                  </a:cubicBezTo>
                  <a:cubicBezTo>
                    <a:pt x="179" y="68"/>
                    <a:pt x="183" y="69"/>
                    <a:pt x="178" y="66"/>
                  </a:cubicBezTo>
                  <a:cubicBezTo>
                    <a:pt x="174" y="64"/>
                    <a:pt x="174" y="64"/>
                    <a:pt x="174" y="64"/>
                  </a:cubicBezTo>
                  <a:cubicBezTo>
                    <a:pt x="174" y="64"/>
                    <a:pt x="174" y="65"/>
                    <a:pt x="173" y="66"/>
                  </a:cubicBezTo>
                  <a:cubicBezTo>
                    <a:pt x="172" y="66"/>
                    <a:pt x="172" y="67"/>
                    <a:pt x="172" y="67"/>
                  </a:cubicBezTo>
                  <a:cubicBezTo>
                    <a:pt x="171" y="69"/>
                    <a:pt x="171" y="69"/>
                    <a:pt x="171" y="69"/>
                  </a:cubicBezTo>
                  <a:cubicBezTo>
                    <a:pt x="170" y="69"/>
                    <a:pt x="170" y="69"/>
                    <a:pt x="170" y="69"/>
                  </a:cubicBezTo>
                  <a:cubicBezTo>
                    <a:pt x="168" y="72"/>
                    <a:pt x="168" y="72"/>
                    <a:pt x="168" y="72"/>
                  </a:cubicBezTo>
                  <a:cubicBezTo>
                    <a:pt x="168" y="72"/>
                    <a:pt x="167" y="73"/>
                    <a:pt x="166" y="73"/>
                  </a:cubicBezTo>
                  <a:cubicBezTo>
                    <a:pt x="166" y="73"/>
                    <a:pt x="165" y="73"/>
                    <a:pt x="165" y="73"/>
                  </a:cubicBezTo>
                  <a:cubicBezTo>
                    <a:pt x="164" y="73"/>
                    <a:pt x="163" y="73"/>
                    <a:pt x="163" y="72"/>
                  </a:cubicBezTo>
                  <a:cubicBezTo>
                    <a:pt x="162" y="72"/>
                    <a:pt x="162" y="72"/>
                    <a:pt x="162" y="71"/>
                  </a:cubicBezTo>
                  <a:cubicBezTo>
                    <a:pt x="162" y="70"/>
                    <a:pt x="162" y="68"/>
                    <a:pt x="161" y="67"/>
                  </a:cubicBezTo>
                  <a:cubicBezTo>
                    <a:pt x="161" y="66"/>
                    <a:pt x="161" y="66"/>
                    <a:pt x="160" y="64"/>
                  </a:cubicBezTo>
                  <a:cubicBezTo>
                    <a:pt x="159" y="63"/>
                    <a:pt x="158" y="61"/>
                    <a:pt x="158" y="61"/>
                  </a:cubicBezTo>
                  <a:cubicBezTo>
                    <a:pt x="153" y="58"/>
                    <a:pt x="153" y="58"/>
                    <a:pt x="153" y="58"/>
                  </a:cubicBezTo>
                  <a:cubicBezTo>
                    <a:pt x="153" y="58"/>
                    <a:pt x="154" y="57"/>
                    <a:pt x="152" y="57"/>
                  </a:cubicBezTo>
                  <a:cubicBezTo>
                    <a:pt x="151" y="58"/>
                    <a:pt x="149" y="60"/>
                    <a:pt x="149" y="60"/>
                  </a:cubicBezTo>
                  <a:cubicBezTo>
                    <a:pt x="149" y="60"/>
                    <a:pt x="149" y="62"/>
                    <a:pt x="149" y="63"/>
                  </a:cubicBezTo>
                  <a:cubicBezTo>
                    <a:pt x="149" y="63"/>
                    <a:pt x="148" y="64"/>
                    <a:pt x="148" y="65"/>
                  </a:cubicBezTo>
                  <a:cubicBezTo>
                    <a:pt x="149" y="67"/>
                    <a:pt x="150" y="69"/>
                    <a:pt x="149" y="70"/>
                  </a:cubicBezTo>
                  <a:cubicBezTo>
                    <a:pt x="149" y="70"/>
                    <a:pt x="148" y="72"/>
                    <a:pt x="148" y="74"/>
                  </a:cubicBezTo>
                  <a:cubicBezTo>
                    <a:pt x="148" y="76"/>
                    <a:pt x="149" y="78"/>
                    <a:pt x="148" y="78"/>
                  </a:cubicBezTo>
                  <a:cubicBezTo>
                    <a:pt x="147" y="79"/>
                    <a:pt x="147" y="80"/>
                    <a:pt x="147" y="80"/>
                  </a:cubicBezTo>
                  <a:cubicBezTo>
                    <a:pt x="146" y="80"/>
                    <a:pt x="146" y="80"/>
                    <a:pt x="146" y="80"/>
                  </a:cubicBezTo>
                  <a:cubicBezTo>
                    <a:pt x="146" y="80"/>
                    <a:pt x="146" y="79"/>
                    <a:pt x="147" y="76"/>
                  </a:cubicBezTo>
                  <a:cubicBezTo>
                    <a:pt x="147" y="73"/>
                    <a:pt x="146" y="72"/>
                    <a:pt x="146" y="71"/>
                  </a:cubicBezTo>
                  <a:cubicBezTo>
                    <a:pt x="145" y="71"/>
                    <a:pt x="145" y="71"/>
                    <a:pt x="145" y="70"/>
                  </a:cubicBezTo>
                  <a:cubicBezTo>
                    <a:pt x="145" y="69"/>
                    <a:pt x="145" y="68"/>
                    <a:pt x="145" y="68"/>
                  </a:cubicBezTo>
                  <a:cubicBezTo>
                    <a:pt x="145" y="68"/>
                    <a:pt x="143" y="66"/>
                    <a:pt x="143" y="65"/>
                  </a:cubicBezTo>
                  <a:cubicBezTo>
                    <a:pt x="143" y="64"/>
                    <a:pt x="144" y="63"/>
                    <a:pt x="144" y="61"/>
                  </a:cubicBezTo>
                  <a:cubicBezTo>
                    <a:pt x="144" y="58"/>
                    <a:pt x="145" y="58"/>
                    <a:pt x="144" y="57"/>
                  </a:cubicBezTo>
                  <a:cubicBezTo>
                    <a:pt x="143" y="56"/>
                    <a:pt x="144" y="55"/>
                    <a:pt x="143" y="54"/>
                  </a:cubicBezTo>
                  <a:cubicBezTo>
                    <a:pt x="142" y="54"/>
                    <a:pt x="142" y="55"/>
                    <a:pt x="141" y="54"/>
                  </a:cubicBezTo>
                  <a:cubicBezTo>
                    <a:pt x="141" y="54"/>
                    <a:pt x="141" y="55"/>
                    <a:pt x="141" y="55"/>
                  </a:cubicBezTo>
                  <a:cubicBezTo>
                    <a:pt x="142" y="53"/>
                    <a:pt x="142" y="53"/>
                    <a:pt x="142" y="53"/>
                  </a:cubicBezTo>
                  <a:cubicBezTo>
                    <a:pt x="142" y="53"/>
                    <a:pt x="143" y="49"/>
                    <a:pt x="142" y="51"/>
                  </a:cubicBezTo>
                  <a:cubicBezTo>
                    <a:pt x="141" y="52"/>
                    <a:pt x="138" y="53"/>
                    <a:pt x="138" y="52"/>
                  </a:cubicBezTo>
                  <a:cubicBezTo>
                    <a:pt x="139" y="51"/>
                    <a:pt x="138" y="50"/>
                    <a:pt x="138" y="50"/>
                  </a:cubicBezTo>
                  <a:cubicBezTo>
                    <a:pt x="138" y="50"/>
                    <a:pt x="134" y="50"/>
                    <a:pt x="134" y="50"/>
                  </a:cubicBezTo>
                  <a:cubicBezTo>
                    <a:pt x="134" y="50"/>
                    <a:pt x="134" y="49"/>
                    <a:pt x="134" y="51"/>
                  </a:cubicBezTo>
                  <a:cubicBezTo>
                    <a:pt x="134" y="52"/>
                    <a:pt x="135" y="54"/>
                    <a:pt x="133" y="54"/>
                  </a:cubicBezTo>
                  <a:cubicBezTo>
                    <a:pt x="131" y="55"/>
                    <a:pt x="130" y="55"/>
                    <a:pt x="130" y="55"/>
                  </a:cubicBezTo>
                  <a:cubicBezTo>
                    <a:pt x="130" y="54"/>
                    <a:pt x="128" y="53"/>
                    <a:pt x="128" y="53"/>
                  </a:cubicBezTo>
                  <a:cubicBezTo>
                    <a:pt x="128" y="53"/>
                    <a:pt x="127" y="53"/>
                    <a:pt x="126" y="53"/>
                  </a:cubicBezTo>
                  <a:cubicBezTo>
                    <a:pt x="126" y="54"/>
                    <a:pt x="124" y="54"/>
                    <a:pt x="124" y="54"/>
                  </a:cubicBezTo>
                  <a:cubicBezTo>
                    <a:pt x="124" y="56"/>
                    <a:pt x="124" y="56"/>
                    <a:pt x="124" y="56"/>
                  </a:cubicBezTo>
                  <a:cubicBezTo>
                    <a:pt x="124" y="57"/>
                    <a:pt x="124" y="57"/>
                    <a:pt x="124" y="57"/>
                  </a:cubicBezTo>
                  <a:cubicBezTo>
                    <a:pt x="124" y="57"/>
                    <a:pt x="123" y="57"/>
                    <a:pt x="123" y="57"/>
                  </a:cubicBezTo>
                  <a:cubicBezTo>
                    <a:pt x="122" y="58"/>
                    <a:pt x="121" y="58"/>
                    <a:pt x="122" y="59"/>
                  </a:cubicBezTo>
                  <a:cubicBezTo>
                    <a:pt x="122" y="59"/>
                    <a:pt x="122" y="59"/>
                    <a:pt x="122" y="61"/>
                  </a:cubicBezTo>
                  <a:cubicBezTo>
                    <a:pt x="122" y="62"/>
                    <a:pt x="122" y="62"/>
                    <a:pt x="122" y="63"/>
                  </a:cubicBezTo>
                  <a:cubicBezTo>
                    <a:pt x="121" y="64"/>
                    <a:pt x="121" y="65"/>
                    <a:pt x="120" y="66"/>
                  </a:cubicBezTo>
                  <a:cubicBezTo>
                    <a:pt x="120" y="66"/>
                    <a:pt x="119" y="67"/>
                    <a:pt x="119" y="67"/>
                  </a:cubicBezTo>
                  <a:cubicBezTo>
                    <a:pt x="118" y="68"/>
                    <a:pt x="118" y="68"/>
                    <a:pt x="117" y="68"/>
                  </a:cubicBezTo>
                  <a:cubicBezTo>
                    <a:pt x="116" y="68"/>
                    <a:pt x="116" y="69"/>
                    <a:pt x="116" y="68"/>
                  </a:cubicBezTo>
                  <a:cubicBezTo>
                    <a:pt x="116" y="66"/>
                    <a:pt x="116" y="65"/>
                    <a:pt x="116" y="63"/>
                  </a:cubicBezTo>
                  <a:cubicBezTo>
                    <a:pt x="116" y="62"/>
                    <a:pt x="117" y="62"/>
                    <a:pt x="115" y="60"/>
                  </a:cubicBezTo>
                  <a:cubicBezTo>
                    <a:pt x="114" y="58"/>
                    <a:pt x="113" y="58"/>
                    <a:pt x="113" y="57"/>
                  </a:cubicBezTo>
                  <a:cubicBezTo>
                    <a:pt x="113" y="57"/>
                    <a:pt x="113" y="56"/>
                    <a:pt x="113" y="55"/>
                  </a:cubicBezTo>
                  <a:cubicBezTo>
                    <a:pt x="113" y="54"/>
                    <a:pt x="113" y="56"/>
                    <a:pt x="113" y="52"/>
                  </a:cubicBezTo>
                  <a:cubicBezTo>
                    <a:pt x="114" y="49"/>
                    <a:pt x="113" y="48"/>
                    <a:pt x="113" y="48"/>
                  </a:cubicBezTo>
                  <a:cubicBezTo>
                    <a:pt x="113" y="48"/>
                    <a:pt x="114" y="43"/>
                    <a:pt x="114" y="43"/>
                  </a:cubicBezTo>
                  <a:cubicBezTo>
                    <a:pt x="113" y="43"/>
                    <a:pt x="110" y="43"/>
                    <a:pt x="109" y="43"/>
                  </a:cubicBezTo>
                  <a:cubicBezTo>
                    <a:pt x="108" y="43"/>
                    <a:pt x="108" y="43"/>
                    <a:pt x="107" y="43"/>
                  </a:cubicBezTo>
                  <a:cubicBezTo>
                    <a:pt x="107" y="44"/>
                    <a:pt x="106" y="43"/>
                    <a:pt x="106" y="45"/>
                  </a:cubicBezTo>
                  <a:cubicBezTo>
                    <a:pt x="105" y="47"/>
                    <a:pt x="104" y="47"/>
                    <a:pt x="104" y="49"/>
                  </a:cubicBezTo>
                  <a:cubicBezTo>
                    <a:pt x="104" y="50"/>
                    <a:pt x="104" y="52"/>
                    <a:pt x="104" y="52"/>
                  </a:cubicBezTo>
                  <a:cubicBezTo>
                    <a:pt x="104" y="53"/>
                    <a:pt x="103" y="54"/>
                    <a:pt x="103" y="54"/>
                  </a:cubicBezTo>
                  <a:cubicBezTo>
                    <a:pt x="103" y="54"/>
                    <a:pt x="103" y="55"/>
                    <a:pt x="103" y="57"/>
                  </a:cubicBezTo>
                  <a:cubicBezTo>
                    <a:pt x="102" y="59"/>
                    <a:pt x="102" y="60"/>
                    <a:pt x="102" y="61"/>
                  </a:cubicBezTo>
                  <a:cubicBezTo>
                    <a:pt x="102" y="61"/>
                    <a:pt x="102" y="61"/>
                    <a:pt x="101" y="62"/>
                  </a:cubicBezTo>
                  <a:cubicBezTo>
                    <a:pt x="100" y="63"/>
                    <a:pt x="98" y="66"/>
                    <a:pt x="97" y="66"/>
                  </a:cubicBezTo>
                  <a:cubicBezTo>
                    <a:pt x="97" y="66"/>
                    <a:pt x="97" y="66"/>
                    <a:pt x="96" y="67"/>
                  </a:cubicBezTo>
                  <a:cubicBezTo>
                    <a:pt x="96" y="67"/>
                    <a:pt x="94" y="70"/>
                    <a:pt x="93" y="70"/>
                  </a:cubicBezTo>
                  <a:cubicBezTo>
                    <a:pt x="92" y="71"/>
                    <a:pt x="93" y="71"/>
                    <a:pt x="92" y="71"/>
                  </a:cubicBezTo>
                  <a:cubicBezTo>
                    <a:pt x="92" y="70"/>
                    <a:pt x="91" y="70"/>
                    <a:pt x="91" y="69"/>
                  </a:cubicBezTo>
                  <a:cubicBezTo>
                    <a:pt x="91" y="67"/>
                    <a:pt x="91" y="67"/>
                    <a:pt x="92" y="65"/>
                  </a:cubicBezTo>
                  <a:cubicBezTo>
                    <a:pt x="92" y="64"/>
                    <a:pt x="93" y="62"/>
                    <a:pt x="93" y="62"/>
                  </a:cubicBezTo>
                  <a:cubicBezTo>
                    <a:pt x="93" y="62"/>
                    <a:pt x="94" y="61"/>
                    <a:pt x="93" y="61"/>
                  </a:cubicBezTo>
                  <a:cubicBezTo>
                    <a:pt x="92" y="61"/>
                    <a:pt x="91" y="61"/>
                    <a:pt x="90" y="61"/>
                  </a:cubicBezTo>
                  <a:cubicBezTo>
                    <a:pt x="88" y="61"/>
                    <a:pt x="86" y="62"/>
                    <a:pt x="85" y="63"/>
                  </a:cubicBezTo>
                  <a:cubicBezTo>
                    <a:pt x="84" y="63"/>
                    <a:pt x="84" y="64"/>
                    <a:pt x="82" y="66"/>
                  </a:cubicBezTo>
                  <a:cubicBezTo>
                    <a:pt x="80" y="67"/>
                    <a:pt x="80" y="67"/>
                    <a:pt x="80" y="67"/>
                  </a:cubicBezTo>
                  <a:cubicBezTo>
                    <a:pt x="79" y="69"/>
                    <a:pt x="79" y="69"/>
                    <a:pt x="79" y="69"/>
                  </a:cubicBezTo>
                  <a:cubicBezTo>
                    <a:pt x="79" y="70"/>
                    <a:pt x="79" y="70"/>
                    <a:pt x="79" y="70"/>
                  </a:cubicBezTo>
                  <a:cubicBezTo>
                    <a:pt x="79" y="70"/>
                    <a:pt x="79" y="68"/>
                    <a:pt x="79" y="68"/>
                  </a:cubicBezTo>
                  <a:cubicBezTo>
                    <a:pt x="79" y="68"/>
                    <a:pt x="78" y="68"/>
                    <a:pt x="78" y="69"/>
                  </a:cubicBezTo>
                  <a:cubicBezTo>
                    <a:pt x="78" y="69"/>
                    <a:pt x="77" y="70"/>
                    <a:pt x="77" y="70"/>
                  </a:cubicBezTo>
                  <a:cubicBezTo>
                    <a:pt x="76" y="71"/>
                    <a:pt x="76" y="72"/>
                    <a:pt x="76" y="73"/>
                  </a:cubicBezTo>
                  <a:cubicBezTo>
                    <a:pt x="75" y="74"/>
                    <a:pt x="75" y="76"/>
                    <a:pt x="74" y="76"/>
                  </a:cubicBezTo>
                  <a:cubicBezTo>
                    <a:pt x="74" y="76"/>
                    <a:pt x="74" y="77"/>
                    <a:pt x="74" y="77"/>
                  </a:cubicBezTo>
                  <a:cubicBezTo>
                    <a:pt x="73" y="77"/>
                    <a:pt x="72" y="78"/>
                    <a:pt x="72" y="78"/>
                  </a:cubicBezTo>
                  <a:cubicBezTo>
                    <a:pt x="72" y="79"/>
                    <a:pt x="71" y="77"/>
                    <a:pt x="71" y="75"/>
                  </a:cubicBezTo>
                  <a:cubicBezTo>
                    <a:pt x="72" y="74"/>
                    <a:pt x="72" y="74"/>
                    <a:pt x="72" y="73"/>
                  </a:cubicBezTo>
                  <a:cubicBezTo>
                    <a:pt x="73" y="73"/>
                    <a:pt x="73" y="71"/>
                    <a:pt x="74" y="71"/>
                  </a:cubicBezTo>
                  <a:cubicBezTo>
                    <a:pt x="74" y="71"/>
                    <a:pt x="74" y="72"/>
                    <a:pt x="74" y="70"/>
                  </a:cubicBezTo>
                  <a:cubicBezTo>
                    <a:pt x="75" y="68"/>
                    <a:pt x="75" y="67"/>
                    <a:pt x="75" y="67"/>
                  </a:cubicBezTo>
                  <a:cubicBezTo>
                    <a:pt x="75" y="67"/>
                    <a:pt x="75" y="67"/>
                    <a:pt x="75" y="66"/>
                  </a:cubicBezTo>
                  <a:cubicBezTo>
                    <a:pt x="74" y="65"/>
                    <a:pt x="74" y="66"/>
                    <a:pt x="74" y="65"/>
                  </a:cubicBezTo>
                  <a:cubicBezTo>
                    <a:pt x="75" y="64"/>
                    <a:pt x="75" y="63"/>
                    <a:pt x="75" y="62"/>
                  </a:cubicBezTo>
                  <a:cubicBezTo>
                    <a:pt x="76" y="62"/>
                    <a:pt x="76" y="61"/>
                    <a:pt x="76" y="61"/>
                  </a:cubicBezTo>
                  <a:cubicBezTo>
                    <a:pt x="76" y="61"/>
                    <a:pt x="76" y="61"/>
                    <a:pt x="76" y="60"/>
                  </a:cubicBezTo>
                  <a:cubicBezTo>
                    <a:pt x="76" y="60"/>
                    <a:pt x="75" y="59"/>
                    <a:pt x="75" y="59"/>
                  </a:cubicBezTo>
                  <a:cubicBezTo>
                    <a:pt x="75" y="59"/>
                    <a:pt x="75" y="58"/>
                    <a:pt x="75" y="58"/>
                  </a:cubicBezTo>
                  <a:cubicBezTo>
                    <a:pt x="75" y="58"/>
                    <a:pt x="76" y="57"/>
                    <a:pt x="76" y="56"/>
                  </a:cubicBezTo>
                  <a:cubicBezTo>
                    <a:pt x="75" y="56"/>
                    <a:pt x="75" y="55"/>
                    <a:pt x="74" y="54"/>
                  </a:cubicBezTo>
                  <a:cubicBezTo>
                    <a:pt x="73" y="54"/>
                    <a:pt x="73" y="54"/>
                    <a:pt x="73" y="53"/>
                  </a:cubicBezTo>
                  <a:cubicBezTo>
                    <a:pt x="73" y="53"/>
                    <a:pt x="71" y="52"/>
                    <a:pt x="71" y="52"/>
                  </a:cubicBezTo>
                  <a:cubicBezTo>
                    <a:pt x="71" y="52"/>
                    <a:pt x="72" y="50"/>
                    <a:pt x="72" y="50"/>
                  </a:cubicBezTo>
                  <a:cubicBezTo>
                    <a:pt x="72" y="50"/>
                    <a:pt x="72" y="49"/>
                    <a:pt x="73" y="49"/>
                  </a:cubicBezTo>
                  <a:cubicBezTo>
                    <a:pt x="73" y="50"/>
                    <a:pt x="73" y="51"/>
                    <a:pt x="73" y="51"/>
                  </a:cubicBezTo>
                  <a:cubicBezTo>
                    <a:pt x="73" y="52"/>
                    <a:pt x="76" y="53"/>
                    <a:pt x="76" y="53"/>
                  </a:cubicBezTo>
                  <a:cubicBezTo>
                    <a:pt x="76" y="53"/>
                    <a:pt x="78" y="52"/>
                    <a:pt x="78" y="52"/>
                  </a:cubicBezTo>
                  <a:cubicBezTo>
                    <a:pt x="79" y="52"/>
                    <a:pt x="79" y="50"/>
                    <a:pt x="79" y="50"/>
                  </a:cubicBezTo>
                  <a:cubicBezTo>
                    <a:pt x="79" y="50"/>
                    <a:pt x="78" y="50"/>
                    <a:pt x="79" y="49"/>
                  </a:cubicBezTo>
                  <a:cubicBezTo>
                    <a:pt x="80" y="49"/>
                    <a:pt x="82" y="48"/>
                    <a:pt x="82" y="48"/>
                  </a:cubicBezTo>
                  <a:cubicBezTo>
                    <a:pt x="82" y="47"/>
                    <a:pt x="83" y="47"/>
                    <a:pt x="83" y="47"/>
                  </a:cubicBezTo>
                  <a:cubicBezTo>
                    <a:pt x="83" y="47"/>
                    <a:pt x="84" y="46"/>
                    <a:pt x="84" y="46"/>
                  </a:cubicBezTo>
                  <a:cubicBezTo>
                    <a:pt x="84" y="45"/>
                    <a:pt x="85" y="45"/>
                    <a:pt x="84" y="44"/>
                  </a:cubicBezTo>
                  <a:cubicBezTo>
                    <a:pt x="84" y="44"/>
                    <a:pt x="84" y="43"/>
                    <a:pt x="84" y="42"/>
                  </a:cubicBezTo>
                  <a:cubicBezTo>
                    <a:pt x="84" y="42"/>
                    <a:pt x="86" y="43"/>
                    <a:pt x="84" y="41"/>
                  </a:cubicBezTo>
                  <a:cubicBezTo>
                    <a:pt x="82" y="40"/>
                    <a:pt x="80" y="39"/>
                    <a:pt x="81" y="39"/>
                  </a:cubicBezTo>
                  <a:cubicBezTo>
                    <a:pt x="82" y="39"/>
                    <a:pt x="83" y="39"/>
                    <a:pt x="83" y="39"/>
                  </a:cubicBezTo>
                  <a:cubicBezTo>
                    <a:pt x="84" y="39"/>
                    <a:pt x="85" y="40"/>
                    <a:pt x="85" y="39"/>
                  </a:cubicBezTo>
                  <a:cubicBezTo>
                    <a:pt x="86" y="39"/>
                    <a:pt x="86" y="39"/>
                    <a:pt x="86" y="38"/>
                  </a:cubicBezTo>
                  <a:cubicBezTo>
                    <a:pt x="85" y="37"/>
                    <a:pt x="85" y="37"/>
                    <a:pt x="85" y="37"/>
                  </a:cubicBezTo>
                  <a:cubicBezTo>
                    <a:pt x="84" y="36"/>
                    <a:pt x="84" y="36"/>
                    <a:pt x="83" y="36"/>
                  </a:cubicBezTo>
                  <a:cubicBezTo>
                    <a:pt x="83" y="36"/>
                    <a:pt x="82" y="37"/>
                    <a:pt x="83" y="35"/>
                  </a:cubicBezTo>
                  <a:cubicBezTo>
                    <a:pt x="83" y="33"/>
                    <a:pt x="83" y="33"/>
                    <a:pt x="83" y="32"/>
                  </a:cubicBezTo>
                  <a:cubicBezTo>
                    <a:pt x="83" y="32"/>
                    <a:pt x="85" y="32"/>
                    <a:pt x="83" y="32"/>
                  </a:cubicBezTo>
                  <a:cubicBezTo>
                    <a:pt x="82" y="31"/>
                    <a:pt x="82" y="31"/>
                    <a:pt x="82" y="31"/>
                  </a:cubicBezTo>
                  <a:cubicBezTo>
                    <a:pt x="81" y="31"/>
                    <a:pt x="82" y="31"/>
                    <a:pt x="80" y="31"/>
                  </a:cubicBezTo>
                  <a:cubicBezTo>
                    <a:pt x="79" y="31"/>
                    <a:pt x="80" y="29"/>
                    <a:pt x="80" y="29"/>
                  </a:cubicBezTo>
                  <a:cubicBezTo>
                    <a:pt x="80" y="28"/>
                    <a:pt x="81" y="24"/>
                    <a:pt x="81" y="24"/>
                  </a:cubicBezTo>
                  <a:cubicBezTo>
                    <a:pt x="80" y="23"/>
                    <a:pt x="80" y="23"/>
                    <a:pt x="80" y="23"/>
                  </a:cubicBezTo>
                  <a:cubicBezTo>
                    <a:pt x="80" y="23"/>
                    <a:pt x="79" y="21"/>
                    <a:pt x="79" y="21"/>
                  </a:cubicBezTo>
                  <a:cubicBezTo>
                    <a:pt x="79" y="20"/>
                    <a:pt x="79" y="19"/>
                    <a:pt x="78" y="19"/>
                  </a:cubicBezTo>
                  <a:cubicBezTo>
                    <a:pt x="78" y="19"/>
                    <a:pt x="77" y="18"/>
                    <a:pt x="77" y="18"/>
                  </a:cubicBezTo>
                  <a:cubicBezTo>
                    <a:pt x="77" y="18"/>
                    <a:pt x="76" y="18"/>
                    <a:pt x="76" y="17"/>
                  </a:cubicBezTo>
                  <a:cubicBezTo>
                    <a:pt x="76" y="16"/>
                    <a:pt x="76" y="15"/>
                    <a:pt x="76" y="15"/>
                  </a:cubicBezTo>
                  <a:cubicBezTo>
                    <a:pt x="76" y="14"/>
                    <a:pt x="76" y="13"/>
                    <a:pt x="76" y="13"/>
                  </a:cubicBezTo>
                  <a:cubicBezTo>
                    <a:pt x="74" y="8"/>
                    <a:pt x="74" y="8"/>
                    <a:pt x="74" y="8"/>
                  </a:cubicBezTo>
                  <a:cubicBezTo>
                    <a:pt x="74" y="7"/>
                    <a:pt x="74" y="7"/>
                    <a:pt x="74" y="7"/>
                  </a:cubicBezTo>
                  <a:cubicBezTo>
                    <a:pt x="73" y="5"/>
                    <a:pt x="73" y="5"/>
                    <a:pt x="73" y="5"/>
                  </a:cubicBezTo>
                  <a:cubicBezTo>
                    <a:pt x="72" y="5"/>
                    <a:pt x="72" y="5"/>
                    <a:pt x="72" y="5"/>
                  </a:cubicBezTo>
                  <a:cubicBezTo>
                    <a:pt x="72" y="3"/>
                    <a:pt x="72" y="3"/>
                    <a:pt x="72" y="3"/>
                  </a:cubicBezTo>
                  <a:cubicBezTo>
                    <a:pt x="72" y="3"/>
                    <a:pt x="71" y="3"/>
                    <a:pt x="71" y="4"/>
                  </a:cubicBezTo>
                  <a:cubicBezTo>
                    <a:pt x="71" y="4"/>
                    <a:pt x="71" y="5"/>
                    <a:pt x="70" y="5"/>
                  </a:cubicBezTo>
                  <a:cubicBezTo>
                    <a:pt x="69" y="5"/>
                    <a:pt x="68" y="4"/>
                    <a:pt x="68" y="4"/>
                  </a:cubicBezTo>
                  <a:cubicBezTo>
                    <a:pt x="68" y="4"/>
                    <a:pt x="68" y="3"/>
                    <a:pt x="68" y="2"/>
                  </a:cubicBezTo>
                  <a:cubicBezTo>
                    <a:pt x="67" y="2"/>
                    <a:pt x="64" y="0"/>
                    <a:pt x="64" y="0"/>
                  </a:cubicBezTo>
                  <a:cubicBezTo>
                    <a:pt x="64" y="0"/>
                    <a:pt x="64" y="0"/>
                    <a:pt x="64" y="1"/>
                  </a:cubicBezTo>
                  <a:cubicBezTo>
                    <a:pt x="64" y="1"/>
                    <a:pt x="63" y="2"/>
                    <a:pt x="63" y="1"/>
                  </a:cubicBezTo>
                  <a:cubicBezTo>
                    <a:pt x="62" y="1"/>
                    <a:pt x="60" y="0"/>
                    <a:pt x="60" y="0"/>
                  </a:cubicBezTo>
                  <a:cubicBezTo>
                    <a:pt x="60" y="0"/>
                    <a:pt x="60" y="1"/>
                    <a:pt x="60" y="1"/>
                  </a:cubicBezTo>
                  <a:cubicBezTo>
                    <a:pt x="60" y="2"/>
                    <a:pt x="61" y="3"/>
                    <a:pt x="61" y="3"/>
                  </a:cubicBezTo>
                  <a:cubicBezTo>
                    <a:pt x="60" y="3"/>
                    <a:pt x="59" y="3"/>
                    <a:pt x="59" y="3"/>
                  </a:cubicBezTo>
                  <a:cubicBezTo>
                    <a:pt x="59" y="3"/>
                    <a:pt x="59" y="3"/>
                    <a:pt x="58" y="3"/>
                  </a:cubicBezTo>
                  <a:cubicBezTo>
                    <a:pt x="58" y="2"/>
                    <a:pt x="57" y="2"/>
                    <a:pt x="57" y="2"/>
                  </a:cubicBezTo>
                  <a:cubicBezTo>
                    <a:pt x="57" y="3"/>
                    <a:pt x="56" y="3"/>
                    <a:pt x="56" y="5"/>
                  </a:cubicBezTo>
                  <a:cubicBezTo>
                    <a:pt x="57" y="6"/>
                    <a:pt x="56" y="6"/>
                    <a:pt x="57" y="7"/>
                  </a:cubicBezTo>
                  <a:cubicBezTo>
                    <a:pt x="58" y="7"/>
                    <a:pt x="58" y="7"/>
                    <a:pt x="59" y="8"/>
                  </a:cubicBezTo>
                  <a:cubicBezTo>
                    <a:pt x="60" y="8"/>
                    <a:pt x="60" y="8"/>
                    <a:pt x="61" y="8"/>
                  </a:cubicBezTo>
                  <a:cubicBezTo>
                    <a:pt x="61" y="8"/>
                    <a:pt x="62" y="8"/>
                    <a:pt x="63" y="8"/>
                  </a:cubicBezTo>
                  <a:cubicBezTo>
                    <a:pt x="63" y="8"/>
                    <a:pt x="64" y="7"/>
                    <a:pt x="64" y="7"/>
                  </a:cubicBezTo>
                  <a:cubicBezTo>
                    <a:pt x="64" y="7"/>
                    <a:pt x="64" y="8"/>
                    <a:pt x="64" y="8"/>
                  </a:cubicBezTo>
                  <a:cubicBezTo>
                    <a:pt x="64" y="8"/>
                    <a:pt x="63" y="8"/>
                    <a:pt x="64" y="9"/>
                  </a:cubicBezTo>
                  <a:cubicBezTo>
                    <a:pt x="64" y="9"/>
                    <a:pt x="64" y="9"/>
                    <a:pt x="64" y="9"/>
                  </a:cubicBezTo>
                  <a:cubicBezTo>
                    <a:pt x="65" y="10"/>
                    <a:pt x="65" y="10"/>
                    <a:pt x="65" y="10"/>
                  </a:cubicBezTo>
                  <a:cubicBezTo>
                    <a:pt x="65" y="10"/>
                    <a:pt x="65" y="10"/>
                    <a:pt x="65" y="10"/>
                  </a:cubicBezTo>
                  <a:cubicBezTo>
                    <a:pt x="65" y="10"/>
                    <a:pt x="65" y="11"/>
                    <a:pt x="65" y="11"/>
                  </a:cubicBezTo>
                  <a:cubicBezTo>
                    <a:pt x="65" y="12"/>
                    <a:pt x="65" y="12"/>
                    <a:pt x="66" y="12"/>
                  </a:cubicBezTo>
                  <a:cubicBezTo>
                    <a:pt x="67" y="13"/>
                    <a:pt x="67" y="12"/>
                    <a:pt x="67" y="12"/>
                  </a:cubicBezTo>
                  <a:cubicBezTo>
                    <a:pt x="67" y="12"/>
                    <a:pt x="69" y="14"/>
                    <a:pt x="68" y="14"/>
                  </a:cubicBezTo>
                  <a:cubicBezTo>
                    <a:pt x="68" y="14"/>
                    <a:pt x="67" y="13"/>
                    <a:pt x="68" y="14"/>
                  </a:cubicBezTo>
                  <a:cubicBezTo>
                    <a:pt x="69" y="15"/>
                    <a:pt x="70" y="15"/>
                    <a:pt x="70" y="15"/>
                  </a:cubicBezTo>
                  <a:cubicBezTo>
                    <a:pt x="70" y="15"/>
                    <a:pt x="69" y="16"/>
                    <a:pt x="67" y="15"/>
                  </a:cubicBezTo>
                  <a:cubicBezTo>
                    <a:pt x="66" y="15"/>
                    <a:pt x="66" y="15"/>
                    <a:pt x="66" y="15"/>
                  </a:cubicBezTo>
                  <a:cubicBezTo>
                    <a:pt x="66" y="15"/>
                    <a:pt x="65" y="14"/>
                    <a:pt x="65" y="14"/>
                  </a:cubicBezTo>
                  <a:cubicBezTo>
                    <a:pt x="64" y="13"/>
                    <a:pt x="64" y="12"/>
                    <a:pt x="64" y="12"/>
                  </a:cubicBezTo>
                  <a:cubicBezTo>
                    <a:pt x="64" y="12"/>
                    <a:pt x="63" y="11"/>
                    <a:pt x="62" y="11"/>
                  </a:cubicBezTo>
                  <a:cubicBezTo>
                    <a:pt x="61" y="10"/>
                    <a:pt x="60" y="11"/>
                    <a:pt x="59" y="11"/>
                  </a:cubicBezTo>
                  <a:cubicBezTo>
                    <a:pt x="59" y="11"/>
                    <a:pt x="58" y="12"/>
                    <a:pt x="57" y="12"/>
                  </a:cubicBezTo>
                  <a:cubicBezTo>
                    <a:pt x="57" y="12"/>
                    <a:pt x="57" y="13"/>
                    <a:pt x="57" y="14"/>
                  </a:cubicBezTo>
                  <a:cubicBezTo>
                    <a:pt x="58" y="15"/>
                    <a:pt x="60" y="19"/>
                    <a:pt x="60" y="19"/>
                  </a:cubicBezTo>
                  <a:cubicBezTo>
                    <a:pt x="60" y="19"/>
                    <a:pt x="62" y="21"/>
                    <a:pt x="62" y="21"/>
                  </a:cubicBezTo>
                  <a:cubicBezTo>
                    <a:pt x="62" y="21"/>
                    <a:pt x="63" y="23"/>
                    <a:pt x="63" y="23"/>
                  </a:cubicBezTo>
                  <a:cubicBezTo>
                    <a:pt x="63" y="23"/>
                    <a:pt x="63" y="23"/>
                    <a:pt x="64" y="24"/>
                  </a:cubicBezTo>
                  <a:cubicBezTo>
                    <a:pt x="65" y="24"/>
                    <a:pt x="64" y="24"/>
                    <a:pt x="64" y="24"/>
                  </a:cubicBezTo>
                  <a:cubicBezTo>
                    <a:pt x="64" y="25"/>
                    <a:pt x="63" y="26"/>
                    <a:pt x="63" y="27"/>
                  </a:cubicBezTo>
                  <a:cubicBezTo>
                    <a:pt x="63" y="27"/>
                    <a:pt x="63" y="26"/>
                    <a:pt x="63" y="27"/>
                  </a:cubicBezTo>
                  <a:cubicBezTo>
                    <a:pt x="63" y="29"/>
                    <a:pt x="63" y="31"/>
                    <a:pt x="63" y="31"/>
                  </a:cubicBezTo>
                  <a:cubicBezTo>
                    <a:pt x="62" y="33"/>
                    <a:pt x="62" y="33"/>
                    <a:pt x="62" y="33"/>
                  </a:cubicBezTo>
                  <a:cubicBezTo>
                    <a:pt x="61" y="34"/>
                    <a:pt x="61" y="34"/>
                    <a:pt x="61" y="34"/>
                  </a:cubicBezTo>
                  <a:cubicBezTo>
                    <a:pt x="61" y="34"/>
                    <a:pt x="61" y="34"/>
                    <a:pt x="61" y="34"/>
                  </a:cubicBezTo>
                  <a:cubicBezTo>
                    <a:pt x="60" y="34"/>
                    <a:pt x="61" y="33"/>
                    <a:pt x="61" y="33"/>
                  </a:cubicBezTo>
                  <a:cubicBezTo>
                    <a:pt x="61" y="32"/>
                    <a:pt x="61" y="32"/>
                    <a:pt x="61" y="32"/>
                  </a:cubicBezTo>
                  <a:cubicBezTo>
                    <a:pt x="62" y="30"/>
                    <a:pt x="62" y="30"/>
                    <a:pt x="62" y="30"/>
                  </a:cubicBezTo>
                  <a:cubicBezTo>
                    <a:pt x="62" y="30"/>
                    <a:pt x="61" y="29"/>
                    <a:pt x="60" y="29"/>
                  </a:cubicBezTo>
                  <a:cubicBezTo>
                    <a:pt x="60" y="28"/>
                    <a:pt x="60" y="29"/>
                    <a:pt x="59" y="29"/>
                  </a:cubicBezTo>
                  <a:cubicBezTo>
                    <a:pt x="59" y="29"/>
                    <a:pt x="58" y="31"/>
                    <a:pt x="58" y="31"/>
                  </a:cubicBezTo>
                  <a:cubicBezTo>
                    <a:pt x="58" y="31"/>
                    <a:pt x="57" y="31"/>
                    <a:pt x="58" y="30"/>
                  </a:cubicBezTo>
                  <a:cubicBezTo>
                    <a:pt x="58" y="30"/>
                    <a:pt x="58" y="28"/>
                    <a:pt x="59" y="28"/>
                  </a:cubicBezTo>
                  <a:cubicBezTo>
                    <a:pt x="59" y="28"/>
                    <a:pt x="59" y="28"/>
                    <a:pt x="59" y="28"/>
                  </a:cubicBezTo>
                  <a:cubicBezTo>
                    <a:pt x="59" y="27"/>
                    <a:pt x="60" y="27"/>
                    <a:pt x="60" y="26"/>
                  </a:cubicBezTo>
                  <a:cubicBezTo>
                    <a:pt x="60" y="25"/>
                    <a:pt x="60" y="25"/>
                    <a:pt x="60" y="24"/>
                  </a:cubicBezTo>
                  <a:cubicBezTo>
                    <a:pt x="59" y="24"/>
                    <a:pt x="59" y="23"/>
                    <a:pt x="59" y="22"/>
                  </a:cubicBezTo>
                  <a:cubicBezTo>
                    <a:pt x="58" y="22"/>
                    <a:pt x="57" y="23"/>
                    <a:pt x="57" y="23"/>
                  </a:cubicBezTo>
                  <a:cubicBezTo>
                    <a:pt x="57" y="24"/>
                    <a:pt x="57" y="24"/>
                    <a:pt x="57" y="24"/>
                  </a:cubicBezTo>
                  <a:cubicBezTo>
                    <a:pt x="56" y="25"/>
                    <a:pt x="56" y="25"/>
                    <a:pt x="55" y="26"/>
                  </a:cubicBezTo>
                  <a:cubicBezTo>
                    <a:pt x="54" y="27"/>
                    <a:pt x="54" y="27"/>
                    <a:pt x="54" y="27"/>
                  </a:cubicBezTo>
                  <a:cubicBezTo>
                    <a:pt x="54" y="27"/>
                    <a:pt x="55" y="25"/>
                    <a:pt x="55" y="25"/>
                  </a:cubicBezTo>
                  <a:cubicBezTo>
                    <a:pt x="55" y="25"/>
                    <a:pt x="56" y="24"/>
                    <a:pt x="55" y="24"/>
                  </a:cubicBezTo>
                  <a:cubicBezTo>
                    <a:pt x="55" y="24"/>
                    <a:pt x="55" y="24"/>
                    <a:pt x="55" y="23"/>
                  </a:cubicBezTo>
                  <a:cubicBezTo>
                    <a:pt x="55" y="23"/>
                    <a:pt x="55" y="22"/>
                    <a:pt x="55" y="22"/>
                  </a:cubicBezTo>
                  <a:cubicBezTo>
                    <a:pt x="55" y="22"/>
                    <a:pt x="56" y="22"/>
                    <a:pt x="55" y="22"/>
                  </a:cubicBezTo>
                  <a:cubicBezTo>
                    <a:pt x="54" y="22"/>
                    <a:pt x="54" y="22"/>
                    <a:pt x="54" y="22"/>
                  </a:cubicBezTo>
                  <a:cubicBezTo>
                    <a:pt x="54" y="22"/>
                    <a:pt x="53" y="22"/>
                    <a:pt x="53" y="22"/>
                  </a:cubicBezTo>
                  <a:cubicBezTo>
                    <a:pt x="53" y="21"/>
                    <a:pt x="54" y="21"/>
                    <a:pt x="54" y="21"/>
                  </a:cubicBezTo>
                  <a:cubicBezTo>
                    <a:pt x="54" y="20"/>
                    <a:pt x="55" y="19"/>
                    <a:pt x="55" y="19"/>
                  </a:cubicBezTo>
                  <a:cubicBezTo>
                    <a:pt x="55" y="19"/>
                    <a:pt x="54" y="18"/>
                    <a:pt x="54" y="18"/>
                  </a:cubicBezTo>
                  <a:cubicBezTo>
                    <a:pt x="53" y="17"/>
                    <a:pt x="53" y="16"/>
                    <a:pt x="53" y="16"/>
                  </a:cubicBezTo>
                  <a:cubicBezTo>
                    <a:pt x="53" y="16"/>
                    <a:pt x="53" y="18"/>
                    <a:pt x="53" y="15"/>
                  </a:cubicBezTo>
                  <a:cubicBezTo>
                    <a:pt x="52" y="12"/>
                    <a:pt x="52" y="12"/>
                    <a:pt x="52" y="12"/>
                  </a:cubicBezTo>
                  <a:cubicBezTo>
                    <a:pt x="51" y="11"/>
                    <a:pt x="51" y="11"/>
                    <a:pt x="51" y="11"/>
                  </a:cubicBezTo>
                  <a:cubicBezTo>
                    <a:pt x="51" y="11"/>
                    <a:pt x="51" y="10"/>
                    <a:pt x="50" y="10"/>
                  </a:cubicBezTo>
                  <a:cubicBezTo>
                    <a:pt x="50" y="9"/>
                    <a:pt x="48" y="8"/>
                    <a:pt x="48" y="8"/>
                  </a:cubicBezTo>
                  <a:cubicBezTo>
                    <a:pt x="48" y="7"/>
                    <a:pt x="48" y="7"/>
                    <a:pt x="48" y="7"/>
                  </a:cubicBezTo>
                  <a:cubicBezTo>
                    <a:pt x="48" y="7"/>
                    <a:pt x="48" y="6"/>
                    <a:pt x="48" y="6"/>
                  </a:cubicBezTo>
                  <a:cubicBezTo>
                    <a:pt x="47" y="6"/>
                    <a:pt x="46" y="5"/>
                    <a:pt x="46" y="6"/>
                  </a:cubicBezTo>
                  <a:cubicBezTo>
                    <a:pt x="46" y="7"/>
                    <a:pt x="46" y="7"/>
                    <a:pt x="46" y="8"/>
                  </a:cubicBezTo>
                  <a:cubicBezTo>
                    <a:pt x="45" y="8"/>
                    <a:pt x="43" y="8"/>
                    <a:pt x="43" y="8"/>
                  </a:cubicBezTo>
                  <a:cubicBezTo>
                    <a:pt x="43" y="8"/>
                    <a:pt x="43" y="9"/>
                    <a:pt x="43" y="9"/>
                  </a:cubicBezTo>
                  <a:cubicBezTo>
                    <a:pt x="41" y="10"/>
                    <a:pt x="41" y="10"/>
                    <a:pt x="41" y="10"/>
                  </a:cubicBezTo>
                  <a:cubicBezTo>
                    <a:pt x="41" y="10"/>
                    <a:pt x="41" y="9"/>
                    <a:pt x="41" y="10"/>
                  </a:cubicBezTo>
                  <a:cubicBezTo>
                    <a:pt x="42" y="11"/>
                    <a:pt x="42" y="12"/>
                    <a:pt x="42" y="13"/>
                  </a:cubicBezTo>
                  <a:cubicBezTo>
                    <a:pt x="42" y="13"/>
                    <a:pt x="44" y="14"/>
                    <a:pt x="43" y="14"/>
                  </a:cubicBezTo>
                  <a:cubicBezTo>
                    <a:pt x="43" y="14"/>
                    <a:pt x="41" y="14"/>
                    <a:pt x="41" y="14"/>
                  </a:cubicBezTo>
                  <a:cubicBezTo>
                    <a:pt x="41" y="14"/>
                    <a:pt x="40" y="13"/>
                    <a:pt x="40" y="12"/>
                  </a:cubicBezTo>
                  <a:cubicBezTo>
                    <a:pt x="40" y="12"/>
                    <a:pt x="39" y="11"/>
                    <a:pt x="38" y="11"/>
                  </a:cubicBezTo>
                  <a:cubicBezTo>
                    <a:pt x="38" y="11"/>
                    <a:pt x="37" y="11"/>
                    <a:pt x="36" y="12"/>
                  </a:cubicBezTo>
                  <a:cubicBezTo>
                    <a:pt x="36" y="13"/>
                    <a:pt x="36" y="12"/>
                    <a:pt x="36" y="14"/>
                  </a:cubicBezTo>
                  <a:cubicBezTo>
                    <a:pt x="36" y="16"/>
                    <a:pt x="36" y="18"/>
                    <a:pt x="36" y="18"/>
                  </a:cubicBezTo>
                  <a:cubicBezTo>
                    <a:pt x="36" y="18"/>
                    <a:pt x="37" y="19"/>
                    <a:pt x="38" y="20"/>
                  </a:cubicBezTo>
                  <a:cubicBezTo>
                    <a:pt x="38" y="20"/>
                    <a:pt x="39" y="23"/>
                    <a:pt x="39" y="23"/>
                  </a:cubicBezTo>
                  <a:cubicBezTo>
                    <a:pt x="39" y="24"/>
                    <a:pt x="40" y="25"/>
                    <a:pt x="40" y="25"/>
                  </a:cubicBezTo>
                  <a:cubicBezTo>
                    <a:pt x="40" y="25"/>
                    <a:pt x="35" y="23"/>
                    <a:pt x="35" y="22"/>
                  </a:cubicBezTo>
                  <a:cubicBezTo>
                    <a:pt x="35" y="21"/>
                    <a:pt x="35" y="19"/>
                    <a:pt x="34" y="19"/>
                  </a:cubicBezTo>
                  <a:cubicBezTo>
                    <a:pt x="34" y="19"/>
                    <a:pt x="34" y="18"/>
                    <a:pt x="33" y="19"/>
                  </a:cubicBezTo>
                  <a:cubicBezTo>
                    <a:pt x="32" y="19"/>
                    <a:pt x="32" y="19"/>
                    <a:pt x="31" y="19"/>
                  </a:cubicBezTo>
                  <a:cubicBezTo>
                    <a:pt x="31" y="20"/>
                    <a:pt x="31" y="21"/>
                    <a:pt x="31" y="21"/>
                  </a:cubicBezTo>
                  <a:cubicBezTo>
                    <a:pt x="31" y="21"/>
                    <a:pt x="31" y="22"/>
                    <a:pt x="31" y="23"/>
                  </a:cubicBezTo>
                  <a:cubicBezTo>
                    <a:pt x="32" y="25"/>
                    <a:pt x="32" y="25"/>
                    <a:pt x="32" y="26"/>
                  </a:cubicBezTo>
                  <a:cubicBezTo>
                    <a:pt x="33" y="27"/>
                    <a:pt x="34" y="27"/>
                    <a:pt x="34" y="28"/>
                  </a:cubicBezTo>
                  <a:cubicBezTo>
                    <a:pt x="34" y="28"/>
                    <a:pt x="35" y="29"/>
                    <a:pt x="35" y="29"/>
                  </a:cubicBezTo>
                  <a:cubicBezTo>
                    <a:pt x="35" y="29"/>
                    <a:pt x="34" y="31"/>
                    <a:pt x="34" y="31"/>
                  </a:cubicBezTo>
                  <a:cubicBezTo>
                    <a:pt x="34" y="32"/>
                    <a:pt x="33" y="33"/>
                    <a:pt x="33" y="33"/>
                  </a:cubicBezTo>
                  <a:cubicBezTo>
                    <a:pt x="33" y="33"/>
                    <a:pt x="35" y="34"/>
                    <a:pt x="35" y="34"/>
                  </a:cubicBezTo>
                  <a:cubicBezTo>
                    <a:pt x="35" y="34"/>
                    <a:pt x="36" y="35"/>
                    <a:pt x="35" y="36"/>
                  </a:cubicBezTo>
                  <a:cubicBezTo>
                    <a:pt x="34" y="36"/>
                    <a:pt x="34" y="36"/>
                    <a:pt x="33" y="36"/>
                  </a:cubicBezTo>
                  <a:cubicBezTo>
                    <a:pt x="33" y="35"/>
                    <a:pt x="32" y="36"/>
                    <a:pt x="32" y="34"/>
                  </a:cubicBezTo>
                  <a:cubicBezTo>
                    <a:pt x="33" y="33"/>
                    <a:pt x="33" y="32"/>
                    <a:pt x="33" y="32"/>
                  </a:cubicBezTo>
                  <a:cubicBezTo>
                    <a:pt x="32" y="32"/>
                    <a:pt x="31" y="30"/>
                    <a:pt x="31" y="30"/>
                  </a:cubicBezTo>
                  <a:cubicBezTo>
                    <a:pt x="31" y="30"/>
                    <a:pt x="33" y="33"/>
                    <a:pt x="30" y="28"/>
                  </a:cubicBezTo>
                  <a:cubicBezTo>
                    <a:pt x="28" y="24"/>
                    <a:pt x="28" y="24"/>
                    <a:pt x="28" y="24"/>
                  </a:cubicBezTo>
                  <a:cubicBezTo>
                    <a:pt x="28" y="22"/>
                    <a:pt x="28" y="22"/>
                    <a:pt x="28" y="22"/>
                  </a:cubicBezTo>
                  <a:cubicBezTo>
                    <a:pt x="28" y="22"/>
                    <a:pt x="27" y="22"/>
                    <a:pt x="27" y="22"/>
                  </a:cubicBezTo>
                  <a:cubicBezTo>
                    <a:pt x="27" y="22"/>
                    <a:pt x="26" y="21"/>
                    <a:pt x="26" y="21"/>
                  </a:cubicBezTo>
                  <a:cubicBezTo>
                    <a:pt x="26" y="21"/>
                    <a:pt x="24" y="21"/>
                    <a:pt x="24" y="21"/>
                  </a:cubicBezTo>
                  <a:cubicBezTo>
                    <a:pt x="24" y="22"/>
                    <a:pt x="24" y="22"/>
                    <a:pt x="24" y="23"/>
                  </a:cubicBezTo>
                  <a:cubicBezTo>
                    <a:pt x="23" y="23"/>
                    <a:pt x="23" y="25"/>
                    <a:pt x="23" y="25"/>
                  </a:cubicBezTo>
                  <a:cubicBezTo>
                    <a:pt x="22" y="25"/>
                    <a:pt x="22" y="27"/>
                    <a:pt x="22" y="27"/>
                  </a:cubicBezTo>
                  <a:cubicBezTo>
                    <a:pt x="22" y="27"/>
                    <a:pt x="23" y="27"/>
                    <a:pt x="23" y="28"/>
                  </a:cubicBezTo>
                  <a:cubicBezTo>
                    <a:pt x="24" y="29"/>
                    <a:pt x="24" y="30"/>
                    <a:pt x="24" y="30"/>
                  </a:cubicBezTo>
                  <a:cubicBezTo>
                    <a:pt x="24" y="30"/>
                    <a:pt x="23" y="29"/>
                    <a:pt x="23" y="29"/>
                  </a:cubicBezTo>
                  <a:cubicBezTo>
                    <a:pt x="22" y="29"/>
                    <a:pt x="22" y="29"/>
                    <a:pt x="22" y="29"/>
                  </a:cubicBezTo>
                  <a:cubicBezTo>
                    <a:pt x="21" y="30"/>
                    <a:pt x="21" y="30"/>
                    <a:pt x="21" y="30"/>
                  </a:cubicBezTo>
                  <a:cubicBezTo>
                    <a:pt x="21" y="30"/>
                    <a:pt x="21" y="30"/>
                    <a:pt x="21" y="30"/>
                  </a:cubicBezTo>
                  <a:cubicBezTo>
                    <a:pt x="21" y="30"/>
                    <a:pt x="21" y="32"/>
                    <a:pt x="21" y="32"/>
                  </a:cubicBezTo>
                  <a:cubicBezTo>
                    <a:pt x="21" y="32"/>
                    <a:pt x="22" y="33"/>
                    <a:pt x="22" y="33"/>
                  </a:cubicBezTo>
                  <a:cubicBezTo>
                    <a:pt x="22" y="33"/>
                    <a:pt x="22" y="34"/>
                    <a:pt x="22" y="34"/>
                  </a:cubicBezTo>
                  <a:cubicBezTo>
                    <a:pt x="22" y="34"/>
                    <a:pt x="23" y="35"/>
                    <a:pt x="23" y="35"/>
                  </a:cubicBezTo>
                  <a:cubicBezTo>
                    <a:pt x="23" y="36"/>
                    <a:pt x="23" y="36"/>
                    <a:pt x="23" y="36"/>
                  </a:cubicBezTo>
                  <a:cubicBezTo>
                    <a:pt x="23" y="36"/>
                    <a:pt x="23" y="36"/>
                    <a:pt x="23" y="36"/>
                  </a:cubicBezTo>
                  <a:cubicBezTo>
                    <a:pt x="22" y="36"/>
                    <a:pt x="23" y="37"/>
                    <a:pt x="22" y="36"/>
                  </a:cubicBezTo>
                  <a:cubicBezTo>
                    <a:pt x="21" y="35"/>
                    <a:pt x="21" y="36"/>
                    <a:pt x="20" y="35"/>
                  </a:cubicBezTo>
                  <a:cubicBezTo>
                    <a:pt x="20" y="33"/>
                    <a:pt x="20" y="33"/>
                    <a:pt x="20" y="33"/>
                  </a:cubicBezTo>
                  <a:cubicBezTo>
                    <a:pt x="20" y="33"/>
                    <a:pt x="21" y="32"/>
                    <a:pt x="19" y="31"/>
                  </a:cubicBezTo>
                  <a:cubicBezTo>
                    <a:pt x="18" y="29"/>
                    <a:pt x="18" y="28"/>
                    <a:pt x="18" y="28"/>
                  </a:cubicBezTo>
                  <a:cubicBezTo>
                    <a:pt x="18" y="28"/>
                    <a:pt x="17" y="27"/>
                    <a:pt x="16" y="27"/>
                  </a:cubicBezTo>
                  <a:cubicBezTo>
                    <a:pt x="16" y="28"/>
                    <a:pt x="16" y="28"/>
                    <a:pt x="15" y="28"/>
                  </a:cubicBezTo>
                  <a:cubicBezTo>
                    <a:pt x="14" y="29"/>
                    <a:pt x="14" y="29"/>
                    <a:pt x="13" y="29"/>
                  </a:cubicBezTo>
                  <a:cubicBezTo>
                    <a:pt x="13" y="29"/>
                    <a:pt x="11" y="29"/>
                    <a:pt x="11" y="29"/>
                  </a:cubicBezTo>
                  <a:cubicBezTo>
                    <a:pt x="11" y="29"/>
                    <a:pt x="11" y="29"/>
                    <a:pt x="9" y="30"/>
                  </a:cubicBezTo>
                  <a:cubicBezTo>
                    <a:pt x="8" y="32"/>
                    <a:pt x="7" y="32"/>
                    <a:pt x="8" y="32"/>
                  </a:cubicBezTo>
                  <a:cubicBezTo>
                    <a:pt x="9" y="33"/>
                    <a:pt x="11" y="33"/>
                    <a:pt x="11" y="33"/>
                  </a:cubicBezTo>
                  <a:cubicBezTo>
                    <a:pt x="11" y="33"/>
                    <a:pt x="12" y="33"/>
                    <a:pt x="13" y="34"/>
                  </a:cubicBezTo>
                  <a:cubicBezTo>
                    <a:pt x="14" y="34"/>
                    <a:pt x="16" y="36"/>
                    <a:pt x="16" y="36"/>
                  </a:cubicBezTo>
                  <a:cubicBezTo>
                    <a:pt x="18" y="39"/>
                    <a:pt x="18" y="39"/>
                    <a:pt x="18" y="39"/>
                  </a:cubicBezTo>
                  <a:cubicBezTo>
                    <a:pt x="18" y="39"/>
                    <a:pt x="18" y="40"/>
                    <a:pt x="18" y="40"/>
                  </a:cubicBezTo>
                  <a:cubicBezTo>
                    <a:pt x="18" y="40"/>
                    <a:pt x="18" y="40"/>
                    <a:pt x="18" y="41"/>
                  </a:cubicBezTo>
                  <a:cubicBezTo>
                    <a:pt x="18" y="41"/>
                    <a:pt x="18" y="42"/>
                    <a:pt x="18" y="42"/>
                  </a:cubicBezTo>
                  <a:cubicBezTo>
                    <a:pt x="18" y="42"/>
                    <a:pt x="19" y="43"/>
                    <a:pt x="20" y="44"/>
                  </a:cubicBezTo>
                  <a:cubicBezTo>
                    <a:pt x="21" y="44"/>
                    <a:pt x="21" y="44"/>
                    <a:pt x="22" y="44"/>
                  </a:cubicBezTo>
                  <a:cubicBezTo>
                    <a:pt x="23" y="44"/>
                    <a:pt x="22" y="44"/>
                    <a:pt x="23" y="44"/>
                  </a:cubicBezTo>
                  <a:cubicBezTo>
                    <a:pt x="25" y="43"/>
                    <a:pt x="25" y="43"/>
                    <a:pt x="25" y="43"/>
                  </a:cubicBezTo>
                  <a:cubicBezTo>
                    <a:pt x="25" y="43"/>
                    <a:pt x="25" y="43"/>
                    <a:pt x="26" y="43"/>
                  </a:cubicBezTo>
                  <a:cubicBezTo>
                    <a:pt x="28" y="43"/>
                    <a:pt x="27" y="44"/>
                    <a:pt x="28" y="44"/>
                  </a:cubicBezTo>
                  <a:cubicBezTo>
                    <a:pt x="28" y="43"/>
                    <a:pt x="30" y="43"/>
                    <a:pt x="30" y="43"/>
                  </a:cubicBezTo>
                  <a:cubicBezTo>
                    <a:pt x="31" y="43"/>
                    <a:pt x="31" y="42"/>
                    <a:pt x="32" y="43"/>
                  </a:cubicBezTo>
                  <a:cubicBezTo>
                    <a:pt x="32" y="44"/>
                    <a:pt x="32" y="44"/>
                    <a:pt x="32" y="45"/>
                  </a:cubicBezTo>
                  <a:cubicBezTo>
                    <a:pt x="33" y="45"/>
                    <a:pt x="34" y="46"/>
                    <a:pt x="34" y="46"/>
                  </a:cubicBezTo>
                  <a:cubicBezTo>
                    <a:pt x="36" y="46"/>
                    <a:pt x="36" y="46"/>
                    <a:pt x="36" y="46"/>
                  </a:cubicBezTo>
                  <a:cubicBezTo>
                    <a:pt x="36" y="46"/>
                    <a:pt x="36" y="45"/>
                    <a:pt x="37" y="45"/>
                  </a:cubicBezTo>
                  <a:cubicBezTo>
                    <a:pt x="37" y="44"/>
                    <a:pt x="38" y="43"/>
                    <a:pt x="38" y="43"/>
                  </a:cubicBezTo>
                  <a:cubicBezTo>
                    <a:pt x="38" y="43"/>
                    <a:pt x="37" y="43"/>
                    <a:pt x="38" y="44"/>
                  </a:cubicBezTo>
                  <a:cubicBezTo>
                    <a:pt x="39" y="44"/>
                    <a:pt x="39" y="44"/>
                    <a:pt x="40" y="45"/>
                  </a:cubicBezTo>
                  <a:cubicBezTo>
                    <a:pt x="40" y="45"/>
                    <a:pt x="42" y="44"/>
                    <a:pt x="42" y="44"/>
                  </a:cubicBezTo>
                  <a:cubicBezTo>
                    <a:pt x="43" y="44"/>
                    <a:pt x="43" y="44"/>
                    <a:pt x="43" y="44"/>
                  </a:cubicBezTo>
                  <a:cubicBezTo>
                    <a:pt x="43" y="44"/>
                    <a:pt x="42" y="45"/>
                    <a:pt x="43" y="45"/>
                  </a:cubicBezTo>
                  <a:cubicBezTo>
                    <a:pt x="43" y="45"/>
                    <a:pt x="42" y="45"/>
                    <a:pt x="43" y="45"/>
                  </a:cubicBezTo>
                  <a:cubicBezTo>
                    <a:pt x="44" y="45"/>
                    <a:pt x="45" y="44"/>
                    <a:pt x="45" y="44"/>
                  </a:cubicBezTo>
                  <a:cubicBezTo>
                    <a:pt x="45" y="44"/>
                    <a:pt x="44" y="45"/>
                    <a:pt x="44" y="46"/>
                  </a:cubicBezTo>
                  <a:cubicBezTo>
                    <a:pt x="44" y="46"/>
                    <a:pt x="44" y="47"/>
                    <a:pt x="44" y="47"/>
                  </a:cubicBezTo>
                  <a:cubicBezTo>
                    <a:pt x="44" y="47"/>
                    <a:pt x="44" y="48"/>
                    <a:pt x="45" y="49"/>
                  </a:cubicBezTo>
                  <a:cubicBezTo>
                    <a:pt x="46" y="49"/>
                    <a:pt x="47" y="49"/>
                    <a:pt x="47" y="49"/>
                  </a:cubicBezTo>
                  <a:cubicBezTo>
                    <a:pt x="47" y="49"/>
                    <a:pt x="49" y="49"/>
                    <a:pt x="49" y="49"/>
                  </a:cubicBezTo>
                  <a:cubicBezTo>
                    <a:pt x="49" y="50"/>
                    <a:pt x="49" y="49"/>
                    <a:pt x="49" y="50"/>
                  </a:cubicBezTo>
                  <a:cubicBezTo>
                    <a:pt x="49" y="50"/>
                    <a:pt x="50" y="49"/>
                    <a:pt x="50" y="49"/>
                  </a:cubicBezTo>
                  <a:cubicBezTo>
                    <a:pt x="51" y="49"/>
                    <a:pt x="52" y="49"/>
                    <a:pt x="52" y="49"/>
                  </a:cubicBezTo>
                  <a:cubicBezTo>
                    <a:pt x="52" y="50"/>
                    <a:pt x="51" y="51"/>
                    <a:pt x="51" y="51"/>
                  </a:cubicBezTo>
                  <a:cubicBezTo>
                    <a:pt x="51" y="51"/>
                    <a:pt x="51" y="51"/>
                    <a:pt x="51" y="52"/>
                  </a:cubicBezTo>
                  <a:cubicBezTo>
                    <a:pt x="51" y="52"/>
                    <a:pt x="53" y="52"/>
                    <a:pt x="53" y="52"/>
                  </a:cubicBezTo>
                  <a:cubicBezTo>
                    <a:pt x="53" y="52"/>
                    <a:pt x="53" y="51"/>
                    <a:pt x="54" y="52"/>
                  </a:cubicBezTo>
                  <a:cubicBezTo>
                    <a:pt x="54" y="53"/>
                    <a:pt x="54" y="53"/>
                    <a:pt x="54" y="53"/>
                  </a:cubicBezTo>
                  <a:cubicBezTo>
                    <a:pt x="53" y="53"/>
                    <a:pt x="53" y="52"/>
                    <a:pt x="53" y="54"/>
                  </a:cubicBezTo>
                  <a:cubicBezTo>
                    <a:pt x="52" y="55"/>
                    <a:pt x="53" y="56"/>
                    <a:pt x="53" y="56"/>
                  </a:cubicBezTo>
                  <a:cubicBezTo>
                    <a:pt x="54" y="58"/>
                    <a:pt x="54" y="58"/>
                    <a:pt x="54" y="58"/>
                  </a:cubicBezTo>
                  <a:cubicBezTo>
                    <a:pt x="54" y="58"/>
                    <a:pt x="55" y="58"/>
                    <a:pt x="56" y="58"/>
                  </a:cubicBezTo>
                  <a:cubicBezTo>
                    <a:pt x="56" y="58"/>
                    <a:pt x="56" y="58"/>
                    <a:pt x="56" y="58"/>
                  </a:cubicBezTo>
                  <a:cubicBezTo>
                    <a:pt x="57" y="57"/>
                    <a:pt x="57" y="57"/>
                    <a:pt x="58" y="57"/>
                  </a:cubicBezTo>
                  <a:cubicBezTo>
                    <a:pt x="58" y="57"/>
                    <a:pt x="59" y="58"/>
                    <a:pt x="59" y="58"/>
                  </a:cubicBezTo>
                  <a:cubicBezTo>
                    <a:pt x="59" y="59"/>
                    <a:pt x="59" y="59"/>
                    <a:pt x="59" y="59"/>
                  </a:cubicBezTo>
                  <a:cubicBezTo>
                    <a:pt x="59" y="59"/>
                    <a:pt x="59" y="60"/>
                    <a:pt x="59" y="60"/>
                  </a:cubicBezTo>
                  <a:cubicBezTo>
                    <a:pt x="60" y="61"/>
                    <a:pt x="61" y="61"/>
                    <a:pt x="61" y="61"/>
                  </a:cubicBezTo>
                  <a:cubicBezTo>
                    <a:pt x="61" y="61"/>
                    <a:pt x="61" y="61"/>
                    <a:pt x="61" y="62"/>
                  </a:cubicBezTo>
                  <a:cubicBezTo>
                    <a:pt x="62" y="63"/>
                    <a:pt x="64" y="64"/>
                    <a:pt x="64" y="64"/>
                  </a:cubicBezTo>
                  <a:cubicBezTo>
                    <a:pt x="64" y="64"/>
                    <a:pt x="61" y="63"/>
                    <a:pt x="61" y="63"/>
                  </a:cubicBezTo>
                  <a:cubicBezTo>
                    <a:pt x="60" y="63"/>
                    <a:pt x="58" y="63"/>
                    <a:pt x="58" y="63"/>
                  </a:cubicBezTo>
                  <a:cubicBezTo>
                    <a:pt x="57" y="63"/>
                    <a:pt x="55" y="63"/>
                    <a:pt x="55" y="63"/>
                  </a:cubicBezTo>
                  <a:cubicBezTo>
                    <a:pt x="52" y="64"/>
                    <a:pt x="52" y="64"/>
                    <a:pt x="52" y="64"/>
                  </a:cubicBezTo>
                  <a:cubicBezTo>
                    <a:pt x="52" y="64"/>
                    <a:pt x="50" y="65"/>
                    <a:pt x="49" y="65"/>
                  </a:cubicBezTo>
                  <a:cubicBezTo>
                    <a:pt x="49" y="65"/>
                    <a:pt x="48" y="65"/>
                    <a:pt x="47" y="65"/>
                  </a:cubicBezTo>
                  <a:cubicBezTo>
                    <a:pt x="47" y="66"/>
                    <a:pt x="46" y="66"/>
                    <a:pt x="45" y="66"/>
                  </a:cubicBezTo>
                  <a:cubicBezTo>
                    <a:pt x="45" y="66"/>
                    <a:pt x="43" y="66"/>
                    <a:pt x="42" y="66"/>
                  </a:cubicBezTo>
                  <a:cubicBezTo>
                    <a:pt x="42" y="66"/>
                    <a:pt x="41" y="66"/>
                    <a:pt x="41" y="66"/>
                  </a:cubicBezTo>
                  <a:cubicBezTo>
                    <a:pt x="38" y="67"/>
                    <a:pt x="38" y="67"/>
                    <a:pt x="38" y="67"/>
                  </a:cubicBezTo>
                  <a:cubicBezTo>
                    <a:pt x="39" y="68"/>
                    <a:pt x="39" y="68"/>
                    <a:pt x="39" y="68"/>
                  </a:cubicBezTo>
                  <a:cubicBezTo>
                    <a:pt x="41" y="69"/>
                    <a:pt x="41" y="69"/>
                    <a:pt x="41" y="69"/>
                  </a:cubicBezTo>
                  <a:cubicBezTo>
                    <a:pt x="41" y="69"/>
                    <a:pt x="41" y="69"/>
                    <a:pt x="41" y="69"/>
                  </a:cubicBezTo>
                  <a:cubicBezTo>
                    <a:pt x="42" y="69"/>
                    <a:pt x="43" y="70"/>
                    <a:pt x="43" y="70"/>
                  </a:cubicBezTo>
                  <a:cubicBezTo>
                    <a:pt x="43" y="70"/>
                    <a:pt x="44" y="71"/>
                    <a:pt x="45" y="72"/>
                  </a:cubicBezTo>
                  <a:cubicBezTo>
                    <a:pt x="45" y="72"/>
                    <a:pt x="46" y="73"/>
                    <a:pt x="46" y="73"/>
                  </a:cubicBezTo>
                  <a:lnTo>
                    <a:pt x="48" y="74"/>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6" name="Freeform 19">
              <a:extLst>
                <a:ext uri="{FF2B5EF4-FFF2-40B4-BE49-F238E27FC236}">
                  <a16:creationId xmlns:a16="http://schemas.microsoft.com/office/drawing/2014/main" id="{735E8840-BB94-46E6-AAD1-6217DF21E5C2}"/>
                </a:ext>
              </a:extLst>
            </p:cNvPr>
            <p:cNvSpPr>
              <a:spLocks/>
            </p:cNvSpPr>
            <p:nvPr/>
          </p:nvSpPr>
          <p:spPr bwMode="auto">
            <a:xfrm>
              <a:off x="5322812" y="2251719"/>
              <a:ext cx="802584" cy="653101"/>
            </a:xfrm>
            <a:custGeom>
              <a:avLst/>
              <a:gdLst>
                <a:gd name="T0" fmla="*/ 194 w 352"/>
                <a:gd name="T1" fmla="*/ 16 h 295"/>
                <a:gd name="T2" fmla="*/ 260 w 352"/>
                <a:gd name="T3" fmla="*/ 5 h 295"/>
                <a:gd name="T4" fmla="*/ 289 w 352"/>
                <a:gd name="T5" fmla="*/ 13 h 295"/>
                <a:gd name="T6" fmla="*/ 314 w 352"/>
                <a:gd name="T7" fmla="*/ 60 h 295"/>
                <a:gd name="T8" fmla="*/ 314 w 352"/>
                <a:gd name="T9" fmla="*/ 90 h 295"/>
                <a:gd name="T10" fmla="*/ 303 w 352"/>
                <a:gd name="T11" fmla="*/ 114 h 295"/>
                <a:gd name="T12" fmla="*/ 318 w 352"/>
                <a:gd name="T13" fmla="*/ 139 h 295"/>
                <a:gd name="T14" fmla="*/ 326 w 352"/>
                <a:gd name="T15" fmla="*/ 158 h 295"/>
                <a:gd name="T16" fmla="*/ 344 w 352"/>
                <a:gd name="T17" fmla="*/ 175 h 295"/>
                <a:gd name="T18" fmla="*/ 346 w 352"/>
                <a:gd name="T19" fmla="*/ 189 h 295"/>
                <a:gd name="T20" fmla="*/ 344 w 352"/>
                <a:gd name="T21" fmla="*/ 210 h 295"/>
                <a:gd name="T22" fmla="*/ 327 w 352"/>
                <a:gd name="T23" fmla="*/ 235 h 295"/>
                <a:gd name="T24" fmla="*/ 317 w 352"/>
                <a:gd name="T25" fmla="*/ 269 h 295"/>
                <a:gd name="T26" fmla="*/ 322 w 352"/>
                <a:gd name="T27" fmla="*/ 280 h 295"/>
                <a:gd name="T28" fmla="*/ 315 w 352"/>
                <a:gd name="T29" fmla="*/ 285 h 295"/>
                <a:gd name="T30" fmla="*/ 309 w 352"/>
                <a:gd name="T31" fmla="*/ 283 h 295"/>
                <a:gd name="T32" fmla="*/ 302 w 352"/>
                <a:gd name="T33" fmla="*/ 282 h 295"/>
                <a:gd name="T34" fmla="*/ 296 w 352"/>
                <a:gd name="T35" fmla="*/ 280 h 295"/>
                <a:gd name="T36" fmla="*/ 290 w 352"/>
                <a:gd name="T37" fmla="*/ 275 h 295"/>
                <a:gd name="T38" fmla="*/ 283 w 352"/>
                <a:gd name="T39" fmla="*/ 272 h 295"/>
                <a:gd name="T40" fmla="*/ 276 w 352"/>
                <a:gd name="T41" fmla="*/ 271 h 295"/>
                <a:gd name="T42" fmla="*/ 267 w 352"/>
                <a:gd name="T43" fmla="*/ 273 h 295"/>
                <a:gd name="T44" fmla="*/ 262 w 352"/>
                <a:gd name="T45" fmla="*/ 275 h 295"/>
                <a:gd name="T46" fmla="*/ 256 w 352"/>
                <a:gd name="T47" fmla="*/ 279 h 295"/>
                <a:gd name="T48" fmla="*/ 250 w 352"/>
                <a:gd name="T49" fmla="*/ 282 h 295"/>
                <a:gd name="T50" fmla="*/ 245 w 352"/>
                <a:gd name="T51" fmla="*/ 277 h 295"/>
                <a:gd name="T52" fmla="*/ 240 w 352"/>
                <a:gd name="T53" fmla="*/ 280 h 295"/>
                <a:gd name="T54" fmla="*/ 235 w 352"/>
                <a:gd name="T55" fmla="*/ 281 h 295"/>
                <a:gd name="T56" fmla="*/ 230 w 352"/>
                <a:gd name="T57" fmla="*/ 284 h 295"/>
                <a:gd name="T58" fmla="*/ 225 w 352"/>
                <a:gd name="T59" fmla="*/ 289 h 295"/>
                <a:gd name="T60" fmla="*/ 223 w 352"/>
                <a:gd name="T61" fmla="*/ 294 h 295"/>
                <a:gd name="T62" fmla="*/ 216 w 352"/>
                <a:gd name="T63" fmla="*/ 295 h 295"/>
                <a:gd name="T64" fmla="*/ 215 w 352"/>
                <a:gd name="T65" fmla="*/ 288 h 295"/>
                <a:gd name="T66" fmla="*/ 207 w 352"/>
                <a:gd name="T67" fmla="*/ 283 h 295"/>
                <a:gd name="T68" fmla="*/ 195 w 352"/>
                <a:gd name="T69" fmla="*/ 279 h 295"/>
                <a:gd name="T70" fmla="*/ 185 w 352"/>
                <a:gd name="T71" fmla="*/ 289 h 295"/>
                <a:gd name="T72" fmla="*/ 181 w 352"/>
                <a:gd name="T73" fmla="*/ 283 h 295"/>
                <a:gd name="T74" fmla="*/ 169 w 352"/>
                <a:gd name="T75" fmla="*/ 270 h 295"/>
                <a:gd name="T76" fmla="*/ 147 w 352"/>
                <a:gd name="T77" fmla="*/ 262 h 295"/>
                <a:gd name="T78" fmla="*/ 137 w 352"/>
                <a:gd name="T79" fmla="*/ 251 h 295"/>
                <a:gd name="T80" fmla="*/ 117 w 352"/>
                <a:gd name="T81" fmla="*/ 244 h 295"/>
                <a:gd name="T82" fmla="*/ 106 w 352"/>
                <a:gd name="T83" fmla="*/ 255 h 295"/>
                <a:gd name="T84" fmla="*/ 92 w 352"/>
                <a:gd name="T85" fmla="*/ 252 h 295"/>
                <a:gd name="T86" fmla="*/ 87 w 352"/>
                <a:gd name="T87" fmla="*/ 241 h 295"/>
                <a:gd name="T88" fmla="*/ 77 w 352"/>
                <a:gd name="T89" fmla="*/ 236 h 295"/>
                <a:gd name="T90" fmla="*/ 66 w 352"/>
                <a:gd name="T91" fmla="*/ 231 h 295"/>
                <a:gd name="T92" fmla="*/ 51 w 352"/>
                <a:gd name="T93" fmla="*/ 226 h 295"/>
                <a:gd name="T94" fmla="*/ 40 w 352"/>
                <a:gd name="T95" fmla="*/ 222 h 295"/>
                <a:gd name="T96" fmla="*/ 38 w 352"/>
                <a:gd name="T97" fmla="*/ 218 h 295"/>
                <a:gd name="T98" fmla="*/ 35 w 352"/>
                <a:gd name="T99" fmla="*/ 198 h 295"/>
                <a:gd name="T100" fmla="*/ 28 w 352"/>
                <a:gd name="T101" fmla="*/ 184 h 295"/>
                <a:gd name="T102" fmla="*/ 24 w 352"/>
                <a:gd name="T103" fmla="*/ 164 h 295"/>
                <a:gd name="T104" fmla="*/ 20 w 352"/>
                <a:gd name="T105" fmla="*/ 139 h 295"/>
                <a:gd name="T106" fmla="*/ 4 w 352"/>
                <a:gd name="T107" fmla="*/ 113 h 295"/>
                <a:gd name="T108" fmla="*/ 4 w 352"/>
                <a:gd name="T109" fmla="*/ 80 h 295"/>
                <a:gd name="T110" fmla="*/ 6 w 352"/>
                <a:gd name="T111" fmla="*/ 63 h 295"/>
                <a:gd name="T112" fmla="*/ 45 w 352"/>
                <a:gd name="T113" fmla="*/ 45 h 295"/>
                <a:gd name="T114" fmla="*/ 64 w 352"/>
                <a:gd name="T115" fmla="*/ 32 h 295"/>
                <a:gd name="T116" fmla="*/ 89 w 352"/>
                <a:gd name="T117" fmla="*/ 12 h 295"/>
                <a:gd name="T118" fmla="*/ 121 w 352"/>
                <a:gd name="T119" fmla="*/ 2 h 295"/>
                <a:gd name="T120" fmla="*/ 132 w 352"/>
                <a:gd name="T121" fmla="*/ 14 h 295"/>
                <a:gd name="T122" fmla="*/ 151 w 352"/>
                <a:gd name="T123" fmla="*/ 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2" h="295">
                  <a:moveTo>
                    <a:pt x="155" y="23"/>
                  </a:moveTo>
                  <a:cubicBezTo>
                    <a:pt x="157" y="23"/>
                    <a:pt x="166" y="16"/>
                    <a:pt x="166" y="16"/>
                  </a:cubicBezTo>
                  <a:cubicBezTo>
                    <a:pt x="166" y="16"/>
                    <a:pt x="171" y="18"/>
                    <a:pt x="174" y="17"/>
                  </a:cubicBezTo>
                  <a:cubicBezTo>
                    <a:pt x="177" y="17"/>
                    <a:pt x="187" y="16"/>
                    <a:pt x="187" y="16"/>
                  </a:cubicBezTo>
                  <a:cubicBezTo>
                    <a:pt x="187" y="16"/>
                    <a:pt x="192" y="16"/>
                    <a:pt x="194" y="16"/>
                  </a:cubicBezTo>
                  <a:cubicBezTo>
                    <a:pt x="196" y="16"/>
                    <a:pt x="205" y="15"/>
                    <a:pt x="207" y="15"/>
                  </a:cubicBezTo>
                  <a:cubicBezTo>
                    <a:pt x="209" y="15"/>
                    <a:pt x="215" y="14"/>
                    <a:pt x="216" y="13"/>
                  </a:cubicBezTo>
                  <a:cubicBezTo>
                    <a:pt x="218" y="13"/>
                    <a:pt x="230" y="12"/>
                    <a:pt x="231" y="12"/>
                  </a:cubicBezTo>
                  <a:cubicBezTo>
                    <a:pt x="233" y="12"/>
                    <a:pt x="252" y="10"/>
                    <a:pt x="252" y="10"/>
                  </a:cubicBezTo>
                  <a:cubicBezTo>
                    <a:pt x="260" y="5"/>
                    <a:pt x="260" y="5"/>
                    <a:pt x="260" y="5"/>
                  </a:cubicBezTo>
                  <a:cubicBezTo>
                    <a:pt x="269" y="3"/>
                    <a:pt x="269" y="3"/>
                    <a:pt x="269" y="3"/>
                  </a:cubicBezTo>
                  <a:cubicBezTo>
                    <a:pt x="269" y="3"/>
                    <a:pt x="272" y="0"/>
                    <a:pt x="272" y="1"/>
                  </a:cubicBezTo>
                  <a:cubicBezTo>
                    <a:pt x="273" y="3"/>
                    <a:pt x="275" y="6"/>
                    <a:pt x="275" y="6"/>
                  </a:cubicBezTo>
                  <a:cubicBezTo>
                    <a:pt x="275" y="6"/>
                    <a:pt x="286" y="6"/>
                    <a:pt x="286" y="6"/>
                  </a:cubicBezTo>
                  <a:cubicBezTo>
                    <a:pt x="286" y="7"/>
                    <a:pt x="289" y="13"/>
                    <a:pt x="289" y="13"/>
                  </a:cubicBezTo>
                  <a:cubicBezTo>
                    <a:pt x="292" y="16"/>
                    <a:pt x="292" y="16"/>
                    <a:pt x="292" y="16"/>
                  </a:cubicBezTo>
                  <a:cubicBezTo>
                    <a:pt x="292" y="16"/>
                    <a:pt x="293" y="21"/>
                    <a:pt x="293" y="24"/>
                  </a:cubicBezTo>
                  <a:cubicBezTo>
                    <a:pt x="294" y="26"/>
                    <a:pt x="301" y="38"/>
                    <a:pt x="301" y="38"/>
                  </a:cubicBezTo>
                  <a:cubicBezTo>
                    <a:pt x="306" y="49"/>
                    <a:pt x="306" y="49"/>
                    <a:pt x="306" y="49"/>
                  </a:cubicBezTo>
                  <a:cubicBezTo>
                    <a:pt x="314" y="60"/>
                    <a:pt x="314" y="60"/>
                    <a:pt x="314" y="60"/>
                  </a:cubicBezTo>
                  <a:cubicBezTo>
                    <a:pt x="315" y="68"/>
                    <a:pt x="315" y="68"/>
                    <a:pt x="315" y="68"/>
                  </a:cubicBezTo>
                  <a:cubicBezTo>
                    <a:pt x="315" y="68"/>
                    <a:pt x="318" y="71"/>
                    <a:pt x="318" y="73"/>
                  </a:cubicBezTo>
                  <a:cubicBezTo>
                    <a:pt x="318" y="74"/>
                    <a:pt x="318" y="77"/>
                    <a:pt x="318" y="78"/>
                  </a:cubicBezTo>
                  <a:cubicBezTo>
                    <a:pt x="319" y="78"/>
                    <a:pt x="320" y="83"/>
                    <a:pt x="319" y="83"/>
                  </a:cubicBezTo>
                  <a:cubicBezTo>
                    <a:pt x="318" y="84"/>
                    <a:pt x="314" y="90"/>
                    <a:pt x="314" y="90"/>
                  </a:cubicBezTo>
                  <a:cubicBezTo>
                    <a:pt x="310" y="92"/>
                    <a:pt x="310" y="92"/>
                    <a:pt x="310" y="92"/>
                  </a:cubicBezTo>
                  <a:cubicBezTo>
                    <a:pt x="305" y="99"/>
                    <a:pt x="305" y="99"/>
                    <a:pt x="305" y="99"/>
                  </a:cubicBezTo>
                  <a:cubicBezTo>
                    <a:pt x="302" y="108"/>
                    <a:pt x="302" y="108"/>
                    <a:pt x="302" y="108"/>
                  </a:cubicBezTo>
                  <a:cubicBezTo>
                    <a:pt x="301" y="111"/>
                    <a:pt x="301" y="111"/>
                    <a:pt x="301" y="111"/>
                  </a:cubicBezTo>
                  <a:cubicBezTo>
                    <a:pt x="301" y="111"/>
                    <a:pt x="302" y="114"/>
                    <a:pt x="303" y="114"/>
                  </a:cubicBezTo>
                  <a:cubicBezTo>
                    <a:pt x="305" y="114"/>
                    <a:pt x="312" y="115"/>
                    <a:pt x="312" y="115"/>
                  </a:cubicBezTo>
                  <a:cubicBezTo>
                    <a:pt x="318" y="119"/>
                    <a:pt x="318" y="119"/>
                    <a:pt x="318" y="119"/>
                  </a:cubicBezTo>
                  <a:cubicBezTo>
                    <a:pt x="318" y="123"/>
                    <a:pt x="318" y="123"/>
                    <a:pt x="318" y="123"/>
                  </a:cubicBezTo>
                  <a:cubicBezTo>
                    <a:pt x="318" y="123"/>
                    <a:pt x="319" y="131"/>
                    <a:pt x="319" y="132"/>
                  </a:cubicBezTo>
                  <a:cubicBezTo>
                    <a:pt x="319" y="132"/>
                    <a:pt x="318" y="139"/>
                    <a:pt x="318" y="139"/>
                  </a:cubicBezTo>
                  <a:cubicBezTo>
                    <a:pt x="318" y="139"/>
                    <a:pt x="320" y="143"/>
                    <a:pt x="320" y="144"/>
                  </a:cubicBezTo>
                  <a:cubicBezTo>
                    <a:pt x="321" y="145"/>
                    <a:pt x="323" y="147"/>
                    <a:pt x="323" y="148"/>
                  </a:cubicBezTo>
                  <a:cubicBezTo>
                    <a:pt x="324" y="148"/>
                    <a:pt x="324" y="149"/>
                    <a:pt x="324" y="149"/>
                  </a:cubicBezTo>
                  <a:cubicBezTo>
                    <a:pt x="326" y="154"/>
                    <a:pt x="326" y="154"/>
                    <a:pt x="326" y="154"/>
                  </a:cubicBezTo>
                  <a:cubicBezTo>
                    <a:pt x="326" y="158"/>
                    <a:pt x="326" y="158"/>
                    <a:pt x="326" y="158"/>
                  </a:cubicBezTo>
                  <a:cubicBezTo>
                    <a:pt x="326" y="158"/>
                    <a:pt x="326" y="161"/>
                    <a:pt x="328" y="161"/>
                  </a:cubicBezTo>
                  <a:cubicBezTo>
                    <a:pt x="330" y="161"/>
                    <a:pt x="331" y="162"/>
                    <a:pt x="331" y="164"/>
                  </a:cubicBezTo>
                  <a:cubicBezTo>
                    <a:pt x="331" y="166"/>
                    <a:pt x="336" y="168"/>
                    <a:pt x="336" y="168"/>
                  </a:cubicBezTo>
                  <a:cubicBezTo>
                    <a:pt x="336" y="168"/>
                    <a:pt x="336" y="172"/>
                    <a:pt x="337" y="173"/>
                  </a:cubicBezTo>
                  <a:cubicBezTo>
                    <a:pt x="339" y="174"/>
                    <a:pt x="341" y="175"/>
                    <a:pt x="344" y="175"/>
                  </a:cubicBezTo>
                  <a:cubicBezTo>
                    <a:pt x="347" y="176"/>
                    <a:pt x="346" y="180"/>
                    <a:pt x="348" y="181"/>
                  </a:cubicBezTo>
                  <a:cubicBezTo>
                    <a:pt x="350" y="182"/>
                    <a:pt x="352" y="184"/>
                    <a:pt x="350" y="184"/>
                  </a:cubicBezTo>
                  <a:cubicBezTo>
                    <a:pt x="349" y="185"/>
                    <a:pt x="346" y="185"/>
                    <a:pt x="346" y="185"/>
                  </a:cubicBezTo>
                  <a:cubicBezTo>
                    <a:pt x="346" y="185"/>
                    <a:pt x="345" y="186"/>
                    <a:pt x="345" y="188"/>
                  </a:cubicBezTo>
                  <a:cubicBezTo>
                    <a:pt x="346" y="189"/>
                    <a:pt x="346" y="189"/>
                    <a:pt x="346" y="189"/>
                  </a:cubicBezTo>
                  <a:cubicBezTo>
                    <a:pt x="350" y="194"/>
                    <a:pt x="350" y="194"/>
                    <a:pt x="350" y="194"/>
                  </a:cubicBezTo>
                  <a:cubicBezTo>
                    <a:pt x="350" y="200"/>
                    <a:pt x="350" y="200"/>
                    <a:pt x="350" y="200"/>
                  </a:cubicBezTo>
                  <a:cubicBezTo>
                    <a:pt x="350" y="200"/>
                    <a:pt x="350" y="202"/>
                    <a:pt x="350" y="204"/>
                  </a:cubicBezTo>
                  <a:cubicBezTo>
                    <a:pt x="350" y="205"/>
                    <a:pt x="349" y="207"/>
                    <a:pt x="347" y="207"/>
                  </a:cubicBezTo>
                  <a:cubicBezTo>
                    <a:pt x="345" y="207"/>
                    <a:pt x="345" y="210"/>
                    <a:pt x="344" y="210"/>
                  </a:cubicBezTo>
                  <a:cubicBezTo>
                    <a:pt x="343" y="211"/>
                    <a:pt x="341" y="208"/>
                    <a:pt x="340" y="211"/>
                  </a:cubicBezTo>
                  <a:cubicBezTo>
                    <a:pt x="339" y="215"/>
                    <a:pt x="337" y="218"/>
                    <a:pt x="337" y="219"/>
                  </a:cubicBezTo>
                  <a:cubicBezTo>
                    <a:pt x="336" y="220"/>
                    <a:pt x="333" y="221"/>
                    <a:pt x="333" y="223"/>
                  </a:cubicBezTo>
                  <a:cubicBezTo>
                    <a:pt x="332" y="225"/>
                    <a:pt x="332" y="223"/>
                    <a:pt x="330" y="228"/>
                  </a:cubicBezTo>
                  <a:cubicBezTo>
                    <a:pt x="328" y="233"/>
                    <a:pt x="327" y="235"/>
                    <a:pt x="327" y="235"/>
                  </a:cubicBezTo>
                  <a:cubicBezTo>
                    <a:pt x="318" y="247"/>
                    <a:pt x="318" y="247"/>
                    <a:pt x="318" y="247"/>
                  </a:cubicBezTo>
                  <a:cubicBezTo>
                    <a:pt x="318" y="247"/>
                    <a:pt x="313" y="255"/>
                    <a:pt x="313" y="256"/>
                  </a:cubicBezTo>
                  <a:cubicBezTo>
                    <a:pt x="313" y="257"/>
                    <a:pt x="313" y="261"/>
                    <a:pt x="313" y="261"/>
                  </a:cubicBezTo>
                  <a:cubicBezTo>
                    <a:pt x="317" y="265"/>
                    <a:pt x="317" y="265"/>
                    <a:pt x="317" y="265"/>
                  </a:cubicBezTo>
                  <a:cubicBezTo>
                    <a:pt x="317" y="269"/>
                    <a:pt x="317" y="269"/>
                    <a:pt x="317" y="269"/>
                  </a:cubicBezTo>
                  <a:cubicBezTo>
                    <a:pt x="317" y="269"/>
                    <a:pt x="317" y="272"/>
                    <a:pt x="318" y="273"/>
                  </a:cubicBezTo>
                  <a:cubicBezTo>
                    <a:pt x="319" y="273"/>
                    <a:pt x="319" y="273"/>
                    <a:pt x="319" y="273"/>
                  </a:cubicBezTo>
                  <a:cubicBezTo>
                    <a:pt x="318" y="276"/>
                    <a:pt x="318" y="276"/>
                    <a:pt x="318" y="276"/>
                  </a:cubicBezTo>
                  <a:cubicBezTo>
                    <a:pt x="318" y="276"/>
                    <a:pt x="319" y="279"/>
                    <a:pt x="320" y="279"/>
                  </a:cubicBezTo>
                  <a:cubicBezTo>
                    <a:pt x="320" y="279"/>
                    <a:pt x="322" y="280"/>
                    <a:pt x="322" y="280"/>
                  </a:cubicBezTo>
                  <a:cubicBezTo>
                    <a:pt x="322" y="280"/>
                    <a:pt x="324" y="282"/>
                    <a:pt x="324" y="282"/>
                  </a:cubicBezTo>
                  <a:cubicBezTo>
                    <a:pt x="325" y="283"/>
                    <a:pt x="324" y="285"/>
                    <a:pt x="324" y="285"/>
                  </a:cubicBezTo>
                  <a:cubicBezTo>
                    <a:pt x="324" y="285"/>
                    <a:pt x="324" y="286"/>
                    <a:pt x="323" y="286"/>
                  </a:cubicBezTo>
                  <a:cubicBezTo>
                    <a:pt x="322" y="286"/>
                    <a:pt x="322" y="286"/>
                    <a:pt x="320" y="286"/>
                  </a:cubicBezTo>
                  <a:cubicBezTo>
                    <a:pt x="319" y="285"/>
                    <a:pt x="316" y="285"/>
                    <a:pt x="315" y="285"/>
                  </a:cubicBezTo>
                  <a:cubicBezTo>
                    <a:pt x="314" y="285"/>
                    <a:pt x="314" y="285"/>
                    <a:pt x="314" y="285"/>
                  </a:cubicBezTo>
                  <a:cubicBezTo>
                    <a:pt x="313" y="285"/>
                    <a:pt x="313" y="285"/>
                    <a:pt x="312" y="286"/>
                  </a:cubicBezTo>
                  <a:cubicBezTo>
                    <a:pt x="312" y="285"/>
                    <a:pt x="312" y="285"/>
                    <a:pt x="312" y="285"/>
                  </a:cubicBezTo>
                  <a:cubicBezTo>
                    <a:pt x="312" y="284"/>
                    <a:pt x="312" y="283"/>
                    <a:pt x="312" y="283"/>
                  </a:cubicBezTo>
                  <a:cubicBezTo>
                    <a:pt x="312" y="283"/>
                    <a:pt x="309" y="283"/>
                    <a:pt x="309" y="283"/>
                  </a:cubicBezTo>
                  <a:cubicBezTo>
                    <a:pt x="308" y="283"/>
                    <a:pt x="307" y="283"/>
                    <a:pt x="307" y="283"/>
                  </a:cubicBezTo>
                  <a:cubicBezTo>
                    <a:pt x="307" y="283"/>
                    <a:pt x="305" y="282"/>
                    <a:pt x="305" y="282"/>
                  </a:cubicBezTo>
                  <a:cubicBezTo>
                    <a:pt x="305" y="282"/>
                    <a:pt x="304" y="282"/>
                    <a:pt x="304" y="282"/>
                  </a:cubicBezTo>
                  <a:cubicBezTo>
                    <a:pt x="304" y="281"/>
                    <a:pt x="303" y="282"/>
                    <a:pt x="303" y="282"/>
                  </a:cubicBezTo>
                  <a:cubicBezTo>
                    <a:pt x="302" y="282"/>
                    <a:pt x="302" y="282"/>
                    <a:pt x="302" y="282"/>
                  </a:cubicBezTo>
                  <a:cubicBezTo>
                    <a:pt x="300" y="282"/>
                    <a:pt x="300" y="282"/>
                    <a:pt x="300" y="282"/>
                  </a:cubicBezTo>
                  <a:cubicBezTo>
                    <a:pt x="300" y="282"/>
                    <a:pt x="300" y="281"/>
                    <a:pt x="300" y="281"/>
                  </a:cubicBezTo>
                  <a:cubicBezTo>
                    <a:pt x="300" y="280"/>
                    <a:pt x="299" y="281"/>
                    <a:pt x="299" y="281"/>
                  </a:cubicBezTo>
                  <a:cubicBezTo>
                    <a:pt x="299" y="281"/>
                    <a:pt x="297" y="281"/>
                    <a:pt x="297" y="281"/>
                  </a:cubicBezTo>
                  <a:cubicBezTo>
                    <a:pt x="297" y="280"/>
                    <a:pt x="296" y="280"/>
                    <a:pt x="296" y="280"/>
                  </a:cubicBezTo>
                  <a:cubicBezTo>
                    <a:pt x="296" y="280"/>
                    <a:pt x="293" y="280"/>
                    <a:pt x="292" y="280"/>
                  </a:cubicBezTo>
                  <a:cubicBezTo>
                    <a:pt x="292" y="279"/>
                    <a:pt x="292" y="279"/>
                    <a:pt x="292" y="279"/>
                  </a:cubicBezTo>
                  <a:cubicBezTo>
                    <a:pt x="292" y="279"/>
                    <a:pt x="292" y="278"/>
                    <a:pt x="292" y="277"/>
                  </a:cubicBezTo>
                  <a:cubicBezTo>
                    <a:pt x="292" y="277"/>
                    <a:pt x="291" y="277"/>
                    <a:pt x="291" y="276"/>
                  </a:cubicBezTo>
                  <a:cubicBezTo>
                    <a:pt x="291" y="276"/>
                    <a:pt x="290" y="275"/>
                    <a:pt x="290" y="275"/>
                  </a:cubicBezTo>
                  <a:cubicBezTo>
                    <a:pt x="290" y="274"/>
                    <a:pt x="289" y="274"/>
                    <a:pt x="289" y="273"/>
                  </a:cubicBezTo>
                  <a:cubicBezTo>
                    <a:pt x="289" y="273"/>
                    <a:pt x="288" y="274"/>
                    <a:pt x="288" y="274"/>
                  </a:cubicBezTo>
                  <a:cubicBezTo>
                    <a:pt x="287" y="274"/>
                    <a:pt x="286" y="273"/>
                    <a:pt x="286" y="273"/>
                  </a:cubicBezTo>
                  <a:cubicBezTo>
                    <a:pt x="285" y="272"/>
                    <a:pt x="285" y="272"/>
                    <a:pt x="285" y="272"/>
                  </a:cubicBezTo>
                  <a:cubicBezTo>
                    <a:pt x="285" y="272"/>
                    <a:pt x="284" y="272"/>
                    <a:pt x="283" y="272"/>
                  </a:cubicBezTo>
                  <a:cubicBezTo>
                    <a:pt x="283" y="272"/>
                    <a:pt x="283" y="274"/>
                    <a:pt x="283" y="274"/>
                  </a:cubicBezTo>
                  <a:cubicBezTo>
                    <a:pt x="283" y="274"/>
                    <a:pt x="282" y="274"/>
                    <a:pt x="281" y="273"/>
                  </a:cubicBezTo>
                  <a:cubicBezTo>
                    <a:pt x="281" y="273"/>
                    <a:pt x="280" y="272"/>
                    <a:pt x="279" y="272"/>
                  </a:cubicBezTo>
                  <a:cubicBezTo>
                    <a:pt x="279" y="272"/>
                    <a:pt x="278" y="272"/>
                    <a:pt x="277" y="271"/>
                  </a:cubicBezTo>
                  <a:cubicBezTo>
                    <a:pt x="277" y="271"/>
                    <a:pt x="276" y="271"/>
                    <a:pt x="276" y="271"/>
                  </a:cubicBezTo>
                  <a:cubicBezTo>
                    <a:pt x="276" y="271"/>
                    <a:pt x="272" y="272"/>
                    <a:pt x="272" y="272"/>
                  </a:cubicBezTo>
                  <a:cubicBezTo>
                    <a:pt x="272" y="272"/>
                    <a:pt x="272" y="273"/>
                    <a:pt x="271" y="273"/>
                  </a:cubicBezTo>
                  <a:cubicBezTo>
                    <a:pt x="271" y="274"/>
                    <a:pt x="270" y="273"/>
                    <a:pt x="270" y="273"/>
                  </a:cubicBezTo>
                  <a:cubicBezTo>
                    <a:pt x="270" y="273"/>
                    <a:pt x="269" y="273"/>
                    <a:pt x="268" y="273"/>
                  </a:cubicBezTo>
                  <a:cubicBezTo>
                    <a:pt x="268" y="273"/>
                    <a:pt x="267" y="273"/>
                    <a:pt x="267" y="273"/>
                  </a:cubicBezTo>
                  <a:cubicBezTo>
                    <a:pt x="267" y="273"/>
                    <a:pt x="266" y="272"/>
                    <a:pt x="265" y="272"/>
                  </a:cubicBezTo>
                  <a:cubicBezTo>
                    <a:pt x="265" y="272"/>
                    <a:pt x="264" y="272"/>
                    <a:pt x="264" y="272"/>
                  </a:cubicBezTo>
                  <a:cubicBezTo>
                    <a:pt x="264" y="272"/>
                    <a:pt x="263" y="273"/>
                    <a:pt x="263" y="273"/>
                  </a:cubicBezTo>
                  <a:cubicBezTo>
                    <a:pt x="262" y="274"/>
                    <a:pt x="262" y="274"/>
                    <a:pt x="262" y="274"/>
                  </a:cubicBezTo>
                  <a:cubicBezTo>
                    <a:pt x="262" y="275"/>
                    <a:pt x="262" y="275"/>
                    <a:pt x="262" y="275"/>
                  </a:cubicBezTo>
                  <a:cubicBezTo>
                    <a:pt x="260" y="274"/>
                    <a:pt x="260" y="274"/>
                    <a:pt x="260" y="274"/>
                  </a:cubicBezTo>
                  <a:cubicBezTo>
                    <a:pt x="260" y="274"/>
                    <a:pt x="259" y="274"/>
                    <a:pt x="258" y="274"/>
                  </a:cubicBezTo>
                  <a:cubicBezTo>
                    <a:pt x="256" y="275"/>
                    <a:pt x="257" y="276"/>
                    <a:pt x="257" y="276"/>
                  </a:cubicBezTo>
                  <a:cubicBezTo>
                    <a:pt x="258" y="276"/>
                    <a:pt x="259" y="278"/>
                    <a:pt x="259" y="278"/>
                  </a:cubicBezTo>
                  <a:cubicBezTo>
                    <a:pt x="259" y="278"/>
                    <a:pt x="256" y="279"/>
                    <a:pt x="256" y="279"/>
                  </a:cubicBezTo>
                  <a:cubicBezTo>
                    <a:pt x="255" y="280"/>
                    <a:pt x="255" y="280"/>
                    <a:pt x="255" y="281"/>
                  </a:cubicBezTo>
                  <a:cubicBezTo>
                    <a:pt x="255" y="281"/>
                    <a:pt x="254" y="282"/>
                    <a:pt x="254" y="283"/>
                  </a:cubicBezTo>
                  <a:cubicBezTo>
                    <a:pt x="254" y="283"/>
                    <a:pt x="253" y="282"/>
                    <a:pt x="252" y="282"/>
                  </a:cubicBezTo>
                  <a:cubicBezTo>
                    <a:pt x="251" y="282"/>
                    <a:pt x="251" y="281"/>
                    <a:pt x="251" y="281"/>
                  </a:cubicBezTo>
                  <a:cubicBezTo>
                    <a:pt x="250" y="282"/>
                    <a:pt x="250" y="282"/>
                    <a:pt x="250" y="282"/>
                  </a:cubicBezTo>
                  <a:cubicBezTo>
                    <a:pt x="249" y="282"/>
                    <a:pt x="249" y="282"/>
                    <a:pt x="249" y="282"/>
                  </a:cubicBezTo>
                  <a:cubicBezTo>
                    <a:pt x="249" y="282"/>
                    <a:pt x="248" y="281"/>
                    <a:pt x="248" y="280"/>
                  </a:cubicBezTo>
                  <a:cubicBezTo>
                    <a:pt x="248" y="280"/>
                    <a:pt x="248" y="280"/>
                    <a:pt x="248" y="280"/>
                  </a:cubicBezTo>
                  <a:cubicBezTo>
                    <a:pt x="247" y="280"/>
                    <a:pt x="246" y="280"/>
                    <a:pt x="246" y="279"/>
                  </a:cubicBezTo>
                  <a:cubicBezTo>
                    <a:pt x="245" y="277"/>
                    <a:pt x="245" y="277"/>
                    <a:pt x="245" y="277"/>
                  </a:cubicBezTo>
                  <a:cubicBezTo>
                    <a:pt x="245" y="277"/>
                    <a:pt x="243" y="278"/>
                    <a:pt x="243" y="279"/>
                  </a:cubicBezTo>
                  <a:cubicBezTo>
                    <a:pt x="242" y="279"/>
                    <a:pt x="243" y="279"/>
                    <a:pt x="242" y="278"/>
                  </a:cubicBezTo>
                  <a:cubicBezTo>
                    <a:pt x="241" y="278"/>
                    <a:pt x="241" y="279"/>
                    <a:pt x="241" y="279"/>
                  </a:cubicBezTo>
                  <a:cubicBezTo>
                    <a:pt x="241" y="279"/>
                    <a:pt x="241" y="279"/>
                    <a:pt x="241" y="279"/>
                  </a:cubicBezTo>
                  <a:cubicBezTo>
                    <a:pt x="241" y="280"/>
                    <a:pt x="240" y="280"/>
                    <a:pt x="240" y="280"/>
                  </a:cubicBezTo>
                  <a:cubicBezTo>
                    <a:pt x="240" y="281"/>
                    <a:pt x="239" y="280"/>
                    <a:pt x="239" y="280"/>
                  </a:cubicBezTo>
                  <a:cubicBezTo>
                    <a:pt x="238" y="280"/>
                    <a:pt x="237" y="280"/>
                    <a:pt x="237" y="280"/>
                  </a:cubicBezTo>
                  <a:cubicBezTo>
                    <a:pt x="237" y="280"/>
                    <a:pt x="237" y="279"/>
                    <a:pt x="237" y="279"/>
                  </a:cubicBezTo>
                  <a:cubicBezTo>
                    <a:pt x="235" y="280"/>
                    <a:pt x="235" y="280"/>
                    <a:pt x="235" y="280"/>
                  </a:cubicBezTo>
                  <a:cubicBezTo>
                    <a:pt x="235" y="280"/>
                    <a:pt x="235" y="281"/>
                    <a:pt x="235" y="281"/>
                  </a:cubicBezTo>
                  <a:cubicBezTo>
                    <a:pt x="235" y="281"/>
                    <a:pt x="234" y="281"/>
                    <a:pt x="233" y="282"/>
                  </a:cubicBezTo>
                  <a:cubicBezTo>
                    <a:pt x="231" y="282"/>
                    <a:pt x="232" y="281"/>
                    <a:pt x="231" y="282"/>
                  </a:cubicBezTo>
                  <a:cubicBezTo>
                    <a:pt x="231" y="282"/>
                    <a:pt x="231" y="282"/>
                    <a:pt x="231" y="283"/>
                  </a:cubicBezTo>
                  <a:cubicBezTo>
                    <a:pt x="231" y="283"/>
                    <a:pt x="232" y="283"/>
                    <a:pt x="231" y="284"/>
                  </a:cubicBezTo>
                  <a:cubicBezTo>
                    <a:pt x="230" y="285"/>
                    <a:pt x="230" y="284"/>
                    <a:pt x="230" y="284"/>
                  </a:cubicBezTo>
                  <a:cubicBezTo>
                    <a:pt x="229" y="284"/>
                    <a:pt x="228" y="285"/>
                    <a:pt x="228" y="285"/>
                  </a:cubicBezTo>
                  <a:cubicBezTo>
                    <a:pt x="228" y="285"/>
                    <a:pt x="228" y="286"/>
                    <a:pt x="228" y="286"/>
                  </a:cubicBezTo>
                  <a:cubicBezTo>
                    <a:pt x="228" y="286"/>
                    <a:pt x="227" y="286"/>
                    <a:pt x="226" y="286"/>
                  </a:cubicBezTo>
                  <a:cubicBezTo>
                    <a:pt x="225" y="286"/>
                    <a:pt x="226" y="287"/>
                    <a:pt x="226" y="287"/>
                  </a:cubicBezTo>
                  <a:cubicBezTo>
                    <a:pt x="226" y="287"/>
                    <a:pt x="226" y="288"/>
                    <a:pt x="225" y="289"/>
                  </a:cubicBezTo>
                  <a:cubicBezTo>
                    <a:pt x="225" y="289"/>
                    <a:pt x="225" y="290"/>
                    <a:pt x="225" y="291"/>
                  </a:cubicBezTo>
                  <a:cubicBezTo>
                    <a:pt x="225" y="291"/>
                    <a:pt x="225" y="291"/>
                    <a:pt x="225" y="293"/>
                  </a:cubicBezTo>
                  <a:cubicBezTo>
                    <a:pt x="225" y="294"/>
                    <a:pt x="225" y="294"/>
                    <a:pt x="225" y="294"/>
                  </a:cubicBezTo>
                  <a:cubicBezTo>
                    <a:pt x="225" y="294"/>
                    <a:pt x="224" y="294"/>
                    <a:pt x="224" y="294"/>
                  </a:cubicBezTo>
                  <a:cubicBezTo>
                    <a:pt x="224" y="293"/>
                    <a:pt x="223" y="294"/>
                    <a:pt x="223" y="294"/>
                  </a:cubicBezTo>
                  <a:cubicBezTo>
                    <a:pt x="223" y="294"/>
                    <a:pt x="222" y="293"/>
                    <a:pt x="222" y="292"/>
                  </a:cubicBezTo>
                  <a:cubicBezTo>
                    <a:pt x="222" y="292"/>
                    <a:pt x="221" y="292"/>
                    <a:pt x="221" y="292"/>
                  </a:cubicBezTo>
                  <a:cubicBezTo>
                    <a:pt x="221" y="292"/>
                    <a:pt x="219" y="293"/>
                    <a:pt x="219" y="293"/>
                  </a:cubicBezTo>
                  <a:cubicBezTo>
                    <a:pt x="219" y="293"/>
                    <a:pt x="219" y="294"/>
                    <a:pt x="219" y="294"/>
                  </a:cubicBezTo>
                  <a:cubicBezTo>
                    <a:pt x="218" y="294"/>
                    <a:pt x="216" y="295"/>
                    <a:pt x="216" y="295"/>
                  </a:cubicBezTo>
                  <a:cubicBezTo>
                    <a:pt x="216" y="295"/>
                    <a:pt x="215" y="295"/>
                    <a:pt x="215" y="295"/>
                  </a:cubicBezTo>
                  <a:cubicBezTo>
                    <a:pt x="214" y="294"/>
                    <a:pt x="214" y="294"/>
                    <a:pt x="214" y="294"/>
                  </a:cubicBezTo>
                  <a:cubicBezTo>
                    <a:pt x="214" y="293"/>
                    <a:pt x="214" y="293"/>
                    <a:pt x="214" y="293"/>
                  </a:cubicBezTo>
                  <a:cubicBezTo>
                    <a:pt x="216" y="291"/>
                    <a:pt x="216" y="291"/>
                    <a:pt x="216" y="291"/>
                  </a:cubicBezTo>
                  <a:cubicBezTo>
                    <a:pt x="215" y="288"/>
                    <a:pt x="215" y="288"/>
                    <a:pt x="215" y="288"/>
                  </a:cubicBezTo>
                  <a:cubicBezTo>
                    <a:pt x="213" y="286"/>
                    <a:pt x="213" y="286"/>
                    <a:pt x="213" y="286"/>
                  </a:cubicBezTo>
                  <a:cubicBezTo>
                    <a:pt x="213" y="285"/>
                    <a:pt x="213" y="285"/>
                    <a:pt x="213" y="285"/>
                  </a:cubicBezTo>
                  <a:cubicBezTo>
                    <a:pt x="210" y="285"/>
                    <a:pt x="210" y="285"/>
                    <a:pt x="210" y="285"/>
                  </a:cubicBezTo>
                  <a:cubicBezTo>
                    <a:pt x="208" y="284"/>
                    <a:pt x="208" y="284"/>
                    <a:pt x="208" y="284"/>
                  </a:cubicBezTo>
                  <a:cubicBezTo>
                    <a:pt x="207" y="283"/>
                    <a:pt x="207" y="283"/>
                    <a:pt x="207" y="283"/>
                  </a:cubicBezTo>
                  <a:cubicBezTo>
                    <a:pt x="204" y="281"/>
                    <a:pt x="204" y="281"/>
                    <a:pt x="204" y="281"/>
                  </a:cubicBezTo>
                  <a:cubicBezTo>
                    <a:pt x="202" y="275"/>
                    <a:pt x="202" y="275"/>
                    <a:pt x="202" y="275"/>
                  </a:cubicBezTo>
                  <a:cubicBezTo>
                    <a:pt x="199" y="275"/>
                    <a:pt x="199" y="275"/>
                    <a:pt x="199" y="275"/>
                  </a:cubicBezTo>
                  <a:cubicBezTo>
                    <a:pt x="199" y="275"/>
                    <a:pt x="197" y="277"/>
                    <a:pt x="197" y="278"/>
                  </a:cubicBezTo>
                  <a:cubicBezTo>
                    <a:pt x="197" y="279"/>
                    <a:pt x="195" y="279"/>
                    <a:pt x="195" y="279"/>
                  </a:cubicBezTo>
                  <a:cubicBezTo>
                    <a:pt x="193" y="282"/>
                    <a:pt x="193" y="282"/>
                    <a:pt x="193" y="282"/>
                  </a:cubicBezTo>
                  <a:cubicBezTo>
                    <a:pt x="193" y="282"/>
                    <a:pt x="193" y="286"/>
                    <a:pt x="193" y="287"/>
                  </a:cubicBezTo>
                  <a:cubicBezTo>
                    <a:pt x="193" y="288"/>
                    <a:pt x="191" y="286"/>
                    <a:pt x="191" y="286"/>
                  </a:cubicBezTo>
                  <a:cubicBezTo>
                    <a:pt x="191" y="286"/>
                    <a:pt x="189" y="287"/>
                    <a:pt x="188" y="288"/>
                  </a:cubicBezTo>
                  <a:cubicBezTo>
                    <a:pt x="187" y="289"/>
                    <a:pt x="185" y="289"/>
                    <a:pt x="185" y="289"/>
                  </a:cubicBezTo>
                  <a:cubicBezTo>
                    <a:pt x="185" y="289"/>
                    <a:pt x="184" y="287"/>
                    <a:pt x="183" y="286"/>
                  </a:cubicBezTo>
                  <a:cubicBezTo>
                    <a:pt x="183" y="286"/>
                    <a:pt x="183" y="285"/>
                    <a:pt x="183" y="283"/>
                  </a:cubicBezTo>
                  <a:cubicBezTo>
                    <a:pt x="183" y="282"/>
                    <a:pt x="181" y="284"/>
                    <a:pt x="181" y="284"/>
                  </a:cubicBezTo>
                  <a:cubicBezTo>
                    <a:pt x="181" y="284"/>
                    <a:pt x="181" y="284"/>
                    <a:pt x="181" y="284"/>
                  </a:cubicBezTo>
                  <a:cubicBezTo>
                    <a:pt x="181" y="283"/>
                    <a:pt x="181" y="283"/>
                    <a:pt x="181" y="283"/>
                  </a:cubicBezTo>
                  <a:cubicBezTo>
                    <a:pt x="180" y="281"/>
                    <a:pt x="179" y="280"/>
                    <a:pt x="179" y="280"/>
                  </a:cubicBezTo>
                  <a:cubicBezTo>
                    <a:pt x="179" y="280"/>
                    <a:pt x="178" y="278"/>
                    <a:pt x="178" y="276"/>
                  </a:cubicBezTo>
                  <a:cubicBezTo>
                    <a:pt x="178" y="275"/>
                    <a:pt x="174" y="273"/>
                    <a:pt x="174" y="273"/>
                  </a:cubicBezTo>
                  <a:cubicBezTo>
                    <a:pt x="174" y="273"/>
                    <a:pt x="175" y="275"/>
                    <a:pt x="173" y="273"/>
                  </a:cubicBezTo>
                  <a:cubicBezTo>
                    <a:pt x="171" y="270"/>
                    <a:pt x="169" y="270"/>
                    <a:pt x="169" y="270"/>
                  </a:cubicBezTo>
                  <a:cubicBezTo>
                    <a:pt x="168" y="262"/>
                    <a:pt x="168" y="262"/>
                    <a:pt x="168" y="262"/>
                  </a:cubicBezTo>
                  <a:cubicBezTo>
                    <a:pt x="160" y="264"/>
                    <a:pt x="160" y="264"/>
                    <a:pt x="160" y="264"/>
                  </a:cubicBezTo>
                  <a:cubicBezTo>
                    <a:pt x="160" y="264"/>
                    <a:pt x="155" y="262"/>
                    <a:pt x="154" y="261"/>
                  </a:cubicBezTo>
                  <a:cubicBezTo>
                    <a:pt x="153" y="260"/>
                    <a:pt x="150" y="259"/>
                    <a:pt x="150" y="259"/>
                  </a:cubicBezTo>
                  <a:cubicBezTo>
                    <a:pt x="147" y="262"/>
                    <a:pt x="147" y="262"/>
                    <a:pt x="147" y="262"/>
                  </a:cubicBezTo>
                  <a:cubicBezTo>
                    <a:pt x="144" y="262"/>
                    <a:pt x="144" y="262"/>
                    <a:pt x="144" y="262"/>
                  </a:cubicBezTo>
                  <a:cubicBezTo>
                    <a:pt x="144" y="262"/>
                    <a:pt x="140" y="261"/>
                    <a:pt x="139" y="260"/>
                  </a:cubicBezTo>
                  <a:cubicBezTo>
                    <a:pt x="137" y="258"/>
                    <a:pt x="138" y="257"/>
                    <a:pt x="137" y="257"/>
                  </a:cubicBezTo>
                  <a:cubicBezTo>
                    <a:pt x="135" y="257"/>
                    <a:pt x="134" y="255"/>
                    <a:pt x="134" y="255"/>
                  </a:cubicBezTo>
                  <a:cubicBezTo>
                    <a:pt x="134" y="255"/>
                    <a:pt x="136" y="252"/>
                    <a:pt x="137" y="251"/>
                  </a:cubicBezTo>
                  <a:cubicBezTo>
                    <a:pt x="137" y="250"/>
                    <a:pt x="139" y="251"/>
                    <a:pt x="138" y="248"/>
                  </a:cubicBezTo>
                  <a:cubicBezTo>
                    <a:pt x="136" y="246"/>
                    <a:pt x="135" y="245"/>
                    <a:pt x="135" y="245"/>
                  </a:cubicBezTo>
                  <a:cubicBezTo>
                    <a:pt x="135" y="245"/>
                    <a:pt x="135" y="247"/>
                    <a:pt x="133" y="248"/>
                  </a:cubicBezTo>
                  <a:cubicBezTo>
                    <a:pt x="131" y="248"/>
                    <a:pt x="128" y="249"/>
                    <a:pt x="128" y="249"/>
                  </a:cubicBezTo>
                  <a:cubicBezTo>
                    <a:pt x="117" y="244"/>
                    <a:pt x="117" y="244"/>
                    <a:pt x="117" y="244"/>
                  </a:cubicBezTo>
                  <a:cubicBezTo>
                    <a:pt x="117" y="244"/>
                    <a:pt x="114" y="243"/>
                    <a:pt x="113" y="243"/>
                  </a:cubicBezTo>
                  <a:cubicBezTo>
                    <a:pt x="112" y="244"/>
                    <a:pt x="108" y="243"/>
                    <a:pt x="108" y="243"/>
                  </a:cubicBezTo>
                  <a:cubicBezTo>
                    <a:pt x="110" y="247"/>
                    <a:pt x="110" y="247"/>
                    <a:pt x="110" y="247"/>
                  </a:cubicBezTo>
                  <a:cubicBezTo>
                    <a:pt x="112" y="253"/>
                    <a:pt x="112" y="253"/>
                    <a:pt x="112" y="253"/>
                  </a:cubicBezTo>
                  <a:cubicBezTo>
                    <a:pt x="106" y="255"/>
                    <a:pt x="106" y="255"/>
                    <a:pt x="106" y="255"/>
                  </a:cubicBezTo>
                  <a:cubicBezTo>
                    <a:pt x="105" y="260"/>
                    <a:pt x="105" y="260"/>
                    <a:pt x="105" y="260"/>
                  </a:cubicBezTo>
                  <a:cubicBezTo>
                    <a:pt x="105" y="260"/>
                    <a:pt x="99" y="264"/>
                    <a:pt x="99" y="262"/>
                  </a:cubicBezTo>
                  <a:cubicBezTo>
                    <a:pt x="98" y="261"/>
                    <a:pt x="97" y="257"/>
                    <a:pt x="97" y="257"/>
                  </a:cubicBezTo>
                  <a:cubicBezTo>
                    <a:pt x="97" y="257"/>
                    <a:pt x="96" y="255"/>
                    <a:pt x="95" y="254"/>
                  </a:cubicBezTo>
                  <a:cubicBezTo>
                    <a:pt x="93" y="253"/>
                    <a:pt x="92" y="252"/>
                    <a:pt x="92" y="252"/>
                  </a:cubicBezTo>
                  <a:cubicBezTo>
                    <a:pt x="89" y="251"/>
                    <a:pt x="89" y="251"/>
                    <a:pt x="89" y="251"/>
                  </a:cubicBezTo>
                  <a:cubicBezTo>
                    <a:pt x="89" y="251"/>
                    <a:pt x="88" y="247"/>
                    <a:pt x="87" y="247"/>
                  </a:cubicBezTo>
                  <a:cubicBezTo>
                    <a:pt x="86" y="247"/>
                    <a:pt x="85" y="247"/>
                    <a:pt x="85" y="247"/>
                  </a:cubicBezTo>
                  <a:cubicBezTo>
                    <a:pt x="85" y="244"/>
                    <a:pt x="85" y="244"/>
                    <a:pt x="85" y="244"/>
                  </a:cubicBezTo>
                  <a:cubicBezTo>
                    <a:pt x="87" y="241"/>
                    <a:pt x="87" y="241"/>
                    <a:pt x="87" y="241"/>
                  </a:cubicBezTo>
                  <a:cubicBezTo>
                    <a:pt x="87" y="241"/>
                    <a:pt x="88" y="242"/>
                    <a:pt x="88" y="238"/>
                  </a:cubicBezTo>
                  <a:cubicBezTo>
                    <a:pt x="89" y="233"/>
                    <a:pt x="86" y="233"/>
                    <a:pt x="86" y="233"/>
                  </a:cubicBezTo>
                  <a:cubicBezTo>
                    <a:pt x="83" y="234"/>
                    <a:pt x="83" y="234"/>
                    <a:pt x="83" y="234"/>
                  </a:cubicBezTo>
                  <a:cubicBezTo>
                    <a:pt x="79" y="236"/>
                    <a:pt x="79" y="236"/>
                    <a:pt x="79" y="236"/>
                  </a:cubicBezTo>
                  <a:cubicBezTo>
                    <a:pt x="77" y="236"/>
                    <a:pt x="77" y="236"/>
                    <a:pt x="77" y="236"/>
                  </a:cubicBezTo>
                  <a:cubicBezTo>
                    <a:pt x="76" y="236"/>
                    <a:pt x="74" y="233"/>
                    <a:pt x="74" y="233"/>
                  </a:cubicBezTo>
                  <a:cubicBezTo>
                    <a:pt x="74" y="233"/>
                    <a:pt x="76" y="230"/>
                    <a:pt x="73" y="233"/>
                  </a:cubicBezTo>
                  <a:cubicBezTo>
                    <a:pt x="70" y="236"/>
                    <a:pt x="68" y="232"/>
                    <a:pt x="68" y="232"/>
                  </a:cubicBezTo>
                  <a:cubicBezTo>
                    <a:pt x="67" y="231"/>
                    <a:pt x="67" y="231"/>
                    <a:pt x="67" y="231"/>
                  </a:cubicBezTo>
                  <a:cubicBezTo>
                    <a:pt x="67" y="231"/>
                    <a:pt x="67" y="231"/>
                    <a:pt x="66" y="231"/>
                  </a:cubicBezTo>
                  <a:cubicBezTo>
                    <a:pt x="65" y="232"/>
                    <a:pt x="62" y="232"/>
                    <a:pt x="62" y="231"/>
                  </a:cubicBezTo>
                  <a:cubicBezTo>
                    <a:pt x="61" y="229"/>
                    <a:pt x="59" y="228"/>
                    <a:pt x="59" y="228"/>
                  </a:cubicBezTo>
                  <a:cubicBezTo>
                    <a:pt x="56" y="229"/>
                    <a:pt x="56" y="229"/>
                    <a:pt x="56" y="229"/>
                  </a:cubicBezTo>
                  <a:cubicBezTo>
                    <a:pt x="56" y="229"/>
                    <a:pt x="54" y="229"/>
                    <a:pt x="53" y="229"/>
                  </a:cubicBezTo>
                  <a:cubicBezTo>
                    <a:pt x="53" y="228"/>
                    <a:pt x="53" y="227"/>
                    <a:pt x="51" y="226"/>
                  </a:cubicBezTo>
                  <a:cubicBezTo>
                    <a:pt x="49" y="225"/>
                    <a:pt x="48" y="222"/>
                    <a:pt x="48" y="222"/>
                  </a:cubicBezTo>
                  <a:cubicBezTo>
                    <a:pt x="48" y="222"/>
                    <a:pt x="49" y="220"/>
                    <a:pt x="47" y="220"/>
                  </a:cubicBezTo>
                  <a:cubicBezTo>
                    <a:pt x="46" y="220"/>
                    <a:pt x="44" y="219"/>
                    <a:pt x="44" y="219"/>
                  </a:cubicBezTo>
                  <a:cubicBezTo>
                    <a:pt x="44" y="219"/>
                    <a:pt x="41" y="217"/>
                    <a:pt x="41" y="218"/>
                  </a:cubicBezTo>
                  <a:cubicBezTo>
                    <a:pt x="40" y="219"/>
                    <a:pt x="40" y="221"/>
                    <a:pt x="40" y="222"/>
                  </a:cubicBezTo>
                  <a:cubicBezTo>
                    <a:pt x="40" y="222"/>
                    <a:pt x="41" y="225"/>
                    <a:pt x="41" y="225"/>
                  </a:cubicBezTo>
                  <a:cubicBezTo>
                    <a:pt x="41" y="225"/>
                    <a:pt x="37" y="227"/>
                    <a:pt x="36" y="227"/>
                  </a:cubicBezTo>
                  <a:cubicBezTo>
                    <a:pt x="35" y="227"/>
                    <a:pt x="34" y="228"/>
                    <a:pt x="34" y="226"/>
                  </a:cubicBezTo>
                  <a:cubicBezTo>
                    <a:pt x="34" y="225"/>
                    <a:pt x="36" y="220"/>
                    <a:pt x="36" y="220"/>
                  </a:cubicBezTo>
                  <a:cubicBezTo>
                    <a:pt x="37" y="219"/>
                    <a:pt x="38" y="218"/>
                    <a:pt x="38" y="218"/>
                  </a:cubicBezTo>
                  <a:cubicBezTo>
                    <a:pt x="38" y="218"/>
                    <a:pt x="37" y="216"/>
                    <a:pt x="37" y="215"/>
                  </a:cubicBezTo>
                  <a:cubicBezTo>
                    <a:pt x="37" y="214"/>
                    <a:pt x="36" y="214"/>
                    <a:pt x="38" y="211"/>
                  </a:cubicBezTo>
                  <a:cubicBezTo>
                    <a:pt x="41" y="208"/>
                    <a:pt x="41" y="206"/>
                    <a:pt x="41" y="206"/>
                  </a:cubicBezTo>
                  <a:cubicBezTo>
                    <a:pt x="41" y="206"/>
                    <a:pt x="39" y="203"/>
                    <a:pt x="38" y="202"/>
                  </a:cubicBezTo>
                  <a:cubicBezTo>
                    <a:pt x="38" y="202"/>
                    <a:pt x="35" y="198"/>
                    <a:pt x="35" y="198"/>
                  </a:cubicBezTo>
                  <a:cubicBezTo>
                    <a:pt x="35" y="197"/>
                    <a:pt x="35" y="195"/>
                    <a:pt x="35" y="195"/>
                  </a:cubicBezTo>
                  <a:cubicBezTo>
                    <a:pt x="35" y="195"/>
                    <a:pt x="33" y="193"/>
                    <a:pt x="32" y="193"/>
                  </a:cubicBezTo>
                  <a:cubicBezTo>
                    <a:pt x="31" y="193"/>
                    <a:pt x="28" y="192"/>
                    <a:pt x="28" y="192"/>
                  </a:cubicBezTo>
                  <a:cubicBezTo>
                    <a:pt x="28" y="189"/>
                    <a:pt x="28" y="189"/>
                    <a:pt x="28" y="189"/>
                  </a:cubicBezTo>
                  <a:cubicBezTo>
                    <a:pt x="28" y="184"/>
                    <a:pt x="28" y="184"/>
                    <a:pt x="28" y="184"/>
                  </a:cubicBezTo>
                  <a:cubicBezTo>
                    <a:pt x="24" y="179"/>
                    <a:pt x="24" y="179"/>
                    <a:pt x="24" y="179"/>
                  </a:cubicBezTo>
                  <a:cubicBezTo>
                    <a:pt x="23" y="176"/>
                    <a:pt x="23" y="176"/>
                    <a:pt x="23" y="176"/>
                  </a:cubicBezTo>
                  <a:cubicBezTo>
                    <a:pt x="23" y="176"/>
                    <a:pt x="24" y="174"/>
                    <a:pt x="24" y="172"/>
                  </a:cubicBezTo>
                  <a:cubicBezTo>
                    <a:pt x="25" y="171"/>
                    <a:pt x="26" y="168"/>
                    <a:pt x="26" y="168"/>
                  </a:cubicBezTo>
                  <a:cubicBezTo>
                    <a:pt x="24" y="164"/>
                    <a:pt x="24" y="164"/>
                    <a:pt x="24" y="164"/>
                  </a:cubicBezTo>
                  <a:cubicBezTo>
                    <a:pt x="24" y="164"/>
                    <a:pt x="23" y="163"/>
                    <a:pt x="24" y="162"/>
                  </a:cubicBezTo>
                  <a:cubicBezTo>
                    <a:pt x="24" y="161"/>
                    <a:pt x="23" y="155"/>
                    <a:pt x="23" y="155"/>
                  </a:cubicBezTo>
                  <a:cubicBezTo>
                    <a:pt x="23" y="155"/>
                    <a:pt x="22" y="149"/>
                    <a:pt x="21" y="150"/>
                  </a:cubicBezTo>
                  <a:cubicBezTo>
                    <a:pt x="19" y="150"/>
                    <a:pt x="18" y="146"/>
                    <a:pt x="18" y="146"/>
                  </a:cubicBezTo>
                  <a:cubicBezTo>
                    <a:pt x="20" y="139"/>
                    <a:pt x="20" y="139"/>
                    <a:pt x="20" y="139"/>
                  </a:cubicBezTo>
                  <a:cubicBezTo>
                    <a:pt x="20" y="139"/>
                    <a:pt x="21" y="134"/>
                    <a:pt x="18" y="132"/>
                  </a:cubicBezTo>
                  <a:cubicBezTo>
                    <a:pt x="15" y="131"/>
                    <a:pt x="9" y="128"/>
                    <a:pt x="8" y="127"/>
                  </a:cubicBezTo>
                  <a:cubicBezTo>
                    <a:pt x="8" y="127"/>
                    <a:pt x="5" y="124"/>
                    <a:pt x="4" y="123"/>
                  </a:cubicBezTo>
                  <a:cubicBezTo>
                    <a:pt x="3" y="123"/>
                    <a:pt x="2" y="122"/>
                    <a:pt x="2" y="122"/>
                  </a:cubicBezTo>
                  <a:cubicBezTo>
                    <a:pt x="4" y="113"/>
                    <a:pt x="4" y="113"/>
                    <a:pt x="4" y="113"/>
                  </a:cubicBezTo>
                  <a:cubicBezTo>
                    <a:pt x="9" y="109"/>
                    <a:pt x="9" y="109"/>
                    <a:pt x="9" y="109"/>
                  </a:cubicBezTo>
                  <a:cubicBezTo>
                    <a:pt x="9" y="101"/>
                    <a:pt x="9" y="101"/>
                    <a:pt x="9" y="101"/>
                  </a:cubicBezTo>
                  <a:cubicBezTo>
                    <a:pt x="9" y="92"/>
                    <a:pt x="9" y="92"/>
                    <a:pt x="9" y="92"/>
                  </a:cubicBezTo>
                  <a:cubicBezTo>
                    <a:pt x="9" y="92"/>
                    <a:pt x="10" y="91"/>
                    <a:pt x="7" y="87"/>
                  </a:cubicBezTo>
                  <a:cubicBezTo>
                    <a:pt x="5" y="84"/>
                    <a:pt x="4" y="80"/>
                    <a:pt x="4" y="80"/>
                  </a:cubicBezTo>
                  <a:cubicBezTo>
                    <a:pt x="4" y="79"/>
                    <a:pt x="3" y="75"/>
                    <a:pt x="2" y="74"/>
                  </a:cubicBezTo>
                  <a:cubicBezTo>
                    <a:pt x="2" y="73"/>
                    <a:pt x="2" y="72"/>
                    <a:pt x="2" y="70"/>
                  </a:cubicBezTo>
                  <a:cubicBezTo>
                    <a:pt x="3" y="69"/>
                    <a:pt x="0" y="66"/>
                    <a:pt x="0" y="66"/>
                  </a:cubicBezTo>
                  <a:cubicBezTo>
                    <a:pt x="0" y="66"/>
                    <a:pt x="1" y="64"/>
                    <a:pt x="2" y="64"/>
                  </a:cubicBezTo>
                  <a:cubicBezTo>
                    <a:pt x="3" y="64"/>
                    <a:pt x="4" y="63"/>
                    <a:pt x="6" y="63"/>
                  </a:cubicBezTo>
                  <a:cubicBezTo>
                    <a:pt x="8" y="63"/>
                    <a:pt x="9" y="61"/>
                    <a:pt x="11" y="61"/>
                  </a:cubicBezTo>
                  <a:cubicBezTo>
                    <a:pt x="12" y="60"/>
                    <a:pt x="12" y="58"/>
                    <a:pt x="13" y="58"/>
                  </a:cubicBezTo>
                  <a:cubicBezTo>
                    <a:pt x="15" y="57"/>
                    <a:pt x="17" y="58"/>
                    <a:pt x="20" y="56"/>
                  </a:cubicBezTo>
                  <a:cubicBezTo>
                    <a:pt x="23" y="55"/>
                    <a:pt x="23" y="54"/>
                    <a:pt x="25" y="52"/>
                  </a:cubicBezTo>
                  <a:cubicBezTo>
                    <a:pt x="26" y="51"/>
                    <a:pt x="45" y="45"/>
                    <a:pt x="45" y="45"/>
                  </a:cubicBezTo>
                  <a:cubicBezTo>
                    <a:pt x="45" y="45"/>
                    <a:pt x="50" y="42"/>
                    <a:pt x="52" y="42"/>
                  </a:cubicBezTo>
                  <a:cubicBezTo>
                    <a:pt x="53" y="41"/>
                    <a:pt x="53" y="40"/>
                    <a:pt x="55" y="40"/>
                  </a:cubicBezTo>
                  <a:cubicBezTo>
                    <a:pt x="56" y="41"/>
                    <a:pt x="60" y="41"/>
                    <a:pt x="60" y="41"/>
                  </a:cubicBezTo>
                  <a:cubicBezTo>
                    <a:pt x="60" y="41"/>
                    <a:pt x="61" y="38"/>
                    <a:pt x="62" y="37"/>
                  </a:cubicBezTo>
                  <a:cubicBezTo>
                    <a:pt x="63" y="35"/>
                    <a:pt x="64" y="33"/>
                    <a:pt x="64" y="32"/>
                  </a:cubicBezTo>
                  <a:cubicBezTo>
                    <a:pt x="65" y="30"/>
                    <a:pt x="66" y="29"/>
                    <a:pt x="67" y="28"/>
                  </a:cubicBezTo>
                  <a:cubicBezTo>
                    <a:pt x="68" y="26"/>
                    <a:pt x="69" y="25"/>
                    <a:pt x="69" y="25"/>
                  </a:cubicBezTo>
                  <a:cubicBezTo>
                    <a:pt x="70" y="25"/>
                    <a:pt x="76" y="22"/>
                    <a:pt x="77" y="22"/>
                  </a:cubicBezTo>
                  <a:cubicBezTo>
                    <a:pt x="78" y="21"/>
                    <a:pt x="86" y="18"/>
                    <a:pt x="86" y="17"/>
                  </a:cubicBezTo>
                  <a:cubicBezTo>
                    <a:pt x="86" y="17"/>
                    <a:pt x="89" y="13"/>
                    <a:pt x="89" y="12"/>
                  </a:cubicBezTo>
                  <a:cubicBezTo>
                    <a:pt x="89" y="11"/>
                    <a:pt x="93" y="10"/>
                    <a:pt x="93" y="10"/>
                  </a:cubicBezTo>
                  <a:cubicBezTo>
                    <a:pt x="94" y="10"/>
                    <a:pt x="94" y="10"/>
                    <a:pt x="95" y="9"/>
                  </a:cubicBezTo>
                  <a:cubicBezTo>
                    <a:pt x="97" y="9"/>
                    <a:pt x="106" y="5"/>
                    <a:pt x="106" y="5"/>
                  </a:cubicBezTo>
                  <a:cubicBezTo>
                    <a:pt x="106" y="5"/>
                    <a:pt x="114" y="2"/>
                    <a:pt x="114" y="2"/>
                  </a:cubicBezTo>
                  <a:cubicBezTo>
                    <a:pt x="115" y="3"/>
                    <a:pt x="120" y="2"/>
                    <a:pt x="121" y="2"/>
                  </a:cubicBezTo>
                  <a:cubicBezTo>
                    <a:pt x="121" y="3"/>
                    <a:pt x="127" y="2"/>
                    <a:pt x="127" y="2"/>
                  </a:cubicBezTo>
                  <a:cubicBezTo>
                    <a:pt x="127" y="2"/>
                    <a:pt x="129" y="3"/>
                    <a:pt x="129" y="4"/>
                  </a:cubicBezTo>
                  <a:cubicBezTo>
                    <a:pt x="129" y="5"/>
                    <a:pt x="127" y="6"/>
                    <a:pt x="128" y="7"/>
                  </a:cubicBezTo>
                  <a:cubicBezTo>
                    <a:pt x="129" y="8"/>
                    <a:pt x="133" y="11"/>
                    <a:pt x="133" y="11"/>
                  </a:cubicBezTo>
                  <a:cubicBezTo>
                    <a:pt x="133" y="11"/>
                    <a:pt x="132" y="14"/>
                    <a:pt x="132" y="14"/>
                  </a:cubicBezTo>
                  <a:cubicBezTo>
                    <a:pt x="132" y="15"/>
                    <a:pt x="133" y="16"/>
                    <a:pt x="134" y="18"/>
                  </a:cubicBezTo>
                  <a:cubicBezTo>
                    <a:pt x="135" y="19"/>
                    <a:pt x="137" y="21"/>
                    <a:pt x="137" y="21"/>
                  </a:cubicBezTo>
                  <a:cubicBezTo>
                    <a:pt x="137" y="21"/>
                    <a:pt x="136" y="22"/>
                    <a:pt x="140" y="24"/>
                  </a:cubicBezTo>
                  <a:cubicBezTo>
                    <a:pt x="144" y="26"/>
                    <a:pt x="147" y="24"/>
                    <a:pt x="147" y="24"/>
                  </a:cubicBezTo>
                  <a:cubicBezTo>
                    <a:pt x="147" y="24"/>
                    <a:pt x="150" y="24"/>
                    <a:pt x="151" y="24"/>
                  </a:cubicBezTo>
                  <a:cubicBezTo>
                    <a:pt x="152" y="24"/>
                    <a:pt x="155" y="23"/>
                    <a:pt x="155" y="23"/>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7" name="Freeform 39">
              <a:extLst>
                <a:ext uri="{FF2B5EF4-FFF2-40B4-BE49-F238E27FC236}">
                  <a16:creationId xmlns:a16="http://schemas.microsoft.com/office/drawing/2014/main" id="{E5B4317D-1C6A-4BD7-A412-AF43961F5A12}"/>
                </a:ext>
              </a:extLst>
            </p:cNvPr>
            <p:cNvSpPr>
              <a:spLocks/>
            </p:cNvSpPr>
            <p:nvPr/>
          </p:nvSpPr>
          <p:spPr bwMode="auto">
            <a:xfrm>
              <a:off x="3482366" y="2092972"/>
              <a:ext cx="378204" cy="415513"/>
            </a:xfrm>
            <a:custGeom>
              <a:avLst/>
              <a:gdLst>
                <a:gd name="T0" fmla="*/ 115 w 166"/>
                <a:gd name="T1" fmla="*/ 170 h 188"/>
                <a:gd name="T2" fmla="*/ 92 w 166"/>
                <a:gd name="T3" fmla="*/ 176 h 188"/>
                <a:gd name="T4" fmla="*/ 71 w 166"/>
                <a:gd name="T5" fmla="*/ 177 h 188"/>
                <a:gd name="T6" fmla="*/ 50 w 166"/>
                <a:gd name="T7" fmla="*/ 188 h 188"/>
                <a:gd name="T8" fmla="*/ 19 w 166"/>
                <a:gd name="T9" fmla="*/ 183 h 188"/>
                <a:gd name="T10" fmla="*/ 18 w 166"/>
                <a:gd name="T11" fmla="*/ 180 h 188"/>
                <a:gd name="T12" fmla="*/ 22 w 166"/>
                <a:gd name="T13" fmla="*/ 175 h 188"/>
                <a:gd name="T14" fmla="*/ 9 w 166"/>
                <a:gd name="T15" fmla="*/ 171 h 188"/>
                <a:gd name="T16" fmla="*/ 21 w 166"/>
                <a:gd name="T17" fmla="*/ 165 h 188"/>
                <a:gd name="T18" fmla="*/ 7 w 166"/>
                <a:gd name="T19" fmla="*/ 161 h 188"/>
                <a:gd name="T20" fmla="*/ 5 w 166"/>
                <a:gd name="T21" fmla="*/ 157 h 188"/>
                <a:gd name="T22" fmla="*/ 18 w 166"/>
                <a:gd name="T23" fmla="*/ 152 h 188"/>
                <a:gd name="T24" fmla="*/ 20 w 166"/>
                <a:gd name="T25" fmla="*/ 148 h 188"/>
                <a:gd name="T26" fmla="*/ 3 w 166"/>
                <a:gd name="T27" fmla="*/ 144 h 188"/>
                <a:gd name="T28" fmla="*/ 15 w 166"/>
                <a:gd name="T29" fmla="*/ 138 h 188"/>
                <a:gd name="T30" fmla="*/ 23 w 166"/>
                <a:gd name="T31" fmla="*/ 144 h 188"/>
                <a:gd name="T32" fmla="*/ 27 w 166"/>
                <a:gd name="T33" fmla="*/ 134 h 188"/>
                <a:gd name="T34" fmla="*/ 40 w 166"/>
                <a:gd name="T35" fmla="*/ 130 h 188"/>
                <a:gd name="T36" fmla="*/ 56 w 166"/>
                <a:gd name="T37" fmla="*/ 131 h 188"/>
                <a:gd name="T38" fmla="*/ 54 w 166"/>
                <a:gd name="T39" fmla="*/ 129 h 188"/>
                <a:gd name="T40" fmla="*/ 38 w 166"/>
                <a:gd name="T41" fmla="*/ 127 h 188"/>
                <a:gd name="T42" fmla="*/ 36 w 166"/>
                <a:gd name="T43" fmla="*/ 123 h 188"/>
                <a:gd name="T44" fmla="*/ 49 w 166"/>
                <a:gd name="T45" fmla="*/ 112 h 188"/>
                <a:gd name="T46" fmla="*/ 62 w 166"/>
                <a:gd name="T47" fmla="*/ 104 h 188"/>
                <a:gd name="T48" fmla="*/ 64 w 166"/>
                <a:gd name="T49" fmla="*/ 97 h 188"/>
                <a:gd name="T50" fmla="*/ 44 w 166"/>
                <a:gd name="T51" fmla="*/ 94 h 188"/>
                <a:gd name="T52" fmla="*/ 45 w 166"/>
                <a:gd name="T53" fmla="*/ 89 h 188"/>
                <a:gd name="T54" fmla="*/ 38 w 166"/>
                <a:gd name="T55" fmla="*/ 84 h 188"/>
                <a:gd name="T56" fmla="*/ 36 w 166"/>
                <a:gd name="T57" fmla="*/ 78 h 188"/>
                <a:gd name="T58" fmla="*/ 39 w 166"/>
                <a:gd name="T59" fmla="*/ 71 h 188"/>
                <a:gd name="T60" fmla="*/ 48 w 166"/>
                <a:gd name="T61" fmla="*/ 64 h 188"/>
                <a:gd name="T62" fmla="*/ 48 w 166"/>
                <a:gd name="T63" fmla="*/ 59 h 188"/>
                <a:gd name="T64" fmla="*/ 39 w 166"/>
                <a:gd name="T65" fmla="*/ 49 h 188"/>
                <a:gd name="T66" fmla="*/ 49 w 166"/>
                <a:gd name="T67" fmla="*/ 45 h 188"/>
                <a:gd name="T68" fmla="*/ 45 w 166"/>
                <a:gd name="T69" fmla="*/ 45 h 188"/>
                <a:gd name="T70" fmla="*/ 56 w 166"/>
                <a:gd name="T71" fmla="*/ 38 h 188"/>
                <a:gd name="T72" fmla="*/ 70 w 166"/>
                <a:gd name="T73" fmla="*/ 40 h 188"/>
                <a:gd name="T74" fmla="*/ 81 w 166"/>
                <a:gd name="T75" fmla="*/ 45 h 188"/>
                <a:gd name="T76" fmla="*/ 92 w 166"/>
                <a:gd name="T77" fmla="*/ 48 h 188"/>
                <a:gd name="T78" fmla="*/ 107 w 166"/>
                <a:gd name="T79" fmla="*/ 39 h 188"/>
                <a:gd name="T80" fmla="*/ 98 w 166"/>
                <a:gd name="T81" fmla="*/ 31 h 188"/>
                <a:gd name="T82" fmla="*/ 102 w 166"/>
                <a:gd name="T83" fmla="*/ 20 h 188"/>
                <a:gd name="T84" fmla="*/ 107 w 166"/>
                <a:gd name="T85" fmla="*/ 12 h 188"/>
                <a:gd name="T86" fmla="*/ 121 w 166"/>
                <a:gd name="T87" fmla="*/ 6 h 188"/>
                <a:gd name="T88" fmla="*/ 135 w 166"/>
                <a:gd name="T89" fmla="*/ 4 h 188"/>
                <a:gd name="T90" fmla="*/ 134 w 166"/>
                <a:gd name="T91" fmla="*/ 16 h 188"/>
                <a:gd name="T92" fmla="*/ 137 w 166"/>
                <a:gd name="T93" fmla="*/ 7 h 188"/>
                <a:gd name="T94" fmla="*/ 144 w 166"/>
                <a:gd name="T95" fmla="*/ 3 h 188"/>
                <a:gd name="T96" fmla="*/ 156 w 166"/>
                <a:gd name="T97" fmla="*/ 11 h 188"/>
                <a:gd name="T98" fmla="*/ 137 w 166"/>
                <a:gd name="T99" fmla="*/ 27 h 188"/>
                <a:gd name="T100" fmla="*/ 115 w 166"/>
                <a:gd name="T101" fmla="*/ 42 h 188"/>
                <a:gd name="T102" fmla="*/ 135 w 166"/>
                <a:gd name="T103" fmla="*/ 64 h 188"/>
                <a:gd name="T104" fmla="*/ 161 w 166"/>
                <a:gd name="T105" fmla="*/ 76 h 188"/>
                <a:gd name="T106" fmla="*/ 157 w 166"/>
                <a:gd name="T107" fmla="*/ 86 h 188"/>
                <a:gd name="T108" fmla="*/ 158 w 166"/>
                <a:gd name="T109" fmla="*/ 112 h 188"/>
                <a:gd name="T110" fmla="*/ 157 w 166"/>
                <a:gd name="T111" fmla="*/ 129 h 188"/>
                <a:gd name="T112" fmla="*/ 146 w 166"/>
                <a:gd name="T113" fmla="*/ 151 h 188"/>
                <a:gd name="T114" fmla="*/ 134 w 166"/>
                <a:gd name="T115" fmla="*/ 165 h 188"/>
                <a:gd name="T116" fmla="*/ 132 w 166"/>
                <a:gd name="T117" fmla="*/ 17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6" h="188">
                  <a:moveTo>
                    <a:pt x="132" y="174"/>
                  </a:moveTo>
                  <a:cubicBezTo>
                    <a:pt x="128" y="174"/>
                    <a:pt x="128" y="174"/>
                    <a:pt x="128" y="174"/>
                  </a:cubicBezTo>
                  <a:cubicBezTo>
                    <a:pt x="128" y="174"/>
                    <a:pt x="126" y="171"/>
                    <a:pt x="125" y="171"/>
                  </a:cubicBezTo>
                  <a:cubicBezTo>
                    <a:pt x="124" y="171"/>
                    <a:pt x="122" y="170"/>
                    <a:pt x="122" y="170"/>
                  </a:cubicBezTo>
                  <a:cubicBezTo>
                    <a:pt x="121" y="172"/>
                    <a:pt x="121" y="172"/>
                    <a:pt x="121" y="172"/>
                  </a:cubicBezTo>
                  <a:cubicBezTo>
                    <a:pt x="121" y="172"/>
                    <a:pt x="120" y="173"/>
                    <a:pt x="119" y="173"/>
                  </a:cubicBezTo>
                  <a:cubicBezTo>
                    <a:pt x="119" y="173"/>
                    <a:pt x="118" y="172"/>
                    <a:pt x="118" y="172"/>
                  </a:cubicBezTo>
                  <a:cubicBezTo>
                    <a:pt x="118" y="170"/>
                    <a:pt x="118" y="170"/>
                    <a:pt x="118" y="170"/>
                  </a:cubicBezTo>
                  <a:cubicBezTo>
                    <a:pt x="115" y="170"/>
                    <a:pt x="115" y="170"/>
                    <a:pt x="115" y="170"/>
                  </a:cubicBezTo>
                  <a:cubicBezTo>
                    <a:pt x="115" y="170"/>
                    <a:pt x="115" y="173"/>
                    <a:pt x="114" y="173"/>
                  </a:cubicBezTo>
                  <a:cubicBezTo>
                    <a:pt x="113" y="172"/>
                    <a:pt x="112" y="172"/>
                    <a:pt x="110" y="172"/>
                  </a:cubicBezTo>
                  <a:cubicBezTo>
                    <a:pt x="108" y="171"/>
                    <a:pt x="104" y="172"/>
                    <a:pt x="104" y="172"/>
                  </a:cubicBezTo>
                  <a:cubicBezTo>
                    <a:pt x="102" y="171"/>
                    <a:pt x="102" y="171"/>
                    <a:pt x="102" y="171"/>
                  </a:cubicBezTo>
                  <a:cubicBezTo>
                    <a:pt x="99" y="171"/>
                    <a:pt x="99" y="171"/>
                    <a:pt x="99" y="171"/>
                  </a:cubicBezTo>
                  <a:cubicBezTo>
                    <a:pt x="95" y="171"/>
                    <a:pt x="95" y="171"/>
                    <a:pt x="95" y="171"/>
                  </a:cubicBezTo>
                  <a:cubicBezTo>
                    <a:pt x="94" y="173"/>
                    <a:pt x="94" y="173"/>
                    <a:pt x="94" y="173"/>
                  </a:cubicBezTo>
                  <a:cubicBezTo>
                    <a:pt x="95" y="174"/>
                    <a:pt x="95" y="174"/>
                    <a:pt x="95" y="174"/>
                  </a:cubicBezTo>
                  <a:cubicBezTo>
                    <a:pt x="92" y="176"/>
                    <a:pt x="92" y="176"/>
                    <a:pt x="92" y="176"/>
                  </a:cubicBezTo>
                  <a:cubicBezTo>
                    <a:pt x="88" y="175"/>
                    <a:pt x="88" y="175"/>
                    <a:pt x="88" y="175"/>
                  </a:cubicBezTo>
                  <a:cubicBezTo>
                    <a:pt x="86" y="177"/>
                    <a:pt x="86" y="177"/>
                    <a:pt x="86" y="177"/>
                  </a:cubicBezTo>
                  <a:cubicBezTo>
                    <a:pt x="85" y="175"/>
                    <a:pt x="85" y="175"/>
                    <a:pt x="85" y="175"/>
                  </a:cubicBezTo>
                  <a:cubicBezTo>
                    <a:pt x="79" y="179"/>
                    <a:pt x="79" y="179"/>
                    <a:pt x="79" y="179"/>
                  </a:cubicBezTo>
                  <a:cubicBezTo>
                    <a:pt x="80" y="181"/>
                    <a:pt x="80" y="181"/>
                    <a:pt x="80" y="181"/>
                  </a:cubicBezTo>
                  <a:cubicBezTo>
                    <a:pt x="75" y="182"/>
                    <a:pt x="75" y="182"/>
                    <a:pt x="75" y="182"/>
                  </a:cubicBezTo>
                  <a:cubicBezTo>
                    <a:pt x="72" y="181"/>
                    <a:pt x="72" y="181"/>
                    <a:pt x="72" y="181"/>
                  </a:cubicBezTo>
                  <a:cubicBezTo>
                    <a:pt x="72" y="181"/>
                    <a:pt x="70" y="180"/>
                    <a:pt x="70" y="179"/>
                  </a:cubicBezTo>
                  <a:cubicBezTo>
                    <a:pt x="71" y="178"/>
                    <a:pt x="71" y="177"/>
                    <a:pt x="71" y="177"/>
                  </a:cubicBezTo>
                  <a:cubicBezTo>
                    <a:pt x="71" y="177"/>
                    <a:pt x="69" y="176"/>
                    <a:pt x="69" y="177"/>
                  </a:cubicBezTo>
                  <a:cubicBezTo>
                    <a:pt x="69" y="179"/>
                    <a:pt x="68" y="181"/>
                    <a:pt x="68" y="181"/>
                  </a:cubicBezTo>
                  <a:cubicBezTo>
                    <a:pt x="65" y="183"/>
                    <a:pt x="65" y="183"/>
                    <a:pt x="65" y="183"/>
                  </a:cubicBezTo>
                  <a:cubicBezTo>
                    <a:pt x="61" y="184"/>
                    <a:pt x="61" y="184"/>
                    <a:pt x="61" y="184"/>
                  </a:cubicBezTo>
                  <a:cubicBezTo>
                    <a:pt x="60" y="183"/>
                    <a:pt x="60" y="183"/>
                    <a:pt x="60" y="183"/>
                  </a:cubicBezTo>
                  <a:cubicBezTo>
                    <a:pt x="60" y="186"/>
                    <a:pt x="60" y="186"/>
                    <a:pt x="60" y="186"/>
                  </a:cubicBezTo>
                  <a:cubicBezTo>
                    <a:pt x="55" y="186"/>
                    <a:pt x="55" y="186"/>
                    <a:pt x="55" y="186"/>
                  </a:cubicBezTo>
                  <a:cubicBezTo>
                    <a:pt x="52" y="186"/>
                    <a:pt x="52" y="186"/>
                    <a:pt x="52" y="186"/>
                  </a:cubicBezTo>
                  <a:cubicBezTo>
                    <a:pt x="50" y="188"/>
                    <a:pt x="50" y="188"/>
                    <a:pt x="50" y="188"/>
                  </a:cubicBezTo>
                  <a:cubicBezTo>
                    <a:pt x="47" y="187"/>
                    <a:pt x="47" y="187"/>
                    <a:pt x="47" y="187"/>
                  </a:cubicBezTo>
                  <a:cubicBezTo>
                    <a:pt x="42" y="188"/>
                    <a:pt x="42" y="188"/>
                    <a:pt x="42" y="188"/>
                  </a:cubicBezTo>
                  <a:cubicBezTo>
                    <a:pt x="41" y="186"/>
                    <a:pt x="41" y="186"/>
                    <a:pt x="41" y="186"/>
                  </a:cubicBezTo>
                  <a:cubicBezTo>
                    <a:pt x="34" y="186"/>
                    <a:pt x="34" y="186"/>
                    <a:pt x="34" y="186"/>
                  </a:cubicBezTo>
                  <a:cubicBezTo>
                    <a:pt x="31" y="187"/>
                    <a:pt x="31" y="187"/>
                    <a:pt x="31" y="187"/>
                  </a:cubicBezTo>
                  <a:cubicBezTo>
                    <a:pt x="30" y="185"/>
                    <a:pt x="30" y="185"/>
                    <a:pt x="30" y="185"/>
                  </a:cubicBezTo>
                  <a:cubicBezTo>
                    <a:pt x="29" y="185"/>
                    <a:pt x="29" y="185"/>
                    <a:pt x="29" y="185"/>
                  </a:cubicBezTo>
                  <a:cubicBezTo>
                    <a:pt x="29" y="185"/>
                    <a:pt x="27" y="185"/>
                    <a:pt x="26" y="185"/>
                  </a:cubicBezTo>
                  <a:cubicBezTo>
                    <a:pt x="25" y="185"/>
                    <a:pt x="19" y="183"/>
                    <a:pt x="19" y="183"/>
                  </a:cubicBezTo>
                  <a:cubicBezTo>
                    <a:pt x="17" y="185"/>
                    <a:pt x="17" y="185"/>
                    <a:pt x="17" y="185"/>
                  </a:cubicBezTo>
                  <a:cubicBezTo>
                    <a:pt x="17" y="185"/>
                    <a:pt x="14" y="185"/>
                    <a:pt x="14" y="184"/>
                  </a:cubicBezTo>
                  <a:cubicBezTo>
                    <a:pt x="14" y="184"/>
                    <a:pt x="14" y="183"/>
                    <a:pt x="15" y="182"/>
                  </a:cubicBezTo>
                  <a:cubicBezTo>
                    <a:pt x="16" y="182"/>
                    <a:pt x="17" y="182"/>
                    <a:pt x="19" y="181"/>
                  </a:cubicBezTo>
                  <a:cubicBezTo>
                    <a:pt x="21" y="181"/>
                    <a:pt x="22" y="181"/>
                    <a:pt x="22" y="181"/>
                  </a:cubicBezTo>
                  <a:cubicBezTo>
                    <a:pt x="23" y="180"/>
                    <a:pt x="23" y="180"/>
                    <a:pt x="23" y="180"/>
                  </a:cubicBezTo>
                  <a:cubicBezTo>
                    <a:pt x="23" y="179"/>
                    <a:pt x="24" y="178"/>
                    <a:pt x="22" y="179"/>
                  </a:cubicBezTo>
                  <a:cubicBezTo>
                    <a:pt x="21" y="179"/>
                    <a:pt x="21" y="179"/>
                    <a:pt x="21" y="179"/>
                  </a:cubicBezTo>
                  <a:cubicBezTo>
                    <a:pt x="20" y="180"/>
                    <a:pt x="19" y="180"/>
                    <a:pt x="18" y="180"/>
                  </a:cubicBezTo>
                  <a:cubicBezTo>
                    <a:pt x="18" y="180"/>
                    <a:pt x="16" y="180"/>
                    <a:pt x="16" y="180"/>
                  </a:cubicBezTo>
                  <a:cubicBezTo>
                    <a:pt x="16" y="180"/>
                    <a:pt x="15" y="179"/>
                    <a:pt x="16" y="179"/>
                  </a:cubicBezTo>
                  <a:cubicBezTo>
                    <a:pt x="17" y="178"/>
                    <a:pt x="17" y="178"/>
                    <a:pt x="18" y="178"/>
                  </a:cubicBezTo>
                  <a:cubicBezTo>
                    <a:pt x="20" y="178"/>
                    <a:pt x="21" y="177"/>
                    <a:pt x="23" y="177"/>
                  </a:cubicBezTo>
                  <a:cubicBezTo>
                    <a:pt x="25" y="177"/>
                    <a:pt x="26" y="177"/>
                    <a:pt x="26" y="177"/>
                  </a:cubicBezTo>
                  <a:cubicBezTo>
                    <a:pt x="27" y="176"/>
                    <a:pt x="28" y="176"/>
                    <a:pt x="28" y="175"/>
                  </a:cubicBezTo>
                  <a:cubicBezTo>
                    <a:pt x="28" y="174"/>
                    <a:pt x="27" y="173"/>
                    <a:pt x="27" y="173"/>
                  </a:cubicBezTo>
                  <a:cubicBezTo>
                    <a:pt x="27" y="173"/>
                    <a:pt x="26" y="173"/>
                    <a:pt x="25" y="174"/>
                  </a:cubicBezTo>
                  <a:cubicBezTo>
                    <a:pt x="24" y="174"/>
                    <a:pt x="23" y="175"/>
                    <a:pt x="22" y="175"/>
                  </a:cubicBezTo>
                  <a:cubicBezTo>
                    <a:pt x="22" y="175"/>
                    <a:pt x="22" y="175"/>
                    <a:pt x="21" y="175"/>
                  </a:cubicBezTo>
                  <a:cubicBezTo>
                    <a:pt x="20" y="175"/>
                    <a:pt x="18" y="174"/>
                    <a:pt x="18" y="174"/>
                  </a:cubicBezTo>
                  <a:cubicBezTo>
                    <a:pt x="17" y="174"/>
                    <a:pt x="16" y="174"/>
                    <a:pt x="15" y="174"/>
                  </a:cubicBezTo>
                  <a:cubicBezTo>
                    <a:pt x="14" y="174"/>
                    <a:pt x="15" y="174"/>
                    <a:pt x="13" y="174"/>
                  </a:cubicBezTo>
                  <a:cubicBezTo>
                    <a:pt x="11" y="175"/>
                    <a:pt x="12" y="175"/>
                    <a:pt x="9" y="175"/>
                  </a:cubicBezTo>
                  <a:cubicBezTo>
                    <a:pt x="7" y="175"/>
                    <a:pt x="4" y="174"/>
                    <a:pt x="4" y="174"/>
                  </a:cubicBezTo>
                  <a:cubicBezTo>
                    <a:pt x="4" y="174"/>
                    <a:pt x="2" y="175"/>
                    <a:pt x="3" y="174"/>
                  </a:cubicBezTo>
                  <a:cubicBezTo>
                    <a:pt x="5" y="173"/>
                    <a:pt x="7" y="173"/>
                    <a:pt x="8" y="172"/>
                  </a:cubicBezTo>
                  <a:cubicBezTo>
                    <a:pt x="9" y="172"/>
                    <a:pt x="10" y="172"/>
                    <a:pt x="9" y="171"/>
                  </a:cubicBezTo>
                  <a:cubicBezTo>
                    <a:pt x="9" y="171"/>
                    <a:pt x="9" y="171"/>
                    <a:pt x="9" y="171"/>
                  </a:cubicBezTo>
                  <a:cubicBezTo>
                    <a:pt x="10" y="171"/>
                    <a:pt x="12" y="170"/>
                    <a:pt x="12" y="170"/>
                  </a:cubicBezTo>
                  <a:cubicBezTo>
                    <a:pt x="14" y="169"/>
                    <a:pt x="14" y="169"/>
                    <a:pt x="14" y="169"/>
                  </a:cubicBezTo>
                  <a:cubicBezTo>
                    <a:pt x="14" y="169"/>
                    <a:pt x="14" y="168"/>
                    <a:pt x="16" y="168"/>
                  </a:cubicBezTo>
                  <a:cubicBezTo>
                    <a:pt x="18" y="168"/>
                    <a:pt x="18" y="168"/>
                    <a:pt x="18" y="167"/>
                  </a:cubicBezTo>
                  <a:cubicBezTo>
                    <a:pt x="19" y="167"/>
                    <a:pt x="18" y="167"/>
                    <a:pt x="19" y="167"/>
                  </a:cubicBezTo>
                  <a:cubicBezTo>
                    <a:pt x="21" y="167"/>
                    <a:pt x="21" y="166"/>
                    <a:pt x="22" y="166"/>
                  </a:cubicBezTo>
                  <a:cubicBezTo>
                    <a:pt x="24" y="166"/>
                    <a:pt x="25" y="165"/>
                    <a:pt x="24" y="165"/>
                  </a:cubicBezTo>
                  <a:cubicBezTo>
                    <a:pt x="23" y="165"/>
                    <a:pt x="23" y="165"/>
                    <a:pt x="21" y="165"/>
                  </a:cubicBezTo>
                  <a:cubicBezTo>
                    <a:pt x="20" y="166"/>
                    <a:pt x="19" y="165"/>
                    <a:pt x="19" y="166"/>
                  </a:cubicBezTo>
                  <a:cubicBezTo>
                    <a:pt x="18" y="166"/>
                    <a:pt x="16" y="166"/>
                    <a:pt x="16" y="166"/>
                  </a:cubicBezTo>
                  <a:cubicBezTo>
                    <a:pt x="15" y="165"/>
                    <a:pt x="15" y="165"/>
                    <a:pt x="14" y="166"/>
                  </a:cubicBezTo>
                  <a:cubicBezTo>
                    <a:pt x="13" y="166"/>
                    <a:pt x="14" y="167"/>
                    <a:pt x="12" y="167"/>
                  </a:cubicBezTo>
                  <a:cubicBezTo>
                    <a:pt x="11" y="167"/>
                    <a:pt x="10" y="166"/>
                    <a:pt x="10" y="166"/>
                  </a:cubicBezTo>
                  <a:cubicBezTo>
                    <a:pt x="10" y="166"/>
                    <a:pt x="7" y="166"/>
                    <a:pt x="7" y="165"/>
                  </a:cubicBezTo>
                  <a:cubicBezTo>
                    <a:pt x="7" y="165"/>
                    <a:pt x="7" y="163"/>
                    <a:pt x="7" y="163"/>
                  </a:cubicBezTo>
                  <a:cubicBezTo>
                    <a:pt x="7" y="162"/>
                    <a:pt x="8" y="162"/>
                    <a:pt x="8" y="162"/>
                  </a:cubicBezTo>
                  <a:cubicBezTo>
                    <a:pt x="7" y="161"/>
                    <a:pt x="7" y="161"/>
                    <a:pt x="7" y="161"/>
                  </a:cubicBezTo>
                  <a:cubicBezTo>
                    <a:pt x="7" y="161"/>
                    <a:pt x="7" y="161"/>
                    <a:pt x="6" y="161"/>
                  </a:cubicBezTo>
                  <a:cubicBezTo>
                    <a:pt x="6" y="161"/>
                    <a:pt x="4" y="162"/>
                    <a:pt x="4" y="162"/>
                  </a:cubicBezTo>
                  <a:cubicBezTo>
                    <a:pt x="4" y="162"/>
                    <a:pt x="4" y="162"/>
                    <a:pt x="3" y="162"/>
                  </a:cubicBezTo>
                  <a:cubicBezTo>
                    <a:pt x="3" y="162"/>
                    <a:pt x="2" y="162"/>
                    <a:pt x="2" y="162"/>
                  </a:cubicBezTo>
                  <a:cubicBezTo>
                    <a:pt x="2" y="162"/>
                    <a:pt x="2" y="161"/>
                    <a:pt x="2" y="160"/>
                  </a:cubicBezTo>
                  <a:cubicBezTo>
                    <a:pt x="2" y="160"/>
                    <a:pt x="2" y="159"/>
                    <a:pt x="2" y="159"/>
                  </a:cubicBezTo>
                  <a:cubicBezTo>
                    <a:pt x="2" y="159"/>
                    <a:pt x="2" y="159"/>
                    <a:pt x="2" y="159"/>
                  </a:cubicBezTo>
                  <a:cubicBezTo>
                    <a:pt x="2" y="158"/>
                    <a:pt x="0" y="158"/>
                    <a:pt x="2" y="157"/>
                  </a:cubicBezTo>
                  <a:cubicBezTo>
                    <a:pt x="4" y="157"/>
                    <a:pt x="4" y="157"/>
                    <a:pt x="5" y="157"/>
                  </a:cubicBezTo>
                  <a:cubicBezTo>
                    <a:pt x="5" y="157"/>
                    <a:pt x="6" y="157"/>
                    <a:pt x="6" y="157"/>
                  </a:cubicBezTo>
                  <a:cubicBezTo>
                    <a:pt x="6" y="157"/>
                    <a:pt x="7" y="156"/>
                    <a:pt x="7" y="156"/>
                  </a:cubicBezTo>
                  <a:cubicBezTo>
                    <a:pt x="6" y="155"/>
                    <a:pt x="6" y="155"/>
                    <a:pt x="6" y="155"/>
                  </a:cubicBezTo>
                  <a:cubicBezTo>
                    <a:pt x="6" y="154"/>
                    <a:pt x="6" y="154"/>
                    <a:pt x="7" y="154"/>
                  </a:cubicBezTo>
                  <a:cubicBezTo>
                    <a:pt x="8" y="154"/>
                    <a:pt x="8" y="153"/>
                    <a:pt x="9" y="153"/>
                  </a:cubicBezTo>
                  <a:cubicBezTo>
                    <a:pt x="9" y="153"/>
                    <a:pt x="10" y="153"/>
                    <a:pt x="11" y="153"/>
                  </a:cubicBezTo>
                  <a:cubicBezTo>
                    <a:pt x="11" y="153"/>
                    <a:pt x="11" y="152"/>
                    <a:pt x="13" y="152"/>
                  </a:cubicBezTo>
                  <a:cubicBezTo>
                    <a:pt x="14" y="152"/>
                    <a:pt x="15" y="152"/>
                    <a:pt x="16" y="152"/>
                  </a:cubicBezTo>
                  <a:cubicBezTo>
                    <a:pt x="16" y="152"/>
                    <a:pt x="18" y="152"/>
                    <a:pt x="18" y="152"/>
                  </a:cubicBezTo>
                  <a:cubicBezTo>
                    <a:pt x="18" y="152"/>
                    <a:pt x="20" y="151"/>
                    <a:pt x="20" y="151"/>
                  </a:cubicBezTo>
                  <a:cubicBezTo>
                    <a:pt x="21" y="150"/>
                    <a:pt x="21" y="150"/>
                    <a:pt x="21" y="150"/>
                  </a:cubicBezTo>
                  <a:cubicBezTo>
                    <a:pt x="21" y="150"/>
                    <a:pt x="21" y="150"/>
                    <a:pt x="22" y="150"/>
                  </a:cubicBezTo>
                  <a:cubicBezTo>
                    <a:pt x="23" y="150"/>
                    <a:pt x="23" y="150"/>
                    <a:pt x="24" y="150"/>
                  </a:cubicBezTo>
                  <a:cubicBezTo>
                    <a:pt x="24" y="150"/>
                    <a:pt x="25" y="150"/>
                    <a:pt x="25" y="150"/>
                  </a:cubicBezTo>
                  <a:cubicBezTo>
                    <a:pt x="25" y="149"/>
                    <a:pt x="25" y="149"/>
                    <a:pt x="25" y="148"/>
                  </a:cubicBezTo>
                  <a:cubicBezTo>
                    <a:pt x="24" y="148"/>
                    <a:pt x="24" y="148"/>
                    <a:pt x="23" y="148"/>
                  </a:cubicBezTo>
                  <a:cubicBezTo>
                    <a:pt x="22" y="149"/>
                    <a:pt x="21" y="149"/>
                    <a:pt x="21" y="148"/>
                  </a:cubicBezTo>
                  <a:cubicBezTo>
                    <a:pt x="21" y="148"/>
                    <a:pt x="21" y="148"/>
                    <a:pt x="20" y="148"/>
                  </a:cubicBezTo>
                  <a:cubicBezTo>
                    <a:pt x="19" y="148"/>
                    <a:pt x="18" y="148"/>
                    <a:pt x="18" y="148"/>
                  </a:cubicBezTo>
                  <a:cubicBezTo>
                    <a:pt x="18" y="148"/>
                    <a:pt x="17" y="148"/>
                    <a:pt x="16" y="148"/>
                  </a:cubicBezTo>
                  <a:cubicBezTo>
                    <a:pt x="14" y="147"/>
                    <a:pt x="14" y="147"/>
                    <a:pt x="13" y="147"/>
                  </a:cubicBezTo>
                  <a:cubicBezTo>
                    <a:pt x="12" y="147"/>
                    <a:pt x="11" y="147"/>
                    <a:pt x="11" y="147"/>
                  </a:cubicBezTo>
                  <a:cubicBezTo>
                    <a:pt x="11" y="147"/>
                    <a:pt x="13" y="147"/>
                    <a:pt x="10" y="146"/>
                  </a:cubicBezTo>
                  <a:cubicBezTo>
                    <a:pt x="7" y="145"/>
                    <a:pt x="7" y="145"/>
                    <a:pt x="7" y="145"/>
                  </a:cubicBezTo>
                  <a:cubicBezTo>
                    <a:pt x="6" y="145"/>
                    <a:pt x="6" y="145"/>
                    <a:pt x="6" y="145"/>
                  </a:cubicBezTo>
                  <a:cubicBezTo>
                    <a:pt x="5" y="145"/>
                    <a:pt x="5" y="146"/>
                    <a:pt x="4" y="145"/>
                  </a:cubicBezTo>
                  <a:cubicBezTo>
                    <a:pt x="4" y="145"/>
                    <a:pt x="3" y="144"/>
                    <a:pt x="3" y="144"/>
                  </a:cubicBezTo>
                  <a:cubicBezTo>
                    <a:pt x="3" y="143"/>
                    <a:pt x="3" y="143"/>
                    <a:pt x="4" y="142"/>
                  </a:cubicBezTo>
                  <a:cubicBezTo>
                    <a:pt x="4" y="142"/>
                    <a:pt x="6" y="141"/>
                    <a:pt x="6" y="141"/>
                  </a:cubicBezTo>
                  <a:cubicBezTo>
                    <a:pt x="6" y="142"/>
                    <a:pt x="6" y="142"/>
                    <a:pt x="6" y="142"/>
                  </a:cubicBezTo>
                  <a:cubicBezTo>
                    <a:pt x="6" y="142"/>
                    <a:pt x="6" y="143"/>
                    <a:pt x="7" y="142"/>
                  </a:cubicBezTo>
                  <a:cubicBezTo>
                    <a:pt x="7" y="142"/>
                    <a:pt x="8" y="140"/>
                    <a:pt x="8" y="140"/>
                  </a:cubicBezTo>
                  <a:cubicBezTo>
                    <a:pt x="8" y="140"/>
                    <a:pt x="7" y="140"/>
                    <a:pt x="8" y="139"/>
                  </a:cubicBezTo>
                  <a:cubicBezTo>
                    <a:pt x="9" y="139"/>
                    <a:pt x="9" y="139"/>
                    <a:pt x="10" y="139"/>
                  </a:cubicBezTo>
                  <a:cubicBezTo>
                    <a:pt x="10" y="139"/>
                    <a:pt x="12" y="139"/>
                    <a:pt x="13" y="139"/>
                  </a:cubicBezTo>
                  <a:cubicBezTo>
                    <a:pt x="13" y="138"/>
                    <a:pt x="15" y="138"/>
                    <a:pt x="15" y="138"/>
                  </a:cubicBezTo>
                  <a:cubicBezTo>
                    <a:pt x="15" y="138"/>
                    <a:pt x="16" y="139"/>
                    <a:pt x="15" y="140"/>
                  </a:cubicBezTo>
                  <a:cubicBezTo>
                    <a:pt x="15" y="140"/>
                    <a:pt x="14" y="140"/>
                    <a:pt x="15" y="141"/>
                  </a:cubicBezTo>
                  <a:cubicBezTo>
                    <a:pt x="16" y="141"/>
                    <a:pt x="17" y="141"/>
                    <a:pt x="17" y="141"/>
                  </a:cubicBezTo>
                  <a:cubicBezTo>
                    <a:pt x="17" y="141"/>
                    <a:pt x="18" y="140"/>
                    <a:pt x="18" y="140"/>
                  </a:cubicBezTo>
                  <a:cubicBezTo>
                    <a:pt x="19" y="140"/>
                    <a:pt x="18" y="139"/>
                    <a:pt x="19" y="139"/>
                  </a:cubicBezTo>
                  <a:cubicBezTo>
                    <a:pt x="20" y="140"/>
                    <a:pt x="20" y="141"/>
                    <a:pt x="20" y="141"/>
                  </a:cubicBezTo>
                  <a:cubicBezTo>
                    <a:pt x="20" y="141"/>
                    <a:pt x="20" y="141"/>
                    <a:pt x="20" y="142"/>
                  </a:cubicBezTo>
                  <a:cubicBezTo>
                    <a:pt x="21" y="142"/>
                    <a:pt x="22" y="142"/>
                    <a:pt x="22" y="143"/>
                  </a:cubicBezTo>
                  <a:cubicBezTo>
                    <a:pt x="22" y="143"/>
                    <a:pt x="21" y="143"/>
                    <a:pt x="23" y="144"/>
                  </a:cubicBezTo>
                  <a:cubicBezTo>
                    <a:pt x="24" y="144"/>
                    <a:pt x="25" y="144"/>
                    <a:pt x="25" y="144"/>
                  </a:cubicBezTo>
                  <a:cubicBezTo>
                    <a:pt x="25" y="144"/>
                    <a:pt x="26" y="144"/>
                    <a:pt x="26" y="143"/>
                  </a:cubicBezTo>
                  <a:cubicBezTo>
                    <a:pt x="25" y="142"/>
                    <a:pt x="25" y="141"/>
                    <a:pt x="25" y="141"/>
                  </a:cubicBezTo>
                  <a:cubicBezTo>
                    <a:pt x="25" y="141"/>
                    <a:pt x="26" y="140"/>
                    <a:pt x="26" y="140"/>
                  </a:cubicBezTo>
                  <a:cubicBezTo>
                    <a:pt x="26" y="139"/>
                    <a:pt x="26" y="137"/>
                    <a:pt x="26" y="137"/>
                  </a:cubicBezTo>
                  <a:cubicBezTo>
                    <a:pt x="26" y="137"/>
                    <a:pt x="27" y="136"/>
                    <a:pt x="26" y="136"/>
                  </a:cubicBezTo>
                  <a:cubicBezTo>
                    <a:pt x="25" y="136"/>
                    <a:pt x="25" y="135"/>
                    <a:pt x="25" y="135"/>
                  </a:cubicBezTo>
                  <a:cubicBezTo>
                    <a:pt x="24" y="135"/>
                    <a:pt x="24" y="134"/>
                    <a:pt x="24" y="134"/>
                  </a:cubicBezTo>
                  <a:cubicBezTo>
                    <a:pt x="27" y="134"/>
                    <a:pt x="27" y="134"/>
                    <a:pt x="27" y="134"/>
                  </a:cubicBezTo>
                  <a:cubicBezTo>
                    <a:pt x="29" y="134"/>
                    <a:pt x="29" y="134"/>
                    <a:pt x="29" y="134"/>
                  </a:cubicBezTo>
                  <a:cubicBezTo>
                    <a:pt x="31" y="133"/>
                    <a:pt x="31" y="133"/>
                    <a:pt x="31" y="133"/>
                  </a:cubicBezTo>
                  <a:cubicBezTo>
                    <a:pt x="31" y="133"/>
                    <a:pt x="32" y="134"/>
                    <a:pt x="32" y="133"/>
                  </a:cubicBezTo>
                  <a:cubicBezTo>
                    <a:pt x="32" y="133"/>
                    <a:pt x="33" y="132"/>
                    <a:pt x="33" y="132"/>
                  </a:cubicBezTo>
                  <a:cubicBezTo>
                    <a:pt x="35" y="132"/>
                    <a:pt x="35" y="132"/>
                    <a:pt x="35" y="132"/>
                  </a:cubicBezTo>
                  <a:cubicBezTo>
                    <a:pt x="35" y="132"/>
                    <a:pt x="34" y="131"/>
                    <a:pt x="34" y="131"/>
                  </a:cubicBezTo>
                  <a:cubicBezTo>
                    <a:pt x="35" y="131"/>
                    <a:pt x="35" y="129"/>
                    <a:pt x="35" y="129"/>
                  </a:cubicBezTo>
                  <a:cubicBezTo>
                    <a:pt x="35" y="129"/>
                    <a:pt x="36" y="128"/>
                    <a:pt x="37" y="129"/>
                  </a:cubicBezTo>
                  <a:cubicBezTo>
                    <a:pt x="37" y="129"/>
                    <a:pt x="39" y="129"/>
                    <a:pt x="40" y="130"/>
                  </a:cubicBezTo>
                  <a:cubicBezTo>
                    <a:pt x="40" y="130"/>
                    <a:pt x="41" y="130"/>
                    <a:pt x="41" y="130"/>
                  </a:cubicBezTo>
                  <a:cubicBezTo>
                    <a:pt x="43" y="130"/>
                    <a:pt x="43" y="130"/>
                    <a:pt x="43" y="130"/>
                  </a:cubicBezTo>
                  <a:cubicBezTo>
                    <a:pt x="43" y="130"/>
                    <a:pt x="45" y="131"/>
                    <a:pt x="45" y="131"/>
                  </a:cubicBezTo>
                  <a:cubicBezTo>
                    <a:pt x="45" y="131"/>
                    <a:pt x="47" y="132"/>
                    <a:pt x="48" y="132"/>
                  </a:cubicBezTo>
                  <a:cubicBezTo>
                    <a:pt x="48" y="132"/>
                    <a:pt x="49" y="131"/>
                    <a:pt x="49" y="131"/>
                  </a:cubicBezTo>
                  <a:cubicBezTo>
                    <a:pt x="49" y="131"/>
                    <a:pt x="49" y="130"/>
                    <a:pt x="50" y="131"/>
                  </a:cubicBezTo>
                  <a:cubicBezTo>
                    <a:pt x="51" y="131"/>
                    <a:pt x="52" y="131"/>
                    <a:pt x="53" y="131"/>
                  </a:cubicBezTo>
                  <a:cubicBezTo>
                    <a:pt x="53" y="130"/>
                    <a:pt x="53" y="130"/>
                    <a:pt x="54" y="130"/>
                  </a:cubicBezTo>
                  <a:cubicBezTo>
                    <a:pt x="55" y="131"/>
                    <a:pt x="56" y="131"/>
                    <a:pt x="56" y="131"/>
                  </a:cubicBezTo>
                  <a:cubicBezTo>
                    <a:pt x="57" y="131"/>
                    <a:pt x="59" y="130"/>
                    <a:pt x="59" y="130"/>
                  </a:cubicBezTo>
                  <a:cubicBezTo>
                    <a:pt x="59" y="130"/>
                    <a:pt x="58" y="129"/>
                    <a:pt x="59" y="130"/>
                  </a:cubicBezTo>
                  <a:cubicBezTo>
                    <a:pt x="60" y="130"/>
                    <a:pt x="61" y="129"/>
                    <a:pt x="61" y="129"/>
                  </a:cubicBezTo>
                  <a:cubicBezTo>
                    <a:pt x="59" y="128"/>
                    <a:pt x="59" y="128"/>
                    <a:pt x="59" y="128"/>
                  </a:cubicBezTo>
                  <a:cubicBezTo>
                    <a:pt x="59" y="128"/>
                    <a:pt x="60" y="126"/>
                    <a:pt x="60" y="126"/>
                  </a:cubicBezTo>
                  <a:cubicBezTo>
                    <a:pt x="60" y="126"/>
                    <a:pt x="59" y="125"/>
                    <a:pt x="59" y="125"/>
                  </a:cubicBezTo>
                  <a:cubicBezTo>
                    <a:pt x="59" y="125"/>
                    <a:pt x="58" y="125"/>
                    <a:pt x="58" y="126"/>
                  </a:cubicBezTo>
                  <a:cubicBezTo>
                    <a:pt x="58" y="127"/>
                    <a:pt x="57" y="128"/>
                    <a:pt x="56" y="128"/>
                  </a:cubicBezTo>
                  <a:cubicBezTo>
                    <a:pt x="56" y="128"/>
                    <a:pt x="55" y="129"/>
                    <a:pt x="54" y="129"/>
                  </a:cubicBezTo>
                  <a:cubicBezTo>
                    <a:pt x="54" y="129"/>
                    <a:pt x="53" y="130"/>
                    <a:pt x="53" y="130"/>
                  </a:cubicBezTo>
                  <a:cubicBezTo>
                    <a:pt x="53" y="130"/>
                    <a:pt x="53" y="131"/>
                    <a:pt x="51" y="130"/>
                  </a:cubicBezTo>
                  <a:cubicBezTo>
                    <a:pt x="50" y="129"/>
                    <a:pt x="49" y="129"/>
                    <a:pt x="49" y="129"/>
                  </a:cubicBezTo>
                  <a:cubicBezTo>
                    <a:pt x="49" y="129"/>
                    <a:pt x="49" y="128"/>
                    <a:pt x="48" y="129"/>
                  </a:cubicBezTo>
                  <a:cubicBezTo>
                    <a:pt x="46" y="129"/>
                    <a:pt x="47" y="130"/>
                    <a:pt x="46" y="129"/>
                  </a:cubicBezTo>
                  <a:cubicBezTo>
                    <a:pt x="45" y="129"/>
                    <a:pt x="42" y="129"/>
                    <a:pt x="42" y="128"/>
                  </a:cubicBezTo>
                  <a:cubicBezTo>
                    <a:pt x="42" y="128"/>
                    <a:pt x="41" y="127"/>
                    <a:pt x="41" y="127"/>
                  </a:cubicBezTo>
                  <a:cubicBezTo>
                    <a:pt x="41" y="127"/>
                    <a:pt x="41" y="125"/>
                    <a:pt x="41" y="125"/>
                  </a:cubicBezTo>
                  <a:cubicBezTo>
                    <a:pt x="40" y="126"/>
                    <a:pt x="39" y="127"/>
                    <a:pt x="38" y="127"/>
                  </a:cubicBezTo>
                  <a:cubicBezTo>
                    <a:pt x="38" y="127"/>
                    <a:pt x="36" y="127"/>
                    <a:pt x="35" y="127"/>
                  </a:cubicBezTo>
                  <a:cubicBezTo>
                    <a:pt x="35" y="127"/>
                    <a:pt x="35" y="127"/>
                    <a:pt x="34" y="127"/>
                  </a:cubicBezTo>
                  <a:cubicBezTo>
                    <a:pt x="33" y="127"/>
                    <a:pt x="32" y="128"/>
                    <a:pt x="31" y="128"/>
                  </a:cubicBezTo>
                  <a:cubicBezTo>
                    <a:pt x="30" y="128"/>
                    <a:pt x="30" y="127"/>
                    <a:pt x="29" y="127"/>
                  </a:cubicBezTo>
                  <a:cubicBezTo>
                    <a:pt x="28" y="127"/>
                    <a:pt x="28" y="127"/>
                    <a:pt x="28" y="127"/>
                  </a:cubicBezTo>
                  <a:cubicBezTo>
                    <a:pt x="28" y="127"/>
                    <a:pt x="28" y="127"/>
                    <a:pt x="28" y="127"/>
                  </a:cubicBezTo>
                  <a:cubicBezTo>
                    <a:pt x="28" y="127"/>
                    <a:pt x="28" y="125"/>
                    <a:pt x="30" y="125"/>
                  </a:cubicBezTo>
                  <a:cubicBezTo>
                    <a:pt x="31" y="124"/>
                    <a:pt x="30" y="124"/>
                    <a:pt x="32" y="124"/>
                  </a:cubicBezTo>
                  <a:cubicBezTo>
                    <a:pt x="34" y="124"/>
                    <a:pt x="35" y="124"/>
                    <a:pt x="36" y="123"/>
                  </a:cubicBezTo>
                  <a:cubicBezTo>
                    <a:pt x="37" y="122"/>
                    <a:pt x="37" y="121"/>
                    <a:pt x="38" y="121"/>
                  </a:cubicBezTo>
                  <a:cubicBezTo>
                    <a:pt x="39" y="120"/>
                    <a:pt x="39" y="119"/>
                    <a:pt x="40" y="120"/>
                  </a:cubicBezTo>
                  <a:cubicBezTo>
                    <a:pt x="42" y="120"/>
                    <a:pt x="44" y="120"/>
                    <a:pt x="44" y="120"/>
                  </a:cubicBezTo>
                  <a:cubicBezTo>
                    <a:pt x="44" y="120"/>
                    <a:pt x="44" y="119"/>
                    <a:pt x="44" y="118"/>
                  </a:cubicBezTo>
                  <a:cubicBezTo>
                    <a:pt x="44" y="118"/>
                    <a:pt x="44" y="118"/>
                    <a:pt x="44" y="117"/>
                  </a:cubicBezTo>
                  <a:cubicBezTo>
                    <a:pt x="45" y="117"/>
                    <a:pt x="45" y="116"/>
                    <a:pt x="45" y="116"/>
                  </a:cubicBezTo>
                  <a:cubicBezTo>
                    <a:pt x="46" y="116"/>
                    <a:pt x="46" y="115"/>
                    <a:pt x="47" y="115"/>
                  </a:cubicBezTo>
                  <a:cubicBezTo>
                    <a:pt x="47" y="114"/>
                    <a:pt x="48" y="114"/>
                    <a:pt x="48" y="113"/>
                  </a:cubicBezTo>
                  <a:cubicBezTo>
                    <a:pt x="49" y="113"/>
                    <a:pt x="49" y="112"/>
                    <a:pt x="49" y="112"/>
                  </a:cubicBezTo>
                  <a:cubicBezTo>
                    <a:pt x="49" y="112"/>
                    <a:pt x="46" y="111"/>
                    <a:pt x="46" y="111"/>
                  </a:cubicBezTo>
                  <a:cubicBezTo>
                    <a:pt x="47" y="110"/>
                    <a:pt x="47" y="110"/>
                    <a:pt x="47" y="110"/>
                  </a:cubicBezTo>
                  <a:cubicBezTo>
                    <a:pt x="51" y="107"/>
                    <a:pt x="51" y="107"/>
                    <a:pt x="51" y="107"/>
                  </a:cubicBezTo>
                  <a:cubicBezTo>
                    <a:pt x="51" y="107"/>
                    <a:pt x="52" y="105"/>
                    <a:pt x="52" y="105"/>
                  </a:cubicBezTo>
                  <a:cubicBezTo>
                    <a:pt x="53" y="105"/>
                    <a:pt x="54" y="104"/>
                    <a:pt x="54" y="104"/>
                  </a:cubicBezTo>
                  <a:cubicBezTo>
                    <a:pt x="55" y="102"/>
                    <a:pt x="55" y="102"/>
                    <a:pt x="55" y="102"/>
                  </a:cubicBezTo>
                  <a:cubicBezTo>
                    <a:pt x="55" y="102"/>
                    <a:pt x="55" y="101"/>
                    <a:pt x="56" y="102"/>
                  </a:cubicBezTo>
                  <a:cubicBezTo>
                    <a:pt x="57" y="102"/>
                    <a:pt x="57" y="103"/>
                    <a:pt x="58" y="103"/>
                  </a:cubicBezTo>
                  <a:cubicBezTo>
                    <a:pt x="59" y="104"/>
                    <a:pt x="62" y="104"/>
                    <a:pt x="62" y="104"/>
                  </a:cubicBezTo>
                  <a:cubicBezTo>
                    <a:pt x="61" y="102"/>
                    <a:pt x="61" y="102"/>
                    <a:pt x="61" y="102"/>
                  </a:cubicBezTo>
                  <a:cubicBezTo>
                    <a:pt x="65" y="102"/>
                    <a:pt x="65" y="102"/>
                    <a:pt x="65" y="102"/>
                  </a:cubicBezTo>
                  <a:cubicBezTo>
                    <a:pt x="65" y="104"/>
                    <a:pt x="65" y="104"/>
                    <a:pt x="65" y="104"/>
                  </a:cubicBezTo>
                  <a:cubicBezTo>
                    <a:pt x="67" y="103"/>
                    <a:pt x="67" y="103"/>
                    <a:pt x="67" y="103"/>
                  </a:cubicBezTo>
                  <a:cubicBezTo>
                    <a:pt x="66" y="101"/>
                    <a:pt x="66" y="101"/>
                    <a:pt x="66" y="101"/>
                  </a:cubicBezTo>
                  <a:cubicBezTo>
                    <a:pt x="66" y="101"/>
                    <a:pt x="68" y="101"/>
                    <a:pt x="68" y="101"/>
                  </a:cubicBezTo>
                  <a:cubicBezTo>
                    <a:pt x="67" y="101"/>
                    <a:pt x="65" y="99"/>
                    <a:pt x="65" y="99"/>
                  </a:cubicBezTo>
                  <a:cubicBezTo>
                    <a:pt x="66" y="97"/>
                    <a:pt x="66" y="97"/>
                    <a:pt x="66" y="97"/>
                  </a:cubicBezTo>
                  <a:cubicBezTo>
                    <a:pt x="64" y="97"/>
                    <a:pt x="64" y="97"/>
                    <a:pt x="64" y="97"/>
                  </a:cubicBezTo>
                  <a:cubicBezTo>
                    <a:pt x="64" y="97"/>
                    <a:pt x="60" y="97"/>
                    <a:pt x="59" y="97"/>
                  </a:cubicBezTo>
                  <a:cubicBezTo>
                    <a:pt x="58" y="96"/>
                    <a:pt x="58" y="96"/>
                    <a:pt x="57" y="96"/>
                  </a:cubicBezTo>
                  <a:cubicBezTo>
                    <a:pt x="56" y="96"/>
                    <a:pt x="55" y="96"/>
                    <a:pt x="54" y="96"/>
                  </a:cubicBezTo>
                  <a:cubicBezTo>
                    <a:pt x="53" y="96"/>
                    <a:pt x="52" y="96"/>
                    <a:pt x="51" y="96"/>
                  </a:cubicBezTo>
                  <a:cubicBezTo>
                    <a:pt x="51" y="96"/>
                    <a:pt x="50" y="96"/>
                    <a:pt x="49" y="96"/>
                  </a:cubicBezTo>
                  <a:cubicBezTo>
                    <a:pt x="49" y="95"/>
                    <a:pt x="50" y="94"/>
                    <a:pt x="49" y="94"/>
                  </a:cubicBezTo>
                  <a:cubicBezTo>
                    <a:pt x="48" y="94"/>
                    <a:pt x="47" y="92"/>
                    <a:pt x="46" y="93"/>
                  </a:cubicBezTo>
                  <a:cubicBezTo>
                    <a:pt x="46" y="93"/>
                    <a:pt x="46" y="93"/>
                    <a:pt x="45" y="93"/>
                  </a:cubicBezTo>
                  <a:cubicBezTo>
                    <a:pt x="45" y="94"/>
                    <a:pt x="44" y="94"/>
                    <a:pt x="44" y="94"/>
                  </a:cubicBezTo>
                  <a:cubicBezTo>
                    <a:pt x="43" y="93"/>
                    <a:pt x="43" y="94"/>
                    <a:pt x="44" y="93"/>
                  </a:cubicBezTo>
                  <a:cubicBezTo>
                    <a:pt x="44" y="92"/>
                    <a:pt x="43" y="90"/>
                    <a:pt x="44" y="90"/>
                  </a:cubicBezTo>
                  <a:cubicBezTo>
                    <a:pt x="45" y="91"/>
                    <a:pt x="45" y="91"/>
                    <a:pt x="46" y="91"/>
                  </a:cubicBezTo>
                  <a:cubicBezTo>
                    <a:pt x="46" y="91"/>
                    <a:pt x="47" y="91"/>
                    <a:pt x="47" y="91"/>
                  </a:cubicBezTo>
                  <a:cubicBezTo>
                    <a:pt x="47" y="90"/>
                    <a:pt x="48" y="88"/>
                    <a:pt x="48" y="88"/>
                  </a:cubicBezTo>
                  <a:cubicBezTo>
                    <a:pt x="48" y="88"/>
                    <a:pt x="51" y="89"/>
                    <a:pt x="50" y="88"/>
                  </a:cubicBezTo>
                  <a:cubicBezTo>
                    <a:pt x="49" y="87"/>
                    <a:pt x="47" y="86"/>
                    <a:pt x="47" y="86"/>
                  </a:cubicBezTo>
                  <a:cubicBezTo>
                    <a:pt x="47" y="86"/>
                    <a:pt x="46" y="86"/>
                    <a:pt x="46" y="87"/>
                  </a:cubicBezTo>
                  <a:cubicBezTo>
                    <a:pt x="45" y="88"/>
                    <a:pt x="46" y="88"/>
                    <a:pt x="45" y="89"/>
                  </a:cubicBezTo>
                  <a:cubicBezTo>
                    <a:pt x="44" y="89"/>
                    <a:pt x="44" y="89"/>
                    <a:pt x="43" y="89"/>
                  </a:cubicBezTo>
                  <a:cubicBezTo>
                    <a:pt x="43" y="89"/>
                    <a:pt x="43" y="89"/>
                    <a:pt x="42" y="89"/>
                  </a:cubicBezTo>
                  <a:cubicBezTo>
                    <a:pt x="42" y="89"/>
                    <a:pt x="40" y="89"/>
                    <a:pt x="40" y="88"/>
                  </a:cubicBezTo>
                  <a:cubicBezTo>
                    <a:pt x="40" y="88"/>
                    <a:pt x="40" y="88"/>
                    <a:pt x="40" y="87"/>
                  </a:cubicBezTo>
                  <a:cubicBezTo>
                    <a:pt x="40" y="86"/>
                    <a:pt x="40" y="85"/>
                    <a:pt x="42" y="85"/>
                  </a:cubicBezTo>
                  <a:cubicBezTo>
                    <a:pt x="43" y="85"/>
                    <a:pt x="43" y="86"/>
                    <a:pt x="43" y="85"/>
                  </a:cubicBezTo>
                  <a:cubicBezTo>
                    <a:pt x="43" y="85"/>
                    <a:pt x="43" y="84"/>
                    <a:pt x="42" y="84"/>
                  </a:cubicBezTo>
                  <a:cubicBezTo>
                    <a:pt x="42" y="83"/>
                    <a:pt x="42" y="83"/>
                    <a:pt x="41" y="83"/>
                  </a:cubicBezTo>
                  <a:cubicBezTo>
                    <a:pt x="40" y="83"/>
                    <a:pt x="38" y="84"/>
                    <a:pt x="38" y="84"/>
                  </a:cubicBezTo>
                  <a:cubicBezTo>
                    <a:pt x="38" y="84"/>
                    <a:pt x="39" y="84"/>
                    <a:pt x="37" y="84"/>
                  </a:cubicBezTo>
                  <a:cubicBezTo>
                    <a:pt x="36" y="83"/>
                    <a:pt x="37" y="83"/>
                    <a:pt x="36" y="82"/>
                  </a:cubicBezTo>
                  <a:cubicBezTo>
                    <a:pt x="36" y="81"/>
                    <a:pt x="36" y="81"/>
                    <a:pt x="35" y="81"/>
                  </a:cubicBezTo>
                  <a:cubicBezTo>
                    <a:pt x="35" y="81"/>
                    <a:pt x="35" y="81"/>
                    <a:pt x="34" y="81"/>
                  </a:cubicBezTo>
                  <a:cubicBezTo>
                    <a:pt x="33" y="80"/>
                    <a:pt x="32" y="80"/>
                    <a:pt x="32" y="79"/>
                  </a:cubicBezTo>
                  <a:cubicBezTo>
                    <a:pt x="32" y="78"/>
                    <a:pt x="32" y="77"/>
                    <a:pt x="33" y="78"/>
                  </a:cubicBezTo>
                  <a:cubicBezTo>
                    <a:pt x="34" y="78"/>
                    <a:pt x="33" y="77"/>
                    <a:pt x="34" y="78"/>
                  </a:cubicBezTo>
                  <a:cubicBezTo>
                    <a:pt x="36" y="79"/>
                    <a:pt x="36" y="79"/>
                    <a:pt x="36" y="79"/>
                  </a:cubicBezTo>
                  <a:cubicBezTo>
                    <a:pt x="36" y="79"/>
                    <a:pt x="37" y="79"/>
                    <a:pt x="36" y="78"/>
                  </a:cubicBezTo>
                  <a:cubicBezTo>
                    <a:pt x="36" y="77"/>
                    <a:pt x="35" y="76"/>
                    <a:pt x="35" y="76"/>
                  </a:cubicBezTo>
                  <a:cubicBezTo>
                    <a:pt x="35" y="76"/>
                    <a:pt x="34" y="76"/>
                    <a:pt x="34" y="75"/>
                  </a:cubicBezTo>
                  <a:cubicBezTo>
                    <a:pt x="34" y="74"/>
                    <a:pt x="34" y="74"/>
                    <a:pt x="33" y="73"/>
                  </a:cubicBezTo>
                  <a:cubicBezTo>
                    <a:pt x="33" y="73"/>
                    <a:pt x="34" y="73"/>
                    <a:pt x="34" y="73"/>
                  </a:cubicBezTo>
                  <a:cubicBezTo>
                    <a:pt x="35" y="73"/>
                    <a:pt x="34" y="73"/>
                    <a:pt x="35" y="73"/>
                  </a:cubicBezTo>
                  <a:cubicBezTo>
                    <a:pt x="37" y="73"/>
                    <a:pt x="36" y="73"/>
                    <a:pt x="37" y="73"/>
                  </a:cubicBezTo>
                  <a:cubicBezTo>
                    <a:pt x="37" y="73"/>
                    <a:pt x="38" y="73"/>
                    <a:pt x="38" y="73"/>
                  </a:cubicBezTo>
                  <a:cubicBezTo>
                    <a:pt x="38" y="74"/>
                    <a:pt x="39" y="72"/>
                    <a:pt x="39" y="72"/>
                  </a:cubicBezTo>
                  <a:cubicBezTo>
                    <a:pt x="39" y="72"/>
                    <a:pt x="38" y="71"/>
                    <a:pt x="39" y="71"/>
                  </a:cubicBezTo>
                  <a:cubicBezTo>
                    <a:pt x="40" y="71"/>
                    <a:pt x="40" y="72"/>
                    <a:pt x="41" y="72"/>
                  </a:cubicBezTo>
                  <a:cubicBezTo>
                    <a:pt x="43" y="72"/>
                    <a:pt x="43" y="73"/>
                    <a:pt x="44" y="73"/>
                  </a:cubicBezTo>
                  <a:cubicBezTo>
                    <a:pt x="44" y="72"/>
                    <a:pt x="45" y="73"/>
                    <a:pt x="45" y="72"/>
                  </a:cubicBezTo>
                  <a:cubicBezTo>
                    <a:pt x="44" y="71"/>
                    <a:pt x="44" y="72"/>
                    <a:pt x="44" y="71"/>
                  </a:cubicBezTo>
                  <a:cubicBezTo>
                    <a:pt x="43" y="70"/>
                    <a:pt x="43" y="71"/>
                    <a:pt x="43" y="69"/>
                  </a:cubicBezTo>
                  <a:cubicBezTo>
                    <a:pt x="44" y="68"/>
                    <a:pt x="44" y="67"/>
                    <a:pt x="44" y="67"/>
                  </a:cubicBezTo>
                  <a:cubicBezTo>
                    <a:pt x="44" y="66"/>
                    <a:pt x="44" y="66"/>
                    <a:pt x="44" y="66"/>
                  </a:cubicBezTo>
                  <a:cubicBezTo>
                    <a:pt x="46" y="64"/>
                    <a:pt x="46" y="64"/>
                    <a:pt x="46" y="64"/>
                  </a:cubicBezTo>
                  <a:cubicBezTo>
                    <a:pt x="46" y="64"/>
                    <a:pt x="47" y="64"/>
                    <a:pt x="48" y="64"/>
                  </a:cubicBezTo>
                  <a:cubicBezTo>
                    <a:pt x="50" y="64"/>
                    <a:pt x="51" y="65"/>
                    <a:pt x="52" y="65"/>
                  </a:cubicBezTo>
                  <a:cubicBezTo>
                    <a:pt x="54" y="65"/>
                    <a:pt x="55" y="65"/>
                    <a:pt x="55" y="65"/>
                  </a:cubicBezTo>
                  <a:cubicBezTo>
                    <a:pt x="54" y="64"/>
                    <a:pt x="54" y="64"/>
                    <a:pt x="54" y="64"/>
                  </a:cubicBezTo>
                  <a:cubicBezTo>
                    <a:pt x="54" y="64"/>
                    <a:pt x="54" y="64"/>
                    <a:pt x="54" y="63"/>
                  </a:cubicBezTo>
                  <a:cubicBezTo>
                    <a:pt x="55" y="63"/>
                    <a:pt x="55" y="63"/>
                    <a:pt x="56" y="63"/>
                  </a:cubicBezTo>
                  <a:cubicBezTo>
                    <a:pt x="56" y="63"/>
                    <a:pt x="57" y="61"/>
                    <a:pt x="57" y="61"/>
                  </a:cubicBezTo>
                  <a:cubicBezTo>
                    <a:pt x="56" y="60"/>
                    <a:pt x="56" y="60"/>
                    <a:pt x="55" y="59"/>
                  </a:cubicBezTo>
                  <a:cubicBezTo>
                    <a:pt x="53" y="59"/>
                    <a:pt x="50" y="59"/>
                    <a:pt x="50" y="59"/>
                  </a:cubicBezTo>
                  <a:cubicBezTo>
                    <a:pt x="50" y="59"/>
                    <a:pt x="49" y="59"/>
                    <a:pt x="48" y="59"/>
                  </a:cubicBezTo>
                  <a:cubicBezTo>
                    <a:pt x="47" y="59"/>
                    <a:pt x="45" y="59"/>
                    <a:pt x="45" y="58"/>
                  </a:cubicBezTo>
                  <a:cubicBezTo>
                    <a:pt x="44" y="58"/>
                    <a:pt x="44" y="58"/>
                    <a:pt x="44" y="56"/>
                  </a:cubicBezTo>
                  <a:cubicBezTo>
                    <a:pt x="44" y="55"/>
                    <a:pt x="43" y="55"/>
                    <a:pt x="43" y="55"/>
                  </a:cubicBezTo>
                  <a:cubicBezTo>
                    <a:pt x="44" y="53"/>
                    <a:pt x="44" y="53"/>
                    <a:pt x="44" y="53"/>
                  </a:cubicBezTo>
                  <a:cubicBezTo>
                    <a:pt x="44" y="53"/>
                    <a:pt x="43" y="52"/>
                    <a:pt x="43" y="52"/>
                  </a:cubicBezTo>
                  <a:cubicBezTo>
                    <a:pt x="42" y="52"/>
                    <a:pt x="42" y="52"/>
                    <a:pt x="42" y="52"/>
                  </a:cubicBezTo>
                  <a:cubicBezTo>
                    <a:pt x="41" y="52"/>
                    <a:pt x="42" y="52"/>
                    <a:pt x="40" y="51"/>
                  </a:cubicBezTo>
                  <a:cubicBezTo>
                    <a:pt x="38" y="51"/>
                    <a:pt x="37" y="50"/>
                    <a:pt x="37" y="50"/>
                  </a:cubicBezTo>
                  <a:cubicBezTo>
                    <a:pt x="37" y="49"/>
                    <a:pt x="37" y="49"/>
                    <a:pt x="39" y="49"/>
                  </a:cubicBezTo>
                  <a:cubicBezTo>
                    <a:pt x="40" y="49"/>
                    <a:pt x="41" y="49"/>
                    <a:pt x="42" y="49"/>
                  </a:cubicBezTo>
                  <a:cubicBezTo>
                    <a:pt x="43" y="50"/>
                    <a:pt x="45" y="49"/>
                    <a:pt x="45" y="49"/>
                  </a:cubicBezTo>
                  <a:cubicBezTo>
                    <a:pt x="45" y="49"/>
                    <a:pt x="44" y="49"/>
                    <a:pt x="46" y="50"/>
                  </a:cubicBezTo>
                  <a:cubicBezTo>
                    <a:pt x="48" y="51"/>
                    <a:pt x="47" y="51"/>
                    <a:pt x="48" y="51"/>
                  </a:cubicBezTo>
                  <a:cubicBezTo>
                    <a:pt x="49" y="51"/>
                    <a:pt x="50" y="50"/>
                    <a:pt x="49" y="50"/>
                  </a:cubicBezTo>
                  <a:cubicBezTo>
                    <a:pt x="49" y="49"/>
                    <a:pt x="50" y="49"/>
                    <a:pt x="49" y="49"/>
                  </a:cubicBezTo>
                  <a:cubicBezTo>
                    <a:pt x="48" y="48"/>
                    <a:pt x="48" y="48"/>
                    <a:pt x="48" y="48"/>
                  </a:cubicBezTo>
                  <a:cubicBezTo>
                    <a:pt x="48" y="48"/>
                    <a:pt x="48" y="48"/>
                    <a:pt x="48" y="47"/>
                  </a:cubicBezTo>
                  <a:cubicBezTo>
                    <a:pt x="48" y="46"/>
                    <a:pt x="49" y="45"/>
                    <a:pt x="49" y="45"/>
                  </a:cubicBezTo>
                  <a:cubicBezTo>
                    <a:pt x="50" y="45"/>
                    <a:pt x="50" y="45"/>
                    <a:pt x="50" y="44"/>
                  </a:cubicBezTo>
                  <a:cubicBezTo>
                    <a:pt x="50" y="44"/>
                    <a:pt x="50" y="43"/>
                    <a:pt x="50" y="43"/>
                  </a:cubicBezTo>
                  <a:cubicBezTo>
                    <a:pt x="50" y="42"/>
                    <a:pt x="51" y="41"/>
                    <a:pt x="51" y="41"/>
                  </a:cubicBezTo>
                  <a:cubicBezTo>
                    <a:pt x="51" y="41"/>
                    <a:pt x="50" y="40"/>
                    <a:pt x="50" y="40"/>
                  </a:cubicBezTo>
                  <a:cubicBezTo>
                    <a:pt x="50" y="40"/>
                    <a:pt x="48" y="40"/>
                    <a:pt x="48" y="41"/>
                  </a:cubicBezTo>
                  <a:cubicBezTo>
                    <a:pt x="48" y="41"/>
                    <a:pt x="48" y="41"/>
                    <a:pt x="48" y="42"/>
                  </a:cubicBezTo>
                  <a:cubicBezTo>
                    <a:pt x="47" y="42"/>
                    <a:pt x="47" y="42"/>
                    <a:pt x="46" y="42"/>
                  </a:cubicBezTo>
                  <a:cubicBezTo>
                    <a:pt x="46" y="43"/>
                    <a:pt x="46" y="43"/>
                    <a:pt x="46" y="43"/>
                  </a:cubicBezTo>
                  <a:cubicBezTo>
                    <a:pt x="46" y="44"/>
                    <a:pt x="45" y="45"/>
                    <a:pt x="45" y="45"/>
                  </a:cubicBezTo>
                  <a:cubicBezTo>
                    <a:pt x="45" y="45"/>
                    <a:pt x="44" y="43"/>
                    <a:pt x="44" y="42"/>
                  </a:cubicBezTo>
                  <a:cubicBezTo>
                    <a:pt x="44" y="42"/>
                    <a:pt x="45" y="41"/>
                    <a:pt x="46" y="41"/>
                  </a:cubicBezTo>
                  <a:cubicBezTo>
                    <a:pt x="47" y="41"/>
                    <a:pt x="47" y="41"/>
                    <a:pt x="47" y="40"/>
                  </a:cubicBezTo>
                  <a:cubicBezTo>
                    <a:pt x="47" y="40"/>
                    <a:pt x="47" y="40"/>
                    <a:pt x="47" y="39"/>
                  </a:cubicBezTo>
                  <a:cubicBezTo>
                    <a:pt x="47" y="38"/>
                    <a:pt x="47" y="38"/>
                    <a:pt x="47" y="38"/>
                  </a:cubicBezTo>
                  <a:cubicBezTo>
                    <a:pt x="48" y="37"/>
                    <a:pt x="49" y="36"/>
                    <a:pt x="50" y="36"/>
                  </a:cubicBezTo>
                  <a:cubicBezTo>
                    <a:pt x="50" y="36"/>
                    <a:pt x="49" y="34"/>
                    <a:pt x="51" y="36"/>
                  </a:cubicBezTo>
                  <a:cubicBezTo>
                    <a:pt x="52" y="37"/>
                    <a:pt x="52" y="37"/>
                    <a:pt x="53" y="38"/>
                  </a:cubicBezTo>
                  <a:cubicBezTo>
                    <a:pt x="54" y="38"/>
                    <a:pt x="56" y="39"/>
                    <a:pt x="56" y="38"/>
                  </a:cubicBezTo>
                  <a:cubicBezTo>
                    <a:pt x="56" y="38"/>
                    <a:pt x="56" y="37"/>
                    <a:pt x="56" y="36"/>
                  </a:cubicBezTo>
                  <a:cubicBezTo>
                    <a:pt x="56" y="36"/>
                    <a:pt x="55" y="36"/>
                    <a:pt x="56" y="35"/>
                  </a:cubicBezTo>
                  <a:cubicBezTo>
                    <a:pt x="56" y="35"/>
                    <a:pt x="56" y="35"/>
                    <a:pt x="57" y="35"/>
                  </a:cubicBezTo>
                  <a:cubicBezTo>
                    <a:pt x="59" y="36"/>
                    <a:pt x="58" y="36"/>
                    <a:pt x="59" y="37"/>
                  </a:cubicBezTo>
                  <a:cubicBezTo>
                    <a:pt x="61" y="38"/>
                    <a:pt x="61" y="38"/>
                    <a:pt x="61" y="38"/>
                  </a:cubicBezTo>
                  <a:cubicBezTo>
                    <a:pt x="62" y="38"/>
                    <a:pt x="62" y="38"/>
                    <a:pt x="63" y="38"/>
                  </a:cubicBezTo>
                  <a:cubicBezTo>
                    <a:pt x="64" y="38"/>
                    <a:pt x="63" y="37"/>
                    <a:pt x="65" y="39"/>
                  </a:cubicBezTo>
                  <a:cubicBezTo>
                    <a:pt x="66" y="40"/>
                    <a:pt x="66" y="40"/>
                    <a:pt x="67" y="40"/>
                  </a:cubicBezTo>
                  <a:cubicBezTo>
                    <a:pt x="68" y="41"/>
                    <a:pt x="70" y="40"/>
                    <a:pt x="70" y="40"/>
                  </a:cubicBezTo>
                  <a:cubicBezTo>
                    <a:pt x="70" y="40"/>
                    <a:pt x="70" y="39"/>
                    <a:pt x="71" y="41"/>
                  </a:cubicBezTo>
                  <a:cubicBezTo>
                    <a:pt x="72" y="43"/>
                    <a:pt x="73" y="43"/>
                    <a:pt x="73" y="43"/>
                  </a:cubicBezTo>
                  <a:cubicBezTo>
                    <a:pt x="73" y="44"/>
                    <a:pt x="74" y="45"/>
                    <a:pt x="74" y="45"/>
                  </a:cubicBezTo>
                  <a:cubicBezTo>
                    <a:pt x="74" y="45"/>
                    <a:pt x="74" y="45"/>
                    <a:pt x="74" y="46"/>
                  </a:cubicBezTo>
                  <a:cubicBezTo>
                    <a:pt x="74" y="46"/>
                    <a:pt x="74" y="47"/>
                    <a:pt x="75" y="47"/>
                  </a:cubicBezTo>
                  <a:cubicBezTo>
                    <a:pt x="75" y="47"/>
                    <a:pt x="76" y="47"/>
                    <a:pt x="76" y="47"/>
                  </a:cubicBezTo>
                  <a:cubicBezTo>
                    <a:pt x="76" y="47"/>
                    <a:pt x="77" y="46"/>
                    <a:pt x="77" y="46"/>
                  </a:cubicBezTo>
                  <a:cubicBezTo>
                    <a:pt x="77" y="46"/>
                    <a:pt x="79" y="45"/>
                    <a:pt x="79" y="45"/>
                  </a:cubicBezTo>
                  <a:cubicBezTo>
                    <a:pt x="79" y="45"/>
                    <a:pt x="79" y="44"/>
                    <a:pt x="81" y="45"/>
                  </a:cubicBezTo>
                  <a:cubicBezTo>
                    <a:pt x="82" y="45"/>
                    <a:pt x="84" y="46"/>
                    <a:pt x="84" y="46"/>
                  </a:cubicBezTo>
                  <a:cubicBezTo>
                    <a:pt x="84" y="46"/>
                    <a:pt x="84" y="47"/>
                    <a:pt x="84" y="47"/>
                  </a:cubicBezTo>
                  <a:cubicBezTo>
                    <a:pt x="85" y="47"/>
                    <a:pt x="88" y="47"/>
                    <a:pt x="88" y="47"/>
                  </a:cubicBezTo>
                  <a:cubicBezTo>
                    <a:pt x="89" y="48"/>
                    <a:pt x="89" y="48"/>
                    <a:pt x="89" y="48"/>
                  </a:cubicBezTo>
                  <a:cubicBezTo>
                    <a:pt x="89" y="48"/>
                    <a:pt x="90" y="49"/>
                    <a:pt x="90" y="49"/>
                  </a:cubicBezTo>
                  <a:cubicBezTo>
                    <a:pt x="90" y="50"/>
                    <a:pt x="91" y="52"/>
                    <a:pt x="91" y="52"/>
                  </a:cubicBezTo>
                  <a:cubicBezTo>
                    <a:pt x="94" y="53"/>
                    <a:pt x="94" y="53"/>
                    <a:pt x="94" y="53"/>
                  </a:cubicBezTo>
                  <a:cubicBezTo>
                    <a:pt x="92" y="50"/>
                    <a:pt x="92" y="50"/>
                    <a:pt x="92" y="50"/>
                  </a:cubicBezTo>
                  <a:cubicBezTo>
                    <a:pt x="92" y="50"/>
                    <a:pt x="90" y="48"/>
                    <a:pt x="92" y="48"/>
                  </a:cubicBezTo>
                  <a:cubicBezTo>
                    <a:pt x="94" y="48"/>
                    <a:pt x="95" y="47"/>
                    <a:pt x="95" y="47"/>
                  </a:cubicBezTo>
                  <a:cubicBezTo>
                    <a:pt x="95" y="46"/>
                    <a:pt x="95" y="46"/>
                    <a:pt x="95" y="46"/>
                  </a:cubicBezTo>
                  <a:cubicBezTo>
                    <a:pt x="92" y="46"/>
                    <a:pt x="92" y="46"/>
                    <a:pt x="92" y="46"/>
                  </a:cubicBezTo>
                  <a:cubicBezTo>
                    <a:pt x="92" y="46"/>
                    <a:pt x="92" y="44"/>
                    <a:pt x="92" y="44"/>
                  </a:cubicBezTo>
                  <a:cubicBezTo>
                    <a:pt x="93" y="44"/>
                    <a:pt x="94" y="42"/>
                    <a:pt x="96" y="42"/>
                  </a:cubicBezTo>
                  <a:cubicBezTo>
                    <a:pt x="98" y="42"/>
                    <a:pt x="100" y="41"/>
                    <a:pt x="100" y="41"/>
                  </a:cubicBezTo>
                  <a:cubicBezTo>
                    <a:pt x="100" y="41"/>
                    <a:pt x="100" y="40"/>
                    <a:pt x="102" y="40"/>
                  </a:cubicBezTo>
                  <a:cubicBezTo>
                    <a:pt x="104" y="40"/>
                    <a:pt x="105" y="40"/>
                    <a:pt x="106" y="40"/>
                  </a:cubicBezTo>
                  <a:cubicBezTo>
                    <a:pt x="107" y="40"/>
                    <a:pt x="107" y="40"/>
                    <a:pt x="107" y="39"/>
                  </a:cubicBezTo>
                  <a:cubicBezTo>
                    <a:pt x="107" y="38"/>
                    <a:pt x="106" y="38"/>
                    <a:pt x="108" y="37"/>
                  </a:cubicBezTo>
                  <a:cubicBezTo>
                    <a:pt x="109" y="37"/>
                    <a:pt x="110" y="36"/>
                    <a:pt x="110" y="36"/>
                  </a:cubicBezTo>
                  <a:cubicBezTo>
                    <a:pt x="111" y="32"/>
                    <a:pt x="111" y="32"/>
                    <a:pt x="111" y="32"/>
                  </a:cubicBezTo>
                  <a:cubicBezTo>
                    <a:pt x="107" y="34"/>
                    <a:pt x="107" y="34"/>
                    <a:pt x="107" y="34"/>
                  </a:cubicBezTo>
                  <a:cubicBezTo>
                    <a:pt x="107" y="34"/>
                    <a:pt x="107" y="32"/>
                    <a:pt x="106" y="32"/>
                  </a:cubicBezTo>
                  <a:cubicBezTo>
                    <a:pt x="105" y="32"/>
                    <a:pt x="102" y="34"/>
                    <a:pt x="102" y="34"/>
                  </a:cubicBezTo>
                  <a:cubicBezTo>
                    <a:pt x="102" y="34"/>
                    <a:pt x="102" y="33"/>
                    <a:pt x="101" y="33"/>
                  </a:cubicBezTo>
                  <a:cubicBezTo>
                    <a:pt x="101" y="32"/>
                    <a:pt x="101" y="32"/>
                    <a:pt x="100" y="32"/>
                  </a:cubicBezTo>
                  <a:cubicBezTo>
                    <a:pt x="99" y="32"/>
                    <a:pt x="100" y="32"/>
                    <a:pt x="98" y="31"/>
                  </a:cubicBezTo>
                  <a:cubicBezTo>
                    <a:pt x="96" y="30"/>
                    <a:pt x="95" y="28"/>
                    <a:pt x="95" y="28"/>
                  </a:cubicBezTo>
                  <a:cubicBezTo>
                    <a:pt x="95" y="28"/>
                    <a:pt x="96" y="28"/>
                    <a:pt x="94" y="28"/>
                  </a:cubicBezTo>
                  <a:cubicBezTo>
                    <a:pt x="93" y="27"/>
                    <a:pt x="93" y="27"/>
                    <a:pt x="93" y="27"/>
                  </a:cubicBezTo>
                  <a:cubicBezTo>
                    <a:pt x="92" y="26"/>
                    <a:pt x="92" y="26"/>
                    <a:pt x="94" y="25"/>
                  </a:cubicBezTo>
                  <a:cubicBezTo>
                    <a:pt x="95" y="24"/>
                    <a:pt x="94" y="24"/>
                    <a:pt x="96" y="23"/>
                  </a:cubicBezTo>
                  <a:cubicBezTo>
                    <a:pt x="97" y="22"/>
                    <a:pt x="96" y="21"/>
                    <a:pt x="98" y="22"/>
                  </a:cubicBezTo>
                  <a:cubicBezTo>
                    <a:pt x="101" y="23"/>
                    <a:pt x="101" y="23"/>
                    <a:pt x="102" y="24"/>
                  </a:cubicBezTo>
                  <a:cubicBezTo>
                    <a:pt x="103" y="24"/>
                    <a:pt x="107" y="24"/>
                    <a:pt x="105" y="23"/>
                  </a:cubicBezTo>
                  <a:cubicBezTo>
                    <a:pt x="104" y="22"/>
                    <a:pt x="102" y="21"/>
                    <a:pt x="102" y="20"/>
                  </a:cubicBezTo>
                  <a:cubicBezTo>
                    <a:pt x="102" y="20"/>
                    <a:pt x="100" y="20"/>
                    <a:pt x="102" y="20"/>
                  </a:cubicBezTo>
                  <a:cubicBezTo>
                    <a:pt x="103" y="20"/>
                    <a:pt x="104" y="19"/>
                    <a:pt x="105" y="20"/>
                  </a:cubicBezTo>
                  <a:cubicBezTo>
                    <a:pt x="105" y="20"/>
                    <a:pt x="103" y="20"/>
                    <a:pt x="106" y="20"/>
                  </a:cubicBezTo>
                  <a:cubicBezTo>
                    <a:pt x="109" y="20"/>
                    <a:pt x="110" y="20"/>
                    <a:pt x="108" y="19"/>
                  </a:cubicBezTo>
                  <a:cubicBezTo>
                    <a:pt x="107" y="18"/>
                    <a:pt x="107" y="18"/>
                    <a:pt x="106" y="17"/>
                  </a:cubicBezTo>
                  <a:cubicBezTo>
                    <a:pt x="106" y="16"/>
                    <a:pt x="105" y="16"/>
                    <a:pt x="106" y="16"/>
                  </a:cubicBezTo>
                  <a:cubicBezTo>
                    <a:pt x="106" y="15"/>
                    <a:pt x="106" y="16"/>
                    <a:pt x="107" y="15"/>
                  </a:cubicBezTo>
                  <a:cubicBezTo>
                    <a:pt x="107" y="14"/>
                    <a:pt x="107" y="13"/>
                    <a:pt x="107" y="13"/>
                  </a:cubicBezTo>
                  <a:cubicBezTo>
                    <a:pt x="107" y="13"/>
                    <a:pt x="106" y="13"/>
                    <a:pt x="107" y="12"/>
                  </a:cubicBezTo>
                  <a:cubicBezTo>
                    <a:pt x="109" y="10"/>
                    <a:pt x="109" y="10"/>
                    <a:pt x="110" y="10"/>
                  </a:cubicBezTo>
                  <a:cubicBezTo>
                    <a:pt x="110" y="10"/>
                    <a:pt x="111" y="9"/>
                    <a:pt x="112" y="9"/>
                  </a:cubicBezTo>
                  <a:cubicBezTo>
                    <a:pt x="112" y="8"/>
                    <a:pt x="113" y="6"/>
                    <a:pt x="113" y="6"/>
                  </a:cubicBezTo>
                  <a:cubicBezTo>
                    <a:pt x="116" y="6"/>
                    <a:pt x="116" y="6"/>
                    <a:pt x="116" y="6"/>
                  </a:cubicBezTo>
                  <a:cubicBezTo>
                    <a:pt x="116" y="6"/>
                    <a:pt x="117" y="6"/>
                    <a:pt x="117" y="6"/>
                  </a:cubicBezTo>
                  <a:cubicBezTo>
                    <a:pt x="117" y="7"/>
                    <a:pt x="117" y="5"/>
                    <a:pt x="117" y="5"/>
                  </a:cubicBezTo>
                  <a:cubicBezTo>
                    <a:pt x="117" y="5"/>
                    <a:pt x="118" y="5"/>
                    <a:pt x="118" y="5"/>
                  </a:cubicBezTo>
                  <a:cubicBezTo>
                    <a:pt x="119" y="6"/>
                    <a:pt x="119" y="6"/>
                    <a:pt x="119" y="6"/>
                  </a:cubicBezTo>
                  <a:cubicBezTo>
                    <a:pt x="120" y="7"/>
                    <a:pt x="121" y="6"/>
                    <a:pt x="121" y="6"/>
                  </a:cubicBezTo>
                  <a:cubicBezTo>
                    <a:pt x="121" y="6"/>
                    <a:pt x="122" y="5"/>
                    <a:pt x="123" y="5"/>
                  </a:cubicBezTo>
                  <a:cubicBezTo>
                    <a:pt x="124" y="5"/>
                    <a:pt x="125" y="5"/>
                    <a:pt x="125" y="5"/>
                  </a:cubicBezTo>
                  <a:cubicBezTo>
                    <a:pt x="125" y="6"/>
                    <a:pt x="125" y="6"/>
                    <a:pt x="125" y="7"/>
                  </a:cubicBezTo>
                  <a:cubicBezTo>
                    <a:pt x="126" y="7"/>
                    <a:pt x="127" y="8"/>
                    <a:pt x="127" y="8"/>
                  </a:cubicBezTo>
                  <a:cubicBezTo>
                    <a:pt x="127" y="8"/>
                    <a:pt x="129" y="8"/>
                    <a:pt x="129" y="7"/>
                  </a:cubicBezTo>
                  <a:cubicBezTo>
                    <a:pt x="129" y="7"/>
                    <a:pt x="128" y="7"/>
                    <a:pt x="130" y="6"/>
                  </a:cubicBezTo>
                  <a:cubicBezTo>
                    <a:pt x="132" y="4"/>
                    <a:pt x="133" y="4"/>
                    <a:pt x="133" y="4"/>
                  </a:cubicBezTo>
                  <a:cubicBezTo>
                    <a:pt x="133" y="4"/>
                    <a:pt x="133" y="3"/>
                    <a:pt x="134" y="3"/>
                  </a:cubicBezTo>
                  <a:cubicBezTo>
                    <a:pt x="135" y="4"/>
                    <a:pt x="135" y="3"/>
                    <a:pt x="135" y="4"/>
                  </a:cubicBezTo>
                  <a:cubicBezTo>
                    <a:pt x="135" y="4"/>
                    <a:pt x="136" y="5"/>
                    <a:pt x="136" y="5"/>
                  </a:cubicBezTo>
                  <a:cubicBezTo>
                    <a:pt x="136" y="5"/>
                    <a:pt x="136" y="8"/>
                    <a:pt x="136" y="8"/>
                  </a:cubicBezTo>
                  <a:cubicBezTo>
                    <a:pt x="136" y="9"/>
                    <a:pt x="136" y="9"/>
                    <a:pt x="136" y="9"/>
                  </a:cubicBezTo>
                  <a:cubicBezTo>
                    <a:pt x="136" y="9"/>
                    <a:pt x="136" y="10"/>
                    <a:pt x="136" y="10"/>
                  </a:cubicBezTo>
                  <a:cubicBezTo>
                    <a:pt x="136" y="11"/>
                    <a:pt x="137" y="13"/>
                    <a:pt x="137" y="13"/>
                  </a:cubicBezTo>
                  <a:cubicBezTo>
                    <a:pt x="137" y="13"/>
                    <a:pt x="137" y="13"/>
                    <a:pt x="137" y="13"/>
                  </a:cubicBezTo>
                  <a:cubicBezTo>
                    <a:pt x="136" y="14"/>
                    <a:pt x="136" y="13"/>
                    <a:pt x="136" y="14"/>
                  </a:cubicBezTo>
                  <a:cubicBezTo>
                    <a:pt x="135" y="15"/>
                    <a:pt x="136" y="15"/>
                    <a:pt x="135" y="16"/>
                  </a:cubicBezTo>
                  <a:cubicBezTo>
                    <a:pt x="135" y="16"/>
                    <a:pt x="134" y="16"/>
                    <a:pt x="134" y="16"/>
                  </a:cubicBezTo>
                  <a:cubicBezTo>
                    <a:pt x="134" y="16"/>
                    <a:pt x="135" y="17"/>
                    <a:pt x="135" y="17"/>
                  </a:cubicBezTo>
                  <a:cubicBezTo>
                    <a:pt x="135" y="17"/>
                    <a:pt x="135" y="17"/>
                    <a:pt x="136" y="17"/>
                  </a:cubicBezTo>
                  <a:cubicBezTo>
                    <a:pt x="136" y="17"/>
                    <a:pt x="136" y="16"/>
                    <a:pt x="137" y="16"/>
                  </a:cubicBezTo>
                  <a:cubicBezTo>
                    <a:pt x="137" y="17"/>
                    <a:pt x="137" y="15"/>
                    <a:pt x="137" y="15"/>
                  </a:cubicBezTo>
                  <a:cubicBezTo>
                    <a:pt x="137" y="15"/>
                    <a:pt x="137" y="15"/>
                    <a:pt x="138" y="14"/>
                  </a:cubicBezTo>
                  <a:cubicBezTo>
                    <a:pt x="138" y="14"/>
                    <a:pt x="139" y="13"/>
                    <a:pt x="139" y="12"/>
                  </a:cubicBezTo>
                  <a:cubicBezTo>
                    <a:pt x="139" y="12"/>
                    <a:pt x="138" y="11"/>
                    <a:pt x="138" y="11"/>
                  </a:cubicBezTo>
                  <a:cubicBezTo>
                    <a:pt x="138" y="11"/>
                    <a:pt x="137" y="9"/>
                    <a:pt x="137" y="8"/>
                  </a:cubicBezTo>
                  <a:cubicBezTo>
                    <a:pt x="137" y="8"/>
                    <a:pt x="137" y="8"/>
                    <a:pt x="137" y="7"/>
                  </a:cubicBezTo>
                  <a:cubicBezTo>
                    <a:pt x="138" y="7"/>
                    <a:pt x="138" y="6"/>
                    <a:pt x="138" y="6"/>
                  </a:cubicBezTo>
                  <a:cubicBezTo>
                    <a:pt x="139" y="5"/>
                    <a:pt x="140" y="4"/>
                    <a:pt x="140" y="4"/>
                  </a:cubicBezTo>
                  <a:cubicBezTo>
                    <a:pt x="140" y="4"/>
                    <a:pt x="142" y="4"/>
                    <a:pt x="143" y="4"/>
                  </a:cubicBezTo>
                  <a:cubicBezTo>
                    <a:pt x="143" y="4"/>
                    <a:pt x="142" y="3"/>
                    <a:pt x="144" y="4"/>
                  </a:cubicBezTo>
                  <a:cubicBezTo>
                    <a:pt x="145" y="5"/>
                    <a:pt x="145" y="5"/>
                    <a:pt x="145" y="5"/>
                  </a:cubicBezTo>
                  <a:cubicBezTo>
                    <a:pt x="145" y="6"/>
                    <a:pt x="144" y="6"/>
                    <a:pt x="146" y="6"/>
                  </a:cubicBezTo>
                  <a:cubicBezTo>
                    <a:pt x="147" y="6"/>
                    <a:pt x="148" y="6"/>
                    <a:pt x="147" y="6"/>
                  </a:cubicBezTo>
                  <a:cubicBezTo>
                    <a:pt x="146" y="5"/>
                    <a:pt x="146" y="4"/>
                    <a:pt x="145" y="4"/>
                  </a:cubicBezTo>
                  <a:cubicBezTo>
                    <a:pt x="145" y="4"/>
                    <a:pt x="144" y="3"/>
                    <a:pt x="144" y="3"/>
                  </a:cubicBezTo>
                  <a:cubicBezTo>
                    <a:pt x="144" y="2"/>
                    <a:pt x="144" y="0"/>
                    <a:pt x="145" y="1"/>
                  </a:cubicBezTo>
                  <a:cubicBezTo>
                    <a:pt x="146" y="1"/>
                    <a:pt x="145" y="0"/>
                    <a:pt x="146" y="1"/>
                  </a:cubicBezTo>
                  <a:cubicBezTo>
                    <a:pt x="148" y="3"/>
                    <a:pt x="149" y="4"/>
                    <a:pt x="149" y="4"/>
                  </a:cubicBezTo>
                  <a:cubicBezTo>
                    <a:pt x="149" y="5"/>
                    <a:pt x="150" y="5"/>
                    <a:pt x="150" y="5"/>
                  </a:cubicBezTo>
                  <a:cubicBezTo>
                    <a:pt x="150" y="6"/>
                    <a:pt x="150" y="6"/>
                    <a:pt x="150" y="6"/>
                  </a:cubicBezTo>
                  <a:cubicBezTo>
                    <a:pt x="151" y="7"/>
                    <a:pt x="152" y="8"/>
                    <a:pt x="152" y="8"/>
                  </a:cubicBezTo>
                  <a:cubicBezTo>
                    <a:pt x="152" y="8"/>
                    <a:pt x="152" y="8"/>
                    <a:pt x="153" y="8"/>
                  </a:cubicBezTo>
                  <a:cubicBezTo>
                    <a:pt x="153" y="9"/>
                    <a:pt x="155" y="10"/>
                    <a:pt x="155" y="10"/>
                  </a:cubicBezTo>
                  <a:cubicBezTo>
                    <a:pt x="155" y="10"/>
                    <a:pt x="156" y="11"/>
                    <a:pt x="156" y="11"/>
                  </a:cubicBezTo>
                  <a:cubicBezTo>
                    <a:pt x="155" y="12"/>
                    <a:pt x="155" y="13"/>
                    <a:pt x="155" y="13"/>
                  </a:cubicBezTo>
                  <a:cubicBezTo>
                    <a:pt x="153" y="16"/>
                    <a:pt x="153" y="16"/>
                    <a:pt x="153" y="16"/>
                  </a:cubicBezTo>
                  <a:cubicBezTo>
                    <a:pt x="152" y="18"/>
                    <a:pt x="152" y="18"/>
                    <a:pt x="152" y="18"/>
                  </a:cubicBezTo>
                  <a:cubicBezTo>
                    <a:pt x="152" y="19"/>
                    <a:pt x="152" y="19"/>
                    <a:pt x="152" y="19"/>
                  </a:cubicBezTo>
                  <a:cubicBezTo>
                    <a:pt x="151" y="20"/>
                    <a:pt x="151" y="21"/>
                    <a:pt x="151" y="21"/>
                  </a:cubicBezTo>
                  <a:cubicBezTo>
                    <a:pt x="151" y="21"/>
                    <a:pt x="150" y="22"/>
                    <a:pt x="148" y="22"/>
                  </a:cubicBezTo>
                  <a:cubicBezTo>
                    <a:pt x="146" y="21"/>
                    <a:pt x="144" y="23"/>
                    <a:pt x="144" y="23"/>
                  </a:cubicBezTo>
                  <a:cubicBezTo>
                    <a:pt x="144" y="23"/>
                    <a:pt x="139" y="22"/>
                    <a:pt x="138" y="22"/>
                  </a:cubicBezTo>
                  <a:cubicBezTo>
                    <a:pt x="137" y="22"/>
                    <a:pt x="137" y="26"/>
                    <a:pt x="137" y="27"/>
                  </a:cubicBezTo>
                  <a:cubicBezTo>
                    <a:pt x="137" y="28"/>
                    <a:pt x="135" y="29"/>
                    <a:pt x="132" y="29"/>
                  </a:cubicBezTo>
                  <a:cubicBezTo>
                    <a:pt x="129" y="30"/>
                    <a:pt x="131" y="30"/>
                    <a:pt x="130" y="33"/>
                  </a:cubicBezTo>
                  <a:cubicBezTo>
                    <a:pt x="129" y="37"/>
                    <a:pt x="128" y="34"/>
                    <a:pt x="126" y="33"/>
                  </a:cubicBezTo>
                  <a:cubicBezTo>
                    <a:pt x="124" y="33"/>
                    <a:pt x="124" y="33"/>
                    <a:pt x="121" y="33"/>
                  </a:cubicBezTo>
                  <a:cubicBezTo>
                    <a:pt x="118" y="34"/>
                    <a:pt x="120" y="36"/>
                    <a:pt x="120" y="36"/>
                  </a:cubicBezTo>
                  <a:cubicBezTo>
                    <a:pt x="120" y="36"/>
                    <a:pt x="122" y="38"/>
                    <a:pt x="123" y="38"/>
                  </a:cubicBezTo>
                  <a:cubicBezTo>
                    <a:pt x="125" y="39"/>
                    <a:pt x="123" y="41"/>
                    <a:pt x="123" y="41"/>
                  </a:cubicBezTo>
                  <a:cubicBezTo>
                    <a:pt x="123" y="41"/>
                    <a:pt x="122" y="43"/>
                    <a:pt x="121" y="43"/>
                  </a:cubicBezTo>
                  <a:cubicBezTo>
                    <a:pt x="120" y="42"/>
                    <a:pt x="115" y="42"/>
                    <a:pt x="115" y="42"/>
                  </a:cubicBezTo>
                  <a:cubicBezTo>
                    <a:pt x="110" y="45"/>
                    <a:pt x="110" y="45"/>
                    <a:pt x="110" y="45"/>
                  </a:cubicBezTo>
                  <a:cubicBezTo>
                    <a:pt x="110" y="45"/>
                    <a:pt x="111" y="49"/>
                    <a:pt x="114" y="53"/>
                  </a:cubicBezTo>
                  <a:cubicBezTo>
                    <a:pt x="117" y="57"/>
                    <a:pt x="114" y="54"/>
                    <a:pt x="114" y="54"/>
                  </a:cubicBezTo>
                  <a:cubicBezTo>
                    <a:pt x="114" y="54"/>
                    <a:pt x="115" y="57"/>
                    <a:pt x="115" y="59"/>
                  </a:cubicBezTo>
                  <a:cubicBezTo>
                    <a:pt x="115" y="61"/>
                    <a:pt x="115" y="60"/>
                    <a:pt x="116" y="60"/>
                  </a:cubicBezTo>
                  <a:cubicBezTo>
                    <a:pt x="117" y="60"/>
                    <a:pt x="119" y="60"/>
                    <a:pt x="119" y="60"/>
                  </a:cubicBezTo>
                  <a:cubicBezTo>
                    <a:pt x="119" y="60"/>
                    <a:pt x="123" y="66"/>
                    <a:pt x="123" y="66"/>
                  </a:cubicBezTo>
                  <a:cubicBezTo>
                    <a:pt x="124" y="66"/>
                    <a:pt x="129" y="65"/>
                    <a:pt x="129" y="65"/>
                  </a:cubicBezTo>
                  <a:cubicBezTo>
                    <a:pt x="129" y="65"/>
                    <a:pt x="133" y="64"/>
                    <a:pt x="135" y="64"/>
                  </a:cubicBezTo>
                  <a:cubicBezTo>
                    <a:pt x="137" y="63"/>
                    <a:pt x="135" y="61"/>
                    <a:pt x="135" y="61"/>
                  </a:cubicBezTo>
                  <a:cubicBezTo>
                    <a:pt x="137" y="56"/>
                    <a:pt x="137" y="56"/>
                    <a:pt x="137" y="56"/>
                  </a:cubicBezTo>
                  <a:cubicBezTo>
                    <a:pt x="143" y="55"/>
                    <a:pt x="143" y="55"/>
                    <a:pt x="143" y="55"/>
                  </a:cubicBezTo>
                  <a:cubicBezTo>
                    <a:pt x="146" y="61"/>
                    <a:pt x="146" y="61"/>
                    <a:pt x="146" y="61"/>
                  </a:cubicBezTo>
                  <a:cubicBezTo>
                    <a:pt x="145" y="65"/>
                    <a:pt x="145" y="65"/>
                    <a:pt x="145" y="65"/>
                  </a:cubicBezTo>
                  <a:cubicBezTo>
                    <a:pt x="150" y="70"/>
                    <a:pt x="150" y="70"/>
                    <a:pt x="150" y="70"/>
                  </a:cubicBezTo>
                  <a:cubicBezTo>
                    <a:pt x="151" y="75"/>
                    <a:pt x="151" y="75"/>
                    <a:pt x="151" y="75"/>
                  </a:cubicBezTo>
                  <a:cubicBezTo>
                    <a:pt x="151" y="75"/>
                    <a:pt x="156" y="76"/>
                    <a:pt x="157" y="77"/>
                  </a:cubicBezTo>
                  <a:cubicBezTo>
                    <a:pt x="158" y="77"/>
                    <a:pt x="161" y="76"/>
                    <a:pt x="161" y="76"/>
                  </a:cubicBezTo>
                  <a:cubicBezTo>
                    <a:pt x="165" y="81"/>
                    <a:pt x="165" y="81"/>
                    <a:pt x="165" y="81"/>
                  </a:cubicBezTo>
                  <a:cubicBezTo>
                    <a:pt x="166" y="80"/>
                    <a:pt x="166" y="80"/>
                    <a:pt x="166" y="80"/>
                  </a:cubicBezTo>
                  <a:cubicBezTo>
                    <a:pt x="166" y="81"/>
                    <a:pt x="166" y="81"/>
                    <a:pt x="166" y="81"/>
                  </a:cubicBezTo>
                  <a:cubicBezTo>
                    <a:pt x="166" y="81"/>
                    <a:pt x="166" y="83"/>
                    <a:pt x="165" y="83"/>
                  </a:cubicBezTo>
                  <a:cubicBezTo>
                    <a:pt x="163" y="82"/>
                    <a:pt x="162" y="82"/>
                    <a:pt x="162" y="82"/>
                  </a:cubicBezTo>
                  <a:cubicBezTo>
                    <a:pt x="159" y="80"/>
                    <a:pt x="159" y="80"/>
                    <a:pt x="159" y="80"/>
                  </a:cubicBezTo>
                  <a:cubicBezTo>
                    <a:pt x="158" y="81"/>
                    <a:pt x="158" y="81"/>
                    <a:pt x="158" y="81"/>
                  </a:cubicBezTo>
                  <a:cubicBezTo>
                    <a:pt x="155" y="85"/>
                    <a:pt x="155" y="85"/>
                    <a:pt x="155" y="85"/>
                  </a:cubicBezTo>
                  <a:cubicBezTo>
                    <a:pt x="157" y="86"/>
                    <a:pt x="157" y="86"/>
                    <a:pt x="157" y="86"/>
                  </a:cubicBezTo>
                  <a:cubicBezTo>
                    <a:pt x="159" y="88"/>
                    <a:pt x="159" y="88"/>
                    <a:pt x="159" y="88"/>
                  </a:cubicBezTo>
                  <a:cubicBezTo>
                    <a:pt x="159" y="91"/>
                    <a:pt x="159" y="91"/>
                    <a:pt x="159" y="91"/>
                  </a:cubicBezTo>
                  <a:cubicBezTo>
                    <a:pt x="159" y="95"/>
                    <a:pt x="159" y="95"/>
                    <a:pt x="159" y="95"/>
                  </a:cubicBezTo>
                  <a:cubicBezTo>
                    <a:pt x="157" y="98"/>
                    <a:pt x="157" y="98"/>
                    <a:pt x="157" y="98"/>
                  </a:cubicBezTo>
                  <a:cubicBezTo>
                    <a:pt x="157" y="98"/>
                    <a:pt x="158" y="100"/>
                    <a:pt x="158" y="101"/>
                  </a:cubicBezTo>
                  <a:cubicBezTo>
                    <a:pt x="158" y="101"/>
                    <a:pt x="160" y="103"/>
                    <a:pt x="160" y="103"/>
                  </a:cubicBezTo>
                  <a:cubicBezTo>
                    <a:pt x="162" y="105"/>
                    <a:pt x="162" y="105"/>
                    <a:pt x="162" y="105"/>
                  </a:cubicBezTo>
                  <a:cubicBezTo>
                    <a:pt x="160" y="110"/>
                    <a:pt x="160" y="110"/>
                    <a:pt x="160" y="110"/>
                  </a:cubicBezTo>
                  <a:cubicBezTo>
                    <a:pt x="158" y="112"/>
                    <a:pt x="158" y="112"/>
                    <a:pt x="158" y="112"/>
                  </a:cubicBezTo>
                  <a:cubicBezTo>
                    <a:pt x="158" y="114"/>
                    <a:pt x="158" y="114"/>
                    <a:pt x="158" y="114"/>
                  </a:cubicBezTo>
                  <a:cubicBezTo>
                    <a:pt x="158" y="114"/>
                    <a:pt x="160" y="115"/>
                    <a:pt x="159" y="115"/>
                  </a:cubicBezTo>
                  <a:cubicBezTo>
                    <a:pt x="158" y="115"/>
                    <a:pt x="156" y="115"/>
                    <a:pt x="156" y="115"/>
                  </a:cubicBezTo>
                  <a:cubicBezTo>
                    <a:pt x="156" y="115"/>
                    <a:pt x="156" y="116"/>
                    <a:pt x="156" y="117"/>
                  </a:cubicBezTo>
                  <a:cubicBezTo>
                    <a:pt x="156" y="117"/>
                    <a:pt x="157" y="119"/>
                    <a:pt x="157" y="119"/>
                  </a:cubicBezTo>
                  <a:cubicBezTo>
                    <a:pt x="157" y="119"/>
                    <a:pt x="158" y="119"/>
                    <a:pt x="158" y="120"/>
                  </a:cubicBezTo>
                  <a:cubicBezTo>
                    <a:pt x="158" y="121"/>
                    <a:pt x="157" y="123"/>
                    <a:pt x="157" y="123"/>
                  </a:cubicBezTo>
                  <a:cubicBezTo>
                    <a:pt x="157" y="123"/>
                    <a:pt x="156" y="127"/>
                    <a:pt x="156" y="127"/>
                  </a:cubicBezTo>
                  <a:cubicBezTo>
                    <a:pt x="157" y="127"/>
                    <a:pt x="157" y="129"/>
                    <a:pt x="157" y="129"/>
                  </a:cubicBezTo>
                  <a:cubicBezTo>
                    <a:pt x="157" y="133"/>
                    <a:pt x="157" y="133"/>
                    <a:pt x="157" y="133"/>
                  </a:cubicBezTo>
                  <a:cubicBezTo>
                    <a:pt x="156" y="136"/>
                    <a:pt x="156" y="136"/>
                    <a:pt x="156" y="136"/>
                  </a:cubicBezTo>
                  <a:cubicBezTo>
                    <a:pt x="157" y="138"/>
                    <a:pt x="157" y="138"/>
                    <a:pt x="157" y="138"/>
                  </a:cubicBezTo>
                  <a:cubicBezTo>
                    <a:pt x="154" y="140"/>
                    <a:pt x="154" y="140"/>
                    <a:pt x="154" y="140"/>
                  </a:cubicBezTo>
                  <a:cubicBezTo>
                    <a:pt x="153" y="142"/>
                    <a:pt x="153" y="142"/>
                    <a:pt x="153" y="142"/>
                  </a:cubicBezTo>
                  <a:cubicBezTo>
                    <a:pt x="153" y="142"/>
                    <a:pt x="151" y="143"/>
                    <a:pt x="151" y="144"/>
                  </a:cubicBezTo>
                  <a:cubicBezTo>
                    <a:pt x="151" y="144"/>
                    <a:pt x="150" y="145"/>
                    <a:pt x="150" y="146"/>
                  </a:cubicBezTo>
                  <a:cubicBezTo>
                    <a:pt x="150" y="147"/>
                    <a:pt x="149" y="148"/>
                    <a:pt x="149" y="148"/>
                  </a:cubicBezTo>
                  <a:cubicBezTo>
                    <a:pt x="148" y="149"/>
                    <a:pt x="146" y="151"/>
                    <a:pt x="146" y="151"/>
                  </a:cubicBezTo>
                  <a:cubicBezTo>
                    <a:pt x="145" y="153"/>
                    <a:pt x="145" y="153"/>
                    <a:pt x="145" y="153"/>
                  </a:cubicBezTo>
                  <a:cubicBezTo>
                    <a:pt x="145" y="153"/>
                    <a:pt x="146" y="155"/>
                    <a:pt x="146" y="155"/>
                  </a:cubicBezTo>
                  <a:cubicBezTo>
                    <a:pt x="146" y="156"/>
                    <a:pt x="146" y="156"/>
                    <a:pt x="146" y="156"/>
                  </a:cubicBezTo>
                  <a:cubicBezTo>
                    <a:pt x="144" y="158"/>
                    <a:pt x="144" y="158"/>
                    <a:pt x="144" y="158"/>
                  </a:cubicBezTo>
                  <a:cubicBezTo>
                    <a:pt x="139" y="162"/>
                    <a:pt x="139" y="162"/>
                    <a:pt x="139" y="162"/>
                  </a:cubicBezTo>
                  <a:cubicBezTo>
                    <a:pt x="139" y="162"/>
                    <a:pt x="139" y="163"/>
                    <a:pt x="138" y="164"/>
                  </a:cubicBezTo>
                  <a:cubicBezTo>
                    <a:pt x="138" y="166"/>
                    <a:pt x="137" y="166"/>
                    <a:pt x="137" y="166"/>
                  </a:cubicBezTo>
                  <a:cubicBezTo>
                    <a:pt x="137" y="166"/>
                    <a:pt x="136" y="166"/>
                    <a:pt x="135" y="166"/>
                  </a:cubicBezTo>
                  <a:cubicBezTo>
                    <a:pt x="135" y="166"/>
                    <a:pt x="134" y="165"/>
                    <a:pt x="134" y="165"/>
                  </a:cubicBezTo>
                  <a:cubicBezTo>
                    <a:pt x="134" y="167"/>
                    <a:pt x="134" y="167"/>
                    <a:pt x="134" y="167"/>
                  </a:cubicBezTo>
                  <a:cubicBezTo>
                    <a:pt x="134" y="167"/>
                    <a:pt x="134" y="168"/>
                    <a:pt x="135" y="168"/>
                  </a:cubicBezTo>
                  <a:cubicBezTo>
                    <a:pt x="136" y="169"/>
                    <a:pt x="136" y="170"/>
                    <a:pt x="137" y="170"/>
                  </a:cubicBezTo>
                  <a:cubicBezTo>
                    <a:pt x="137" y="171"/>
                    <a:pt x="138" y="172"/>
                    <a:pt x="138" y="172"/>
                  </a:cubicBezTo>
                  <a:cubicBezTo>
                    <a:pt x="136" y="174"/>
                    <a:pt x="136" y="174"/>
                    <a:pt x="136" y="174"/>
                  </a:cubicBezTo>
                  <a:cubicBezTo>
                    <a:pt x="136" y="175"/>
                    <a:pt x="136" y="175"/>
                    <a:pt x="136" y="175"/>
                  </a:cubicBezTo>
                  <a:cubicBezTo>
                    <a:pt x="134" y="175"/>
                    <a:pt x="134" y="175"/>
                    <a:pt x="134" y="175"/>
                  </a:cubicBezTo>
                  <a:cubicBezTo>
                    <a:pt x="133" y="174"/>
                    <a:pt x="133" y="174"/>
                    <a:pt x="133" y="174"/>
                  </a:cubicBezTo>
                  <a:cubicBezTo>
                    <a:pt x="133" y="174"/>
                    <a:pt x="132" y="174"/>
                    <a:pt x="132" y="174"/>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8" name="Freeform 45">
              <a:extLst>
                <a:ext uri="{FF2B5EF4-FFF2-40B4-BE49-F238E27FC236}">
                  <a16:creationId xmlns:a16="http://schemas.microsoft.com/office/drawing/2014/main" id="{CD92FA6B-191D-4619-9495-8770B6EF608B}"/>
                </a:ext>
              </a:extLst>
            </p:cNvPr>
            <p:cNvSpPr>
              <a:spLocks/>
            </p:cNvSpPr>
            <p:nvPr/>
          </p:nvSpPr>
          <p:spPr bwMode="auto">
            <a:xfrm>
              <a:off x="3117355" y="3610127"/>
              <a:ext cx="405690" cy="613681"/>
            </a:xfrm>
            <a:custGeom>
              <a:avLst/>
              <a:gdLst>
                <a:gd name="T0" fmla="*/ 84 w 178"/>
                <a:gd name="T1" fmla="*/ 3 h 278"/>
                <a:gd name="T2" fmla="*/ 97 w 178"/>
                <a:gd name="T3" fmla="*/ 2 h 278"/>
                <a:gd name="T4" fmla="*/ 107 w 178"/>
                <a:gd name="T5" fmla="*/ 5 h 278"/>
                <a:gd name="T6" fmla="*/ 102 w 178"/>
                <a:gd name="T7" fmla="*/ 16 h 278"/>
                <a:gd name="T8" fmla="*/ 113 w 178"/>
                <a:gd name="T9" fmla="*/ 16 h 278"/>
                <a:gd name="T10" fmla="*/ 119 w 178"/>
                <a:gd name="T11" fmla="*/ 18 h 278"/>
                <a:gd name="T12" fmla="*/ 126 w 178"/>
                <a:gd name="T13" fmla="*/ 24 h 278"/>
                <a:gd name="T14" fmla="*/ 134 w 178"/>
                <a:gd name="T15" fmla="*/ 25 h 278"/>
                <a:gd name="T16" fmla="*/ 145 w 178"/>
                <a:gd name="T17" fmla="*/ 19 h 278"/>
                <a:gd name="T18" fmla="*/ 154 w 178"/>
                <a:gd name="T19" fmla="*/ 24 h 278"/>
                <a:gd name="T20" fmla="*/ 164 w 178"/>
                <a:gd name="T21" fmla="*/ 27 h 278"/>
                <a:gd name="T22" fmla="*/ 167 w 178"/>
                <a:gd name="T23" fmla="*/ 34 h 278"/>
                <a:gd name="T24" fmla="*/ 165 w 178"/>
                <a:gd name="T25" fmla="*/ 42 h 278"/>
                <a:gd name="T26" fmla="*/ 178 w 178"/>
                <a:gd name="T27" fmla="*/ 50 h 278"/>
                <a:gd name="T28" fmla="*/ 168 w 178"/>
                <a:gd name="T29" fmla="*/ 59 h 278"/>
                <a:gd name="T30" fmla="*/ 156 w 178"/>
                <a:gd name="T31" fmla="*/ 65 h 278"/>
                <a:gd name="T32" fmla="*/ 144 w 178"/>
                <a:gd name="T33" fmla="*/ 74 h 278"/>
                <a:gd name="T34" fmla="*/ 142 w 178"/>
                <a:gd name="T35" fmla="*/ 81 h 278"/>
                <a:gd name="T36" fmla="*/ 141 w 178"/>
                <a:gd name="T37" fmla="*/ 92 h 278"/>
                <a:gd name="T38" fmla="*/ 137 w 178"/>
                <a:gd name="T39" fmla="*/ 103 h 278"/>
                <a:gd name="T40" fmla="*/ 135 w 178"/>
                <a:gd name="T41" fmla="*/ 112 h 278"/>
                <a:gd name="T42" fmla="*/ 126 w 178"/>
                <a:gd name="T43" fmla="*/ 117 h 278"/>
                <a:gd name="T44" fmla="*/ 130 w 178"/>
                <a:gd name="T45" fmla="*/ 128 h 278"/>
                <a:gd name="T46" fmla="*/ 123 w 178"/>
                <a:gd name="T47" fmla="*/ 137 h 278"/>
                <a:gd name="T48" fmla="*/ 120 w 178"/>
                <a:gd name="T49" fmla="*/ 144 h 278"/>
                <a:gd name="T50" fmla="*/ 111 w 178"/>
                <a:gd name="T51" fmla="*/ 143 h 278"/>
                <a:gd name="T52" fmla="*/ 102 w 178"/>
                <a:gd name="T53" fmla="*/ 141 h 278"/>
                <a:gd name="T54" fmla="*/ 102 w 178"/>
                <a:gd name="T55" fmla="*/ 149 h 278"/>
                <a:gd name="T56" fmla="*/ 103 w 178"/>
                <a:gd name="T57" fmla="*/ 157 h 278"/>
                <a:gd name="T58" fmla="*/ 104 w 178"/>
                <a:gd name="T59" fmla="*/ 166 h 278"/>
                <a:gd name="T60" fmla="*/ 107 w 178"/>
                <a:gd name="T61" fmla="*/ 174 h 278"/>
                <a:gd name="T62" fmla="*/ 114 w 178"/>
                <a:gd name="T63" fmla="*/ 180 h 278"/>
                <a:gd name="T64" fmla="*/ 106 w 178"/>
                <a:gd name="T65" fmla="*/ 189 h 278"/>
                <a:gd name="T66" fmla="*/ 96 w 178"/>
                <a:gd name="T67" fmla="*/ 196 h 278"/>
                <a:gd name="T68" fmla="*/ 93 w 178"/>
                <a:gd name="T69" fmla="*/ 205 h 278"/>
                <a:gd name="T70" fmla="*/ 94 w 178"/>
                <a:gd name="T71" fmla="*/ 214 h 278"/>
                <a:gd name="T72" fmla="*/ 100 w 178"/>
                <a:gd name="T73" fmla="*/ 224 h 278"/>
                <a:gd name="T74" fmla="*/ 100 w 178"/>
                <a:gd name="T75" fmla="*/ 233 h 278"/>
                <a:gd name="T76" fmla="*/ 91 w 178"/>
                <a:gd name="T77" fmla="*/ 233 h 278"/>
                <a:gd name="T78" fmla="*/ 80 w 178"/>
                <a:gd name="T79" fmla="*/ 243 h 278"/>
                <a:gd name="T80" fmla="*/ 71 w 178"/>
                <a:gd name="T81" fmla="*/ 254 h 278"/>
                <a:gd name="T82" fmla="*/ 71 w 178"/>
                <a:gd name="T83" fmla="*/ 268 h 278"/>
                <a:gd name="T84" fmla="*/ 62 w 178"/>
                <a:gd name="T85" fmla="*/ 275 h 278"/>
                <a:gd name="T86" fmla="*/ 40 w 178"/>
                <a:gd name="T87" fmla="*/ 274 h 278"/>
                <a:gd name="T88" fmla="*/ 26 w 178"/>
                <a:gd name="T89" fmla="*/ 268 h 278"/>
                <a:gd name="T90" fmla="*/ 11 w 178"/>
                <a:gd name="T91" fmla="*/ 265 h 278"/>
                <a:gd name="T92" fmla="*/ 4 w 178"/>
                <a:gd name="T93" fmla="*/ 261 h 278"/>
                <a:gd name="T94" fmla="*/ 14 w 178"/>
                <a:gd name="T95" fmla="*/ 247 h 278"/>
                <a:gd name="T96" fmla="*/ 21 w 178"/>
                <a:gd name="T97" fmla="*/ 225 h 278"/>
                <a:gd name="T98" fmla="*/ 28 w 178"/>
                <a:gd name="T99" fmla="*/ 199 h 278"/>
                <a:gd name="T100" fmla="*/ 25 w 178"/>
                <a:gd name="T101" fmla="*/ 188 h 278"/>
                <a:gd name="T102" fmla="*/ 11 w 178"/>
                <a:gd name="T103" fmla="*/ 188 h 278"/>
                <a:gd name="T104" fmla="*/ 14 w 178"/>
                <a:gd name="T105" fmla="*/ 174 h 278"/>
                <a:gd name="T106" fmla="*/ 4 w 178"/>
                <a:gd name="T107" fmla="*/ 171 h 278"/>
                <a:gd name="T108" fmla="*/ 11 w 178"/>
                <a:gd name="T109" fmla="*/ 157 h 278"/>
                <a:gd name="T110" fmla="*/ 18 w 178"/>
                <a:gd name="T111" fmla="*/ 143 h 278"/>
                <a:gd name="T112" fmla="*/ 22 w 178"/>
                <a:gd name="T113" fmla="*/ 135 h 278"/>
                <a:gd name="T114" fmla="*/ 32 w 178"/>
                <a:gd name="T115" fmla="*/ 129 h 278"/>
                <a:gd name="T116" fmla="*/ 49 w 178"/>
                <a:gd name="T117" fmla="*/ 98 h 278"/>
                <a:gd name="T118" fmla="*/ 71 w 178"/>
                <a:gd name="T119" fmla="*/ 55 h 278"/>
                <a:gd name="T120" fmla="*/ 70 w 178"/>
                <a:gd name="T121" fmla="*/ 32 h 278"/>
                <a:gd name="T122" fmla="*/ 72 w 178"/>
                <a:gd name="T123" fmla="*/ 1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 h="278">
                  <a:moveTo>
                    <a:pt x="74" y="9"/>
                  </a:moveTo>
                  <a:cubicBezTo>
                    <a:pt x="74" y="9"/>
                    <a:pt x="78" y="6"/>
                    <a:pt x="78" y="6"/>
                  </a:cubicBezTo>
                  <a:cubicBezTo>
                    <a:pt x="78" y="6"/>
                    <a:pt x="79" y="5"/>
                    <a:pt x="79" y="5"/>
                  </a:cubicBezTo>
                  <a:cubicBezTo>
                    <a:pt x="80" y="5"/>
                    <a:pt x="81" y="5"/>
                    <a:pt x="82" y="5"/>
                  </a:cubicBezTo>
                  <a:cubicBezTo>
                    <a:pt x="82" y="5"/>
                    <a:pt x="83" y="4"/>
                    <a:pt x="83" y="4"/>
                  </a:cubicBezTo>
                  <a:cubicBezTo>
                    <a:pt x="84" y="3"/>
                    <a:pt x="84" y="3"/>
                    <a:pt x="84" y="3"/>
                  </a:cubicBezTo>
                  <a:cubicBezTo>
                    <a:pt x="86" y="2"/>
                    <a:pt x="86" y="2"/>
                    <a:pt x="86" y="2"/>
                  </a:cubicBezTo>
                  <a:cubicBezTo>
                    <a:pt x="88" y="2"/>
                    <a:pt x="88" y="2"/>
                    <a:pt x="88" y="2"/>
                  </a:cubicBezTo>
                  <a:cubicBezTo>
                    <a:pt x="88" y="2"/>
                    <a:pt x="89" y="2"/>
                    <a:pt x="89" y="2"/>
                  </a:cubicBezTo>
                  <a:cubicBezTo>
                    <a:pt x="89" y="2"/>
                    <a:pt x="93" y="1"/>
                    <a:pt x="93" y="1"/>
                  </a:cubicBezTo>
                  <a:cubicBezTo>
                    <a:pt x="93" y="1"/>
                    <a:pt x="94" y="2"/>
                    <a:pt x="95" y="2"/>
                  </a:cubicBezTo>
                  <a:cubicBezTo>
                    <a:pt x="95" y="2"/>
                    <a:pt x="97" y="2"/>
                    <a:pt x="97" y="2"/>
                  </a:cubicBezTo>
                  <a:cubicBezTo>
                    <a:pt x="98" y="2"/>
                    <a:pt x="100" y="1"/>
                    <a:pt x="100" y="1"/>
                  </a:cubicBezTo>
                  <a:cubicBezTo>
                    <a:pt x="104" y="0"/>
                    <a:pt x="104" y="0"/>
                    <a:pt x="104" y="0"/>
                  </a:cubicBezTo>
                  <a:cubicBezTo>
                    <a:pt x="105" y="2"/>
                    <a:pt x="105" y="2"/>
                    <a:pt x="105" y="2"/>
                  </a:cubicBezTo>
                  <a:cubicBezTo>
                    <a:pt x="105" y="2"/>
                    <a:pt x="105" y="4"/>
                    <a:pt x="105" y="4"/>
                  </a:cubicBezTo>
                  <a:cubicBezTo>
                    <a:pt x="105" y="4"/>
                    <a:pt x="105" y="5"/>
                    <a:pt x="106" y="5"/>
                  </a:cubicBezTo>
                  <a:cubicBezTo>
                    <a:pt x="107" y="5"/>
                    <a:pt x="107" y="5"/>
                    <a:pt x="107" y="5"/>
                  </a:cubicBezTo>
                  <a:cubicBezTo>
                    <a:pt x="107" y="6"/>
                    <a:pt x="107" y="9"/>
                    <a:pt x="107" y="9"/>
                  </a:cubicBezTo>
                  <a:cubicBezTo>
                    <a:pt x="104" y="10"/>
                    <a:pt x="104" y="10"/>
                    <a:pt x="104" y="10"/>
                  </a:cubicBezTo>
                  <a:cubicBezTo>
                    <a:pt x="104" y="10"/>
                    <a:pt x="103" y="10"/>
                    <a:pt x="103" y="11"/>
                  </a:cubicBezTo>
                  <a:cubicBezTo>
                    <a:pt x="103" y="11"/>
                    <a:pt x="101" y="12"/>
                    <a:pt x="101" y="12"/>
                  </a:cubicBezTo>
                  <a:cubicBezTo>
                    <a:pt x="101" y="13"/>
                    <a:pt x="100" y="13"/>
                    <a:pt x="101" y="14"/>
                  </a:cubicBezTo>
                  <a:cubicBezTo>
                    <a:pt x="101" y="15"/>
                    <a:pt x="102" y="16"/>
                    <a:pt x="102" y="16"/>
                  </a:cubicBezTo>
                  <a:cubicBezTo>
                    <a:pt x="102" y="18"/>
                    <a:pt x="102" y="18"/>
                    <a:pt x="102" y="18"/>
                  </a:cubicBezTo>
                  <a:cubicBezTo>
                    <a:pt x="102" y="18"/>
                    <a:pt x="102" y="19"/>
                    <a:pt x="103" y="19"/>
                  </a:cubicBezTo>
                  <a:cubicBezTo>
                    <a:pt x="103" y="20"/>
                    <a:pt x="104" y="19"/>
                    <a:pt x="105" y="19"/>
                  </a:cubicBezTo>
                  <a:cubicBezTo>
                    <a:pt x="107" y="19"/>
                    <a:pt x="108" y="18"/>
                    <a:pt x="109" y="18"/>
                  </a:cubicBezTo>
                  <a:cubicBezTo>
                    <a:pt x="109" y="18"/>
                    <a:pt x="110" y="18"/>
                    <a:pt x="110" y="18"/>
                  </a:cubicBezTo>
                  <a:cubicBezTo>
                    <a:pt x="111" y="17"/>
                    <a:pt x="113" y="16"/>
                    <a:pt x="113" y="16"/>
                  </a:cubicBezTo>
                  <a:cubicBezTo>
                    <a:pt x="113" y="16"/>
                    <a:pt x="113" y="14"/>
                    <a:pt x="114" y="15"/>
                  </a:cubicBezTo>
                  <a:cubicBezTo>
                    <a:pt x="114" y="15"/>
                    <a:pt x="114" y="17"/>
                    <a:pt x="114" y="17"/>
                  </a:cubicBezTo>
                  <a:cubicBezTo>
                    <a:pt x="114" y="17"/>
                    <a:pt x="113" y="19"/>
                    <a:pt x="113" y="19"/>
                  </a:cubicBezTo>
                  <a:cubicBezTo>
                    <a:pt x="114" y="20"/>
                    <a:pt x="115" y="19"/>
                    <a:pt x="115" y="19"/>
                  </a:cubicBezTo>
                  <a:cubicBezTo>
                    <a:pt x="116" y="18"/>
                    <a:pt x="117" y="18"/>
                    <a:pt x="117" y="18"/>
                  </a:cubicBezTo>
                  <a:cubicBezTo>
                    <a:pt x="119" y="18"/>
                    <a:pt x="119" y="18"/>
                    <a:pt x="119" y="18"/>
                  </a:cubicBezTo>
                  <a:cubicBezTo>
                    <a:pt x="119" y="18"/>
                    <a:pt x="121" y="18"/>
                    <a:pt x="121" y="18"/>
                  </a:cubicBezTo>
                  <a:cubicBezTo>
                    <a:pt x="121" y="18"/>
                    <a:pt x="122" y="19"/>
                    <a:pt x="123" y="19"/>
                  </a:cubicBezTo>
                  <a:cubicBezTo>
                    <a:pt x="123" y="20"/>
                    <a:pt x="126" y="21"/>
                    <a:pt x="126" y="21"/>
                  </a:cubicBezTo>
                  <a:cubicBezTo>
                    <a:pt x="125" y="23"/>
                    <a:pt x="125" y="23"/>
                    <a:pt x="125" y="23"/>
                  </a:cubicBezTo>
                  <a:cubicBezTo>
                    <a:pt x="125" y="23"/>
                    <a:pt x="124" y="25"/>
                    <a:pt x="125" y="25"/>
                  </a:cubicBezTo>
                  <a:cubicBezTo>
                    <a:pt x="125" y="25"/>
                    <a:pt x="126" y="24"/>
                    <a:pt x="126" y="24"/>
                  </a:cubicBezTo>
                  <a:cubicBezTo>
                    <a:pt x="127" y="24"/>
                    <a:pt x="128" y="23"/>
                    <a:pt x="128" y="23"/>
                  </a:cubicBezTo>
                  <a:cubicBezTo>
                    <a:pt x="128" y="23"/>
                    <a:pt x="128" y="22"/>
                    <a:pt x="128" y="22"/>
                  </a:cubicBezTo>
                  <a:cubicBezTo>
                    <a:pt x="128" y="23"/>
                    <a:pt x="130" y="24"/>
                    <a:pt x="130" y="24"/>
                  </a:cubicBezTo>
                  <a:cubicBezTo>
                    <a:pt x="130" y="24"/>
                    <a:pt x="131" y="26"/>
                    <a:pt x="131" y="26"/>
                  </a:cubicBezTo>
                  <a:cubicBezTo>
                    <a:pt x="131" y="26"/>
                    <a:pt x="133" y="25"/>
                    <a:pt x="133" y="25"/>
                  </a:cubicBezTo>
                  <a:cubicBezTo>
                    <a:pt x="133" y="25"/>
                    <a:pt x="133" y="25"/>
                    <a:pt x="134" y="25"/>
                  </a:cubicBezTo>
                  <a:cubicBezTo>
                    <a:pt x="135" y="25"/>
                    <a:pt x="135" y="25"/>
                    <a:pt x="135" y="25"/>
                  </a:cubicBezTo>
                  <a:cubicBezTo>
                    <a:pt x="136" y="26"/>
                    <a:pt x="139" y="26"/>
                    <a:pt x="139" y="26"/>
                  </a:cubicBezTo>
                  <a:cubicBezTo>
                    <a:pt x="142" y="24"/>
                    <a:pt x="142" y="24"/>
                    <a:pt x="142" y="24"/>
                  </a:cubicBezTo>
                  <a:cubicBezTo>
                    <a:pt x="143" y="21"/>
                    <a:pt x="143" y="21"/>
                    <a:pt x="143" y="21"/>
                  </a:cubicBezTo>
                  <a:cubicBezTo>
                    <a:pt x="143" y="20"/>
                    <a:pt x="143" y="20"/>
                    <a:pt x="143" y="20"/>
                  </a:cubicBezTo>
                  <a:cubicBezTo>
                    <a:pt x="143" y="20"/>
                    <a:pt x="145" y="19"/>
                    <a:pt x="145" y="19"/>
                  </a:cubicBezTo>
                  <a:cubicBezTo>
                    <a:pt x="145" y="19"/>
                    <a:pt x="146" y="19"/>
                    <a:pt x="146" y="20"/>
                  </a:cubicBezTo>
                  <a:cubicBezTo>
                    <a:pt x="146" y="20"/>
                    <a:pt x="148" y="22"/>
                    <a:pt x="148" y="22"/>
                  </a:cubicBezTo>
                  <a:cubicBezTo>
                    <a:pt x="148" y="22"/>
                    <a:pt x="150" y="22"/>
                    <a:pt x="150" y="22"/>
                  </a:cubicBezTo>
                  <a:cubicBezTo>
                    <a:pt x="151" y="22"/>
                    <a:pt x="151" y="21"/>
                    <a:pt x="152" y="22"/>
                  </a:cubicBezTo>
                  <a:cubicBezTo>
                    <a:pt x="152" y="23"/>
                    <a:pt x="152" y="24"/>
                    <a:pt x="153" y="24"/>
                  </a:cubicBezTo>
                  <a:cubicBezTo>
                    <a:pt x="153" y="24"/>
                    <a:pt x="154" y="24"/>
                    <a:pt x="154" y="24"/>
                  </a:cubicBezTo>
                  <a:cubicBezTo>
                    <a:pt x="155" y="25"/>
                    <a:pt x="157" y="25"/>
                    <a:pt x="157" y="25"/>
                  </a:cubicBezTo>
                  <a:cubicBezTo>
                    <a:pt x="158" y="23"/>
                    <a:pt x="158" y="23"/>
                    <a:pt x="158" y="23"/>
                  </a:cubicBezTo>
                  <a:cubicBezTo>
                    <a:pt x="158" y="23"/>
                    <a:pt x="158" y="22"/>
                    <a:pt x="159" y="23"/>
                  </a:cubicBezTo>
                  <a:cubicBezTo>
                    <a:pt x="160" y="23"/>
                    <a:pt x="160" y="25"/>
                    <a:pt x="160" y="25"/>
                  </a:cubicBezTo>
                  <a:cubicBezTo>
                    <a:pt x="160" y="25"/>
                    <a:pt x="161" y="26"/>
                    <a:pt x="161" y="26"/>
                  </a:cubicBezTo>
                  <a:cubicBezTo>
                    <a:pt x="161" y="26"/>
                    <a:pt x="164" y="27"/>
                    <a:pt x="164" y="27"/>
                  </a:cubicBezTo>
                  <a:cubicBezTo>
                    <a:pt x="164" y="27"/>
                    <a:pt x="166" y="26"/>
                    <a:pt x="166" y="26"/>
                  </a:cubicBezTo>
                  <a:cubicBezTo>
                    <a:pt x="167" y="26"/>
                    <a:pt x="167" y="28"/>
                    <a:pt x="167" y="28"/>
                  </a:cubicBezTo>
                  <a:cubicBezTo>
                    <a:pt x="167" y="28"/>
                    <a:pt x="167" y="29"/>
                    <a:pt x="167" y="29"/>
                  </a:cubicBezTo>
                  <a:cubicBezTo>
                    <a:pt x="166" y="30"/>
                    <a:pt x="166" y="30"/>
                    <a:pt x="167" y="30"/>
                  </a:cubicBezTo>
                  <a:cubicBezTo>
                    <a:pt x="167" y="31"/>
                    <a:pt x="168" y="32"/>
                    <a:pt x="168" y="32"/>
                  </a:cubicBezTo>
                  <a:cubicBezTo>
                    <a:pt x="168" y="32"/>
                    <a:pt x="167" y="34"/>
                    <a:pt x="167" y="34"/>
                  </a:cubicBezTo>
                  <a:cubicBezTo>
                    <a:pt x="167" y="35"/>
                    <a:pt x="166" y="36"/>
                    <a:pt x="166" y="36"/>
                  </a:cubicBezTo>
                  <a:cubicBezTo>
                    <a:pt x="165" y="37"/>
                    <a:pt x="165" y="37"/>
                    <a:pt x="165" y="37"/>
                  </a:cubicBezTo>
                  <a:cubicBezTo>
                    <a:pt x="165" y="38"/>
                    <a:pt x="165" y="38"/>
                    <a:pt x="165" y="38"/>
                  </a:cubicBezTo>
                  <a:cubicBezTo>
                    <a:pt x="165" y="39"/>
                    <a:pt x="165" y="39"/>
                    <a:pt x="165" y="39"/>
                  </a:cubicBezTo>
                  <a:cubicBezTo>
                    <a:pt x="165" y="39"/>
                    <a:pt x="165" y="40"/>
                    <a:pt x="165" y="40"/>
                  </a:cubicBezTo>
                  <a:cubicBezTo>
                    <a:pt x="164" y="40"/>
                    <a:pt x="165" y="42"/>
                    <a:pt x="165" y="42"/>
                  </a:cubicBezTo>
                  <a:cubicBezTo>
                    <a:pt x="166" y="43"/>
                    <a:pt x="166" y="43"/>
                    <a:pt x="166" y="43"/>
                  </a:cubicBezTo>
                  <a:cubicBezTo>
                    <a:pt x="166" y="43"/>
                    <a:pt x="168" y="42"/>
                    <a:pt x="168" y="42"/>
                  </a:cubicBezTo>
                  <a:cubicBezTo>
                    <a:pt x="168" y="42"/>
                    <a:pt x="171" y="43"/>
                    <a:pt x="171" y="43"/>
                  </a:cubicBezTo>
                  <a:cubicBezTo>
                    <a:pt x="171" y="43"/>
                    <a:pt x="173" y="44"/>
                    <a:pt x="173" y="45"/>
                  </a:cubicBezTo>
                  <a:cubicBezTo>
                    <a:pt x="174" y="45"/>
                    <a:pt x="176" y="47"/>
                    <a:pt x="176" y="47"/>
                  </a:cubicBezTo>
                  <a:cubicBezTo>
                    <a:pt x="178" y="50"/>
                    <a:pt x="178" y="50"/>
                    <a:pt x="178" y="50"/>
                  </a:cubicBezTo>
                  <a:cubicBezTo>
                    <a:pt x="176" y="52"/>
                    <a:pt x="176" y="52"/>
                    <a:pt x="176" y="52"/>
                  </a:cubicBezTo>
                  <a:cubicBezTo>
                    <a:pt x="174" y="55"/>
                    <a:pt x="174" y="55"/>
                    <a:pt x="174" y="55"/>
                  </a:cubicBezTo>
                  <a:cubicBezTo>
                    <a:pt x="172" y="56"/>
                    <a:pt x="172" y="56"/>
                    <a:pt x="172" y="56"/>
                  </a:cubicBezTo>
                  <a:cubicBezTo>
                    <a:pt x="172" y="56"/>
                    <a:pt x="171" y="58"/>
                    <a:pt x="171" y="58"/>
                  </a:cubicBezTo>
                  <a:cubicBezTo>
                    <a:pt x="171" y="58"/>
                    <a:pt x="169" y="59"/>
                    <a:pt x="169" y="59"/>
                  </a:cubicBezTo>
                  <a:cubicBezTo>
                    <a:pt x="168" y="59"/>
                    <a:pt x="168" y="59"/>
                    <a:pt x="168" y="59"/>
                  </a:cubicBezTo>
                  <a:cubicBezTo>
                    <a:pt x="165" y="62"/>
                    <a:pt x="165" y="62"/>
                    <a:pt x="165" y="62"/>
                  </a:cubicBezTo>
                  <a:cubicBezTo>
                    <a:pt x="163" y="63"/>
                    <a:pt x="163" y="63"/>
                    <a:pt x="163" y="63"/>
                  </a:cubicBezTo>
                  <a:cubicBezTo>
                    <a:pt x="161" y="64"/>
                    <a:pt x="161" y="64"/>
                    <a:pt x="161" y="64"/>
                  </a:cubicBezTo>
                  <a:cubicBezTo>
                    <a:pt x="160" y="64"/>
                    <a:pt x="160" y="64"/>
                    <a:pt x="160" y="64"/>
                  </a:cubicBezTo>
                  <a:cubicBezTo>
                    <a:pt x="158" y="66"/>
                    <a:pt x="158" y="66"/>
                    <a:pt x="158" y="66"/>
                  </a:cubicBezTo>
                  <a:cubicBezTo>
                    <a:pt x="156" y="65"/>
                    <a:pt x="156" y="65"/>
                    <a:pt x="156" y="65"/>
                  </a:cubicBezTo>
                  <a:cubicBezTo>
                    <a:pt x="153" y="66"/>
                    <a:pt x="153" y="66"/>
                    <a:pt x="153" y="66"/>
                  </a:cubicBezTo>
                  <a:cubicBezTo>
                    <a:pt x="153" y="67"/>
                    <a:pt x="153" y="67"/>
                    <a:pt x="153" y="67"/>
                  </a:cubicBezTo>
                  <a:cubicBezTo>
                    <a:pt x="149" y="69"/>
                    <a:pt x="149" y="69"/>
                    <a:pt x="149" y="69"/>
                  </a:cubicBezTo>
                  <a:cubicBezTo>
                    <a:pt x="148" y="72"/>
                    <a:pt x="148" y="72"/>
                    <a:pt x="148" y="72"/>
                  </a:cubicBezTo>
                  <a:cubicBezTo>
                    <a:pt x="148" y="72"/>
                    <a:pt x="146" y="72"/>
                    <a:pt x="146" y="73"/>
                  </a:cubicBezTo>
                  <a:cubicBezTo>
                    <a:pt x="145" y="73"/>
                    <a:pt x="144" y="74"/>
                    <a:pt x="144" y="74"/>
                  </a:cubicBezTo>
                  <a:cubicBezTo>
                    <a:pt x="142" y="73"/>
                    <a:pt x="142" y="73"/>
                    <a:pt x="142" y="73"/>
                  </a:cubicBezTo>
                  <a:cubicBezTo>
                    <a:pt x="141" y="74"/>
                    <a:pt x="141" y="74"/>
                    <a:pt x="141" y="74"/>
                  </a:cubicBezTo>
                  <a:cubicBezTo>
                    <a:pt x="141" y="76"/>
                    <a:pt x="141" y="76"/>
                    <a:pt x="141" y="76"/>
                  </a:cubicBezTo>
                  <a:cubicBezTo>
                    <a:pt x="142" y="76"/>
                    <a:pt x="142" y="76"/>
                    <a:pt x="142" y="76"/>
                  </a:cubicBezTo>
                  <a:cubicBezTo>
                    <a:pt x="142" y="76"/>
                    <a:pt x="142" y="78"/>
                    <a:pt x="142" y="78"/>
                  </a:cubicBezTo>
                  <a:cubicBezTo>
                    <a:pt x="142" y="79"/>
                    <a:pt x="142" y="81"/>
                    <a:pt x="142" y="81"/>
                  </a:cubicBezTo>
                  <a:cubicBezTo>
                    <a:pt x="144" y="82"/>
                    <a:pt x="144" y="82"/>
                    <a:pt x="144" y="82"/>
                  </a:cubicBezTo>
                  <a:cubicBezTo>
                    <a:pt x="144" y="82"/>
                    <a:pt x="144" y="85"/>
                    <a:pt x="143" y="85"/>
                  </a:cubicBezTo>
                  <a:cubicBezTo>
                    <a:pt x="143" y="85"/>
                    <a:pt x="141" y="86"/>
                    <a:pt x="141" y="86"/>
                  </a:cubicBezTo>
                  <a:cubicBezTo>
                    <a:pt x="141" y="87"/>
                    <a:pt x="141" y="87"/>
                    <a:pt x="141" y="87"/>
                  </a:cubicBezTo>
                  <a:cubicBezTo>
                    <a:pt x="142" y="89"/>
                    <a:pt x="142" y="89"/>
                    <a:pt x="142" y="89"/>
                  </a:cubicBezTo>
                  <a:cubicBezTo>
                    <a:pt x="142" y="89"/>
                    <a:pt x="142" y="92"/>
                    <a:pt x="141" y="92"/>
                  </a:cubicBezTo>
                  <a:cubicBezTo>
                    <a:pt x="141" y="93"/>
                    <a:pt x="140" y="95"/>
                    <a:pt x="140" y="95"/>
                  </a:cubicBezTo>
                  <a:cubicBezTo>
                    <a:pt x="139" y="96"/>
                    <a:pt x="139" y="96"/>
                    <a:pt x="139" y="96"/>
                  </a:cubicBezTo>
                  <a:cubicBezTo>
                    <a:pt x="138" y="98"/>
                    <a:pt x="138" y="98"/>
                    <a:pt x="138" y="98"/>
                  </a:cubicBezTo>
                  <a:cubicBezTo>
                    <a:pt x="139" y="99"/>
                    <a:pt x="139" y="99"/>
                    <a:pt x="139" y="99"/>
                  </a:cubicBezTo>
                  <a:cubicBezTo>
                    <a:pt x="139" y="102"/>
                    <a:pt x="139" y="102"/>
                    <a:pt x="139" y="102"/>
                  </a:cubicBezTo>
                  <a:cubicBezTo>
                    <a:pt x="137" y="103"/>
                    <a:pt x="137" y="103"/>
                    <a:pt x="137" y="103"/>
                  </a:cubicBezTo>
                  <a:cubicBezTo>
                    <a:pt x="136" y="106"/>
                    <a:pt x="136" y="106"/>
                    <a:pt x="136" y="106"/>
                  </a:cubicBezTo>
                  <a:cubicBezTo>
                    <a:pt x="137" y="107"/>
                    <a:pt x="137" y="107"/>
                    <a:pt x="137" y="107"/>
                  </a:cubicBezTo>
                  <a:cubicBezTo>
                    <a:pt x="138" y="109"/>
                    <a:pt x="138" y="109"/>
                    <a:pt x="138" y="109"/>
                  </a:cubicBezTo>
                  <a:cubicBezTo>
                    <a:pt x="137" y="111"/>
                    <a:pt x="137" y="111"/>
                    <a:pt x="137" y="111"/>
                  </a:cubicBezTo>
                  <a:cubicBezTo>
                    <a:pt x="136" y="112"/>
                    <a:pt x="136" y="112"/>
                    <a:pt x="136" y="112"/>
                  </a:cubicBezTo>
                  <a:cubicBezTo>
                    <a:pt x="135" y="112"/>
                    <a:pt x="135" y="112"/>
                    <a:pt x="135" y="112"/>
                  </a:cubicBezTo>
                  <a:cubicBezTo>
                    <a:pt x="133" y="114"/>
                    <a:pt x="133" y="114"/>
                    <a:pt x="133" y="114"/>
                  </a:cubicBezTo>
                  <a:cubicBezTo>
                    <a:pt x="131" y="114"/>
                    <a:pt x="131" y="114"/>
                    <a:pt x="131" y="114"/>
                  </a:cubicBezTo>
                  <a:cubicBezTo>
                    <a:pt x="130" y="114"/>
                    <a:pt x="130" y="114"/>
                    <a:pt x="130" y="114"/>
                  </a:cubicBezTo>
                  <a:cubicBezTo>
                    <a:pt x="128" y="116"/>
                    <a:pt x="128" y="116"/>
                    <a:pt x="128" y="116"/>
                  </a:cubicBezTo>
                  <a:cubicBezTo>
                    <a:pt x="127" y="116"/>
                    <a:pt x="127" y="116"/>
                    <a:pt x="127" y="116"/>
                  </a:cubicBezTo>
                  <a:cubicBezTo>
                    <a:pt x="126" y="117"/>
                    <a:pt x="126" y="117"/>
                    <a:pt x="126" y="117"/>
                  </a:cubicBezTo>
                  <a:cubicBezTo>
                    <a:pt x="126" y="119"/>
                    <a:pt x="126" y="119"/>
                    <a:pt x="126" y="119"/>
                  </a:cubicBezTo>
                  <a:cubicBezTo>
                    <a:pt x="126" y="119"/>
                    <a:pt x="126" y="120"/>
                    <a:pt x="126" y="120"/>
                  </a:cubicBezTo>
                  <a:cubicBezTo>
                    <a:pt x="127" y="120"/>
                    <a:pt x="127" y="121"/>
                    <a:pt x="127" y="121"/>
                  </a:cubicBezTo>
                  <a:cubicBezTo>
                    <a:pt x="128" y="123"/>
                    <a:pt x="128" y="123"/>
                    <a:pt x="128" y="123"/>
                  </a:cubicBezTo>
                  <a:cubicBezTo>
                    <a:pt x="129" y="125"/>
                    <a:pt x="129" y="125"/>
                    <a:pt x="129" y="125"/>
                  </a:cubicBezTo>
                  <a:cubicBezTo>
                    <a:pt x="130" y="128"/>
                    <a:pt x="130" y="128"/>
                    <a:pt x="130" y="128"/>
                  </a:cubicBezTo>
                  <a:cubicBezTo>
                    <a:pt x="130" y="128"/>
                    <a:pt x="129" y="130"/>
                    <a:pt x="129" y="130"/>
                  </a:cubicBezTo>
                  <a:cubicBezTo>
                    <a:pt x="129" y="130"/>
                    <a:pt x="128" y="132"/>
                    <a:pt x="128" y="132"/>
                  </a:cubicBezTo>
                  <a:cubicBezTo>
                    <a:pt x="127" y="134"/>
                    <a:pt x="127" y="134"/>
                    <a:pt x="127" y="134"/>
                  </a:cubicBezTo>
                  <a:cubicBezTo>
                    <a:pt x="126" y="136"/>
                    <a:pt x="126" y="136"/>
                    <a:pt x="126" y="136"/>
                  </a:cubicBezTo>
                  <a:cubicBezTo>
                    <a:pt x="125" y="137"/>
                    <a:pt x="125" y="137"/>
                    <a:pt x="125" y="137"/>
                  </a:cubicBezTo>
                  <a:cubicBezTo>
                    <a:pt x="123" y="137"/>
                    <a:pt x="123" y="137"/>
                    <a:pt x="123" y="137"/>
                  </a:cubicBezTo>
                  <a:cubicBezTo>
                    <a:pt x="123" y="138"/>
                    <a:pt x="123" y="138"/>
                    <a:pt x="123" y="138"/>
                  </a:cubicBezTo>
                  <a:cubicBezTo>
                    <a:pt x="122" y="140"/>
                    <a:pt x="122" y="140"/>
                    <a:pt x="122" y="140"/>
                  </a:cubicBezTo>
                  <a:cubicBezTo>
                    <a:pt x="122" y="141"/>
                    <a:pt x="122" y="141"/>
                    <a:pt x="122" y="141"/>
                  </a:cubicBezTo>
                  <a:cubicBezTo>
                    <a:pt x="121" y="141"/>
                    <a:pt x="121" y="141"/>
                    <a:pt x="121" y="141"/>
                  </a:cubicBezTo>
                  <a:cubicBezTo>
                    <a:pt x="121" y="143"/>
                    <a:pt x="121" y="143"/>
                    <a:pt x="121" y="143"/>
                  </a:cubicBezTo>
                  <a:cubicBezTo>
                    <a:pt x="120" y="144"/>
                    <a:pt x="120" y="144"/>
                    <a:pt x="120" y="144"/>
                  </a:cubicBezTo>
                  <a:cubicBezTo>
                    <a:pt x="120" y="144"/>
                    <a:pt x="119" y="144"/>
                    <a:pt x="119" y="144"/>
                  </a:cubicBezTo>
                  <a:cubicBezTo>
                    <a:pt x="118" y="144"/>
                    <a:pt x="117" y="145"/>
                    <a:pt x="117" y="145"/>
                  </a:cubicBezTo>
                  <a:cubicBezTo>
                    <a:pt x="117" y="145"/>
                    <a:pt x="115" y="145"/>
                    <a:pt x="115" y="144"/>
                  </a:cubicBezTo>
                  <a:cubicBezTo>
                    <a:pt x="115" y="144"/>
                    <a:pt x="114" y="145"/>
                    <a:pt x="113" y="144"/>
                  </a:cubicBezTo>
                  <a:cubicBezTo>
                    <a:pt x="113" y="144"/>
                    <a:pt x="112" y="143"/>
                    <a:pt x="112" y="143"/>
                  </a:cubicBezTo>
                  <a:cubicBezTo>
                    <a:pt x="111" y="143"/>
                    <a:pt x="111" y="143"/>
                    <a:pt x="111" y="143"/>
                  </a:cubicBezTo>
                  <a:cubicBezTo>
                    <a:pt x="109" y="143"/>
                    <a:pt x="109" y="143"/>
                    <a:pt x="109" y="143"/>
                  </a:cubicBezTo>
                  <a:cubicBezTo>
                    <a:pt x="106" y="143"/>
                    <a:pt x="106" y="143"/>
                    <a:pt x="106" y="143"/>
                  </a:cubicBezTo>
                  <a:cubicBezTo>
                    <a:pt x="104" y="143"/>
                    <a:pt x="104" y="143"/>
                    <a:pt x="104" y="143"/>
                  </a:cubicBezTo>
                  <a:cubicBezTo>
                    <a:pt x="104" y="142"/>
                    <a:pt x="104" y="142"/>
                    <a:pt x="104" y="142"/>
                  </a:cubicBezTo>
                  <a:cubicBezTo>
                    <a:pt x="103" y="143"/>
                    <a:pt x="103" y="143"/>
                    <a:pt x="103" y="143"/>
                  </a:cubicBezTo>
                  <a:cubicBezTo>
                    <a:pt x="102" y="141"/>
                    <a:pt x="102" y="141"/>
                    <a:pt x="102" y="141"/>
                  </a:cubicBezTo>
                  <a:cubicBezTo>
                    <a:pt x="100" y="141"/>
                    <a:pt x="100" y="141"/>
                    <a:pt x="100" y="141"/>
                  </a:cubicBezTo>
                  <a:cubicBezTo>
                    <a:pt x="98" y="141"/>
                    <a:pt x="98" y="141"/>
                    <a:pt x="98" y="141"/>
                  </a:cubicBezTo>
                  <a:cubicBezTo>
                    <a:pt x="98" y="141"/>
                    <a:pt x="98" y="142"/>
                    <a:pt x="99" y="143"/>
                  </a:cubicBezTo>
                  <a:cubicBezTo>
                    <a:pt x="99" y="143"/>
                    <a:pt x="100" y="145"/>
                    <a:pt x="100" y="145"/>
                  </a:cubicBezTo>
                  <a:cubicBezTo>
                    <a:pt x="100" y="145"/>
                    <a:pt x="100" y="147"/>
                    <a:pt x="100" y="147"/>
                  </a:cubicBezTo>
                  <a:cubicBezTo>
                    <a:pt x="100" y="147"/>
                    <a:pt x="102" y="149"/>
                    <a:pt x="102" y="149"/>
                  </a:cubicBezTo>
                  <a:cubicBezTo>
                    <a:pt x="102" y="150"/>
                    <a:pt x="102" y="150"/>
                    <a:pt x="102" y="150"/>
                  </a:cubicBezTo>
                  <a:cubicBezTo>
                    <a:pt x="102" y="150"/>
                    <a:pt x="103" y="152"/>
                    <a:pt x="103" y="152"/>
                  </a:cubicBezTo>
                  <a:cubicBezTo>
                    <a:pt x="103" y="152"/>
                    <a:pt x="105" y="153"/>
                    <a:pt x="105" y="153"/>
                  </a:cubicBezTo>
                  <a:cubicBezTo>
                    <a:pt x="105" y="155"/>
                    <a:pt x="105" y="155"/>
                    <a:pt x="105" y="155"/>
                  </a:cubicBezTo>
                  <a:cubicBezTo>
                    <a:pt x="104" y="156"/>
                    <a:pt x="104" y="156"/>
                    <a:pt x="104" y="156"/>
                  </a:cubicBezTo>
                  <a:cubicBezTo>
                    <a:pt x="103" y="157"/>
                    <a:pt x="103" y="157"/>
                    <a:pt x="103" y="157"/>
                  </a:cubicBezTo>
                  <a:cubicBezTo>
                    <a:pt x="104" y="159"/>
                    <a:pt x="104" y="159"/>
                    <a:pt x="104" y="159"/>
                  </a:cubicBezTo>
                  <a:cubicBezTo>
                    <a:pt x="104" y="161"/>
                    <a:pt x="104" y="161"/>
                    <a:pt x="104" y="161"/>
                  </a:cubicBezTo>
                  <a:cubicBezTo>
                    <a:pt x="105" y="162"/>
                    <a:pt x="105" y="162"/>
                    <a:pt x="105" y="162"/>
                  </a:cubicBezTo>
                  <a:cubicBezTo>
                    <a:pt x="105" y="163"/>
                    <a:pt x="105" y="163"/>
                    <a:pt x="105" y="163"/>
                  </a:cubicBezTo>
                  <a:cubicBezTo>
                    <a:pt x="104" y="164"/>
                    <a:pt x="104" y="164"/>
                    <a:pt x="104" y="164"/>
                  </a:cubicBezTo>
                  <a:cubicBezTo>
                    <a:pt x="104" y="166"/>
                    <a:pt x="104" y="166"/>
                    <a:pt x="104" y="166"/>
                  </a:cubicBezTo>
                  <a:cubicBezTo>
                    <a:pt x="105" y="168"/>
                    <a:pt x="105" y="168"/>
                    <a:pt x="105" y="168"/>
                  </a:cubicBezTo>
                  <a:cubicBezTo>
                    <a:pt x="106" y="170"/>
                    <a:pt x="106" y="170"/>
                    <a:pt x="106" y="170"/>
                  </a:cubicBezTo>
                  <a:cubicBezTo>
                    <a:pt x="108" y="170"/>
                    <a:pt x="108" y="170"/>
                    <a:pt x="108" y="170"/>
                  </a:cubicBezTo>
                  <a:cubicBezTo>
                    <a:pt x="108" y="172"/>
                    <a:pt x="108" y="172"/>
                    <a:pt x="108" y="172"/>
                  </a:cubicBezTo>
                  <a:cubicBezTo>
                    <a:pt x="107" y="173"/>
                    <a:pt x="107" y="173"/>
                    <a:pt x="107" y="173"/>
                  </a:cubicBezTo>
                  <a:cubicBezTo>
                    <a:pt x="107" y="173"/>
                    <a:pt x="107" y="174"/>
                    <a:pt x="107" y="174"/>
                  </a:cubicBezTo>
                  <a:cubicBezTo>
                    <a:pt x="108" y="174"/>
                    <a:pt x="109" y="175"/>
                    <a:pt x="109" y="175"/>
                  </a:cubicBezTo>
                  <a:cubicBezTo>
                    <a:pt x="111" y="174"/>
                    <a:pt x="111" y="174"/>
                    <a:pt x="111" y="174"/>
                  </a:cubicBezTo>
                  <a:cubicBezTo>
                    <a:pt x="111" y="174"/>
                    <a:pt x="112" y="174"/>
                    <a:pt x="112" y="174"/>
                  </a:cubicBezTo>
                  <a:cubicBezTo>
                    <a:pt x="112" y="175"/>
                    <a:pt x="113" y="177"/>
                    <a:pt x="113" y="177"/>
                  </a:cubicBezTo>
                  <a:cubicBezTo>
                    <a:pt x="114" y="178"/>
                    <a:pt x="114" y="178"/>
                    <a:pt x="114" y="178"/>
                  </a:cubicBezTo>
                  <a:cubicBezTo>
                    <a:pt x="114" y="180"/>
                    <a:pt x="114" y="180"/>
                    <a:pt x="114" y="180"/>
                  </a:cubicBezTo>
                  <a:cubicBezTo>
                    <a:pt x="112" y="182"/>
                    <a:pt x="112" y="182"/>
                    <a:pt x="112" y="182"/>
                  </a:cubicBezTo>
                  <a:cubicBezTo>
                    <a:pt x="110" y="184"/>
                    <a:pt x="110" y="184"/>
                    <a:pt x="110" y="184"/>
                  </a:cubicBezTo>
                  <a:cubicBezTo>
                    <a:pt x="109" y="185"/>
                    <a:pt x="109" y="185"/>
                    <a:pt x="109" y="185"/>
                  </a:cubicBezTo>
                  <a:cubicBezTo>
                    <a:pt x="109" y="187"/>
                    <a:pt x="109" y="187"/>
                    <a:pt x="109" y="187"/>
                  </a:cubicBezTo>
                  <a:cubicBezTo>
                    <a:pt x="108" y="188"/>
                    <a:pt x="108" y="188"/>
                    <a:pt x="108" y="188"/>
                  </a:cubicBezTo>
                  <a:cubicBezTo>
                    <a:pt x="106" y="189"/>
                    <a:pt x="106" y="189"/>
                    <a:pt x="106" y="189"/>
                  </a:cubicBezTo>
                  <a:cubicBezTo>
                    <a:pt x="104" y="190"/>
                    <a:pt x="104" y="190"/>
                    <a:pt x="104" y="190"/>
                  </a:cubicBezTo>
                  <a:cubicBezTo>
                    <a:pt x="103" y="190"/>
                    <a:pt x="103" y="190"/>
                    <a:pt x="103" y="190"/>
                  </a:cubicBezTo>
                  <a:cubicBezTo>
                    <a:pt x="102" y="191"/>
                    <a:pt x="102" y="191"/>
                    <a:pt x="102" y="191"/>
                  </a:cubicBezTo>
                  <a:cubicBezTo>
                    <a:pt x="99" y="192"/>
                    <a:pt x="99" y="192"/>
                    <a:pt x="99" y="192"/>
                  </a:cubicBezTo>
                  <a:cubicBezTo>
                    <a:pt x="98" y="192"/>
                    <a:pt x="98" y="192"/>
                    <a:pt x="98" y="192"/>
                  </a:cubicBezTo>
                  <a:cubicBezTo>
                    <a:pt x="96" y="196"/>
                    <a:pt x="96" y="196"/>
                    <a:pt x="96" y="196"/>
                  </a:cubicBezTo>
                  <a:cubicBezTo>
                    <a:pt x="96" y="196"/>
                    <a:pt x="96" y="198"/>
                    <a:pt x="96" y="198"/>
                  </a:cubicBezTo>
                  <a:cubicBezTo>
                    <a:pt x="96" y="198"/>
                    <a:pt x="97" y="199"/>
                    <a:pt x="97" y="199"/>
                  </a:cubicBezTo>
                  <a:cubicBezTo>
                    <a:pt x="97" y="199"/>
                    <a:pt x="95" y="201"/>
                    <a:pt x="95" y="201"/>
                  </a:cubicBezTo>
                  <a:cubicBezTo>
                    <a:pt x="95" y="201"/>
                    <a:pt x="93" y="202"/>
                    <a:pt x="93" y="202"/>
                  </a:cubicBezTo>
                  <a:cubicBezTo>
                    <a:pt x="92" y="204"/>
                    <a:pt x="92" y="204"/>
                    <a:pt x="92" y="204"/>
                  </a:cubicBezTo>
                  <a:cubicBezTo>
                    <a:pt x="93" y="205"/>
                    <a:pt x="93" y="205"/>
                    <a:pt x="93" y="205"/>
                  </a:cubicBezTo>
                  <a:cubicBezTo>
                    <a:pt x="91" y="205"/>
                    <a:pt x="91" y="205"/>
                    <a:pt x="91" y="205"/>
                  </a:cubicBezTo>
                  <a:cubicBezTo>
                    <a:pt x="92" y="207"/>
                    <a:pt x="92" y="207"/>
                    <a:pt x="92" y="207"/>
                  </a:cubicBezTo>
                  <a:cubicBezTo>
                    <a:pt x="91" y="208"/>
                    <a:pt x="91" y="208"/>
                    <a:pt x="91" y="208"/>
                  </a:cubicBezTo>
                  <a:cubicBezTo>
                    <a:pt x="92" y="209"/>
                    <a:pt x="92" y="209"/>
                    <a:pt x="92" y="209"/>
                  </a:cubicBezTo>
                  <a:cubicBezTo>
                    <a:pt x="92" y="209"/>
                    <a:pt x="93" y="212"/>
                    <a:pt x="93" y="212"/>
                  </a:cubicBezTo>
                  <a:cubicBezTo>
                    <a:pt x="93" y="213"/>
                    <a:pt x="94" y="214"/>
                    <a:pt x="94" y="214"/>
                  </a:cubicBezTo>
                  <a:cubicBezTo>
                    <a:pt x="94" y="214"/>
                    <a:pt x="95" y="215"/>
                    <a:pt x="95" y="215"/>
                  </a:cubicBezTo>
                  <a:cubicBezTo>
                    <a:pt x="95" y="216"/>
                    <a:pt x="95" y="217"/>
                    <a:pt x="95" y="218"/>
                  </a:cubicBezTo>
                  <a:cubicBezTo>
                    <a:pt x="95" y="219"/>
                    <a:pt x="96" y="221"/>
                    <a:pt x="96" y="221"/>
                  </a:cubicBezTo>
                  <a:cubicBezTo>
                    <a:pt x="97" y="223"/>
                    <a:pt x="97" y="223"/>
                    <a:pt x="97" y="223"/>
                  </a:cubicBezTo>
                  <a:cubicBezTo>
                    <a:pt x="97" y="223"/>
                    <a:pt x="97" y="224"/>
                    <a:pt x="97" y="224"/>
                  </a:cubicBezTo>
                  <a:cubicBezTo>
                    <a:pt x="98" y="224"/>
                    <a:pt x="100" y="224"/>
                    <a:pt x="100" y="224"/>
                  </a:cubicBezTo>
                  <a:cubicBezTo>
                    <a:pt x="100" y="224"/>
                    <a:pt x="102" y="224"/>
                    <a:pt x="102" y="224"/>
                  </a:cubicBezTo>
                  <a:cubicBezTo>
                    <a:pt x="102" y="224"/>
                    <a:pt x="103" y="223"/>
                    <a:pt x="104" y="224"/>
                  </a:cubicBezTo>
                  <a:cubicBezTo>
                    <a:pt x="104" y="224"/>
                    <a:pt x="104" y="225"/>
                    <a:pt x="104" y="225"/>
                  </a:cubicBezTo>
                  <a:cubicBezTo>
                    <a:pt x="104" y="225"/>
                    <a:pt x="104" y="226"/>
                    <a:pt x="104" y="226"/>
                  </a:cubicBezTo>
                  <a:cubicBezTo>
                    <a:pt x="100" y="230"/>
                    <a:pt x="100" y="230"/>
                    <a:pt x="100" y="230"/>
                  </a:cubicBezTo>
                  <a:cubicBezTo>
                    <a:pt x="100" y="233"/>
                    <a:pt x="100" y="233"/>
                    <a:pt x="100" y="233"/>
                  </a:cubicBezTo>
                  <a:cubicBezTo>
                    <a:pt x="100" y="233"/>
                    <a:pt x="99" y="233"/>
                    <a:pt x="99" y="233"/>
                  </a:cubicBezTo>
                  <a:cubicBezTo>
                    <a:pt x="98" y="233"/>
                    <a:pt x="97" y="233"/>
                    <a:pt x="97" y="233"/>
                  </a:cubicBezTo>
                  <a:cubicBezTo>
                    <a:pt x="95" y="231"/>
                    <a:pt x="95" y="231"/>
                    <a:pt x="95" y="231"/>
                  </a:cubicBezTo>
                  <a:cubicBezTo>
                    <a:pt x="93" y="232"/>
                    <a:pt x="93" y="232"/>
                    <a:pt x="93" y="232"/>
                  </a:cubicBezTo>
                  <a:cubicBezTo>
                    <a:pt x="93" y="233"/>
                    <a:pt x="93" y="233"/>
                    <a:pt x="93" y="233"/>
                  </a:cubicBezTo>
                  <a:cubicBezTo>
                    <a:pt x="93" y="233"/>
                    <a:pt x="91" y="233"/>
                    <a:pt x="91" y="233"/>
                  </a:cubicBezTo>
                  <a:cubicBezTo>
                    <a:pt x="91" y="233"/>
                    <a:pt x="88" y="233"/>
                    <a:pt x="88" y="233"/>
                  </a:cubicBezTo>
                  <a:cubicBezTo>
                    <a:pt x="87" y="234"/>
                    <a:pt x="87" y="234"/>
                    <a:pt x="87" y="234"/>
                  </a:cubicBezTo>
                  <a:cubicBezTo>
                    <a:pt x="86" y="238"/>
                    <a:pt x="86" y="238"/>
                    <a:pt x="86" y="238"/>
                  </a:cubicBezTo>
                  <a:cubicBezTo>
                    <a:pt x="84" y="240"/>
                    <a:pt x="84" y="240"/>
                    <a:pt x="84" y="240"/>
                  </a:cubicBezTo>
                  <a:cubicBezTo>
                    <a:pt x="82" y="241"/>
                    <a:pt x="82" y="241"/>
                    <a:pt x="82" y="241"/>
                  </a:cubicBezTo>
                  <a:cubicBezTo>
                    <a:pt x="80" y="243"/>
                    <a:pt x="80" y="243"/>
                    <a:pt x="80" y="243"/>
                  </a:cubicBezTo>
                  <a:cubicBezTo>
                    <a:pt x="77" y="244"/>
                    <a:pt x="77" y="244"/>
                    <a:pt x="77" y="244"/>
                  </a:cubicBezTo>
                  <a:cubicBezTo>
                    <a:pt x="77" y="244"/>
                    <a:pt x="76" y="245"/>
                    <a:pt x="76" y="245"/>
                  </a:cubicBezTo>
                  <a:cubicBezTo>
                    <a:pt x="76" y="246"/>
                    <a:pt x="75" y="249"/>
                    <a:pt x="75" y="249"/>
                  </a:cubicBezTo>
                  <a:cubicBezTo>
                    <a:pt x="75" y="249"/>
                    <a:pt x="73" y="250"/>
                    <a:pt x="73" y="251"/>
                  </a:cubicBezTo>
                  <a:cubicBezTo>
                    <a:pt x="73" y="251"/>
                    <a:pt x="71" y="252"/>
                    <a:pt x="71" y="252"/>
                  </a:cubicBezTo>
                  <a:cubicBezTo>
                    <a:pt x="71" y="252"/>
                    <a:pt x="71" y="254"/>
                    <a:pt x="71" y="254"/>
                  </a:cubicBezTo>
                  <a:cubicBezTo>
                    <a:pt x="71" y="254"/>
                    <a:pt x="72" y="256"/>
                    <a:pt x="72" y="256"/>
                  </a:cubicBezTo>
                  <a:cubicBezTo>
                    <a:pt x="72" y="259"/>
                    <a:pt x="72" y="259"/>
                    <a:pt x="72" y="259"/>
                  </a:cubicBezTo>
                  <a:cubicBezTo>
                    <a:pt x="72" y="261"/>
                    <a:pt x="72" y="261"/>
                    <a:pt x="72" y="261"/>
                  </a:cubicBezTo>
                  <a:cubicBezTo>
                    <a:pt x="73" y="263"/>
                    <a:pt x="73" y="263"/>
                    <a:pt x="73" y="263"/>
                  </a:cubicBezTo>
                  <a:cubicBezTo>
                    <a:pt x="72" y="265"/>
                    <a:pt x="72" y="265"/>
                    <a:pt x="72" y="265"/>
                  </a:cubicBezTo>
                  <a:cubicBezTo>
                    <a:pt x="71" y="268"/>
                    <a:pt x="71" y="268"/>
                    <a:pt x="71" y="268"/>
                  </a:cubicBezTo>
                  <a:cubicBezTo>
                    <a:pt x="71" y="269"/>
                    <a:pt x="71" y="269"/>
                    <a:pt x="71" y="269"/>
                  </a:cubicBezTo>
                  <a:cubicBezTo>
                    <a:pt x="71" y="271"/>
                    <a:pt x="71" y="271"/>
                    <a:pt x="71" y="271"/>
                  </a:cubicBezTo>
                  <a:cubicBezTo>
                    <a:pt x="71" y="275"/>
                    <a:pt x="71" y="275"/>
                    <a:pt x="71" y="275"/>
                  </a:cubicBezTo>
                  <a:cubicBezTo>
                    <a:pt x="68" y="274"/>
                    <a:pt x="68" y="274"/>
                    <a:pt x="68" y="274"/>
                  </a:cubicBezTo>
                  <a:cubicBezTo>
                    <a:pt x="65" y="274"/>
                    <a:pt x="65" y="274"/>
                    <a:pt x="65" y="274"/>
                  </a:cubicBezTo>
                  <a:cubicBezTo>
                    <a:pt x="62" y="275"/>
                    <a:pt x="62" y="275"/>
                    <a:pt x="62" y="275"/>
                  </a:cubicBezTo>
                  <a:cubicBezTo>
                    <a:pt x="58" y="277"/>
                    <a:pt x="58" y="277"/>
                    <a:pt x="58" y="277"/>
                  </a:cubicBezTo>
                  <a:cubicBezTo>
                    <a:pt x="52" y="278"/>
                    <a:pt x="52" y="278"/>
                    <a:pt x="52" y="278"/>
                  </a:cubicBezTo>
                  <a:cubicBezTo>
                    <a:pt x="47" y="278"/>
                    <a:pt x="47" y="278"/>
                    <a:pt x="47" y="278"/>
                  </a:cubicBezTo>
                  <a:cubicBezTo>
                    <a:pt x="44" y="277"/>
                    <a:pt x="44" y="277"/>
                    <a:pt x="44" y="277"/>
                  </a:cubicBezTo>
                  <a:cubicBezTo>
                    <a:pt x="42" y="276"/>
                    <a:pt x="42" y="276"/>
                    <a:pt x="42" y="276"/>
                  </a:cubicBezTo>
                  <a:cubicBezTo>
                    <a:pt x="40" y="274"/>
                    <a:pt x="40" y="274"/>
                    <a:pt x="40" y="274"/>
                  </a:cubicBezTo>
                  <a:cubicBezTo>
                    <a:pt x="37" y="271"/>
                    <a:pt x="37" y="271"/>
                    <a:pt x="37" y="271"/>
                  </a:cubicBezTo>
                  <a:cubicBezTo>
                    <a:pt x="34" y="271"/>
                    <a:pt x="34" y="271"/>
                    <a:pt x="34" y="271"/>
                  </a:cubicBezTo>
                  <a:cubicBezTo>
                    <a:pt x="32" y="270"/>
                    <a:pt x="32" y="270"/>
                    <a:pt x="32" y="270"/>
                  </a:cubicBezTo>
                  <a:cubicBezTo>
                    <a:pt x="30" y="269"/>
                    <a:pt x="30" y="269"/>
                    <a:pt x="30" y="269"/>
                  </a:cubicBezTo>
                  <a:cubicBezTo>
                    <a:pt x="28" y="268"/>
                    <a:pt x="28" y="268"/>
                    <a:pt x="28" y="268"/>
                  </a:cubicBezTo>
                  <a:cubicBezTo>
                    <a:pt x="26" y="268"/>
                    <a:pt x="26" y="268"/>
                    <a:pt x="26" y="268"/>
                  </a:cubicBezTo>
                  <a:cubicBezTo>
                    <a:pt x="22" y="266"/>
                    <a:pt x="22" y="266"/>
                    <a:pt x="22" y="266"/>
                  </a:cubicBezTo>
                  <a:cubicBezTo>
                    <a:pt x="18" y="264"/>
                    <a:pt x="18" y="264"/>
                    <a:pt x="18" y="264"/>
                  </a:cubicBezTo>
                  <a:cubicBezTo>
                    <a:pt x="16" y="265"/>
                    <a:pt x="16" y="265"/>
                    <a:pt x="16" y="265"/>
                  </a:cubicBezTo>
                  <a:cubicBezTo>
                    <a:pt x="16" y="266"/>
                    <a:pt x="16" y="266"/>
                    <a:pt x="16" y="266"/>
                  </a:cubicBezTo>
                  <a:cubicBezTo>
                    <a:pt x="13" y="265"/>
                    <a:pt x="13" y="265"/>
                    <a:pt x="13" y="265"/>
                  </a:cubicBezTo>
                  <a:cubicBezTo>
                    <a:pt x="11" y="265"/>
                    <a:pt x="11" y="265"/>
                    <a:pt x="11" y="265"/>
                  </a:cubicBezTo>
                  <a:cubicBezTo>
                    <a:pt x="9" y="265"/>
                    <a:pt x="9" y="265"/>
                    <a:pt x="9" y="265"/>
                  </a:cubicBezTo>
                  <a:cubicBezTo>
                    <a:pt x="5" y="266"/>
                    <a:pt x="5" y="266"/>
                    <a:pt x="5" y="266"/>
                  </a:cubicBezTo>
                  <a:cubicBezTo>
                    <a:pt x="2" y="267"/>
                    <a:pt x="2" y="267"/>
                    <a:pt x="2" y="267"/>
                  </a:cubicBezTo>
                  <a:cubicBezTo>
                    <a:pt x="0" y="266"/>
                    <a:pt x="0" y="266"/>
                    <a:pt x="0" y="266"/>
                  </a:cubicBezTo>
                  <a:cubicBezTo>
                    <a:pt x="2" y="264"/>
                    <a:pt x="2" y="264"/>
                    <a:pt x="2" y="264"/>
                  </a:cubicBezTo>
                  <a:cubicBezTo>
                    <a:pt x="4" y="261"/>
                    <a:pt x="4" y="261"/>
                    <a:pt x="4" y="261"/>
                  </a:cubicBezTo>
                  <a:cubicBezTo>
                    <a:pt x="6" y="260"/>
                    <a:pt x="6" y="260"/>
                    <a:pt x="6" y="260"/>
                  </a:cubicBezTo>
                  <a:cubicBezTo>
                    <a:pt x="7" y="257"/>
                    <a:pt x="7" y="257"/>
                    <a:pt x="7" y="257"/>
                  </a:cubicBezTo>
                  <a:cubicBezTo>
                    <a:pt x="10" y="255"/>
                    <a:pt x="10" y="255"/>
                    <a:pt x="10" y="255"/>
                  </a:cubicBezTo>
                  <a:cubicBezTo>
                    <a:pt x="10" y="252"/>
                    <a:pt x="10" y="252"/>
                    <a:pt x="10" y="252"/>
                  </a:cubicBezTo>
                  <a:cubicBezTo>
                    <a:pt x="12" y="248"/>
                    <a:pt x="12" y="248"/>
                    <a:pt x="12" y="248"/>
                  </a:cubicBezTo>
                  <a:cubicBezTo>
                    <a:pt x="12" y="248"/>
                    <a:pt x="14" y="248"/>
                    <a:pt x="14" y="247"/>
                  </a:cubicBezTo>
                  <a:cubicBezTo>
                    <a:pt x="15" y="245"/>
                    <a:pt x="15" y="244"/>
                    <a:pt x="16" y="243"/>
                  </a:cubicBezTo>
                  <a:cubicBezTo>
                    <a:pt x="16" y="242"/>
                    <a:pt x="17" y="242"/>
                    <a:pt x="17" y="241"/>
                  </a:cubicBezTo>
                  <a:cubicBezTo>
                    <a:pt x="17" y="240"/>
                    <a:pt x="16" y="237"/>
                    <a:pt x="16" y="237"/>
                  </a:cubicBezTo>
                  <a:cubicBezTo>
                    <a:pt x="16" y="237"/>
                    <a:pt x="18" y="233"/>
                    <a:pt x="18" y="233"/>
                  </a:cubicBezTo>
                  <a:cubicBezTo>
                    <a:pt x="19" y="232"/>
                    <a:pt x="19" y="228"/>
                    <a:pt x="19" y="228"/>
                  </a:cubicBezTo>
                  <a:cubicBezTo>
                    <a:pt x="19" y="228"/>
                    <a:pt x="20" y="226"/>
                    <a:pt x="21" y="225"/>
                  </a:cubicBezTo>
                  <a:cubicBezTo>
                    <a:pt x="21" y="224"/>
                    <a:pt x="21" y="221"/>
                    <a:pt x="21" y="221"/>
                  </a:cubicBezTo>
                  <a:cubicBezTo>
                    <a:pt x="19" y="218"/>
                    <a:pt x="19" y="218"/>
                    <a:pt x="19" y="218"/>
                  </a:cubicBezTo>
                  <a:cubicBezTo>
                    <a:pt x="21" y="214"/>
                    <a:pt x="21" y="214"/>
                    <a:pt x="21" y="214"/>
                  </a:cubicBezTo>
                  <a:cubicBezTo>
                    <a:pt x="24" y="209"/>
                    <a:pt x="24" y="209"/>
                    <a:pt x="24" y="209"/>
                  </a:cubicBezTo>
                  <a:cubicBezTo>
                    <a:pt x="27" y="204"/>
                    <a:pt x="27" y="204"/>
                    <a:pt x="27" y="204"/>
                  </a:cubicBezTo>
                  <a:cubicBezTo>
                    <a:pt x="28" y="199"/>
                    <a:pt x="28" y="199"/>
                    <a:pt x="28" y="199"/>
                  </a:cubicBezTo>
                  <a:cubicBezTo>
                    <a:pt x="28" y="199"/>
                    <a:pt x="28" y="197"/>
                    <a:pt x="28" y="196"/>
                  </a:cubicBezTo>
                  <a:cubicBezTo>
                    <a:pt x="28" y="196"/>
                    <a:pt x="28" y="194"/>
                    <a:pt x="28" y="194"/>
                  </a:cubicBezTo>
                  <a:cubicBezTo>
                    <a:pt x="28" y="194"/>
                    <a:pt x="28" y="192"/>
                    <a:pt x="28" y="192"/>
                  </a:cubicBezTo>
                  <a:cubicBezTo>
                    <a:pt x="28" y="192"/>
                    <a:pt x="27" y="190"/>
                    <a:pt x="27" y="190"/>
                  </a:cubicBezTo>
                  <a:cubicBezTo>
                    <a:pt x="26" y="187"/>
                    <a:pt x="26" y="187"/>
                    <a:pt x="26" y="187"/>
                  </a:cubicBezTo>
                  <a:cubicBezTo>
                    <a:pt x="25" y="188"/>
                    <a:pt x="25" y="188"/>
                    <a:pt x="25" y="188"/>
                  </a:cubicBezTo>
                  <a:cubicBezTo>
                    <a:pt x="25" y="188"/>
                    <a:pt x="24" y="189"/>
                    <a:pt x="23" y="188"/>
                  </a:cubicBezTo>
                  <a:cubicBezTo>
                    <a:pt x="23" y="188"/>
                    <a:pt x="19" y="188"/>
                    <a:pt x="19" y="188"/>
                  </a:cubicBezTo>
                  <a:cubicBezTo>
                    <a:pt x="17" y="189"/>
                    <a:pt x="17" y="189"/>
                    <a:pt x="17" y="189"/>
                  </a:cubicBezTo>
                  <a:cubicBezTo>
                    <a:pt x="14" y="188"/>
                    <a:pt x="14" y="188"/>
                    <a:pt x="14" y="188"/>
                  </a:cubicBezTo>
                  <a:cubicBezTo>
                    <a:pt x="14" y="188"/>
                    <a:pt x="13" y="189"/>
                    <a:pt x="12" y="189"/>
                  </a:cubicBezTo>
                  <a:cubicBezTo>
                    <a:pt x="12" y="189"/>
                    <a:pt x="11" y="189"/>
                    <a:pt x="11" y="188"/>
                  </a:cubicBezTo>
                  <a:cubicBezTo>
                    <a:pt x="11" y="188"/>
                    <a:pt x="14" y="185"/>
                    <a:pt x="14" y="185"/>
                  </a:cubicBezTo>
                  <a:cubicBezTo>
                    <a:pt x="14" y="185"/>
                    <a:pt x="14" y="185"/>
                    <a:pt x="14" y="184"/>
                  </a:cubicBezTo>
                  <a:cubicBezTo>
                    <a:pt x="14" y="183"/>
                    <a:pt x="14" y="181"/>
                    <a:pt x="14" y="181"/>
                  </a:cubicBezTo>
                  <a:cubicBezTo>
                    <a:pt x="14" y="180"/>
                    <a:pt x="13" y="177"/>
                    <a:pt x="13" y="177"/>
                  </a:cubicBezTo>
                  <a:cubicBezTo>
                    <a:pt x="13" y="177"/>
                    <a:pt x="12" y="176"/>
                    <a:pt x="13" y="175"/>
                  </a:cubicBezTo>
                  <a:cubicBezTo>
                    <a:pt x="13" y="174"/>
                    <a:pt x="14" y="174"/>
                    <a:pt x="14" y="174"/>
                  </a:cubicBezTo>
                  <a:cubicBezTo>
                    <a:pt x="12" y="173"/>
                    <a:pt x="12" y="173"/>
                    <a:pt x="12" y="173"/>
                  </a:cubicBezTo>
                  <a:cubicBezTo>
                    <a:pt x="12" y="173"/>
                    <a:pt x="12" y="173"/>
                    <a:pt x="11" y="173"/>
                  </a:cubicBezTo>
                  <a:cubicBezTo>
                    <a:pt x="10" y="174"/>
                    <a:pt x="9" y="174"/>
                    <a:pt x="9" y="174"/>
                  </a:cubicBezTo>
                  <a:cubicBezTo>
                    <a:pt x="8" y="172"/>
                    <a:pt x="8" y="172"/>
                    <a:pt x="8" y="172"/>
                  </a:cubicBezTo>
                  <a:cubicBezTo>
                    <a:pt x="8" y="172"/>
                    <a:pt x="7" y="173"/>
                    <a:pt x="7" y="172"/>
                  </a:cubicBezTo>
                  <a:cubicBezTo>
                    <a:pt x="6" y="172"/>
                    <a:pt x="4" y="171"/>
                    <a:pt x="4" y="171"/>
                  </a:cubicBezTo>
                  <a:cubicBezTo>
                    <a:pt x="4" y="171"/>
                    <a:pt x="4" y="169"/>
                    <a:pt x="4" y="169"/>
                  </a:cubicBezTo>
                  <a:cubicBezTo>
                    <a:pt x="5" y="168"/>
                    <a:pt x="5" y="168"/>
                    <a:pt x="5" y="167"/>
                  </a:cubicBezTo>
                  <a:cubicBezTo>
                    <a:pt x="5" y="166"/>
                    <a:pt x="5" y="165"/>
                    <a:pt x="6" y="164"/>
                  </a:cubicBezTo>
                  <a:cubicBezTo>
                    <a:pt x="6" y="163"/>
                    <a:pt x="7" y="162"/>
                    <a:pt x="8" y="162"/>
                  </a:cubicBezTo>
                  <a:cubicBezTo>
                    <a:pt x="9" y="161"/>
                    <a:pt x="9" y="161"/>
                    <a:pt x="9" y="161"/>
                  </a:cubicBezTo>
                  <a:cubicBezTo>
                    <a:pt x="11" y="157"/>
                    <a:pt x="11" y="157"/>
                    <a:pt x="11" y="157"/>
                  </a:cubicBezTo>
                  <a:cubicBezTo>
                    <a:pt x="11" y="157"/>
                    <a:pt x="11" y="155"/>
                    <a:pt x="11" y="155"/>
                  </a:cubicBezTo>
                  <a:cubicBezTo>
                    <a:pt x="11" y="155"/>
                    <a:pt x="12" y="153"/>
                    <a:pt x="12" y="152"/>
                  </a:cubicBezTo>
                  <a:cubicBezTo>
                    <a:pt x="12" y="152"/>
                    <a:pt x="13" y="150"/>
                    <a:pt x="13" y="150"/>
                  </a:cubicBezTo>
                  <a:cubicBezTo>
                    <a:pt x="13" y="150"/>
                    <a:pt x="14" y="149"/>
                    <a:pt x="14" y="148"/>
                  </a:cubicBezTo>
                  <a:cubicBezTo>
                    <a:pt x="15" y="148"/>
                    <a:pt x="17" y="146"/>
                    <a:pt x="17" y="146"/>
                  </a:cubicBezTo>
                  <a:cubicBezTo>
                    <a:pt x="17" y="146"/>
                    <a:pt x="18" y="143"/>
                    <a:pt x="18" y="143"/>
                  </a:cubicBezTo>
                  <a:cubicBezTo>
                    <a:pt x="18" y="143"/>
                    <a:pt x="19" y="140"/>
                    <a:pt x="19" y="140"/>
                  </a:cubicBezTo>
                  <a:cubicBezTo>
                    <a:pt x="18" y="138"/>
                    <a:pt x="18" y="138"/>
                    <a:pt x="18" y="138"/>
                  </a:cubicBezTo>
                  <a:cubicBezTo>
                    <a:pt x="17" y="137"/>
                    <a:pt x="17" y="137"/>
                    <a:pt x="17" y="137"/>
                  </a:cubicBezTo>
                  <a:cubicBezTo>
                    <a:pt x="19" y="136"/>
                    <a:pt x="19" y="136"/>
                    <a:pt x="19" y="136"/>
                  </a:cubicBezTo>
                  <a:cubicBezTo>
                    <a:pt x="19" y="136"/>
                    <a:pt x="19" y="136"/>
                    <a:pt x="20" y="136"/>
                  </a:cubicBezTo>
                  <a:cubicBezTo>
                    <a:pt x="21" y="136"/>
                    <a:pt x="22" y="135"/>
                    <a:pt x="22" y="135"/>
                  </a:cubicBezTo>
                  <a:cubicBezTo>
                    <a:pt x="23" y="135"/>
                    <a:pt x="25" y="134"/>
                    <a:pt x="25" y="134"/>
                  </a:cubicBezTo>
                  <a:cubicBezTo>
                    <a:pt x="25" y="133"/>
                    <a:pt x="26" y="133"/>
                    <a:pt x="26" y="133"/>
                  </a:cubicBezTo>
                  <a:cubicBezTo>
                    <a:pt x="27" y="133"/>
                    <a:pt x="29" y="132"/>
                    <a:pt x="29" y="132"/>
                  </a:cubicBezTo>
                  <a:cubicBezTo>
                    <a:pt x="29" y="132"/>
                    <a:pt x="30" y="131"/>
                    <a:pt x="30" y="131"/>
                  </a:cubicBezTo>
                  <a:cubicBezTo>
                    <a:pt x="30" y="130"/>
                    <a:pt x="30" y="130"/>
                    <a:pt x="30" y="130"/>
                  </a:cubicBezTo>
                  <a:cubicBezTo>
                    <a:pt x="32" y="129"/>
                    <a:pt x="32" y="129"/>
                    <a:pt x="32" y="129"/>
                  </a:cubicBezTo>
                  <a:cubicBezTo>
                    <a:pt x="32" y="129"/>
                    <a:pt x="33" y="128"/>
                    <a:pt x="33" y="127"/>
                  </a:cubicBezTo>
                  <a:cubicBezTo>
                    <a:pt x="33" y="127"/>
                    <a:pt x="34" y="125"/>
                    <a:pt x="34" y="125"/>
                  </a:cubicBezTo>
                  <a:cubicBezTo>
                    <a:pt x="34" y="124"/>
                    <a:pt x="37" y="121"/>
                    <a:pt x="37" y="121"/>
                  </a:cubicBezTo>
                  <a:cubicBezTo>
                    <a:pt x="41" y="114"/>
                    <a:pt x="41" y="114"/>
                    <a:pt x="41" y="114"/>
                  </a:cubicBezTo>
                  <a:cubicBezTo>
                    <a:pt x="50" y="100"/>
                    <a:pt x="50" y="100"/>
                    <a:pt x="50" y="100"/>
                  </a:cubicBezTo>
                  <a:cubicBezTo>
                    <a:pt x="49" y="98"/>
                    <a:pt x="49" y="98"/>
                    <a:pt x="49" y="98"/>
                  </a:cubicBezTo>
                  <a:cubicBezTo>
                    <a:pt x="52" y="93"/>
                    <a:pt x="52" y="93"/>
                    <a:pt x="52" y="93"/>
                  </a:cubicBezTo>
                  <a:cubicBezTo>
                    <a:pt x="57" y="85"/>
                    <a:pt x="57" y="85"/>
                    <a:pt x="57" y="85"/>
                  </a:cubicBezTo>
                  <a:cubicBezTo>
                    <a:pt x="62" y="74"/>
                    <a:pt x="62" y="74"/>
                    <a:pt x="62" y="74"/>
                  </a:cubicBezTo>
                  <a:cubicBezTo>
                    <a:pt x="65" y="68"/>
                    <a:pt x="65" y="68"/>
                    <a:pt x="65" y="68"/>
                  </a:cubicBezTo>
                  <a:cubicBezTo>
                    <a:pt x="69" y="61"/>
                    <a:pt x="69" y="61"/>
                    <a:pt x="69" y="61"/>
                  </a:cubicBezTo>
                  <a:cubicBezTo>
                    <a:pt x="71" y="55"/>
                    <a:pt x="71" y="55"/>
                    <a:pt x="71" y="55"/>
                  </a:cubicBezTo>
                  <a:cubicBezTo>
                    <a:pt x="71" y="48"/>
                    <a:pt x="71" y="48"/>
                    <a:pt x="71" y="48"/>
                  </a:cubicBezTo>
                  <a:cubicBezTo>
                    <a:pt x="71" y="43"/>
                    <a:pt x="71" y="43"/>
                    <a:pt x="71" y="43"/>
                  </a:cubicBezTo>
                  <a:cubicBezTo>
                    <a:pt x="71" y="39"/>
                    <a:pt x="71" y="39"/>
                    <a:pt x="71" y="39"/>
                  </a:cubicBezTo>
                  <a:cubicBezTo>
                    <a:pt x="71" y="37"/>
                    <a:pt x="71" y="37"/>
                    <a:pt x="71" y="37"/>
                  </a:cubicBezTo>
                  <a:cubicBezTo>
                    <a:pt x="71" y="35"/>
                    <a:pt x="71" y="35"/>
                    <a:pt x="71" y="35"/>
                  </a:cubicBezTo>
                  <a:cubicBezTo>
                    <a:pt x="70" y="32"/>
                    <a:pt x="70" y="32"/>
                    <a:pt x="70" y="32"/>
                  </a:cubicBezTo>
                  <a:cubicBezTo>
                    <a:pt x="72" y="30"/>
                    <a:pt x="72" y="30"/>
                    <a:pt x="72" y="30"/>
                  </a:cubicBezTo>
                  <a:cubicBezTo>
                    <a:pt x="72" y="28"/>
                    <a:pt x="72" y="28"/>
                    <a:pt x="72" y="28"/>
                  </a:cubicBezTo>
                  <a:cubicBezTo>
                    <a:pt x="72" y="26"/>
                    <a:pt x="72" y="26"/>
                    <a:pt x="72" y="26"/>
                  </a:cubicBezTo>
                  <a:cubicBezTo>
                    <a:pt x="72" y="24"/>
                    <a:pt x="72" y="24"/>
                    <a:pt x="72" y="24"/>
                  </a:cubicBezTo>
                  <a:cubicBezTo>
                    <a:pt x="73" y="22"/>
                    <a:pt x="73" y="22"/>
                    <a:pt x="73" y="22"/>
                  </a:cubicBezTo>
                  <a:cubicBezTo>
                    <a:pt x="72" y="19"/>
                    <a:pt x="72" y="19"/>
                    <a:pt x="72" y="19"/>
                  </a:cubicBezTo>
                  <a:cubicBezTo>
                    <a:pt x="73" y="17"/>
                    <a:pt x="73" y="17"/>
                    <a:pt x="73" y="17"/>
                  </a:cubicBezTo>
                  <a:cubicBezTo>
                    <a:pt x="72" y="16"/>
                    <a:pt x="72" y="16"/>
                    <a:pt x="72" y="16"/>
                  </a:cubicBezTo>
                  <a:cubicBezTo>
                    <a:pt x="73" y="13"/>
                    <a:pt x="73" y="13"/>
                    <a:pt x="73" y="13"/>
                  </a:cubicBezTo>
                  <a:cubicBezTo>
                    <a:pt x="73" y="11"/>
                    <a:pt x="73" y="11"/>
                    <a:pt x="73" y="11"/>
                  </a:cubicBezTo>
                  <a:lnTo>
                    <a:pt x="74" y="9"/>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59" name="Freeform 78">
              <a:extLst>
                <a:ext uri="{FF2B5EF4-FFF2-40B4-BE49-F238E27FC236}">
                  <a16:creationId xmlns:a16="http://schemas.microsoft.com/office/drawing/2014/main" id="{1A961C45-27A4-4449-8CE8-64851CF244B0}"/>
                </a:ext>
              </a:extLst>
            </p:cNvPr>
            <p:cNvSpPr>
              <a:spLocks noEditPoints="1"/>
            </p:cNvSpPr>
            <p:nvPr/>
          </p:nvSpPr>
          <p:spPr bwMode="auto">
            <a:xfrm>
              <a:off x="4704932" y="2283682"/>
              <a:ext cx="711331" cy="913063"/>
            </a:xfrm>
            <a:custGeom>
              <a:avLst/>
              <a:gdLst>
                <a:gd name="T0" fmla="*/ 264 w 312"/>
                <a:gd name="T1" fmla="*/ 340 h 413"/>
                <a:gd name="T2" fmla="*/ 240 w 312"/>
                <a:gd name="T3" fmla="*/ 363 h 413"/>
                <a:gd name="T4" fmla="*/ 252 w 312"/>
                <a:gd name="T5" fmla="*/ 385 h 413"/>
                <a:gd name="T6" fmla="*/ 237 w 312"/>
                <a:gd name="T7" fmla="*/ 387 h 413"/>
                <a:gd name="T8" fmla="*/ 211 w 312"/>
                <a:gd name="T9" fmla="*/ 393 h 413"/>
                <a:gd name="T10" fmla="*/ 177 w 312"/>
                <a:gd name="T11" fmla="*/ 404 h 413"/>
                <a:gd name="T12" fmla="*/ 157 w 312"/>
                <a:gd name="T13" fmla="*/ 404 h 413"/>
                <a:gd name="T14" fmla="*/ 142 w 312"/>
                <a:gd name="T15" fmla="*/ 400 h 413"/>
                <a:gd name="T16" fmla="*/ 121 w 312"/>
                <a:gd name="T17" fmla="*/ 394 h 413"/>
                <a:gd name="T18" fmla="*/ 101 w 312"/>
                <a:gd name="T19" fmla="*/ 391 h 413"/>
                <a:gd name="T20" fmla="*/ 94 w 312"/>
                <a:gd name="T21" fmla="*/ 388 h 413"/>
                <a:gd name="T22" fmla="*/ 89 w 312"/>
                <a:gd name="T23" fmla="*/ 383 h 413"/>
                <a:gd name="T24" fmla="*/ 90 w 312"/>
                <a:gd name="T25" fmla="*/ 393 h 413"/>
                <a:gd name="T26" fmla="*/ 73 w 312"/>
                <a:gd name="T27" fmla="*/ 396 h 413"/>
                <a:gd name="T28" fmla="*/ 57 w 312"/>
                <a:gd name="T29" fmla="*/ 396 h 413"/>
                <a:gd name="T30" fmla="*/ 53 w 312"/>
                <a:gd name="T31" fmla="*/ 368 h 413"/>
                <a:gd name="T32" fmla="*/ 50 w 312"/>
                <a:gd name="T33" fmla="*/ 308 h 413"/>
                <a:gd name="T34" fmla="*/ 13 w 312"/>
                <a:gd name="T35" fmla="*/ 292 h 413"/>
                <a:gd name="T36" fmla="*/ 6 w 312"/>
                <a:gd name="T37" fmla="*/ 262 h 413"/>
                <a:gd name="T38" fmla="*/ 12 w 312"/>
                <a:gd name="T39" fmla="*/ 245 h 413"/>
                <a:gd name="T40" fmla="*/ 11 w 312"/>
                <a:gd name="T41" fmla="*/ 228 h 413"/>
                <a:gd name="T42" fmla="*/ 5 w 312"/>
                <a:gd name="T43" fmla="*/ 217 h 413"/>
                <a:gd name="T44" fmla="*/ 1 w 312"/>
                <a:gd name="T45" fmla="*/ 207 h 413"/>
                <a:gd name="T46" fmla="*/ 7 w 312"/>
                <a:gd name="T47" fmla="*/ 198 h 413"/>
                <a:gd name="T48" fmla="*/ 9 w 312"/>
                <a:gd name="T49" fmla="*/ 175 h 413"/>
                <a:gd name="T50" fmla="*/ 12 w 312"/>
                <a:gd name="T51" fmla="*/ 161 h 413"/>
                <a:gd name="T52" fmla="*/ 32 w 312"/>
                <a:gd name="T53" fmla="*/ 160 h 413"/>
                <a:gd name="T54" fmla="*/ 41 w 312"/>
                <a:gd name="T55" fmla="*/ 146 h 413"/>
                <a:gd name="T56" fmla="*/ 33 w 312"/>
                <a:gd name="T57" fmla="*/ 128 h 413"/>
                <a:gd name="T58" fmla="*/ 47 w 312"/>
                <a:gd name="T59" fmla="*/ 94 h 413"/>
                <a:gd name="T60" fmla="*/ 49 w 312"/>
                <a:gd name="T61" fmla="*/ 65 h 413"/>
                <a:gd name="T62" fmla="*/ 78 w 312"/>
                <a:gd name="T63" fmla="*/ 80 h 413"/>
                <a:gd name="T64" fmla="*/ 93 w 312"/>
                <a:gd name="T65" fmla="*/ 74 h 413"/>
                <a:gd name="T66" fmla="*/ 114 w 312"/>
                <a:gd name="T67" fmla="*/ 57 h 413"/>
                <a:gd name="T68" fmla="*/ 102 w 312"/>
                <a:gd name="T69" fmla="*/ 41 h 413"/>
                <a:gd name="T70" fmla="*/ 104 w 312"/>
                <a:gd name="T71" fmla="*/ 25 h 413"/>
                <a:gd name="T72" fmla="*/ 95 w 312"/>
                <a:gd name="T73" fmla="*/ 12 h 413"/>
                <a:gd name="T74" fmla="*/ 119 w 312"/>
                <a:gd name="T75" fmla="*/ 5 h 413"/>
                <a:gd name="T76" fmla="*/ 136 w 312"/>
                <a:gd name="T77" fmla="*/ 25 h 413"/>
                <a:gd name="T78" fmla="*/ 163 w 312"/>
                <a:gd name="T79" fmla="*/ 35 h 413"/>
                <a:gd name="T80" fmla="*/ 176 w 312"/>
                <a:gd name="T81" fmla="*/ 25 h 413"/>
                <a:gd name="T82" fmla="*/ 162 w 312"/>
                <a:gd name="T83" fmla="*/ 46 h 413"/>
                <a:gd name="T84" fmla="*/ 182 w 312"/>
                <a:gd name="T85" fmla="*/ 53 h 413"/>
                <a:gd name="T86" fmla="*/ 212 w 312"/>
                <a:gd name="T87" fmla="*/ 30 h 413"/>
                <a:gd name="T88" fmla="*/ 221 w 312"/>
                <a:gd name="T89" fmla="*/ 28 h 413"/>
                <a:gd name="T90" fmla="*/ 236 w 312"/>
                <a:gd name="T91" fmla="*/ 18 h 413"/>
                <a:gd name="T92" fmla="*/ 242 w 312"/>
                <a:gd name="T93" fmla="*/ 21 h 413"/>
                <a:gd name="T94" fmla="*/ 253 w 312"/>
                <a:gd name="T95" fmla="*/ 29 h 413"/>
                <a:gd name="T96" fmla="*/ 262 w 312"/>
                <a:gd name="T97" fmla="*/ 42 h 413"/>
                <a:gd name="T98" fmla="*/ 273 w 312"/>
                <a:gd name="T99" fmla="*/ 58 h 413"/>
                <a:gd name="T100" fmla="*/ 279 w 312"/>
                <a:gd name="T101" fmla="*/ 113 h 413"/>
                <a:gd name="T102" fmla="*/ 294 w 312"/>
                <a:gd name="T103" fmla="*/ 162 h 413"/>
                <a:gd name="T104" fmla="*/ 309 w 312"/>
                <a:gd name="T105" fmla="*/ 197 h 413"/>
                <a:gd name="T106" fmla="*/ 297 w 312"/>
                <a:gd name="T107" fmla="*/ 205 h 413"/>
                <a:gd name="T108" fmla="*/ 262 w 312"/>
                <a:gd name="T109" fmla="*/ 224 h 413"/>
                <a:gd name="T110" fmla="*/ 219 w 312"/>
                <a:gd name="T111" fmla="*/ 253 h 413"/>
                <a:gd name="T112" fmla="*/ 226 w 312"/>
                <a:gd name="T113" fmla="*/ 277 h 413"/>
                <a:gd name="T114" fmla="*/ 257 w 312"/>
                <a:gd name="T115" fmla="*/ 309 h 413"/>
                <a:gd name="T116" fmla="*/ 55 w 312"/>
                <a:gd name="T117" fmla="*/ 394 h 413"/>
                <a:gd name="T118" fmla="*/ 312 w 312"/>
                <a:gd name="T119" fmla="*/ 204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2" h="413">
                  <a:moveTo>
                    <a:pt x="275" y="325"/>
                  </a:moveTo>
                  <a:cubicBezTo>
                    <a:pt x="275" y="325"/>
                    <a:pt x="275" y="325"/>
                    <a:pt x="275" y="325"/>
                  </a:cubicBezTo>
                  <a:cubicBezTo>
                    <a:pt x="275" y="328"/>
                    <a:pt x="275" y="328"/>
                    <a:pt x="275" y="328"/>
                  </a:cubicBezTo>
                  <a:cubicBezTo>
                    <a:pt x="276" y="333"/>
                    <a:pt x="276" y="333"/>
                    <a:pt x="276" y="333"/>
                  </a:cubicBezTo>
                  <a:cubicBezTo>
                    <a:pt x="276" y="336"/>
                    <a:pt x="276" y="336"/>
                    <a:pt x="276" y="336"/>
                  </a:cubicBezTo>
                  <a:cubicBezTo>
                    <a:pt x="276" y="336"/>
                    <a:pt x="275" y="338"/>
                    <a:pt x="274" y="338"/>
                  </a:cubicBezTo>
                  <a:cubicBezTo>
                    <a:pt x="274" y="338"/>
                    <a:pt x="273" y="339"/>
                    <a:pt x="272" y="339"/>
                  </a:cubicBezTo>
                  <a:cubicBezTo>
                    <a:pt x="271" y="338"/>
                    <a:pt x="270" y="337"/>
                    <a:pt x="270" y="337"/>
                  </a:cubicBezTo>
                  <a:cubicBezTo>
                    <a:pt x="264" y="337"/>
                    <a:pt x="264" y="337"/>
                    <a:pt x="264" y="337"/>
                  </a:cubicBezTo>
                  <a:cubicBezTo>
                    <a:pt x="264" y="337"/>
                    <a:pt x="264" y="339"/>
                    <a:pt x="264" y="340"/>
                  </a:cubicBezTo>
                  <a:cubicBezTo>
                    <a:pt x="263" y="342"/>
                    <a:pt x="263" y="342"/>
                    <a:pt x="263" y="342"/>
                  </a:cubicBezTo>
                  <a:cubicBezTo>
                    <a:pt x="263" y="347"/>
                    <a:pt x="263" y="347"/>
                    <a:pt x="263" y="347"/>
                  </a:cubicBezTo>
                  <a:cubicBezTo>
                    <a:pt x="258" y="352"/>
                    <a:pt x="258" y="352"/>
                    <a:pt x="258" y="352"/>
                  </a:cubicBezTo>
                  <a:cubicBezTo>
                    <a:pt x="257" y="352"/>
                    <a:pt x="257" y="352"/>
                    <a:pt x="257" y="352"/>
                  </a:cubicBezTo>
                  <a:cubicBezTo>
                    <a:pt x="257" y="352"/>
                    <a:pt x="256" y="353"/>
                    <a:pt x="256" y="353"/>
                  </a:cubicBezTo>
                  <a:cubicBezTo>
                    <a:pt x="256" y="353"/>
                    <a:pt x="251" y="355"/>
                    <a:pt x="251" y="355"/>
                  </a:cubicBezTo>
                  <a:cubicBezTo>
                    <a:pt x="249" y="357"/>
                    <a:pt x="249" y="357"/>
                    <a:pt x="249" y="357"/>
                  </a:cubicBezTo>
                  <a:cubicBezTo>
                    <a:pt x="248" y="357"/>
                    <a:pt x="248" y="357"/>
                    <a:pt x="248" y="357"/>
                  </a:cubicBezTo>
                  <a:cubicBezTo>
                    <a:pt x="248" y="357"/>
                    <a:pt x="245" y="359"/>
                    <a:pt x="243" y="361"/>
                  </a:cubicBezTo>
                  <a:cubicBezTo>
                    <a:pt x="240" y="363"/>
                    <a:pt x="240" y="363"/>
                    <a:pt x="240" y="363"/>
                  </a:cubicBezTo>
                  <a:cubicBezTo>
                    <a:pt x="240" y="363"/>
                    <a:pt x="240" y="363"/>
                    <a:pt x="240" y="363"/>
                  </a:cubicBezTo>
                  <a:cubicBezTo>
                    <a:pt x="240" y="363"/>
                    <a:pt x="240" y="363"/>
                    <a:pt x="240" y="363"/>
                  </a:cubicBezTo>
                  <a:cubicBezTo>
                    <a:pt x="242" y="368"/>
                    <a:pt x="242" y="368"/>
                    <a:pt x="242" y="368"/>
                  </a:cubicBezTo>
                  <a:cubicBezTo>
                    <a:pt x="245" y="371"/>
                    <a:pt x="245" y="371"/>
                    <a:pt x="245" y="371"/>
                  </a:cubicBezTo>
                  <a:cubicBezTo>
                    <a:pt x="248" y="376"/>
                    <a:pt x="248" y="376"/>
                    <a:pt x="248" y="376"/>
                  </a:cubicBezTo>
                  <a:cubicBezTo>
                    <a:pt x="248" y="379"/>
                    <a:pt x="248" y="379"/>
                    <a:pt x="248" y="379"/>
                  </a:cubicBezTo>
                  <a:cubicBezTo>
                    <a:pt x="248" y="379"/>
                    <a:pt x="246" y="381"/>
                    <a:pt x="246" y="381"/>
                  </a:cubicBezTo>
                  <a:cubicBezTo>
                    <a:pt x="246" y="382"/>
                    <a:pt x="245" y="384"/>
                    <a:pt x="246" y="384"/>
                  </a:cubicBezTo>
                  <a:cubicBezTo>
                    <a:pt x="247" y="384"/>
                    <a:pt x="251" y="385"/>
                    <a:pt x="251" y="385"/>
                  </a:cubicBezTo>
                  <a:cubicBezTo>
                    <a:pt x="251" y="385"/>
                    <a:pt x="252" y="385"/>
                    <a:pt x="252" y="385"/>
                  </a:cubicBezTo>
                  <a:cubicBezTo>
                    <a:pt x="253" y="385"/>
                    <a:pt x="253" y="386"/>
                    <a:pt x="253" y="386"/>
                  </a:cubicBezTo>
                  <a:cubicBezTo>
                    <a:pt x="253" y="390"/>
                    <a:pt x="253" y="390"/>
                    <a:pt x="253" y="390"/>
                  </a:cubicBezTo>
                  <a:cubicBezTo>
                    <a:pt x="253" y="390"/>
                    <a:pt x="253" y="391"/>
                    <a:pt x="253" y="395"/>
                  </a:cubicBezTo>
                  <a:cubicBezTo>
                    <a:pt x="253" y="399"/>
                    <a:pt x="252" y="398"/>
                    <a:pt x="252" y="398"/>
                  </a:cubicBezTo>
                  <a:cubicBezTo>
                    <a:pt x="252" y="398"/>
                    <a:pt x="247" y="396"/>
                    <a:pt x="247" y="396"/>
                  </a:cubicBezTo>
                  <a:cubicBezTo>
                    <a:pt x="247" y="396"/>
                    <a:pt x="245" y="394"/>
                    <a:pt x="245" y="394"/>
                  </a:cubicBezTo>
                  <a:cubicBezTo>
                    <a:pt x="244" y="393"/>
                    <a:pt x="244" y="392"/>
                    <a:pt x="244" y="391"/>
                  </a:cubicBezTo>
                  <a:cubicBezTo>
                    <a:pt x="244" y="390"/>
                    <a:pt x="245" y="388"/>
                    <a:pt x="245" y="388"/>
                  </a:cubicBezTo>
                  <a:cubicBezTo>
                    <a:pt x="245" y="388"/>
                    <a:pt x="241" y="387"/>
                    <a:pt x="241" y="387"/>
                  </a:cubicBezTo>
                  <a:cubicBezTo>
                    <a:pt x="241" y="387"/>
                    <a:pt x="238" y="387"/>
                    <a:pt x="237" y="387"/>
                  </a:cubicBezTo>
                  <a:cubicBezTo>
                    <a:pt x="236" y="387"/>
                    <a:pt x="235" y="389"/>
                    <a:pt x="235" y="389"/>
                  </a:cubicBezTo>
                  <a:cubicBezTo>
                    <a:pt x="234" y="390"/>
                    <a:pt x="233" y="389"/>
                    <a:pt x="232" y="389"/>
                  </a:cubicBezTo>
                  <a:cubicBezTo>
                    <a:pt x="232" y="389"/>
                    <a:pt x="231" y="387"/>
                    <a:pt x="231" y="387"/>
                  </a:cubicBezTo>
                  <a:cubicBezTo>
                    <a:pt x="230" y="387"/>
                    <a:pt x="226" y="386"/>
                    <a:pt x="225" y="386"/>
                  </a:cubicBezTo>
                  <a:cubicBezTo>
                    <a:pt x="225" y="386"/>
                    <a:pt x="223" y="386"/>
                    <a:pt x="221" y="386"/>
                  </a:cubicBezTo>
                  <a:cubicBezTo>
                    <a:pt x="220" y="387"/>
                    <a:pt x="221" y="387"/>
                    <a:pt x="222" y="390"/>
                  </a:cubicBezTo>
                  <a:cubicBezTo>
                    <a:pt x="222" y="393"/>
                    <a:pt x="221" y="391"/>
                    <a:pt x="220" y="391"/>
                  </a:cubicBezTo>
                  <a:cubicBezTo>
                    <a:pt x="219" y="391"/>
                    <a:pt x="219" y="391"/>
                    <a:pt x="217" y="391"/>
                  </a:cubicBezTo>
                  <a:cubicBezTo>
                    <a:pt x="215" y="391"/>
                    <a:pt x="214" y="391"/>
                    <a:pt x="212" y="391"/>
                  </a:cubicBezTo>
                  <a:cubicBezTo>
                    <a:pt x="211" y="392"/>
                    <a:pt x="211" y="392"/>
                    <a:pt x="211" y="393"/>
                  </a:cubicBezTo>
                  <a:cubicBezTo>
                    <a:pt x="210" y="394"/>
                    <a:pt x="208" y="394"/>
                    <a:pt x="207" y="394"/>
                  </a:cubicBezTo>
                  <a:cubicBezTo>
                    <a:pt x="206" y="394"/>
                    <a:pt x="202" y="394"/>
                    <a:pt x="202" y="394"/>
                  </a:cubicBezTo>
                  <a:cubicBezTo>
                    <a:pt x="201" y="394"/>
                    <a:pt x="200" y="396"/>
                    <a:pt x="199" y="397"/>
                  </a:cubicBezTo>
                  <a:cubicBezTo>
                    <a:pt x="199" y="397"/>
                    <a:pt x="195" y="397"/>
                    <a:pt x="195" y="397"/>
                  </a:cubicBezTo>
                  <a:cubicBezTo>
                    <a:pt x="194" y="398"/>
                    <a:pt x="194" y="398"/>
                    <a:pt x="193" y="399"/>
                  </a:cubicBezTo>
                  <a:cubicBezTo>
                    <a:pt x="191" y="400"/>
                    <a:pt x="191" y="400"/>
                    <a:pt x="190" y="402"/>
                  </a:cubicBezTo>
                  <a:cubicBezTo>
                    <a:pt x="188" y="404"/>
                    <a:pt x="189" y="403"/>
                    <a:pt x="185" y="402"/>
                  </a:cubicBezTo>
                  <a:cubicBezTo>
                    <a:pt x="182" y="402"/>
                    <a:pt x="184" y="403"/>
                    <a:pt x="183" y="403"/>
                  </a:cubicBezTo>
                  <a:cubicBezTo>
                    <a:pt x="182" y="403"/>
                    <a:pt x="181" y="404"/>
                    <a:pt x="180" y="405"/>
                  </a:cubicBezTo>
                  <a:cubicBezTo>
                    <a:pt x="180" y="406"/>
                    <a:pt x="178" y="404"/>
                    <a:pt x="177" y="404"/>
                  </a:cubicBezTo>
                  <a:cubicBezTo>
                    <a:pt x="176" y="405"/>
                    <a:pt x="176" y="403"/>
                    <a:pt x="176" y="400"/>
                  </a:cubicBezTo>
                  <a:cubicBezTo>
                    <a:pt x="175" y="398"/>
                    <a:pt x="173" y="398"/>
                    <a:pt x="173" y="398"/>
                  </a:cubicBezTo>
                  <a:cubicBezTo>
                    <a:pt x="173" y="398"/>
                    <a:pt x="171" y="398"/>
                    <a:pt x="171" y="397"/>
                  </a:cubicBezTo>
                  <a:cubicBezTo>
                    <a:pt x="171" y="396"/>
                    <a:pt x="167" y="396"/>
                    <a:pt x="166" y="396"/>
                  </a:cubicBezTo>
                  <a:cubicBezTo>
                    <a:pt x="166" y="396"/>
                    <a:pt x="163" y="396"/>
                    <a:pt x="163" y="396"/>
                  </a:cubicBezTo>
                  <a:cubicBezTo>
                    <a:pt x="163" y="396"/>
                    <a:pt x="160" y="396"/>
                    <a:pt x="160" y="397"/>
                  </a:cubicBezTo>
                  <a:cubicBezTo>
                    <a:pt x="160" y="397"/>
                    <a:pt x="159" y="397"/>
                    <a:pt x="157" y="398"/>
                  </a:cubicBezTo>
                  <a:cubicBezTo>
                    <a:pt x="154" y="399"/>
                    <a:pt x="156" y="398"/>
                    <a:pt x="156" y="400"/>
                  </a:cubicBezTo>
                  <a:cubicBezTo>
                    <a:pt x="157" y="401"/>
                    <a:pt x="157" y="402"/>
                    <a:pt x="157" y="402"/>
                  </a:cubicBezTo>
                  <a:cubicBezTo>
                    <a:pt x="158" y="403"/>
                    <a:pt x="157" y="402"/>
                    <a:pt x="157" y="404"/>
                  </a:cubicBezTo>
                  <a:cubicBezTo>
                    <a:pt x="156" y="406"/>
                    <a:pt x="156" y="405"/>
                    <a:pt x="156" y="407"/>
                  </a:cubicBezTo>
                  <a:cubicBezTo>
                    <a:pt x="155" y="408"/>
                    <a:pt x="155" y="407"/>
                    <a:pt x="154" y="410"/>
                  </a:cubicBezTo>
                  <a:cubicBezTo>
                    <a:pt x="153" y="412"/>
                    <a:pt x="154" y="410"/>
                    <a:pt x="153" y="412"/>
                  </a:cubicBezTo>
                  <a:cubicBezTo>
                    <a:pt x="152" y="413"/>
                    <a:pt x="150" y="412"/>
                    <a:pt x="148" y="411"/>
                  </a:cubicBezTo>
                  <a:cubicBezTo>
                    <a:pt x="147" y="411"/>
                    <a:pt x="148" y="410"/>
                    <a:pt x="148" y="408"/>
                  </a:cubicBezTo>
                  <a:cubicBezTo>
                    <a:pt x="149" y="406"/>
                    <a:pt x="148" y="407"/>
                    <a:pt x="148" y="406"/>
                  </a:cubicBezTo>
                  <a:cubicBezTo>
                    <a:pt x="148" y="405"/>
                    <a:pt x="147" y="406"/>
                    <a:pt x="145" y="407"/>
                  </a:cubicBezTo>
                  <a:cubicBezTo>
                    <a:pt x="144" y="407"/>
                    <a:pt x="144" y="405"/>
                    <a:pt x="145" y="403"/>
                  </a:cubicBezTo>
                  <a:cubicBezTo>
                    <a:pt x="145" y="401"/>
                    <a:pt x="144" y="402"/>
                    <a:pt x="144" y="401"/>
                  </a:cubicBezTo>
                  <a:cubicBezTo>
                    <a:pt x="144" y="401"/>
                    <a:pt x="143" y="400"/>
                    <a:pt x="142" y="400"/>
                  </a:cubicBezTo>
                  <a:cubicBezTo>
                    <a:pt x="141" y="400"/>
                    <a:pt x="140" y="399"/>
                    <a:pt x="140" y="399"/>
                  </a:cubicBezTo>
                  <a:cubicBezTo>
                    <a:pt x="139" y="398"/>
                    <a:pt x="137" y="396"/>
                    <a:pt x="136" y="395"/>
                  </a:cubicBezTo>
                  <a:cubicBezTo>
                    <a:pt x="134" y="394"/>
                    <a:pt x="132" y="395"/>
                    <a:pt x="132" y="395"/>
                  </a:cubicBezTo>
                  <a:cubicBezTo>
                    <a:pt x="132" y="395"/>
                    <a:pt x="130" y="397"/>
                    <a:pt x="128" y="399"/>
                  </a:cubicBezTo>
                  <a:cubicBezTo>
                    <a:pt x="128" y="399"/>
                    <a:pt x="128" y="400"/>
                    <a:pt x="128" y="400"/>
                  </a:cubicBezTo>
                  <a:cubicBezTo>
                    <a:pt x="127" y="400"/>
                    <a:pt x="127" y="400"/>
                    <a:pt x="127" y="399"/>
                  </a:cubicBezTo>
                  <a:cubicBezTo>
                    <a:pt x="127" y="399"/>
                    <a:pt x="126" y="398"/>
                    <a:pt x="126" y="398"/>
                  </a:cubicBezTo>
                  <a:cubicBezTo>
                    <a:pt x="126" y="398"/>
                    <a:pt x="126" y="396"/>
                    <a:pt x="125" y="396"/>
                  </a:cubicBezTo>
                  <a:cubicBezTo>
                    <a:pt x="125" y="396"/>
                    <a:pt x="124" y="396"/>
                    <a:pt x="123" y="395"/>
                  </a:cubicBezTo>
                  <a:cubicBezTo>
                    <a:pt x="122" y="395"/>
                    <a:pt x="121" y="394"/>
                    <a:pt x="121" y="394"/>
                  </a:cubicBezTo>
                  <a:cubicBezTo>
                    <a:pt x="120" y="394"/>
                    <a:pt x="118" y="392"/>
                    <a:pt x="118" y="392"/>
                  </a:cubicBezTo>
                  <a:cubicBezTo>
                    <a:pt x="118" y="392"/>
                    <a:pt x="118" y="392"/>
                    <a:pt x="117" y="392"/>
                  </a:cubicBezTo>
                  <a:cubicBezTo>
                    <a:pt x="117" y="392"/>
                    <a:pt x="116" y="391"/>
                    <a:pt x="116" y="391"/>
                  </a:cubicBezTo>
                  <a:cubicBezTo>
                    <a:pt x="115" y="391"/>
                    <a:pt x="115" y="391"/>
                    <a:pt x="115" y="391"/>
                  </a:cubicBezTo>
                  <a:cubicBezTo>
                    <a:pt x="115" y="391"/>
                    <a:pt x="115" y="391"/>
                    <a:pt x="115" y="391"/>
                  </a:cubicBezTo>
                  <a:cubicBezTo>
                    <a:pt x="114" y="391"/>
                    <a:pt x="114" y="391"/>
                    <a:pt x="113" y="390"/>
                  </a:cubicBezTo>
                  <a:cubicBezTo>
                    <a:pt x="111" y="390"/>
                    <a:pt x="112" y="390"/>
                    <a:pt x="110" y="390"/>
                  </a:cubicBezTo>
                  <a:cubicBezTo>
                    <a:pt x="109" y="390"/>
                    <a:pt x="108" y="390"/>
                    <a:pt x="108" y="390"/>
                  </a:cubicBezTo>
                  <a:cubicBezTo>
                    <a:pt x="108" y="390"/>
                    <a:pt x="107" y="389"/>
                    <a:pt x="105" y="389"/>
                  </a:cubicBezTo>
                  <a:cubicBezTo>
                    <a:pt x="104" y="390"/>
                    <a:pt x="102" y="391"/>
                    <a:pt x="101" y="391"/>
                  </a:cubicBezTo>
                  <a:cubicBezTo>
                    <a:pt x="101" y="391"/>
                    <a:pt x="100" y="390"/>
                    <a:pt x="100" y="390"/>
                  </a:cubicBezTo>
                  <a:cubicBezTo>
                    <a:pt x="100" y="390"/>
                    <a:pt x="100" y="389"/>
                    <a:pt x="100" y="389"/>
                  </a:cubicBezTo>
                  <a:cubicBezTo>
                    <a:pt x="100" y="389"/>
                    <a:pt x="99" y="388"/>
                    <a:pt x="98" y="387"/>
                  </a:cubicBezTo>
                  <a:cubicBezTo>
                    <a:pt x="98" y="387"/>
                    <a:pt x="97" y="387"/>
                    <a:pt x="97" y="387"/>
                  </a:cubicBezTo>
                  <a:cubicBezTo>
                    <a:pt x="97" y="387"/>
                    <a:pt x="97" y="387"/>
                    <a:pt x="97" y="388"/>
                  </a:cubicBezTo>
                  <a:cubicBezTo>
                    <a:pt x="97" y="389"/>
                    <a:pt x="99" y="389"/>
                    <a:pt x="97" y="389"/>
                  </a:cubicBezTo>
                  <a:cubicBezTo>
                    <a:pt x="96" y="388"/>
                    <a:pt x="95" y="388"/>
                    <a:pt x="95" y="388"/>
                  </a:cubicBezTo>
                  <a:cubicBezTo>
                    <a:pt x="92" y="389"/>
                    <a:pt x="92" y="389"/>
                    <a:pt x="92" y="389"/>
                  </a:cubicBezTo>
                  <a:cubicBezTo>
                    <a:pt x="93" y="388"/>
                    <a:pt x="93" y="388"/>
                    <a:pt x="93" y="388"/>
                  </a:cubicBezTo>
                  <a:cubicBezTo>
                    <a:pt x="93" y="388"/>
                    <a:pt x="94" y="388"/>
                    <a:pt x="94" y="388"/>
                  </a:cubicBezTo>
                  <a:cubicBezTo>
                    <a:pt x="94" y="387"/>
                    <a:pt x="94" y="387"/>
                    <a:pt x="94" y="387"/>
                  </a:cubicBezTo>
                  <a:cubicBezTo>
                    <a:pt x="94" y="387"/>
                    <a:pt x="94" y="386"/>
                    <a:pt x="94" y="386"/>
                  </a:cubicBezTo>
                  <a:cubicBezTo>
                    <a:pt x="95" y="386"/>
                    <a:pt x="96" y="385"/>
                    <a:pt x="95" y="385"/>
                  </a:cubicBezTo>
                  <a:cubicBezTo>
                    <a:pt x="94" y="385"/>
                    <a:pt x="93" y="385"/>
                    <a:pt x="93" y="385"/>
                  </a:cubicBezTo>
                  <a:cubicBezTo>
                    <a:pt x="93" y="384"/>
                    <a:pt x="93" y="384"/>
                    <a:pt x="93" y="384"/>
                  </a:cubicBezTo>
                  <a:cubicBezTo>
                    <a:pt x="93" y="384"/>
                    <a:pt x="92" y="383"/>
                    <a:pt x="92" y="383"/>
                  </a:cubicBezTo>
                  <a:cubicBezTo>
                    <a:pt x="92" y="384"/>
                    <a:pt x="92" y="385"/>
                    <a:pt x="92" y="385"/>
                  </a:cubicBezTo>
                  <a:cubicBezTo>
                    <a:pt x="91" y="385"/>
                    <a:pt x="91" y="385"/>
                    <a:pt x="91" y="384"/>
                  </a:cubicBezTo>
                  <a:cubicBezTo>
                    <a:pt x="91" y="383"/>
                    <a:pt x="91" y="383"/>
                    <a:pt x="91" y="383"/>
                  </a:cubicBezTo>
                  <a:cubicBezTo>
                    <a:pt x="90" y="383"/>
                    <a:pt x="89" y="383"/>
                    <a:pt x="89" y="383"/>
                  </a:cubicBezTo>
                  <a:cubicBezTo>
                    <a:pt x="89" y="383"/>
                    <a:pt x="90" y="384"/>
                    <a:pt x="88" y="384"/>
                  </a:cubicBezTo>
                  <a:cubicBezTo>
                    <a:pt x="87" y="384"/>
                    <a:pt x="86" y="385"/>
                    <a:pt x="85" y="385"/>
                  </a:cubicBezTo>
                  <a:cubicBezTo>
                    <a:pt x="84" y="386"/>
                    <a:pt x="84" y="387"/>
                    <a:pt x="84" y="387"/>
                  </a:cubicBezTo>
                  <a:cubicBezTo>
                    <a:pt x="84" y="388"/>
                    <a:pt x="82" y="388"/>
                    <a:pt x="82" y="389"/>
                  </a:cubicBezTo>
                  <a:cubicBezTo>
                    <a:pt x="83" y="389"/>
                    <a:pt x="82" y="389"/>
                    <a:pt x="84" y="390"/>
                  </a:cubicBezTo>
                  <a:cubicBezTo>
                    <a:pt x="85" y="390"/>
                    <a:pt x="85" y="390"/>
                    <a:pt x="86" y="390"/>
                  </a:cubicBezTo>
                  <a:cubicBezTo>
                    <a:pt x="87" y="391"/>
                    <a:pt x="88" y="390"/>
                    <a:pt x="88" y="390"/>
                  </a:cubicBezTo>
                  <a:cubicBezTo>
                    <a:pt x="88" y="390"/>
                    <a:pt x="88" y="390"/>
                    <a:pt x="89" y="391"/>
                  </a:cubicBezTo>
                  <a:cubicBezTo>
                    <a:pt x="89" y="391"/>
                    <a:pt x="90" y="390"/>
                    <a:pt x="90" y="391"/>
                  </a:cubicBezTo>
                  <a:cubicBezTo>
                    <a:pt x="90" y="392"/>
                    <a:pt x="91" y="393"/>
                    <a:pt x="90" y="393"/>
                  </a:cubicBezTo>
                  <a:cubicBezTo>
                    <a:pt x="89" y="393"/>
                    <a:pt x="88" y="394"/>
                    <a:pt x="88" y="393"/>
                  </a:cubicBezTo>
                  <a:cubicBezTo>
                    <a:pt x="88" y="393"/>
                    <a:pt x="88" y="392"/>
                    <a:pt x="87" y="392"/>
                  </a:cubicBezTo>
                  <a:cubicBezTo>
                    <a:pt x="87" y="392"/>
                    <a:pt x="86" y="392"/>
                    <a:pt x="86" y="392"/>
                  </a:cubicBezTo>
                  <a:cubicBezTo>
                    <a:pt x="85" y="394"/>
                    <a:pt x="85" y="394"/>
                    <a:pt x="85" y="394"/>
                  </a:cubicBezTo>
                  <a:cubicBezTo>
                    <a:pt x="85" y="394"/>
                    <a:pt x="85" y="395"/>
                    <a:pt x="84" y="395"/>
                  </a:cubicBezTo>
                  <a:cubicBezTo>
                    <a:pt x="83" y="395"/>
                    <a:pt x="84" y="395"/>
                    <a:pt x="82" y="395"/>
                  </a:cubicBezTo>
                  <a:cubicBezTo>
                    <a:pt x="80" y="395"/>
                    <a:pt x="80" y="394"/>
                    <a:pt x="79" y="394"/>
                  </a:cubicBezTo>
                  <a:cubicBezTo>
                    <a:pt x="79" y="394"/>
                    <a:pt x="79" y="394"/>
                    <a:pt x="78" y="394"/>
                  </a:cubicBezTo>
                  <a:cubicBezTo>
                    <a:pt x="78" y="394"/>
                    <a:pt x="76" y="392"/>
                    <a:pt x="75" y="394"/>
                  </a:cubicBezTo>
                  <a:cubicBezTo>
                    <a:pt x="74" y="395"/>
                    <a:pt x="73" y="396"/>
                    <a:pt x="73" y="396"/>
                  </a:cubicBezTo>
                  <a:cubicBezTo>
                    <a:pt x="70" y="396"/>
                    <a:pt x="70" y="396"/>
                    <a:pt x="70" y="396"/>
                  </a:cubicBezTo>
                  <a:cubicBezTo>
                    <a:pt x="70" y="396"/>
                    <a:pt x="69" y="396"/>
                    <a:pt x="68" y="396"/>
                  </a:cubicBezTo>
                  <a:cubicBezTo>
                    <a:pt x="67" y="396"/>
                    <a:pt x="66" y="396"/>
                    <a:pt x="66" y="396"/>
                  </a:cubicBezTo>
                  <a:cubicBezTo>
                    <a:pt x="65" y="397"/>
                    <a:pt x="64" y="394"/>
                    <a:pt x="64" y="394"/>
                  </a:cubicBezTo>
                  <a:cubicBezTo>
                    <a:pt x="64" y="394"/>
                    <a:pt x="65" y="392"/>
                    <a:pt x="62" y="394"/>
                  </a:cubicBezTo>
                  <a:cubicBezTo>
                    <a:pt x="59" y="396"/>
                    <a:pt x="58" y="396"/>
                    <a:pt x="58" y="396"/>
                  </a:cubicBezTo>
                  <a:cubicBezTo>
                    <a:pt x="58" y="396"/>
                    <a:pt x="57" y="396"/>
                    <a:pt x="57" y="397"/>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7" y="396"/>
                    <a:pt x="57" y="396"/>
                    <a:pt x="57" y="396"/>
                  </a:cubicBezTo>
                  <a:cubicBezTo>
                    <a:pt x="56" y="396"/>
                    <a:pt x="56" y="396"/>
                    <a:pt x="56" y="395"/>
                  </a:cubicBezTo>
                  <a:cubicBezTo>
                    <a:pt x="56" y="395"/>
                    <a:pt x="56" y="395"/>
                    <a:pt x="56" y="395"/>
                  </a:cubicBezTo>
                  <a:cubicBezTo>
                    <a:pt x="56" y="395"/>
                    <a:pt x="55" y="395"/>
                    <a:pt x="55" y="394"/>
                  </a:cubicBezTo>
                  <a:cubicBezTo>
                    <a:pt x="53" y="392"/>
                    <a:pt x="50" y="388"/>
                    <a:pt x="50" y="388"/>
                  </a:cubicBezTo>
                  <a:cubicBezTo>
                    <a:pt x="52" y="384"/>
                    <a:pt x="52" y="384"/>
                    <a:pt x="52" y="384"/>
                  </a:cubicBezTo>
                  <a:cubicBezTo>
                    <a:pt x="52" y="384"/>
                    <a:pt x="53" y="377"/>
                    <a:pt x="53" y="375"/>
                  </a:cubicBezTo>
                  <a:cubicBezTo>
                    <a:pt x="53" y="374"/>
                    <a:pt x="53" y="368"/>
                    <a:pt x="53" y="368"/>
                  </a:cubicBezTo>
                  <a:cubicBezTo>
                    <a:pt x="53" y="368"/>
                    <a:pt x="49" y="367"/>
                    <a:pt x="52" y="364"/>
                  </a:cubicBezTo>
                  <a:cubicBezTo>
                    <a:pt x="55" y="360"/>
                    <a:pt x="58" y="355"/>
                    <a:pt x="58" y="355"/>
                  </a:cubicBezTo>
                  <a:cubicBezTo>
                    <a:pt x="58" y="345"/>
                    <a:pt x="58" y="345"/>
                    <a:pt x="58" y="345"/>
                  </a:cubicBezTo>
                  <a:cubicBezTo>
                    <a:pt x="58" y="345"/>
                    <a:pt x="55" y="342"/>
                    <a:pt x="59" y="340"/>
                  </a:cubicBezTo>
                  <a:cubicBezTo>
                    <a:pt x="63" y="337"/>
                    <a:pt x="70" y="328"/>
                    <a:pt x="70" y="328"/>
                  </a:cubicBezTo>
                  <a:cubicBezTo>
                    <a:pt x="77" y="320"/>
                    <a:pt x="77" y="320"/>
                    <a:pt x="77" y="320"/>
                  </a:cubicBezTo>
                  <a:cubicBezTo>
                    <a:pt x="65" y="317"/>
                    <a:pt x="65" y="317"/>
                    <a:pt x="65" y="317"/>
                  </a:cubicBezTo>
                  <a:cubicBezTo>
                    <a:pt x="58" y="316"/>
                    <a:pt x="58" y="316"/>
                    <a:pt x="58" y="316"/>
                  </a:cubicBezTo>
                  <a:cubicBezTo>
                    <a:pt x="53" y="313"/>
                    <a:pt x="53" y="313"/>
                    <a:pt x="53" y="313"/>
                  </a:cubicBezTo>
                  <a:cubicBezTo>
                    <a:pt x="50" y="308"/>
                    <a:pt x="50" y="308"/>
                    <a:pt x="50" y="308"/>
                  </a:cubicBezTo>
                  <a:cubicBezTo>
                    <a:pt x="47" y="310"/>
                    <a:pt x="47" y="310"/>
                    <a:pt x="47" y="310"/>
                  </a:cubicBezTo>
                  <a:cubicBezTo>
                    <a:pt x="44" y="312"/>
                    <a:pt x="44" y="312"/>
                    <a:pt x="44" y="312"/>
                  </a:cubicBezTo>
                  <a:cubicBezTo>
                    <a:pt x="37" y="311"/>
                    <a:pt x="37" y="311"/>
                    <a:pt x="37" y="311"/>
                  </a:cubicBezTo>
                  <a:cubicBezTo>
                    <a:pt x="32" y="306"/>
                    <a:pt x="32" y="306"/>
                    <a:pt x="32" y="306"/>
                  </a:cubicBezTo>
                  <a:cubicBezTo>
                    <a:pt x="28" y="309"/>
                    <a:pt x="28" y="309"/>
                    <a:pt x="28" y="309"/>
                  </a:cubicBezTo>
                  <a:cubicBezTo>
                    <a:pt x="24" y="306"/>
                    <a:pt x="24" y="306"/>
                    <a:pt x="24" y="306"/>
                  </a:cubicBezTo>
                  <a:cubicBezTo>
                    <a:pt x="21" y="301"/>
                    <a:pt x="21" y="301"/>
                    <a:pt x="21" y="301"/>
                  </a:cubicBezTo>
                  <a:cubicBezTo>
                    <a:pt x="20" y="297"/>
                    <a:pt x="20" y="297"/>
                    <a:pt x="20" y="297"/>
                  </a:cubicBezTo>
                  <a:cubicBezTo>
                    <a:pt x="15" y="292"/>
                    <a:pt x="15" y="292"/>
                    <a:pt x="15" y="292"/>
                  </a:cubicBezTo>
                  <a:cubicBezTo>
                    <a:pt x="13" y="292"/>
                    <a:pt x="13" y="292"/>
                    <a:pt x="13" y="292"/>
                  </a:cubicBezTo>
                  <a:cubicBezTo>
                    <a:pt x="13" y="291"/>
                    <a:pt x="13" y="291"/>
                    <a:pt x="13" y="291"/>
                  </a:cubicBezTo>
                  <a:cubicBezTo>
                    <a:pt x="12" y="285"/>
                    <a:pt x="12" y="285"/>
                    <a:pt x="12" y="285"/>
                  </a:cubicBezTo>
                  <a:cubicBezTo>
                    <a:pt x="15" y="283"/>
                    <a:pt x="15" y="283"/>
                    <a:pt x="15" y="283"/>
                  </a:cubicBezTo>
                  <a:cubicBezTo>
                    <a:pt x="17" y="280"/>
                    <a:pt x="17" y="280"/>
                    <a:pt x="17" y="280"/>
                  </a:cubicBezTo>
                  <a:cubicBezTo>
                    <a:pt x="19" y="277"/>
                    <a:pt x="19" y="277"/>
                    <a:pt x="19" y="277"/>
                  </a:cubicBezTo>
                  <a:cubicBezTo>
                    <a:pt x="18" y="273"/>
                    <a:pt x="18" y="273"/>
                    <a:pt x="18" y="273"/>
                  </a:cubicBezTo>
                  <a:cubicBezTo>
                    <a:pt x="18" y="273"/>
                    <a:pt x="14" y="273"/>
                    <a:pt x="13" y="272"/>
                  </a:cubicBezTo>
                  <a:cubicBezTo>
                    <a:pt x="12" y="272"/>
                    <a:pt x="9" y="270"/>
                    <a:pt x="9" y="270"/>
                  </a:cubicBezTo>
                  <a:cubicBezTo>
                    <a:pt x="8" y="265"/>
                    <a:pt x="8" y="265"/>
                    <a:pt x="8" y="265"/>
                  </a:cubicBezTo>
                  <a:cubicBezTo>
                    <a:pt x="6" y="262"/>
                    <a:pt x="6" y="262"/>
                    <a:pt x="6" y="262"/>
                  </a:cubicBezTo>
                  <a:cubicBezTo>
                    <a:pt x="5" y="257"/>
                    <a:pt x="5" y="257"/>
                    <a:pt x="5" y="257"/>
                  </a:cubicBezTo>
                  <a:cubicBezTo>
                    <a:pt x="6" y="252"/>
                    <a:pt x="6" y="252"/>
                    <a:pt x="6" y="252"/>
                  </a:cubicBezTo>
                  <a:cubicBezTo>
                    <a:pt x="6" y="252"/>
                    <a:pt x="6" y="252"/>
                    <a:pt x="6" y="252"/>
                  </a:cubicBezTo>
                  <a:cubicBezTo>
                    <a:pt x="6" y="252"/>
                    <a:pt x="6" y="252"/>
                    <a:pt x="6" y="252"/>
                  </a:cubicBezTo>
                  <a:cubicBezTo>
                    <a:pt x="7" y="252"/>
                    <a:pt x="7" y="252"/>
                    <a:pt x="7" y="252"/>
                  </a:cubicBezTo>
                  <a:cubicBezTo>
                    <a:pt x="8" y="250"/>
                    <a:pt x="8" y="250"/>
                    <a:pt x="8" y="250"/>
                  </a:cubicBezTo>
                  <a:cubicBezTo>
                    <a:pt x="8" y="249"/>
                    <a:pt x="8" y="249"/>
                    <a:pt x="8" y="249"/>
                  </a:cubicBezTo>
                  <a:cubicBezTo>
                    <a:pt x="8" y="249"/>
                    <a:pt x="9" y="248"/>
                    <a:pt x="10" y="248"/>
                  </a:cubicBezTo>
                  <a:cubicBezTo>
                    <a:pt x="10" y="248"/>
                    <a:pt x="11" y="248"/>
                    <a:pt x="11" y="248"/>
                  </a:cubicBezTo>
                  <a:cubicBezTo>
                    <a:pt x="12" y="248"/>
                    <a:pt x="12" y="245"/>
                    <a:pt x="12" y="245"/>
                  </a:cubicBezTo>
                  <a:cubicBezTo>
                    <a:pt x="14" y="245"/>
                    <a:pt x="14" y="245"/>
                    <a:pt x="14" y="245"/>
                  </a:cubicBezTo>
                  <a:cubicBezTo>
                    <a:pt x="14" y="245"/>
                    <a:pt x="15" y="244"/>
                    <a:pt x="15" y="244"/>
                  </a:cubicBezTo>
                  <a:cubicBezTo>
                    <a:pt x="15" y="243"/>
                    <a:pt x="15" y="242"/>
                    <a:pt x="15" y="242"/>
                  </a:cubicBezTo>
                  <a:cubicBezTo>
                    <a:pt x="15" y="242"/>
                    <a:pt x="16" y="240"/>
                    <a:pt x="16" y="239"/>
                  </a:cubicBezTo>
                  <a:cubicBezTo>
                    <a:pt x="16" y="238"/>
                    <a:pt x="15" y="237"/>
                    <a:pt x="15" y="237"/>
                  </a:cubicBezTo>
                  <a:cubicBezTo>
                    <a:pt x="15" y="237"/>
                    <a:pt x="14" y="235"/>
                    <a:pt x="13" y="235"/>
                  </a:cubicBezTo>
                  <a:cubicBezTo>
                    <a:pt x="13" y="235"/>
                    <a:pt x="11" y="235"/>
                    <a:pt x="11" y="235"/>
                  </a:cubicBezTo>
                  <a:cubicBezTo>
                    <a:pt x="10" y="235"/>
                    <a:pt x="9" y="233"/>
                    <a:pt x="9" y="233"/>
                  </a:cubicBezTo>
                  <a:cubicBezTo>
                    <a:pt x="9" y="233"/>
                    <a:pt x="10" y="232"/>
                    <a:pt x="10" y="231"/>
                  </a:cubicBezTo>
                  <a:cubicBezTo>
                    <a:pt x="11" y="231"/>
                    <a:pt x="11" y="228"/>
                    <a:pt x="11" y="228"/>
                  </a:cubicBezTo>
                  <a:cubicBezTo>
                    <a:pt x="11" y="228"/>
                    <a:pt x="10" y="227"/>
                    <a:pt x="9" y="227"/>
                  </a:cubicBezTo>
                  <a:cubicBezTo>
                    <a:pt x="9" y="227"/>
                    <a:pt x="7" y="227"/>
                    <a:pt x="7" y="227"/>
                  </a:cubicBezTo>
                  <a:cubicBezTo>
                    <a:pt x="7" y="224"/>
                    <a:pt x="7" y="224"/>
                    <a:pt x="7" y="224"/>
                  </a:cubicBezTo>
                  <a:cubicBezTo>
                    <a:pt x="7" y="224"/>
                    <a:pt x="5" y="223"/>
                    <a:pt x="4" y="223"/>
                  </a:cubicBezTo>
                  <a:cubicBezTo>
                    <a:pt x="4" y="223"/>
                    <a:pt x="4" y="222"/>
                    <a:pt x="3" y="222"/>
                  </a:cubicBezTo>
                  <a:cubicBezTo>
                    <a:pt x="4" y="222"/>
                    <a:pt x="4" y="222"/>
                    <a:pt x="4" y="222"/>
                  </a:cubicBezTo>
                  <a:cubicBezTo>
                    <a:pt x="4" y="222"/>
                    <a:pt x="4" y="222"/>
                    <a:pt x="4" y="222"/>
                  </a:cubicBezTo>
                  <a:cubicBezTo>
                    <a:pt x="4" y="221"/>
                    <a:pt x="3" y="220"/>
                    <a:pt x="3" y="219"/>
                  </a:cubicBezTo>
                  <a:cubicBezTo>
                    <a:pt x="3" y="219"/>
                    <a:pt x="4" y="219"/>
                    <a:pt x="4" y="219"/>
                  </a:cubicBezTo>
                  <a:cubicBezTo>
                    <a:pt x="4" y="219"/>
                    <a:pt x="4" y="218"/>
                    <a:pt x="5" y="217"/>
                  </a:cubicBezTo>
                  <a:cubicBezTo>
                    <a:pt x="5" y="217"/>
                    <a:pt x="5" y="217"/>
                    <a:pt x="6" y="217"/>
                  </a:cubicBezTo>
                  <a:cubicBezTo>
                    <a:pt x="6" y="217"/>
                    <a:pt x="6" y="216"/>
                    <a:pt x="7" y="216"/>
                  </a:cubicBezTo>
                  <a:cubicBezTo>
                    <a:pt x="7" y="215"/>
                    <a:pt x="7" y="213"/>
                    <a:pt x="7" y="213"/>
                  </a:cubicBezTo>
                  <a:cubicBezTo>
                    <a:pt x="7" y="213"/>
                    <a:pt x="7" y="213"/>
                    <a:pt x="6" y="212"/>
                  </a:cubicBezTo>
                  <a:cubicBezTo>
                    <a:pt x="5" y="212"/>
                    <a:pt x="5" y="212"/>
                    <a:pt x="5" y="211"/>
                  </a:cubicBezTo>
                  <a:cubicBezTo>
                    <a:pt x="4" y="211"/>
                    <a:pt x="5" y="210"/>
                    <a:pt x="5" y="210"/>
                  </a:cubicBezTo>
                  <a:cubicBezTo>
                    <a:pt x="5" y="210"/>
                    <a:pt x="3" y="209"/>
                    <a:pt x="3" y="209"/>
                  </a:cubicBezTo>
                  <a:cubicBezTo>
                    <a:pt x="3" y="209"/>
                    <a:pt x="1" y="209"/>
                    <a:pt x="1" y="209"/>
                  </a:cubicBezTo>
                  <a:cubicBezTo>
                    <a:pt x="1" y="209"/>
                    <a:pt x="1" y="209"/>
                    <a:pt x="1" y="209"/>
                  </a:cubicBezTo>
                  <a:cubicBezTo>
                    <a:pt x="1" y="207"/>
                    <a:pt x="1" y="207"/>
                    <a:pt x="1" y="207"/>
                  </a:cubicBezTo>
                  <a:cubicBezTo>
                    <a:pt x="0" y="205"/>
                    <a:pt x="0" y="205"/>
                    <a:pt x="0" y="205"/>
                  </a:cubicBezTo>
                  <a:cubicBezTo>
                    <a:pt x="1" y="204"/>
                    <a:pt x="1" y="204"/>
                    <a:pt x="1" y="204"/>
                  </a:cubicBezTo>
                  <a:cubicBezTo>
                    <a:pt x="3" y="206"/>
                    <a:pt x="3" y="206"/>
                    <a:pt x="3" y="206"/>
                  </a:cubicBezTo>
                  <a:cubicBezTo>
                    <a:pt x="3" y="206"/>
                    <a:pt x="3" y="205"/>
                    <a:pt x="3" y="204"/>
                  </a:cubicBezTo>
                  <a:cubicBezTo>
                    <a:pt x="4" y="204"/>
                    <a:pt x="5" y="202"/>
                    <a:pt x="5" y="202"/>
                  </a:cubicBezTo>
                  <a:cubicBezTo>
                    <a:pt x="7" y="202"/>
                    <a:pt x="7" y="202"/>
                    <a:pt x="7" y="202"/>
                  </a:cubicBezTo>
                  <a:cubicBezTo>
                    <a:pt x="7" y="202"/>
                    <a:pt x="11" y="202"/>
                    <a:pt x="11" y="202"/>
                  </a:cubicBezTo>
                  <a:cubicBezTo>
                    <a:pt x="12" y="201"/>
                    <a:pt x="10" y="199"/>
                    <a:pt x="10" y="199"/>
                  </a:cubicBezTo>
                  <a:cubicBezTo>
                    <a:pt x="10" y="199"/>
                    <a:pt x="8" y="201"/>
                    <a:pt x="8" y="201"/>
                  </a:cubicBezTo>
                  <a:cubicBezTo>
                    <a:pt x="7" y="201"/>
                    <a:pt x="7" y="198"/>
                    <a:pt x="7" y="198"/>
                  </a:cubicBezTo>
                  <a:cubicBezTo>
                    <a:pt x="7" y="196"/>
                    <a:pt x="7" y="196"/>
                    <a:pt x="7" y="196"/>
                  </a:cubicBezTo>
                  <a:cubicBezTo>
                    <a:pt x="9" y="195"/>
                    <a:pt x="9" y="195"/>
                    <a:pt x="9" y="195"/>
                  </a:cubicBezTo>
                  <a:cubicBezTo>
                    <a:pt x="10" y="193"/>
                    <a:pt x="10" y="193"/>
                    <a:pt x="10" y="193"/>
                  </a:cubicBezTo>
                  <a:cubicBezTo>
                    <a:pt x="10" y="193"/>
                    <a:pt x="12" y="191"/>
                    <a:pt x="12" y="191"/>
                  </a:cubicBezTo>
                  <a:cubicBezTo>
                    <a:pt x="13" y="190"/>
                    <a:pt x="12" y="188"/>
                    <a:pt x="12" y="188"/>
                  </a:cubicBezTo>
                  <a:cubicBezTo>
                    <a:pt x="13" y="185"/>
                    <a:pt x="13" y="185"/>
                    <a:pt x="13" y="185"/>
                  </a:cubicBezTo>
                  <a:cubicBezTo>
                    <a:pt x="11" y="182"/>
                    <a:pt x="11" y="182"/>
                    <a:pt x="11" y="182"/>
                  </a:cubicBezTo>
                  <a:cubicBezTo>
                    <a:pt x="11" y="179"/>
                    <a:pt x="11" y="179"/>
                    <a:pt x="11" y="179"/>
                  </a:cubicBezTo>
                  <a:cubicBezTo>
                    <a:pt x="9" y="176"/>
                    <a:pt x="9" y="176"/>
                    <a:pt x="9" y="176"/>
                  </a:cubicBezTo>
                  <a:cubicBezTo>
                    <a:pt x="9" y="175"/>
                    <a:pt x="9" y="175"/>
                    <a:pt x="9" y="175"/>
                  </a:cubicBezTo>
                  <a:cubicBezTo>
                    <a:pt x="8" y="173"/>
                    <a:pt x="8" y="173"/>
                    <a:pt x="8" y="173"/>
                  </a:cubicBezTo>
                  <a:cubicBezTo>
                    <a:pt x="8" y="171"/>
                    <a:pt x="8" y="171"/>
                    <a:pt x="8" y="171"/>
                  </a:cubicBezTo>
                  <a:cubicBezTo>
                    <a:pt x="8" y="171"/>
                    <a:pt x="6" y="169"/>
                    <a:pt x="5" y="169"/>
                  </a:cubicBezTo>
                  <a:cubicBezTo>
                    <a:pt x="4" y="169"/>
                    <a:pt x="5" y="168"/>
                    <a:pt x="5" y="168"/>
                  </a:cubicBezTo>
                  <a:cubicBezTo>
                    <a:pt x="5" y="166"/>
                    <a:pt x="5" y="166"/>
                    <a:pt x="5" y="166"/>
                  </a:cubicBezTo>
                  <a:cubicBezTo>
                    <a:pt x="5" y="163"/>
                    <a:pt x="5" y="163"/>
                    <a:pt x="5" y="163"/>
                  </a:cubicBezTo>
                  <a:cubicBezTo>
                    <a:pt x="10" y="164"/>
                    <a:pt x="10" y="164"/>
                    <a:pt x="10" y="164"/>
                  </a:cubicBezTo>
                  <a:cubicBezTo>
                    <a:pt x="12" y="164"/>
                    <a:pt x="12" y="164"/>
                    <a:pt x="12" y="164"/>
                  </a:cubicBezTo>
                  <a:cubicBezTo>
                    <a:pt x="9" y="162"/>
                    <a:pt x="9" y="162"/>
                    <a:pt x="9" y="162"/>
                  </a:cubicBezTo>
                  <a:cubicBezTo>
                    <a:pt x="12" y="161"/>
                    <a:pt x="12" y="161"/>
                    <a:pt x="12" y="161"/>
                  </a:cubicBezTo>
                  <a:cubicBezTo>
                    <a:pt x="14" y="163"/>
                    <a:pt x="14" y="163"/>
                    <a:pt x="14" y="163"/>
                  </a:cubicBezTo>
                  <a:cubicBezTo>
                    <a:pt x="17" y="164"/>
                    <a:pt x="17" y="164"/>
                    <a:pt x="17" y="164"/>
                  </a:cubicBezTo>
                  <a:cubicBezTo>
                    <a:pt x="18" y="166"/>
                    <a:pt x="18" y="166"/>
                    <a:pt x="18" y="166"/>
                  </a:cubicBezTo>
                  <a:cubicBezTo>
                    <a:pt x="19" y="164"/>
                    <a:pt x="19" y="164"/>
                    <a:pt x="19" y="164"/>
                  </a:cubicBezTo>
                  <a:cubicBezTo>
                    <a:pt x="22" y="164"/>
                    <a:pt x="22" y="164"/>
                    <a:pt x="22" y="164"/>
                  </a:cubicBezTo>
                  <a:cubicBezTo>
                    <a:pt x="23" y="164"/>
                    <a:pt x="23" y="164"/>
                    <a:pt x="23" y="164"/>
                  </a:cubicBezTo>
                  <a:cubicBezTo>
                    <a:pt x="26" y="163"/>
                    <a:pt x="26" y="163"/>
                    <a:pt x="26" y="163"/>
                  </a:cubicBezTo>
                  <a:cubicBezTo>
                    <a:pt x="29" y="163"/>
                    <a:pt x="29" y="163"/>
                    <a:pt x="29" y="163"/>
                  </a:cubicBezTo>
                  <a:cubicBezTo>
                    <a:pt x="30" y="161"/>
                    <a:pt x="30" y="161"/>
                    <a:pt x="30" y="161"/>
                  </a:cubicBezTo>
                  <a:cubicBezTo>
                    <a:pt x="32" y="160"/>
                    <a:pt x="32" y="160"/>
                    <a:pt x="32" y="160"/>
                  </a:cubicBezTo>
                  <a:cubicBezTo>
                    <a:pt x="33" y="159"/>
                    <a:pt x="33" y="159"/>
                    <a:pt x="33" y="159"/>
                  </a:cubicBezTo>
                  <a:cubicBezTo>
                    <a:pt x="30" y="157"/>
                    <a:pt x="30" y="157"/>
                    <a:pt x="30" y="157"/>
                  </a:cubicBezTo>
                  <a:cubicBezTo>
                    <a:pt x="28" y="154"/>
                    <a:pt x="28" y="154"/>
                    <a:pt x="28" y="154"/>
                  </a:cubicBezTo>
                  <a:cubicBezTo>
                    <a:pt x="30" y="154"/>
                    <a:pt x="30" y="154"/>
                    <a:pt x="30" y="154"/>
                  </a:cubicBezTo>
                  <a:cubicBezTo>
                    <a:pt x="30" y="151"/>
                    <a:pt x="30" y="151"/>
                    <a:pt x="30" y="151"/>
                  </a:cubicBezTo>
                  <a:cubicBezTo>
                    <a:pt x="30" y="151"/>
                    <a:pt x="34" y="152"/>
                    <a:pt x="34" y="152"/>
                  </a:cubicBezTo>
                  <a:cubicBezTo>
                    <a:pt x="34" y="151"/>
                    <a:pt x="34" y="151"/>
                    <a:pt x="35" y="150"/>
                  </a:cubicBezTo>
                  <a:cubicBezTo>
                    <a:pt x="36" y="150"/>
                    <a:pt x="38" y="149"/>
                    <a:pt x="38" y="149"/>
                  </a:cubicBezTo>
                  <a:cubicBezTo>
                    <a:pt x="39" y="147"/>
                    <a:pt x="39" y="147"/>
                    <a:pt x="39" y="147"/>
                  </a:cubicBezTo>
                  <a:cubicBezTo>
                    <a:pt x="39" y="147"/>
                    <a:pt x="41" y="146"/>
                    <a:pt x="41" y="146"/>
                  </a:cubicBezTo>
                  <a:cubicBezTo>
                    <a:pt x="42" y="146"/>
                    <a:pt x="41" y="145"/>
                    <a:pt x="41" y="144"/>
                  </a:cubicBezTo>
                  <a:cubicBezTo>
                    <a:pt x="41" y="143"/>
                    <a:pt x="41" y="141"/>
                    <a:pt x="41" y="141"/>
                  </a:cubicBezTo>
                  <a:cubicBezTo>
                    <a:pt x="42" y="139"/>
                    <a:pt x="42" y="139"/>
                    <a:pt x="42" y="139"/>
                  </a:cubicBezTo>
                  <a:cubicBezTo>
                    <a:pt x="40" y="135"/>
                    <a:pt x="40" y="135"/>
                    <a:pt x="40" y="135"/>
                  </a:cubicBezTo>
                  <a:cubicBezTo>
                    <a:pt x="37" y="136"/>
                    <a:pt x="37" y="136"/>
                    <a:pt x="37" y="136"/>
                  </a:cubicBezTo>
                  <a:cubicBezTo>
                    <a:pt x="35" y="134"/>
                    <a:pt x="35" y="134"/>
                    <a:pt x="35" y="134"/>
                  </a:cubicBezTo>
                  <a:cubicBezTo>
                    <a:pt x="35" y="134"/>
                    <a:pt x="32" y="134"/>
                    <a:pt x="32" y="133"/>
                  </a:cubicBezTo>
                  <a:cubicBezTo>
                    <a:pt x="31" y="132"/>
                    <a:pt x="30" y="130"/>
                    <a:pt x="30" y="130"/>
                  </a:cubicBezTo>
                  <a:cubicBezTo>
                    <a:pt x="30" y="128"/>
                    <a:pt x="30" y="128"/>
                    <a:pt x="30" y="128"/>
                  </a:cubicBezTo>
                  <a:cubicBezTo>
                    <a:pt x="33" y="128"/>
                    <a:pt x="33" y="128"/>
                    <a:pt x="33" y="128"/>
                  </a:cubicBezTo>
                  <a:cubicBezTo>
                    <a:pt x="31" y="127"/>
                    <a:pt x="31" y="127"/>
                    <a:pt x="31" y="127"/>
                  </a:cubicBezTo>
                  <a:cubicBezTo>
                    <a:pt x="31" y="124"/>
                    <a:pt x="31" y="124"/>
                    <a:pt x="31" y="124"/>
                  </a:cubicBezTo>
                  <a:cubicBezTo>
                    <a:pt x="35" y="123"/>
                    <a:pt x="35" y="123"/>
                    <a:pt x="35" y="123"/>
                  </a:cubicBezTo>
                  <a:cubicBezTo>
                    <a:pt x="35" y="123"/>
                    <a:pt x="40" y="125"/>
                    <a:pt x="41" y="125"/>
                  </a:cubicBezTo>
                  <a:cubicBezTo>
                    <a:pt x="42" y="126"/>
                    <a:pt x="42" y="122"/>
                    <a:pt x="42" y="122"/>
                  </a:cubicBezTo>
                  <a:cubicBezTo>
                    <a:pt x="43" y="117"/>
                    <a:pt x="43" y="117"/>
                    <a:pt x="43" y="117"/>
                  </a:cubicBezTo>
                  <a:cubicBezTo>
                    <a:pt x="43" y="117"/>
                    <a:pt x="42" y="113"/>
                    <a:pt x="43" y="112"/>
                  </a:cubicBezTo>
                  <a:cubicBezTo>
                    <a:pt x="44" y="112"/>
                    <a:pt x="47" y="106"/>
                    <a:pt x="47" y="106"/>
                  </a:cubicBezTo>
                  <a:cubicBezTo>
                    <a:pt x="47" y="106"/>
                    <a:pt x="47" y="100"/>
                    <a:pt x="47" y="99"/>
                  </a:cubicBezTo>
                  <a:cubicBezTo>
                    <a:pt x="47" y="98"/>
                    <a:pt x="47" y="94"/>
                    <a:pt x="47" y="94"/>
                  </a:cubicBezTo>
                  <a:cubicBezTo>
                    <a:pt x="47" y="93"/>
                    <a:pt x="47" y="93"/>
                    <a:pt x="47" y="93"/>
                  </a:cubicBezTo>
                  <a:cubicBezTo>
                    <a:pt x="47" y="93"/>
                    <a:pt x="44" y="92"/>
                    <a:pt x="43" y="92"/>
                  </a:cubicBezTo>
                  <a:cubicBezTo>
                    <a:pt x="43" y="91"/>
                    <a:pt x="44" y="89"/>
                    <a:pt x="44" y="89"/>
                  </a:cubicBezTo>
                  <a:cubicBezTo>
                    <a:pt x="39" y="88"/>
                    <a:pt x="39" y="88"/>
                    <a:pt x="39" y="88"/>
                  </a:cubicBezTo>
                  <a:cubicBezTo>
                    <a:pt x="40" y="85"/>
                    <a:pt x="41" y="80"/>
                    <a:pt x="42" y="80"/>
                  </a:cubicBezTo>
                  <a:cubicBezTo>
                    <a:pt x="43" y="79"/>
                    <a:pt x="45" y="77"/>
                    <a:pt x="45" y="77"/>
                  </a:cubicBezTo>
                  <a:cubicBezTo>
                    <a:pt x="45" y="73"/>
                    <a:pt x="45" y="73"/>
                    <a:pt x="45" y="73"/>
                  </a:cubicBezTo>
                  <a:cubicBezTo>
                    <a:pt x="43" y="70"/>
                    <a:pt x="43" y="70"/>
                    <a:pt x="43" y="70"/>
                  </a:cubicBezTo>
                  <a:cubicBezTo>
                    <a:pt x="45" y="67"/>
                    <a:pt x="45" y="67"/>
                    <a:pt x="45" y="67"/>
                  </a:cubicBezTo>
                  <a:cubicBezTo>
                    <a:pt x="45" y="67"/>
                    <a:pt x="49" y="65"/>
                    <a:pt x="49" y="65"/>
                  </a:cubicBezTo>
                  <a:cubicBezTo>
                    <a:pt x="50" y="65"/>
                    <a:pt x="56" y="65"/>
                    <a:pt x="56" y="65"/>
                  </a:cubicBezTo>
                  <a:cubicBezTo>
                    <a:pt x="60" y="63"/>
                    <a:pt x="60" y="63"/>
                    <a:pt x="60" y="63"/>
                  </a:cubicBezTo>
                  <a:cubicBezTo>
                    <a:pt x="66" y="63"/>
                    <a:pt x="66" y="63"/>
                    <a:pt x="66" y="63"/>
                  </a:cubicBezTo>
                  <a:cubicBezTo>
                    <a:pt x="70" y="62"/>
                    <a:pt x="70" y="62"/>
                    <a:pt x="70" y="62"/>
                  </a:cubicBezTo>
                  <a:cubicBezTo>
                    <a:pt x="73" y="64"/>
                    <a:pt x="73" y="64"/>
                    <a:pt x="73" y="64"/>
                  </a:cubicBezTo>
                  <a:cubicBezTo>
                    <a:pt x="73" y="64"/>
                    <a:pt x="75" y="66"/>
                    <a:pt x="75" y="67"/>
                  </a:cubicBezTo>
                  <a:cubicBezTo>
                    <a:pt x="75" y="67"/>
                    <a:pt x="77" y="69"/>
                    <a:pt x="77" y="70"/>
                  </a:cubicBezTo>
                  <a:cubicBezTo>
                    <a:pt x="76" y="70"/>
                    <a:pt x="78" y="73"/>
                    <a:pt x="78" y="73"/>
                  </a:cubicBezTo>
                  <a:cubicBezTo>
                    <a:pt x="78" y="73"/>
                    <a:pt x="77" y="75"/>
                    <a:pt x="77" y="76"/>
                  </a:cubicBezTo>
                  <a:cubicBezTo>
                    <a:pt x="77" y="76"/>
                    <a:pt x="78" y="80"/>
                    <a:pt x="78" y="80"/>
                  </a:cubicBezTo>
                  <a:cubicBezTo>
                    <a:pt x="78" y="81"/>
                    <a:pt x="80" y="82"/>
                    <a:pt x="80" y="82"/>
                  </a:cubicBezTo>
                  <a:cubicBezTo>
                    <a:pt x="82" y="81"/>
                    <a:pt x="82" y="81"/>
                    <a:pt x="82" y="81"/>
                  </a:cubicBezTo>
                  <a:cubicBezTo>
                    <a:pt x="83" y="79"/>
                    <a:pt x="83" y="79"/>
                    <a:pt x="83" y="79"/>
                  </a:cubicBezTo>
                  <a:cubicBezTo>
                    <a:pt x="81" y="76"/>
                    <a:pt x="81" y="76"/>
                    <a:pt x="81" y="76"/>
                  </a:cubicBezTo>
                  <a:cubicBezTo>
                    <a:pt x="80" y="76"/>
                    <a:pt x="80" y="76"/>
                    <a:pt x="80" y="76"/>
                  </a:cubicBezTo>
                  <a:cubicBezTo>
                    <a:pt x="81" y="72"/>
                    <a:pt x="81" y="72"/>
                    <a:pt x="81" y="72"/>
                  </a:cubicBezTo>
                  <a:cubicBezTo>
                    <a:pt x="81" y="72"/>
                    <a:pt x="83" y="71"/>
                    <a:pt x="84" y="72"/>
                  </a:cubicBezTo>
                  <a:cubicBezTo>
                    <a:pt x="85" y="72"/>
                    <a:pt x="88" y="75"/>
                    <a:pt x="88" y="75"/>
                  </a:cubicBezTo>
                  <a:cubicBezTo>
                    <a:pt x="90" y="76"/>
                    <a:pt x="90" y="76"/>
                    <a:pt x="90" y="76"/>
                  </a:cubicBezTo>
                  <a:cubicBezTo>
                    <a:pt x="90" y="76"/>
                    <a:pt x="93" y="74"/>
                    <a:pt x="93" y="74"/>
                  </a:cubicBezTo>
                  <a:cubicBezTo>
                    <a:pt x="93" y="74"/>
                    <a:pt x="90" y="70"/>
                    <a:pt x="90" y="70"/>
                  </a:cubicBezTo>
                  <a:cubicBezTo>
                    <a:pt x="91" y="65"/>
                    <a:pt x="91" y="65"/>
                    <a:pt x="91" y="65"/>
                  </a:cubicBezTo>
                  <a:cubicBezTo>
                    <a:pt x="92" y="61"/>
                    <a:pt x="92" y="61"/>
                    <a:pt x="92" y="61"/>
                  </a:cubicBezTo>
                  <a:cubicBezTo>
                    <a:pt x="96" y="58"/>
                    <a:pt x="96" y="58"/>
                    <a:pt x="96" y="58"/>
                  </a:cubicBezTo>
                  <a:cubicBezTo>
                    <a:pt x="99" y="60"/>
                    <a:pt x="99" y="60"/>
                    <a:pt x="99" y="60"/>
                  </a:cubicBezTo>
                  <a:cubicBezTo>
                    <a:pt x="104" y="60"/>
                    <a:pt x="104" y="60"/>
                    <a:pt x="104" y="60"/>
                  </a:cubicBezTo>
                  <a:cubicBezTo>
                    <a:pt x="109" y="60"/>
                    <a:pt x="109" y="60"/>
                    <a:pt x="109" y="60"/>
                  </a:cubicBezTo>
                  <a:cubicBezTo>
                    <a:pt x="112" y="59"/>
                    <a:pt x="112" y="59"/>
                    <a:pt x="112" y="59"/>
                  </a:cubicBezTo>
                  <a:cubicBezTo>
                    <a:pt x="116" y="59"/>
                    <a:pt x="116" y="59"/>
                    <a:pt x="116" y="59"/>
                  </a:cubicBezTo>
                  <a:cubicBezTo>
                    <a:pt x="116" y="59"/>
                    <a:pt x="114" y="57"/>
                    <a:pt x="114" y="57"/>
                  </a:cubicBezTo>
                  <a:cubicBezTo>
                    <a:pt x="113" y="57"/>
                    <a:pt x="111" y="55"/>
                    <a:pt x="111" y="55"/>
                  </a:cubicBezTo>
                  <a:cubicBezTo>
                    <a:pt x="111" y="55"/>
                    <a:pt x="110" y="57"/>
                    <a:pt x="110" y="57"/>
                  </a:cubicBezTo>
                  <a:cubicBezTo>
                    <a:pt x="109" y="58"/>
                    <a:pt x="106" y="58"/>
                    <a:pt x="106" y="57"/>
                  </a:cubicBezTo>
                  <a:cubicBezTo>
                    <a:pt x="105" y="57"/>
                    <a:pt x="104" y="54"/>
                    <a:pt x="104" y="54"/>
                  </a:cubicBezTo>
                  <a:cubicBezTo>
                    <a:pt x="104" y="51"/>
                    <a:pt x="104" y="51"/>
                    <a:pt x="104" y="51"/>
                  </a:cubicBezTo>
                  <a:cubicBezTo>
                    <a:pt x="106" y="50"/>
                    <a:pt x="106" y="50"/>
                    <a:pt x="106" y="50"/>
                  </a:cubicBezTo>
                  <a:cubicBezTo>
                    <a:pt x="103" y="47"/>
                    <a:pt x="103" y="47"/>
                    <a:pt x="103" y="47"/>
                  </a:cubicBezTo>
                  <a:cubicBezTo>
                    <a:pt x="103" y="47"/>
                    <a:pt x="103" y="44"/>
                    <a:pt x="104" y="43"/>
                  </a:cubicBezTo>
                  <a:cubicBezTo>
                    <a:pt x="105" y="43"/>
                    <a:pt x="105" y="41"/>
                    <a:pt x="105" y="41"/>
                  </a:cubicBezTo>
                  <a:cubicBezTo>
                    <a:pt x="102" y="41"/>
                    <a:pt x="102" y="41"/>
                    <a:pt x="102" y="41"/>
                  </a:cubicBezTo>
                  <a:cubicBezTo>
                    <a:pt x="102" y="41"/>
                    <a:pt x="101" y="41"/>
                    <a:pt x="101" y="39"/>
                  </a:cubicBezTo>
                  <a:cubicBezTo>
                    <a:pt x="102" y="37"/>
                    <a:pt x="102" y="36"/>
                    <a:pt x="102" y="36"/>
                  </a:cubicBezTo>
                  <a:cubicBezTo>
                    <a:pt x="98" y="36"/>
                    <a:pt x="98" y="36"/>
                    <a:pt x="98" y="36"/>
                  </a:cubicBezTo>
                  <a:cubicBezTo>
                    <a:pt x="96" y="36"/>
                    <a:pt x="96" y="36"/>
                    <a:pt x="96" y="36"/>
                  </a:cubicBezTo>
                  <a:cubicBezTo>
                    <a:pt x="93" y="33"/>
                    <a:pt x="93" y="33"/>
                    <a:pt x="93" y="33"/>
                  </a:cubicBezTo>
                  <a:cubicBezTo>
                    <a:pt x="94" y="30"/>
                    <a:pt x="94" y="30"/>
                    <a:pt x="94" y="30"/>
                  </a:cubicBezTo>
                  <a:cubicBezTo>
                    <a:pt x="100" y="29"/>
                    <a:pt x="100" y="29"/>
                    <a:pt x="100" y="29"/>
                  </a:cubicBezTo>
                  <a:cubicBezTo>
                    <a:pt x="107" y="26"/>
                    <a:pt x="107" y="26"/>
                    <a:pt x="107" y="26"/>
                  </a:cubicBezTo>
                  <a:cubicBezTo>
                    <a:pt x="106" y="24"/>
                    <a:pt x="106" y="24"/>
                    <a:pt x="106" y="24"/>
                  </a:cubicBezTo>
                  <a:cubicBezTo>
                    <a:pt x="104" y="25"/>
                    <a:pt x="104" y="25"/>
                    <a:pt x="104" y="25"/>
                  </a:cubicBezTo>
                  <a:cubicBezTo>
                    <a:pt x="104" y="25"/>
                    <a:pt x="103" y="26"/>
                    <a:pt x="103" y="26"/>
                  </a:cubicBezTo>
                  <a:cubicBezTo>
                    <a:pt x="102" y="26"/>
                    <a:pt x="100" y="26"/>
                    <a:pt x="100" y="26"/>
                  </a:cubicBezTo>
                  <a:cubicBezTo>
                    <a:pt x="100" y="24"/>
                    <a:pt x="100" y="24"/>
                    <a:pt x="100" y="24"/>
                  </a:cubicBezTo>
                  <a:cubicBezTo>
                    <a:pt x="103" y="24"/>
                    <a:pt x="103" y="24"/>
                    <a:pt x="103" y="24"/>
                  </a:cubicBezTo>
                  <a:cubicBezTo>
                    <a:pt x="105" y="23"/>
                    <a:pt x="105" y="23"/>
                    <a:pt x="105" y="23"/>
                  </a:cubicBezTo>
                  <a:cubicBezTo>
                    <a:pt x="103" y="22"/>
                    <a:pt x="103" y="22"/>
                    <a:pt x="103" y="22"/>
                  </a:cubicBezTo>
                  <a:cubicBezTo>
                    <a:pt x="100" y="18"/>
                    <a:pt x="100" y="18"/>
                    <a:pt x="100" y="18"/>
                  </a:cubicBezTo>
                  <a:cubicBezTo>
                    <a:pt x="99" y="15"/>
                    <a:pt x="99" y="15"/>
                    <a:pt x="99" y="15"/>
                  </a:cubicBezTo>
                  <a:cubicBezTo>
                    <a:pt x="97" y="14"/>
                    <a:pt x="97" y="14"/>
                    <a:pt x="97" y="14"/>
                  </a:cubicBezTo>
                  <a:cubicBezTo>
                    <a:pt x="95" y="12"/>
                    <a:pt x="95" y="12"/>
                    <a:pt x="95" y="12"/>
                  </a:cubicBezTo>
                  <a:cubicBezTo>
                    <a:pt x="95" y="9"/>
                    <a:pt x="95" y="9"/>
                    <a:pt x="95" y="9"/>
                  </a:cubicBezTo>
                  <a:cubicBezTo>
                    <a:pt x="94" y="1"/>
                    <a:pt x="94" y="1"/>
                    <a:pt x="94" y="1"/>
                  </a:cubicBezTo>
                  <a:cubicBezTo>
                    <a:pt x="97" y="1"/>
                    <a:pt x="97" y="1"/>
                    <a:pt x="97" y="1"/>
                  </a:cubicBezTo>
                  <a:cubicBezTo>
                    <a:pt x="99" y="0"/>
                    <a:pt x="99" y="0"/>
                    <a:pt x="99" y="0"/>
                  </a:cubicBezTo>
                  <a:cubicBezTo>
                    <a:pt x="99" y="0"/>
                    <a:pt x="104" y="2"/>
                    <a:pt x="105" y="2"/>
                  </a:cubicBezTo>
                  <a:cubicBezTo>
                    <a:pt x="106" y="2"/>
                    <a:pt x="108" y="3"/>
                    <a:pt x="108" y="3"/>
                  </a:cubicBezTo>
                  <a:cubicBezTo>
                    <a:pt x="112" y="5"/>
                    <a:pt x="112" y="5"/>
                    <a:pt x="112" y="5"/>
                  </a:cubicBezTo>
                  <a:cubicBezTo>
                    <a:pt x="115" y="6"/>
                    <a:pt x="115" y="6"/>
                    <a:pt x="115" y="6"/>
                  </a:cubicBezTo>
                  <a:cubicBezTo>
                    <a:pt x="115" y="6"/>
                    <a:pt x="116" y="6"/>
                    <a:pt x="116" y="6"/>
                  </a:cubicBezTo>
                  <a:cubicBezTo>
                    <a:pt x="117" y="6"/>
                    <a:pt x="119" y="5"/>
                    <a:pt x="119" y="5"/>
                  </a:cubicBezTo>
                  <a:cubicBezTo>
                    <a:pt x="119" y="5"/>
                    <a:pt x="122" y="3"/>
                    <a:pt x="123" y="3"/>
                  </a:cubicBezTo>
                  <a:cubicBezTo>
                    <a:pt x="123" y="2"/>
                    <a:pt x="124" y="2"/>
                    <a:pt x="124" y="2"/>
                  </a:cubicBezTo>
                  <a:cubicBezTo>
                    <a:pt x="126" y="6"/>
                    <a:pt x="126" y="6"/>
                    <a:pt x="126" y="6"/>
                  </a:cubicBezTo>
                  <a:cubicBezTo>
                    <a:pt x="128" y="4"/>
                    <a:pt x="128" y="4"/>
                    <a:pt x="128" y="4"/>
                  </a:cubicBezTo>
                  <a:cubicBezTo>
                    <a:pt x="129" y="2"/>
                    <a:pt x="129" y="2"/>
                    <a:pt x="129" y="2"/>
                  </a:cubicBezTo>
                  <a:cubicBezTo>
                    <a:pt x="137" y="11"/>
                    <a:pt x="137" y="11"/>
                    <a:pt x="137" y="11"/>
                  </a:cubicBezTo>
                  <a:cubicBezTo>
                    <a:pt x="138" y="15"/>
                    <a:pt x="138" y="15"/>
                    <a:pt x="138" y="15"/>
                  </a:cubicBezTo>
                  <a:cubicBezTo>
                    <a:pt x="138" y="15"/>
                    <a:pt x="138" y="18"/>
                    <a:pt x="138" y="18"/>
                  </a:cubicBezTo>
                  <a:cubicBezTo>
                    <a:pt x="137" y="18"/>
                    <a:pt x="136" y="22"/>
                    <a:pt x="136" y="22"/>
                  </a:cubicBezTo>
                  <a:cubicBezTo>
                    <a:pt x="136" y="25"/>
                    <a:pt x="136" y="25"/>
                    <a:pt x="136" y="25"/>
                  </a:cubicBezTo>
                  <a:cubicBezTo>
                    <a:pt x="138" y="26"/>
                    <a:pt x="138" y="26"/>
                    <a:pt x="138" y="26"/>
                  </a:cubicBezTo>
                  <a:cubicBezTo>
                    <a:pt x="141" y="26"/>
                    <a:pt x="141" y="26"/>
                    <a:pt x="141" y="26"/>
                  </a:cubicBezTo>
                  <a:cubicBezTo>
                    <a:pt x="143" y="28"/>
                    <a:pt x="143" y="28"/>
                    <a:pt x="143" y="28"/>
                  </a:cubicBezTo>
                  <a:cubicBezTo>
                    <a:pt x="144" y="29"/>
                    <a:pt x="144" y="29"/>
                    <a:pt x="144" y="29"/>
                  </a:cubicBezTo>
                  <a:cubicBezTo>
                    <a:pt x="147" y="29"/>
                    <a:pt x="147" y="29"/>
                    <a:pt x="147" y="29"/>
                  </a:cubicBezTo>
                  <a:cubicBezTo>
                    <a:pt x="148" y="28"/>
                    <a:pt x="148" y="28"/>
                    <a:pt x="148" y="28"/>
                  </a:cubicBezTo>
                  <a:cubicBezTo>
                    <a:pt x="152" y="29"/>
                    <a:pt x="152" y="29"/>
                    <a:pt x="152" y="29"/>
                  </a:cubicBezTo>
                  <a:cubicBezTo>
                    <a:pt x="155" y="31"/>
                    <a:pt x="155" y="31"/>
                    <a:pt x="155" y="31"/>
                  </a:cubicBezTo>
                  <a:cubicBezTo>
                    <a:pt x="158" y="33"/>
                    <a:pt x="158" y="33"/>
                    <a:pt x="158" y="33"/>
                  </a:cubicBezTo>
                  <a:cubicBezTo>
                    <a:pt x="163" y="35"/>
                    <a:pt x="163" y="35"/>
                    <a:pt x="163" y="35"/>
                  </a:cubicBezTo>
                  <a:cubicBezTo>
                    <a:pt x="164" y="32"/>
                    <a:pt x="164" y="32"/>
                    <a:pt x="164" y="32"/>
                  </a:cubicBezTo>
                  <a:cubicBezTo>
                    <a:pt x="165" y="31"/>
                    <a:pt x="165" y="31"/>
                    <a:pt x="165" y="31"/>
                  </a:cubicBezTo>
                  <a:cubicBezTo>
                    <a:pt x="168" y="31"/>
                    <a:pt x="168" y="31"/>
                    <a:pt x="168" y="31"/>
                  </a:cubicBezTo>
                  <a:cubicBezTo>
                    <a:pt x="170" y="30"/>
                    <a:pt x="170" y="30"/>
                    <a:pt x="170" y="30"/>
                  </a:cubicBezTo>
                  <a:cubicBezTo>
                    <a:pt x="171" y="29"/>
                    <a:pt x="171" y="29"/>
                    <a:pt x="171" y="29"/>
                  </a:cubicBezTo>
                  <a:cubicBezTo>
                    <a:pt x="168" y="26"/>
                    <a:pt x="168" y="26"/>
                    <a:pt x="168" y="26"/>
                  </a:cubicBezTo>
                  <a:cubicBezTo>
                    <a:pt x="168" y="23"/>
                    <a:pt x="168" y="23"/>
                    <a:pt x="168" y="23"/>
                  </a:cubicBezTo>
                  <a:cubicBezTo>
                    <a:pt x="168" y="23"/>
                    <a:pt x="170" y="21"/>
                    <a:pt x="170" y="21"/>
                  </a:cubicBezTo>
                  <a:cubicBezTo>
                    <a:pt x="171" y="21"/>
                    <a:pt x="175" y="22"/>
                    <a:pt x="175" y="22"/>
                  </a:cubicBezTo>
                  <a:cubicBezTo>
                    <a:pt x="176" y="25"/>
                    <a:pt x="176" y="25"/>
                    <a:pt x="176" y="25"/>
                  </a:cubicBezTo>
                  <a:cubicBezTo>
                    <a:pt x="177" y="28"/>
                    <a:pt x="177" y="28"/>
                    <a:pt x="177" y="28"/>
                  </a:cubicBezTo>
                  <a:cubicBezTo>
                    <a:pt x="173" y="29"/>
                    <a:pt x="173" y="29"/>
                    <a:pt x="173" y="29"/>
                  </a:cubicBezTo>
                  <a:cubicBezTo>
                    <a:pt x="172" y="31"/>
                    <a:pt x="172" y="31"/>
                    <a:pt x="172" y="31"/>
                  </a:cubicBezTo>
                  <a:cubicBezTo>
                    <a:pt x="172" y="35"/>
                    <a:pt x="172" y="35"/>
                    <a:pt x="172" y="35"/>
                  </a:cubicBezTo>
                  <a:cubicBezTo>
                    <a:pt x="172" y="39"/>
                    <a:pt x="172" y="39"/>
                    <a:pt x="172" y="39"/>
                  </a:cubicBezTo>
                  <a:cubicBezTo>
                    <a:pt x="172" y="39"/>
                    <a:pt x="172" y="41"/>
                    <a:pt x="171" y="41"/>
                  </a:cubicBezTo>
                  <a:cubicBezTo>
                    <a:pt x="170" y="42"/>
                    <a:pt x="168" y="42"/>
                    <a:pt x="168" y="42"/>
                  </a:cubicBezTo>
                  <a:cubicBezTo>
                    <a:pt x="168" y="44"/>
                    <a:pt x="168" y="44"/>
                    <a:pt x="168" y="44"/>
                  </a:cubicBezTo>
                  <a:cubicBezTo>
                    <a:pt x="165" y="46"/>
                    <a:pt x="165" y="46"/>
                    <a:pt x="165" y="46"/>
                  </a:cubicBezTo>
                  <a:cubicBezTo>
                    <a:pt x="162" y="46"/>
                    <a:pt x="162" y="46"/>
                    <a:pt x="162" y="46"/>
                  </a:cubicBezTo>
                  <a:cubicBezTo>
                    <a:pt x="161" y="47"/>
                    <a:pt x="161" y="47"/>
                    <a:pt x="161" y="47"/>
                  </a:cubicBezTo>
                  <a:cubicBezTo>
                    <a:pt x="162" y="50"/>
                    <a:pt x="162" y="50"/>
                    <a:pt x="162" y="50"/>
                  </a:cubicBezTo>
                  <a:cubicBezTo>
                    <a:pt x="164" y="52"/>
                    <a:pt x="164" y="52"/>
                    <a:pt x="164" y="52"/>
                  </a:cubicBezTo>
                  <a:cubicBezTo>
                    <a:pt x="167" y="53"/>
                    <a:pt x="167" y="53"/>
                    <a:pt x="167" y="53"/>
                  </a:cubicBezTo>
                  <a:cubicBezTo>
                    <a:pt x="169" y="52"/>
                    <a:pt x="169" y="52"/>
                    <a:pt x="169" y="52"/>
                  </a:cubicBezTo>
                  <a:cubicBezTo>
                    <a:pt x="170" y="50"/>
                    <a:pt x="170" y="50"/>
                    <a:pt x="170" y="50"/>
                  </a:cubicBezTo>
                  <a:cubicBezTo>
                    <a:pt x="173" y="49"/>
                    <a:pt x="173" y="49"/>
                    <a:pt x="173" y="49"/>
                  </a:cubicBezTo>
                  <a:cubicBezTo>
                    <a:pt x="177" y="51"/>
                    <a:pt x="177" y="51"/>
                    <a:pt x="177" y="51"/>
                  </a:cubicBezTo>
                  <a:cubicBezTo>
                    <a:pt x="178" y="53"/>
                    <a:pt x="178" y="53"/>
                    <a:pt x="178" y="53"/>
                  </a:cubicBezTo>
                  <a:cubicBezTo>
                    <a:pt x="178" y="53"/>
                    <a:pt x="182" y="53"/>
                    <a:pt x="182" y="53"/>
                  </a:cubicBezTo>
                  <a:cubicBezTo>
                    <a:pt x="182" y="53"/>
                    <a:pt x="183" y="50"/>
                    <a:pt x="183" y="50"/>
                  </a:cubicBezTo>
                  <a:cubicBezTo>
                    <a:pt x="183" y="50"/>
                    <a:pt x="184" y="48"/>
                    <a:pt x="185" y="48"/>
                  </a:cubicBezTo>
                  <a:cubicBezTo>
                    <a:pt x="186" y="48"/>
                    <a:pt x="187" y="46"/>
                    <a:pt x="188" y="46"/>
                  </a:cubicBezTo>
                  <a:cubicBezTo>
                    <a:pt x="188" y="45"/>
                    <a:pt x="189" y="43"/>
                    <a:pt x="189" y="43"/>
                  </a:cubicBezTo>
                  <a:cubicBezTo>
                    <a:pt x="189" y="43"/>
                    <a:pt x="191" y="42"/>
                    <a:pt x="192" y="42"/>
                  </a:cubicBezTo>
                  <a:cubicBezTo>
                    <a:pt x="193" y="42"/>
                    <a:pt x="199" y="41"/>
                    <a:pt x="199" y="41"/>
                  </a:cubicBezTo>
                  <a:cubicBezTo>
                    <a:pt x="199" y="41"/>
                    <a:pt x="203" y="40"/>
                    <a:pt x="204" y="39"/>
                  </a:cubicBezTo>
                  <a:cubicBezTo>
                    <a:pt x="204" y="39"/>
                    <a:pt x="208" y="36"/>
                    <a:pt x="208" y="36"/>
                  </a:cubicBezTo>
                  <a:cubicBezTo>
                    <a:pt x="209" y="33"/>
                    <a:pt x="209" y="33"/>
                    <a:pt x="209" y="33"/>
                  </a:cubicBezTo>
                  <a:cubicBezTo>
                    <a:pt x="212" y="30"/>
                    <a:pt x="212" y="30"/>
                    <a:pt x="212" y="30"/>
                  </a:cubicBezTo>
                  <a:cubicBezTo>
                    <a:pt x="212" y="30"/>
                    <a:pt x="213" y="30"/>
                    <a:pt x="213" y="29"/>
                  </a:cubicBezTo>
                  <a:cubicBezTo>
                    <a:pt x="213" y="28"/>
                    <a:pt x="214" y="25"/>
                    <a:pt x="214" y="25"/>
                  </a:cubicBezTo>
                  <a:cubicBezTo>
                    <a:pt x="216" y="24"/>
                    <a:pt x="216" y="24"/>
                    <a:pt x="216" y="24"/>
                  </a:cubicBezTo>
                  <a:cubicBezTo>
                    <a:pt x="216" y="24"/>
                    <a:pt x="218" y="25"/>
                    <a:pt x="218" y="26"/>
                  </a:cubicBezTo>
                  <a:cubicBezTo>
                    <a:pt x="218" y="26"/>
                    <a:pt x="217" y="28"/>
                    <a:pt x="217" y="28"/>
                  </a:cubicBezTo>
                  <a:cubicBezTo>
                    <a:pt x="217" y="28"/>
                    <a:pt x="215" y="29"/>
                    <a:pt x="214" y="30"/>
                  </a:cubicBezTo>
                  <a:cubicBezTo>
                    <a:pt x="214" y="30"/>
                    <a:pt x="214" y="32"/>
                    <a:pt x="214" y="32"/>
                  </a:cubicBezTo>
                  <a:cubicBezTo>
                    <a:pt x="216" y="30"/>
                    <a:pt x="216" y="30"/>
                    <a:pt x="216" y="30"/>
                  </a:cubicBezTo>
                  <a:cubicBezTo>
                    <a:pt x="216" y="30"/>
                    <a:pt x="217" y="29"/>
                    <a:pt x="217" y="29"/>
                  </a:cubicBezTo>
                  <a:cubicBezTo>
                    <a:pt x="217" y="29"/>
                    <a:pt x="221" y="28"/>
                    <a:pt x="221" y="28"/>
                  </a:cubicBezTo>
                  <a:cubicBezTo>
                    <a:pt x="221" y="28"/>
                    <a:pt x="223" y="29"/>
                    <a:pt x="223" y="29"/>
                  </a:cubicBezTo>
                  <a:cubicBezTo>
                    <a:pt x="223" y="29"/>
                    <a:pt x="225" y="30"/>
                    <a:pt x="225" y="30"/>
                  </a:cubicBezTo>
                  <a:cubicBezTo>
                    <a:pt x="229" y="29"/>
                    <a:pt x="229" y="29"/>
                    <a:pt x="229" y="29"/>
                  </a:cubicBezTo>
                  <a:cubicBezTo>
                    <a:pt x="229" y="27"/>
                    <a:pt x="229" y="27"/>
                    <a:pt x="229" y="27"/>
                  </a:cubicBezTo>
                  <a:cubicBezTo>
                    <a:pt x="229" y="27"/>
                    <a:pt x="229" y="26"/>
                    <a:pt x="230" y="26"/>
                  </a:cubicBezTo>
                  <a:cubicBezTo>
                    <a:pt x="231" y="25"/>
                    <a:pt x="233" y="24"/>
                    <a:pt x="233" y="24"/>
                  </a:cubicBezTo>
                  <a:cubicBezTo>
                    <a:pt x="233" y="24"/>
                    <a:pt x="233" y="22"/>
                    <a:pt x="233" y="21"/>
                  </a:cubicBezTo>
                  <a:cubicBezTo>
                    <a:pt x="233" y="21"/>
                    <a:pt x="234" y="19"/>
                    <a:pt x="234" y="19"/>
                  </a:cubicBezTo>
                  <a:cubicBezTo>
                    <a:pt x="234" y="19"/>
                    <a:pt x="234" y="19"/>
                    <a:pt x="234" y="19"/>
                  </a:cubicBezTo>
                  <a:cubicBezTo>
                    <a:pt x="234" y="19"/>
                    <a:pt x="236" y="18"/>
                    <a:pt x="236" y="18"/>
                  </a:cubicBezTo>
                  <a:cubicBezTo>
                    <a:pt x="236" y="18"/>
                    <a:pt x="237" y="15"/>
                    <a:pt x="237" y="15"/>
                  </a:cubicBezTo>
                  <a:cubicBezTo>
                    <a:pt x="237" y="15"/>
                    <a:pt x="237" y="14"/>
                    <a:pt x="238" y="14"/>
                  </a:cubicBezTo>
                  <a:cubicBezTo>
                    <a:pt x="238" y="14"/>
                    <a:pt x="240" y="12"/>
                    <a:pt x="240" y="12"/>
                  </a:cubicBezTo>
                  <a:cubicBezTo>
                    <a:pt x="241" y="11"/>
                    <a:pt x="241" y="11"/>
                    <a:pt x="242" y="11"/>
                  </a:cubicBezTo>
                  <a:cubicBezTo>
                    <a:pt x="242" y="11"/>
                    <a:pt x="243" y="13"/>
                    <a:pt x="243" y="13"/>
                  </a:cubicBezTo>
                  <a:cubicBezTo>
                    <a:pt x="243" y="13"/>
                    <a:pt x="243" y="14"/>
                    <a:pt x="242" y="15"/>
                  </a:cubicBezTo>
                  <a:cubicBezTo>
                    <a:pt x="241" y="15"/>
                    <a:pt x="240" y="16"/>
                    <a:pt x="240" y="16"/>
                  </a:cubicBezTo>
                  <a:cubicBezTo>
                    <a:pt x="240" y="16"/>
                    <a:pt x="242" y="18"/>
                    <a:pt x="242" y="18"/>
                  </a:cubicBezTo>
                  <a:cubicBezTo>
                    <a:pt x="242" y="18"/>
                    <a:pt x="243" y="19"/>
                    <a:pt x="243" y="19"/>
                  </a:cubicBezTo>
                  <a:cubicBezTo>
                    <a:pt x="243" y="20"/>
                    <a:pt x="242" y="21"/>
                    <a:pt x="242" y="21"/>
                  </a:cubicBezTo>
                  <a:cubicBezTo>
                    <a:pt x="243" y="21"/>
                    <a:pt x="246" y="20"/>
                    <a:pt x="246" y="20"/>
                  </a:cubicBezTo>
                  <a:cubicBezTo>
                    <a:pt x="246" y="20"/>
                    <a:pt x="246" y="18"/>
                    <a:pt x="246" y="18"/>
                  </a:cubicBezTo>
                  <a:cubicBezTo>
                    <a:pt x="246" y="18"/>
                    <a:pt x="248" y="16"/>
                    <a:pt x="248" y="16"/>
                  </a:cubicBezTo>
                  <a:cubicBezTo>
                    <a:pt x="249" y="16"/>
                    <a:pt x="251" y="17"/>
                    <a:pt x="251" y="17"/>
                  </a:cubicBezTo>
                  <a:cubicBezTo>
                    <a:pt x="251" y="17"/>
                    <a:pt x="251" y="18"/>
                    <a:pt x="251" y="19"/>
                  </a:cubicBezTo>
                  <a:cubicBezTo>
                    <a:pt x="250" y="19"/>
                    <a:pt x="248" y="21"/>
                    <a:pt x="248" y="21"/>
                  </a:cubicBezTo>
                  <a:cubicBezTo>
                    <a:pt x="248" y="22"/>
                    <a:pt x="247" y="22"/>
                    <a:pt x="248" y="22"/>
                  </a:cubicBezTo>
                  <a:cubicBezTo>
                    <a:pt x="248" y="23"/>
                    <a:pt x="250" y="25"/>
                    <a:pt x="250" y="25"/>
                  </a:cubicBezTo>
                  <a:cubicBezTo>
                    <a:pt x="253" y="27"/>
                    <a:pt x="253" y="27"/>
                    <a:pt x="253" y="27"/>
                  </a:cubicBezTo>
                  <a:cubicBezTo>
                    <a:pt x="253" y="27"/>
                    <a:pt x="253" y="28"/>
                    <a:pt x="253" y="29"/>
                  </a:cubicBezTo>
                  <a:cubicBezTo>
                    <a:pt x="253" y="29"/>
                    <a:pt x="248" y="29"/>
                    <a:pt x="248" y="29"/>
                  </a:cubicBezTo>
                  <a:cubicBezTo>
                    <a:pt x="248" y="29"/>
                    <a:pt x="248" y="29"/>
                    <a:pt x="247" y="30"/>
                  </a:cubicBezTo>
                  <a:cubicBezTo>
                    <a:pt x="247" y="30"/>
                    <a:pt x="246" y="31"/>
                    <a:pt x="244" y="32"/>
                  </a:cubicBezTo>
                  <a:cubicBezTo>
                    <a:pt x="242" y="32"/>
                    <a:pt x="242" y="32"/>
                    <a:pt x="242" y="33"/>
                  </a:cubicBezTo>
                  <a:cubicBezTo>
                    <a:pt x="242" y="34"/>
                    <a:pt x="241" y="35"/>
                    <a:pt x="242" y="36"/>
                  </a:cubicBezTo>
                  <a:cubicBezTo>
                    <a:pt x="243" y="37"/>
                    <a:pt x="245" y="38"/>
                    <a:pt x="245" y="38"/>
                  </a:cubicBezTo>
                  <a:cubicBezTo>
                    <a:pt x="245" y="38"/>
                    <a:pt x="250" y="40"/>
                    <a:pt x="250" y="39"/>
                  </a:cubicBezTo>
                  <a:cubicBezTo>
                    <a:pt x="250" y="39"/>
                    <a:pt x="257" y="39"/>
                    <a:pt x="257" y="39"/>
                  </a:cubicBezTo>
                  <a:cubicBezTo>
                    <a:pt x="260" y="39"/>
                    <a:pt x="260" y="39"/>
                    <a:pt x="260" y="39"/>
                  </a:cubicBezTo>
                  <a:cubicBezTo>
                    <a:pt x="260" y="39"/>
                    <a:pt x="261" y="41"/>
                    <a:pt x="262" y="42"/>
                  </a:cubicBezTo>
                  <a:cubicBezTo>
                    <a:pt x="262" y="42"/>
                    <a:pt x="266" y="45"/>
                    <a:pt x="266" y="45"/>
                  </a:cubicBezTo>
                  <a:cubicBezTo>
                    <a:pt x="268" y="45"/>
                    <a:pt x="268" y="45"/>
                    <a:pt x="268" y="45"/>
                  </a:cubicBezTo>
                  <a:cubicBezTo>
                    <a:pt x="269" y="49"/>
                    <a:pt x="269" y="49"/>
                    <a:pt x="269" y="49"/>
                  </a:cubicBezTo>
                  <a:cubicBezTo>
                    <a:pt x="268" y="52"/>
                    <a:pt x="268" y="52"/>
                    <a:pt x="268" y="52"/>
                  </a:cubicBezTo>
                  <a:cubicBezTo>
                    <a:pt x="265" y="53"/>
                    <a:pt x="265" y="53"/>
                    <a:pt x="265" y="53"/>
                  </a:cubicBezTo>
                  <a:cubicBezTo>
                    <a:pt x="261" y="56"/>
                    <a:pt x="261" y="56"/>
                    <a:pt x="261" y="56"/>
                  </a:cubicBezTo>
                  <a:cubicBezTo>
                    <a:pt x="259" y="55"/>
                    <a:pt x="259" y="55"/>
                    <a:pt x="259" y="55"/>
                  </a:cubicBezTo>
                  <a:cubicBezTo>
                    <a:pt x="259" y="55"/>
                    <a:pt x="261" y="57"/>
                    <a:pt x="262" y="57"/>
                  </a:cubicBezTo>
                  <a:cubicBezTo>
                    <a:pt x="263" y="57"/>
                    <a:pt x="264" y="58"/>
                    <a:pt x="264" y="58"/>
                  </a:cubicBezTo>
                  <a:cubicBezTo>
                    <a:pt x="265" y="58"/>
                    <a:pt x="269" y="58"/>
                    <a:pt x="273" y="58"/>
                  </a:cubicBezTo>
                  <a:cubicBezTo>
                    <a:pt x="273" y="59"/>
                    <a:pt x="273" y="59"/>
                    <a:pt x="273" y="60"/>
                  </a:cubicBezTo>
                  <a:cubicBezTo>
                    <a:pt x="274" y="61"/>
                    <a:pt x="275" y="65"/>
                    <a:pt x="275" y="66"/>
                  </a:cubicBezTo>
                  <a:cubicBezTo>
                    <a:pt x="275" y="66"/>
                    <a:pt x="276" y="70"/>
                    <a:pt x="278" y="73"/>
                  </a:cubicBezTo>
                  <a:cubicBezTo>
                    <a:pt x="281" y="77"/>
                    <a:pt x="280" y="78"/>
                    <a:pt x="280" y="78"/>
                  </a:cubicBezTo>
                  <a:cubicBezTo>
                    <a:pt x="280" y="87"/>
                    <a:pt x="280" y="87"/>
                    <a:pt x="280" y="87"/>
                  </a:cubicBezTo>
                  <a:cubicBezTo>
                    <a:pt x="280" y="95"/>
                    <a:pt x="280" y="95"/>
                    <a:pt x="280" y="95"/>
                  </a:cubicBezTo>
                  <a:cubicBezTo>
                    <a:pt x="275" y="99"/>
                    <a:pt x="275" y="99"/>
                    <a:pt x="275" y="99"/>
                  </a:cubicBezTo>
                  <a:cubicBezTo>
                    <a:pt x="273" y="108"/>
                    <a:pt x="273" y="108"/>
                    <a:pt x="273" y="108"/>
                  </a:cubicBezTo>
                  <a:cubicBezTo>
                    <a:pt x="273" y="108"/>
                    <a:pt x="274" y="109"/>
                    <a:pt x="275" y="109"/>
                  </a:cubicBezTo>
                  <a:cubicBezTo>
                    <a:pt x="276" y="110"/>
                    <a:pt x="279" y="113"/>
                    <a:pt x="279" y="113"/>
                  </a:cubicBezTo>
                  <a:cubicBezTo>
                    <a:pt x="280" y="114"/>
                    <a:pt x="286" y="117"/>
                    <a:pt x="289" y="118"/>
                  </a:cubicBezTo>
                  <a:cubicBezTo>
                    <a:pt x="292" y="120"/>
                    <a:pt x="291" y="125"/>
                    <a:pt x="291" y="125"/>
                  </a:cubicBezTo>
                  <a:cubicBezTo>
                    <a:pt x="289" y="132"/>
                    <a:pt x="289" y="132"/>
                    <a:pt x="289" y="132"/>
                  </a:cubicBezTo>
                  <a:cubicBezTo>
                    <a:pt x="289" y="132"/>
                    <a:pt x="290" y="136"/>
                    <a:pt x="292" y="136"/>
                  </a:cubicBezTo>
                  <a:cubicBezTo>
                    <a:pt x="293" y="135"/>
                    <a:pt x="294" y="141"/>
                    <a:pt x="294" y="141"/>
                  </a:cubicBezTo>
                  <a:cubicBezTo>
                    <a:pt x="294" y="141"/>
                    <a:pt x="295" y="147"/>
                    <a:pt x="295" y="148"/>
                  </a:cubicBezTo>
                  <a:cubicBezTo>
                    <a:pt x="294" y="149"/>
                    <a:pt x="295" y="150"/>
                    <a:pt x="295" y="150"/>
                  </a:cubicBezTo>
                  <a:cubicBezTo>
                    <a:pt x="297" y="154"/>
                    <a:pt x="297" y="154"/>
                    <a:pt x="297" y="154"/>
                  </a:cubicBezTo>
                  <a:cubicBezTo>
                    <a:pt x="297" y="154"/>
                    <a:pt x="296" y="157"/>
                    <a:pt x="295" y="158"/>
                  </a:cubicBezTo>
                  <a:cubicBezTo>
                    <a:pt x="295" y="160"/>
                    <a:pt x="294" y="162"/>
                    <a:pt x="294" y="162"/>
                  </a:cubicBezTo>
                  <a:cubicBezTo>
                    <a:pt x="295" y="165"/>
                    <a:pt x="295" y="165"/>
                    <a:pt x="295" y="165"/>
                  </a:cubicBezTo>
                  <a:cubicBezTo>
                    <a:pt x="299" y="170"/>
                    <a:pt x="299" y="170"/>
                    <a:pt x="299" y="170"/>
                  </a:cubicBezTo>
                  <a:cubicBezTo>
                    <a:pt x="299" y="175"/>
                    <a:pt x="299" y="175"/>
                    <a:pt x="299" y="175"/>
                  </a:cubicBezTo>
                  <a:cubicBezTo>
                    <a:pt x="299" y="178"/>
                    <a:pt x="299" y="178"/>
                    <a:pt x="299" y="178"/>
                  </a:cubicBezTo>
                  <a:cubicBezTo>
                    <a:pt x="299" y="178"/>
                    <a:pt x="302" y="179"/>
                    <a:pt x="303" y="179"/>
                  </a:cubicBezTo>
                  <a:cubicBezTo>
                    <a:pt x="304" y="179"/>
                    <a:pt x="306" y="181"/>
                    <a:pt x="306" y="181"/>
                  </a:cubicBezTo>
                  <a:cubicBezTo>
                    <a:pt x="306" y="181"/>
                    <a:pt x="306" y="183"/>
                    <a:pt x="306" y="184"/>
                  </a:cubicBezTo>
                  <a:cubicBezTo>
                    <a:pt x="306" y="184"/>
                    <a:pt x="309" y="188"/>
                    <a:pt x="309" y="188"/>
                  </a:cubicBezTo>
                  <a:cubicBezTo>
                    <a:pt x="310" y="189"/>
                    <a:pt x="312" y="192"/>
                    <a:pt x="312" y="192"/>
                  </a:cubicBezTo>
                  <a:cubicBezTo>
                    <a:pt x="312" y="192"/>
                    <a:pt x="312" y="194"/>
                    <a:pt x="309" y="197"/>
                  </a:cubicBezTo>
                  <a:cubicBezTo>
                    <a:pt x="307" y="200"/>
                    <a:pt x="308" y="200"/>
                    <a:pt x="308" y="201"/>
                  </a:cubicBezTo>
                  <a:cubicBezTo>
                    <a:pt x="308" y="202"/>
                    <a:pt x="309" y="204"/>
                    <a:pt x="309" y="204"/>
                  </a:cubicBezTo>
                  <a:cubicBezTo>
                    <a:pt x="309" y="204"/>
                    <a:pt x="308" y="205"/>
                    <a:pt x="307" y="206"/>
                  </a:cubicBezTo>
                  <a:cubicBezTo>
                    <a:pt x="307" y="206"/>
                    <a:pt x="306" y="208"/>
                    <a:pt x="306" y="210"/>
                  </a:cubicBezTo>
                  <a:cubicBezTo>
                    <a:pt x="302" y="213"/>
                    <a:pt x="302" y="213"/>
                    <a:pt x="302" y="213"/>
                  </a:cubicBezTo>
                  <a:cubicBezTo>
                    <a:pt x="302" y="213"/>
                    <a:pt x="302" y="213"/>
                    <a:pt x="301" y="214"/>
                  </a:cubicBezTo>
                  <a:cubicBezTo>
                    <a:pt x="301" y="213"/>
                    <a:pt x="300" y="213"/>
                    <a:pt x="299" y="213"/>
                  </a:cubicBezTo>
                  <a:cubicBezTo>
                    <a:pt x="298" y="212"/>
                    <a:pt x="297" y="211"/>
                    <a:pt x="297" y="211"/>
                  </a:cubicBezTo>
                  <a:cubicBezTo>
                    <a:pt x="297" y="211"/>
                    <a:pt x="297" y="209"/>
                    <a:pt x="297" y="207"/>
                  </a:cubicBezTo>
                  <a:cubicBezTo>
                    <a:pt x="297" y="205"/>
                    <a:pt x="297" y="206"/>
                    <a:pt x="297" y="205"/>
                  </a:cubicBezTo>
                  <a:cubicBezTo>
                    <a:pt x="296" y="204"/>
                    <a:pt x="294" y="203"/>
                    <a:pt x="292" y="202"/>
                  </a:cubicBezTo>
                  <a:cubicBezTo>
                    <a:pt x="290" y="202"/>
                    <a:pt x="286" y="202"/>
                    <a:pt x="285" y="203"/>
                  </a:cubicBezTo>
                  <a:cubicBezTo>
                    <a:pt x="285" y="203"/>
                    <a:pt x="285" y="207"/>
                    <a:pt x="285" y="207"/>
                  </a:cubicBezTo>
                  <a:cubicBezTo>
                    <a:pt x="287" y="210"/>
                    <a:pt x="287" y="210"/>
                    <a:pt x="287" y="210"/>
                  </a:cubicBezTo>
                  <a:cubicBezTo>
                    <a:pt x="286" y="212"/>
                    <a:pt x="286" y="212"/>
                    <a:pt x="286" y="212"/>
                  </a:cubicBezTo>
                  <a:cubicBezTo>
                    <a:pt x="286" y="212"/>
                    <a:pt x="277" y="214"/>
                    <a:pt x="274" y="214"/>
                  </a:cubicBezTo>
                  <a:cubicBezTo>
                    <a:pt x="271" y="214"/>
                    <a:pt x="272" y="216"/>
                    <a:pt x="272" y="216"/>
                  </a:cubicBezTo>
                  <a:cubicBezTo>
                    <a:pt x="270" y="220"/>
                    <a:pt x="270" y="220"/>
                    <a:pt x="270" y="220"/>
                  </a:cubicBezTo>
                  <a:cubicBezTo>
                    <a:pt x="268" y="222"/>
                    <a:pt x="268" y="222"/>
                    <a:pt x="268" y="222"/>
                  </a:cubicBezTo>
                  <a:cubicBezTo>
                    <a:pt x="262" y="224"/>
                    <a:pt x="262" y="224"/>
                    <a:pt x="262" y="224"/>
                  </a:cubicBezTo>
                  <a:cubicBezTo>
                    <a:pt x="262" y="224"/>
                    <a:pt x="256" y="229"/>
                    <a:pt x="255" y="229"/>
                  </a:cubicBezTo>
                  <a:cubicBezTo>
                    <a:pt x="251" y="232"/>
                    <a:pt x="251" y="232"/>
                    <a:pt x="251" y="232"/>
                  </a:cubicBezTo>
                  <a:cubicBezTo>
                    <a:pt x="251" y="232"/>
                    <a:pt x="250" y="232"/>
                    <a:pt x="247" y="234"/>
                  </a:cubicBezTo>
                  <a:cubicBezTo>
                    <a:pt x="243" y="235"/>
                    <a:pt x="245" y="237"/>
                    <a:pt x="244" y="238"/>
                  </a:cubicBezTo>
                  <a:cubicBezTo>
                    <a:pt x="244" y="240"/>
                    <a:pt x="243" y="240"/>
                    <a:pt x="241" y="241"/>
                  </a:cubicBezTo>
                  <a:cubicBezTo>
                    <a:pt x="240" y="241"/>
                    <a:pt x="237" y="240"/>
                    <a:pt x="235" y="240"/>
                  </a:cubicBezTo>
                  <a:cubicBezTo>
                    <a:pt x="234" y="240"/>
                    <a:pt x="231" y="242"/>
                    <a:pt x="229" y="242"/>
                  </a:cubicBezTo>
                  <a:cubicBezTo>
                    <a:pt x="226" y="242"/>
                    <a:pt x="226" y="242"/>
                    <a:pt x="226" y="242"/>
                  </a:cubicBezTo>
                  <a:cubicBezTo>
                    <a:pt x="222" y="247"/>
                    <a:pt x="222" y="247"/>
                    <a:pt x="222" y="247"/>
                  </a:cubicBezTo>
                  <a:cubicBezTo>
                    <a:pt x="219" y="253"/>
                    <a:pt x="219" y="253"/>
                    <a:pt x="219" y="253"/>
                  </a:cubicBezTo>
                  <a:cubicBezTo>
                    <a:pt x="218" y="250"/>
                    <a:pt x="218" y="250"/>
                    <a:pt x="218" y="250"/>
                  </a:cubicBezTo>
                  <a:cubicBezTo>
                    <a:pt x="217" y="246"/>
                    <a:pt x="217" y="246"/>
                    <a:pt x="217" y="246"/>
                  </a:cubicBezTo>
                  <a:cubicBezTo>
                    <a:pt x="212" y="246"/>
                    <a:pt x="212" y="246"/>
                    <a:pt x="212" y="246"/>
                  </a:cubicBezTo>
                  <a:cubicBezTo>
                    <a:pt x="213" y="249"/>
                    <a:pt x="213" y="249"/>
                    <a:pt x="213" y="249"/>
                  </a:cubicBezTo>
                  <a:cubicBezTo>
                    <a:pt x="213" y="249"/>
                    <a:pt x="215" y="256"/>
                    <a:pt x="216" y="257"/>
                  </a:cubicBezTo>
                  <a:cubicBezTo>
                    <a:pt x="217" y="258"/>
                    <a:pt x="218" y="258"/>
                    <a:pt x="220" y="259"/>
                  </a:cubicBezTo>
                  <a:cubicBezTo>
                    <a:pt x="223" y="261"/>
                    <a:pt x="223" y="261"/>
                    <a:pt x="226" y="263"/>
                  </a:cubicBezTo>
                  <a:cubicBezTo>
                    <a:pt x="229" y="265"/>
                    <a:pt x="228" y="267"/>
                    <a:pt x="228" y="268"/>
                  </a:cubicBezTo>
                  <a:cubicBezTo>
                    <a:pt x="228" y="270"/>
                    <a:pt x="228" y="270"/>
                    <a:pt x="226" y="272"/>
                  </a:cubicBezTo>
                  <a:cubicBezTo>
                    <a:pt x="224" y="275"/>
                    <a:pt x="226" y="277"/>
                    <a:pt x="226" y="277"/>
                  </a:cubicBezTo>
                  <a:cubicBezTo>
                    <a:pt x="226" y="277"/>
                    <a:pt x="227" y="279"/>
                    <a:pt x="229" y="281"/>
                  </a:cubicBezTo>
                  <a:cubicBezTo>
                    <a:pt x="231" y="283"/>
                    <a:pt x="230" y="284"/>
                    <a:pt x="231" y="287"/>
                  </a:cubicBezTo>
                  <a:cubicBezTo>
                    <a:pt x="231" y="290"/>
                    <a:pt x="231" y="289"/>
                    <a:pt x="233" y="292"/>
                  </a:cubicBezTo>
                  <a:cubicBezTo>
                    <a:pt x="235" y="294"/>
                    <a:pt x="234" y="293"/>
                    <a:pt x="236" y="295"/>
                  </a:cubicBezTo>
                  <a:cubicBezTo>
                    <a:pt x="238" y="297"/>
                    <a:pt x="238" y="298"/>
                    <a:pt x="238" y="298"/>
                  </a:cubicBezTo>
                  <a:cubicBezTo>
                    <a:pt x="238" y="298"/>
                    <a:pt x="244" y="296"/>
                    <a:pt x="246" y="298"/>
                  </a:cubicBezTo>
                  <a:cubicBezTo>
                    <a:pt x="248" y="300"/>
                    <a:pt x="247" y="299"/>
                    <a:pt x="251" y="302"/>
                  </a:cubicBezTo>
                  <a:cubicBezTo>
                    <a:pt x="254" y="306"/>
                    <a:pt x="251" y="304"/>
                    <a:pt x="252" y="307"/>
                  </a:cubicBezTo>
                  <a:cubicBezTo>
                    <a:pt x="253" y="309"/>
                    <a:pt x="254" y="308"/>
                    <a:pt x="254" y="308"/>
                  </a:cubicBezTo>
                  <a:cubicBezTo>
                    <a:pt x="254" y="308"/>
                    <a:pt x="255" y="309"/>
                    <a:pt x="257" y="309"/>
                  </a:cubicBezTo>
                  <a:cubicBezTo>
                    <a:pt x="259" y="309"/>
                    <a:pt x="259" y="311"/>
                    <a:pt x="259" y="313"/>
                  </a:cubicBezTo>
                  <a:cubicBezTo>
                    <a:pt x="260" y="315"/>
                    <a:pt x="260" y="315"/>
                    <a:pt x="262" y="317"/>
                  </a:cubicBezTo>
                  <a:cubicBezTo>
                    <a:pt x="263" y="318"/>
                    <a:pt x="264" y="317"/>
                    <a:pt x="267" y="316"/>
                  </a:cubicBezTo>
                  <a:cubicBezTo>
                    <a:pt x="269" y="316"/>
                    <a:pt x="268" y="318"/>
                    <a:pt x="268" y="319"/>
                  </a:cubicBezTo>
                  <a:cubicBezTo>
                    <a:pt x="268" y="320"/>
                    <a:pt x="270" y="320"/>
                    <a:pt x="272" y="321"/>
                  </a:cubicBezTo>
                  <a:cubicBezTo>
                    <a:pt x="274" y="322"/>
                    <a:pt x="273" y="322"/>
                    <a:pt x="275" y="324"/>
                  </a:cubicBezTo>
                  <a:cubicBezTo>
                    <a:pt x="275" y="324"/>
                    <a:pt x="275" y="324"/>
                    <a:pt x="275" y="325"/>
                  </a:cubicBezTo>
                  <a:close/>
                  <a:moveTo>
                    <a:pt x="55" y="394"/>
                  </a:moveTo>
                  <a:cubicBezTo>
                    <a:pt x="55" y="394"/>
                    <a:pt x="55" y="394"/>
                    <a:pt x="55" y="394"/>
                  </a:cubicBezTo>
                  <a:cubicBezTo>
                    <a:pt x="55" y="394"/>
                    <a:pt x="55" y="394"/>
                    <a:pt x="55" y="394"/>
                  </a:cubicBezTo>
                  <a:cubicBezTo>
                    <a:pt x="55" y="394"/>
                    <a:pt x="55" y="394"/>
                    <a:pt x="55" y="394"/>
                  </a:cubicBezTo>
                  <a:close/>
                  <a:moveTo>
                    <a:pt x="128" y="400"/>
                  </a:moveTo>
                  <a:cubicBezTo>
                    <a:pt x="128" y="400"/>
                    <a:pt x="128" y="400"/>
                    <a:pt x="128" y="400"/>
                  </a:cubicBezTo>
                  <a:cubicBezTo>
                    <a:pt x="128" y="400"/>
                    <a:pt x="128" y="400"/>
                    <a:pt x="128" y="400"/>
                  </a:cubicBezTo>
                  <a:cubicBezTo>
                    <a:pt x="128" y="400"/>
                    <a:pt x="128" y="400"/>
                    <a:pt x="128" y="400"/>
                  </a:cubicBezTo>
                  <a:cubicBezTo>
                    <a:pt x="128" y="400"/>
                    <a:pt x="128" y="400"/>
                    <a:pt x="128" y="400"/>
                  </a:cubicBezTo>
                  <a:close/>
                  <a:moveTo>
                    <a:pt x="312" y="204"/>
                  </a:moveTo>
                  <a:cubicBezTo>
                    <a:pt x="312" y="204"/>
                    <a:pt x="312" y="204"/>
                    <a:pt x="312" y="204"/>
                  </a:cubicBezTo>
                  <a:cubicBezTo>
                    <a:pt x="312" y="204"/>
                    <a:pt x="312" y="204"/>
                    <a:pt x="312" y="204"/>
                  </a:cubicBezTo>
                  <a:cubicBezTo>
                    <a:pt x="312" y="204"/>
                    <a:pt x="312" y="204"/>
                    <a:pt x="312" y="204"/>
                  </a:cubicBezTo>
                  <a:close/>
                </a:path>
              </a:pathLst>
            </a:custGeom>
            <a:solidFill>
              <a:schemeClr val="accent6">
                <a:lumMod val="60000"/>
                <a:lumOff val="40000"/>
              </a:schemeClr>
            </a:solidFill>
            <a:ln w="15875" cap="rnd">
              <a:solidFill>
                <a:schemeClr val="bg1"/>
              </a:solidFill>
            </a:ln>
          </p:spPr>
          <p:txBody>
            <a:bodyPr vert="horz" wrap="square" lIns="91440" tIns="45720" rIns="91440" bIns="45720" numCol="1" anchor="ctr" anchorCtr="0" compatLnSpc="1">
              <a:prstTxWarp prst="textNoShape">
                <a:avLst/>
              </a:prstTxWarp>
            </a:bodyPr>
            <a:lstStyle/>
            <a:p>
              <a:pPr algn="ctr"/>
              <a:r>
                <a:rPr lang="en-US" sz="1400" dirty="0">
                  <a:solidFill>
                    <a:schemeClr val="bg1"/>
                  </a:solidFill>
                  <a:latin typeface="+mn-lt"/>
                </a:rPr>
                <a:t>1</a:t>
              </a:r>
            </a:p>
          </p:txBody>
        </p:sp>
        <p:sp>
          <p:nvSpPr>
            <p:cNvPr id="60" name="Freeform 80">
              <a:extLst>
                <a:ext uri="{FF2B5EF4-FFF2-40B4-BE49-F238E27FC236}">
                  <a16:creationId xmlns:a16="http://schemas.microsoft.com/office/drawing/2014/main" id="{F5F133AB-5C84-40FA-911B-1AF239950A76}"/>
                </a:ext>
              </a:extLst>
            </p:cNvPr>
            <p:cNvSpPr>
              <a:spLocks noEditPoints="1"/>
            </p:cNvSpPr>
            <p:nvPr/>
          </p:nvSpPr>
          <p:spPr bwMode="auto">
            <a:xfrm>
              <a:off x="4736816" y="3211661"/>
              <a:ext cx="1121419" cy="1240147"/>
            </a:xfrm>
            <a:custGeom>
              <a:avLst/>
              <a:gdLst>
                <a:gd name="T0" fmla="*/ 372 w 492"/>
                <a:gd name="T1" fmla="*/ 536 h 561"/>
                <a:gd name="T2" fmla="*/ 338 w 492"/>
                <a:gd name="T3" fmla="*/ 556 h 561"/>
                <a:gd name="T4" fmla="*/ 272 w 492"/>
                <a:gd name="T5" fmla="*/ 521 h 561"/>
                <a:gd name="T6" fmla="*/ 260 w 492"/>
                <a:gd name="T7" fmla="*/ 489 h 561"/>
                <a:gd name="T8" fmla="*/ 318 w 492"/>
                <a:gd name="T9" fmla="*/ 489 h 561"/>
                <a:gd name="T10" fmla="*/ 376 w 492"/>
                <a:gd name="T11" fmla="*/ 476 h 561"/>
                <a:gd name="T12" fmla="*/ 403 w 492"/>
                <a:gd name="T13" fmla="*/ 478 h 561"/>
                <a:gd name="T14" fmla="*/ 442 w 492"/>
                <a:gd name="T15" fmla="*/ 422 h 561"/>
                <a:gd name="T16" fmla="*/ 411 w 492"/>
                <a:gd name="T17" fmla="*/ 385 h 561"/>
                <a:gd name="T18" fmla="*/ 455 w 492"/>
                <a:gd name="T19" fmla="*/ 350 h 561"/>
                <a:gd name="T20" fmla="*/ 490 w 492"/>
                <a:gd name="T21" fmla="*/ 351 h 561"/>
                <a:gd name="T22" fmla="*/ 379 w 492"/>
                <a:gd name="T23" fmla="*/ 295 h 561"/>
                <a:gd name="T24" fmla="*/ 340 w 492"/>
                <a:gd name="T25" fmla="*/ 271 h 561"/>
                <a:gd name="T26" fmla="*/ 275 w 492"/>
                <a:gd name="T27" fmla="*/ 186 h 561"/>
                <a:gd name="T28" fmla="*/ 218 w 492"/>
                <a:gd name="T29" fmla="*/ 109 h 561"/>
                <a:gd name="T30" fmla="*/ 247 w 492"/>
                <a:gd name="T31" fmla="*/ 78 h 561"/>
                <a:gd name="T32" fmla="*/ 267 w 492"/>
                <a:gd name="T33" fmla="*/ 63 h 561"/>
                <a:gd name="T34" fmla="*/ 262 w 492"/>
                <a:gd name="T35" fmla="*/ 56 h 561"/>
                <a:gd name="T36" fmla="*/ 258 w 492"/>
                <a:gd name="T37" fmla="*/ 46 h 561"/>
                <a:gd name="T38" fmla="*/ 267 w 492"/>
                <a:gd name="T39" fmla="*/ 30 h 561"/>
                <a:gd name="T40" fmla="*/ 212 w 492"/>
                <a:gd name="T41" fmla="*/ 15 h 561"/>
                <a:gd name="T42" fmla="*/ 185 w 492"/>
                <a:gd name="T43" fmla="*/ 4 h 561"/>
                <a:gd name="T44" fmla="*/ 148 w 492"/>
                <a:gd name="T45" fmla="*/ 15 h 561"/>
                <a:gd name="T46" fmla="*/ 148 w 492"/>
                <a:gd name="T47" fmla="*/ 26 h 561"/>
                <a:gd name="T48" fmla="*/ 139 w 492"/>
                <a:gd name="T49" fmla="*/ 27 h 561"/>
                <a:gd name="T50" fmla="*/ 132 w 492"/>
                <a:gd name="T51" fmla="*/ 34 h 561"/>
                <a:gd name="T52" fmla="*/ 136 w 492"/>
                <a:gd name="T53" fmla="*/ 46 h 561"/>
                <a:gd name="T54" fmla="*/ 129 w 492"/>
                <a:gd name="T55" fmla="*/ 40 h 561"/>
                <a:gd name="T56" fmla="*/ 114 w 492"/>
                <a:gd name="T57" fmla="*/ 45 h 561"/>
                <a:gd name="T58" fmla="*/ 104 w 492"/>
                <a:gd name="T59" fmla="*/ 34 h 561"/>
                <a:gd name="T60" fmla="*/ 101 w 492"/>
                <a:gd name="T61" fmla="*/ 47 h 561"/>
                <a:gd name="T62" fmla="*/ 94 w 492"/>
                <a:gd name="T63" fmla="*/ 61 h 561"/>
                <a:gd name="T64" fmla="*/ 89 w 492"/>
                <a:gd name="T65" fmla="*/ 71 h 561"/>
                <a:gd name="T66" fmla="*/ 87 w 492"/>
                <a:gd name="T67" fmla="*/ 58 h 561"/>
                <a:gd name="T68" fmla="*/ 73 w 492"/>
                <a:gd name="T69" fmla="*/ 51 h 561"/>
                <a:gd name="T70" fmla="*/ 65 w 492"/>
                <a:gd name="T71" fmla="*/ 39 h 561"/>
                <a:gd name="T72" fmla="*/ 58 w 492"/>
                <a:gd name="T73" fmla="*/ 51 h 561"/>
                <a:gd name="T74" fmla="*/ 50 w 492"/>
                <a:gd name="T75" fmla="*/ 63 h 561"/>
                <a:gd name="T76" fmla="*/ 35 w 492"/>
                <a:gd name="T77" fmla="*/ 63 h 561"/>
                <a:gd name="T78" fmla="*/ 19 w 492"/>
                <a:gd name="T79" fmla="*/ 69 h 561"/>
                <a:gd name="T80" fmla="*/ 18 w 492"/>
                <a:gd name="T81" fmla="*/ 100 h 561"/>
                <a:gd name="T82" fmla="*/ 14 w 492"/>
                <a:gd name="T83" fmla="*/ 134 h 561"/>
                <a:gd name="T84" fmla="*/ 31 w 492"/>
                <a:gd name="T85" fmla="*/ 180 h 561"/>
                <a:gd name="T86" fmla="*/ 86 w 492"/>
                <a:gd name="T87" fmla="*/ 147 h 561"/>
                <a:gd name="T88" fmla="*/ 139 w 492"/>
                <a:gd name="T89" fmla="*/ 179 h 561"/>
                <a:gd name="T90" fmla="*/ 162 w 492"/>
                <a:gd name="T91" fmla="*/ 237 h 561"/>
                <a:gd name="T92" fmla="*/ 207 w 492"/>
                <a:gd name="T93" fmla="*/ 276 h 561"/>
                <a:gd name="T94" fmla="*/ 251 w 492"/>
                <a:gd name="T95" fmla="*/ 307 h 561"/>
                <a:gd name="T96" fmla="*/ 289 w 492"/>
                <a:gd name="T97" fmla="*/ 317 h 561"/>
                <a:gd name="T98" fmla="*/ 334 w 492"/>
                <a:gd name="T99" fmla="*/ 346 h 561"/>
                <a:gd name="T100" fmla="*/ 357 w 492"/>
                <a:gd name="T101" fmla="*/ 374 h 561"/>
                <a:gd name="T102" fmla="*/ 395 w 492"/>
                <a:gd name="T103" fmla="*/ 418 h 561"/>
                <a:gd name="T104" fmla="*/ 390 w 492"/>
                <a:gd name="T105" fmla="*/ 463 h 561"/>
                <a:gd name="T106" fmla="*/ 75 w 492"/>
                <a:gd name="T107" fmla="*/ 342 h 561"/>
                <a:gd name="T108" fmla="*/ 126 w 492"/>
                <a:gd name="T109" fmla="*/ 355 h 561"/>
                <a:gd name="T110" fmla="*/ 113 w 492"/>
                <a:gd name="T111" fmla="*/ 441 h 561"/>
                <a:gd name="T112" fmla="*/ 71 w 492"/>
                <a:gd name="T113" fmla="*/ 446 h 561"/>
                <a:gd name="T114" fmla="*/ 73 w 492"/>
                <a:gd name="T115" fmla="*/ 395 h 561"/>
                <a:gd name="T116" fmla="*/ 57 w 492"/>
                <a:gd name="T117" fmla="*/ 358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2" h="561">
                  <a:moveTo>
                    <a:pt x="376" y="476"/>
                  </a:moveTo>
                  <a:cubicBezTo>
                    <a:pt x="377" y="483"/>
                    <a:pt x="377" y="483"/>
                    <a:pt x="377" y="483"/>
                  </a:cubicBezTo>
                  <a:cubicBezTo>
                    <a:pt x="377" y="483"/>
                    <a:pt x="371" y="493"/>
                    <a:pt x="371" y="494"/>
                  </a:cubicBezTo>
                  <a:cubicBezTo>
                    <a:pt x="371" y="495"/>
                    <a:pt x="369" y="499"/>
                    <a:pt x="367" y="502"/>
                  </a:cubicBezTo>
                  <a:cubicBezTo>
                    <a:pt x="366" y="504"/>
                    <a:pt x="360" y="512"/>
                    <a:pt x="360" y="512"/>
                  </a:cubicBezTo>
                  <a:cubicBezTo>
                    <a:pt x="360" y="512"/>
                    <a:pt x="360" y="515"/>
                    <a:pt x="362" y="517"/>
                  </a:cubicBezTo>
                  <a:cubicBezTo>
                    <a:pt x="363" y="519"/>
                    <a:pt x="366" y="522"/>
                    <a:pt x="366" y="525"/>
                  </a:cubicBezTo>
                  <a:cubicBezTo>
                    <a:pt x="366" y="527"/>
                    <a:pt x="371" y="530"/>
                    <a:pt x="371" y="530"/>
                  </a:cubicBezTo>
                  <a:cubicBezTo>
                    <a:pt x="372" y="536"/>
                    <a:pt x="372" y="536"/>
                    <a:pt x="372" y="536"/>
                  </a:cubicBezTo>
                  <a:cubicBezTo>
                    <a:pt x="372" y="536"/>
                    <a:pt x="375" y="539"/>
                    <a:pt x="375" y="540"/>
                  </a:cubicBezTo>
                  <a:cubicBezTo>
                    <a:pt x="374" y="541"/>
                    <a:pt x="369" y="546"/>
                    <a:pt x="369" y="546"/>
                  </a:cubicBezTo>
                  <a:cubicBezTo>
                    <a:pt x="368" y="552"/>
                    <a:pt x="368" y="552"/>
                    <a:pt x="368" y="552"/>
                  </a:cubicBezTo>
                  <a:cubicBezTo>
                    <a:pt x="368" y="555"/>
                    <a:pt x="368" y="555"/>
                    <a:pt x="368" y="555"/>
                  </a:cubicBezTo>
                  <a:cubicBezTo>
                    <a:pt x="368" y="555"/>
                    <a:pt x="369" y="555"/>
                    <a:pt x="368" y="558"/>
                  </a:cubicBezTo>
                  <a:cubicBezTo>
                    <a:pt x="367" y="560"/>
                    <a:pt x="367" y="560"/>
                    <a:pt x="366" y="560"/>
                  </a:cubicBezTo>
                  <a:cubicBezTo>
                    <a:pt x="365" y="561"/>
                    <a:pt x="355" y="560"/>
                    <a:pt x="355" y="560"/>
                  </a:cubicBezTo>
                  <a:cubicBezTo>
                    <a:pt x="345" y="558"/>
                    <a:pt x="345" y="558"/>
                    <a:pt x="345" y="558"/>
                  </a:cubicBezTo>
                  <a:cubicBezTo>
                    <a:pt x="345" y="558"/>
                    <a:pt x="340" y="557"/>
                    <a:pt x="338" y="556"/>
                  </a:cubicBezTo>
                  <a:cubicBezTo>
                    <a:pt x="337" y="555"/>
                    <a:pt x="335" y="554"/>
                    <a:pt x="335" y="554"/>
                  </a:cubicBezTo>
                  <a:cubicBezTo>
                    <a:pt x="332" y="545"/>
                    <a:pt x="332" y="545"/>
                    <a:pt x="332" y="545"/>
                  </a:cubicBezTo>
                  <a:cubicBezTo>
                    <a:pt x="324" y="544"/>
                    <a:pt x="324" y="544"/>
                    <a:pt x="324" y="544"/>
                  </a:cubicBezTo>
                  <a:cubicBezTo>
                    <a:pt x="304" y="541"/>
                    <a:pt x="304" y="541"/>
                    <a:pt x="304" y="541"/>
                  </a:cubicBezTo>
                  <a:cubicBezTo>
                    <a:pt x="304" y="541"/>
                    <a:pt x="297" y="535"/>
                    <a:pt x="296" y="534"/>
                  </a:cubicBezTo>
                  <a:cubicBezTo>
                    <a:pt x="294" y="533"/>
                    <a:pt x="292" y="530"/>
                    <a:pt x="292" y="530"/>
                  </a:cubicBezTo>
                  <a:cubicBezTo>
                    <a:pt x="288" y="529"/>
                    <a:pt x="288" y="529"/>
                    <a:pt x="288" y="529"/>
                  </a:cubicBezTo>
                  <a:cubicBezTo>
                    <a:pt x="280" y="521"/>
                    <a:pt x="280" y="521"/>
                    <a:pt x="280" y="521"/>
                  </a:cubicBezTo>
                  <a:cubicBezTo>
                    <a:pt x="272" y="521"/>
                    <a:pt x="272" y="521"/>
                    <a:pt x="272" y="521"/>
                  </a:cubicBezTo>
                  <a:cubicBezTo>
                    <a:pt x="266" y="517"/>
                    <a:pt x="266" y="517"/>
                    <a:pt x="266" y="517"/>
                  </a:cubicBezTo>
                  <a:cubicBezTo>
                    <a:pt x="259" y="517"/>
                    <a:pt x="259" y="517"/>
                    <a:pt x="259" y="517"/>
                  </a:cubicBezTo>
                  <a:cubicBezTo>
                    <a:pt x="259" y="517"/>
                    <a:pt x="254" y="516"/>
                    <a:pt x="254" y="515"/>
                  </a:cubicBezTo>
                  <a:cubicBezTo>
                    <a:pt x="253" y="513"/>
                    <a:pt x="247" y="510"/>
                    <a:pt x="247" y="510"/>
                  </a:cubicBezTo>
                  <a:cubicBezTo>
                    <a:pt x="247" y="510"/>
                    <a:pt x="247" y="504"/>
                    <a:pt x="247" y="503"/>
                  </a:cubicBezTo>
                  <a:cubicBezTo>
                    <a:pt x="247" y="502"/>
                    <a:pt x="248" y="492"/>
                    <a:pt x="248" y="492"/>
                  </a:cubicBezTo>
                  <a:cubicBezTo>
                    <a:pt x="252" y="487"/>
                    <a:pt x="252" y="487"/>
                    <a:pt x="252" y="487"/>
                  </a:cubicBezTo>
                  <a:cubicBezTo>
                    <a:pt x="258" y="485"/>
                    <a:pt x="258" y="485"/>
                    <a:pt x="258" y="485"/>
                  </a:cubicBezTo>
                  <a:cubicBezTo>
                    <a:pt x="260" y="489"/>
                    <a:pt x="260" y="489"/>
                    <a:pt x="260" y="489"/>
                  </a:cubicBezTo>
                  <a:cubicBezTo>
                    <a:pt x="267" y="492"/>
                    <a:pt x="267" y="492"/>
                    <a:pt x="267" y="492"/>
                  </a:cubicBezTo>
                  <a:cubicBezTo>
                    <a:pt x="271" y="489"/>
                    <a:pt x="271" y="489"/>
                    <a:pt x="271" y="489"/>
                  </a:cubicBezTo>
                  <a:cubicBezTo>
                    <a:pt x="273" y="483"/>
                    <a:pt x="273" y="483"/>
                    <a:pt x="273" y="483"/>
                  </a:cubicBezTo>
                  <a:cubicBezTo>
                    <a:pt x="279" y="481"/>
                    <a:pt x="279" y="481"/>
                    <a:pt x="279" y="481"/>
                  </a:cubicBezTo>
                  <a:cubicBezTo>
                    <a:pt x="286" y="484"/>
                    <a:pt x="286" y="484"/>
                    <a:pt x="286" y="484"/>
                  </a:cubicBezTo>
                  <a:cubicBezTo>
                    <a:pt x="291" y="489"/>
                    <a:pt x="291" y="489"/>
                    <a:pt x="291" y="489"/>
                  </a:cubicBezTo>
                  <a:cubicBezTo>
                    <a:pt x="301" y="492"/>
                    <a:pt x="301" y="492"/>
                    <a:pt x="301" y="492"/>
                  </a:cubicBezTo>
                  <a:cubicBezTo>
                    <a:pt x="310" y="490"/>
                    <a:pt x="310" y="490"/>
                    <a:pt x="310" y="490"/>
                  </a:cubicBezTo>
                  <a:cubicBezTo>
                    <a:pt x="318" y="489"/>
                    <a:pt x="318" y="489"/>
                    <a:pt x="318" y="489"/>
                  </a:cubicBezTo>
                  <a:cubicBezTo>
                    <a:pt x="318" y="489"/>
                    <a:pt x="322" y="489"/>
                    <a:pt x="324" y="489"/>
                  </a:cubicBezTo>
                  <a:cubicBezTo>
                    <a:pt x="325" y="488"/>
                    <a:pt x="331" y="486"/>
                    <a:pt x="331" y="486"/>
                  </a:cubicBezTo>
                  <a:cubicBezTo>
                    <a:pt x="341" y="483"/>
                    <a:pt x="341" y="483"/>
                    <a:pt x="341" y="483"/>
                  </a:cubicBezTo>
                  <a:cubicBezTo>
                    <a:pt x="347" y="475"/>
                    <a:pt x="347" y="475"/>
                    <a:pt x="347" y="475"/>
                  </a:cubicBezTo>
                  <a:cubicBezTo>
                    <a:pt x="355" y="478"/>
                    <a:pt x="355" y="478"/>
                    <a:pt x="355" y="478"/>
                  </a:cubicBezTo>
                  <a:cubicBezTo>
                    <a:pt x="362" y="479"/>
                    <a:pt x="362" y="479"/>
                    <a:pt x="362" y="479"/>
                  </a:cubicBezTo>
                  <a:cubicBezTo>
                    <a:pt x="365" y="474"/>
                    <a:pt x="365" y="474"/>
                    <a:pt x="365" y="474"/>
                  </a:cubicBezTo>
                  <a:cubicBezTo>
                    <a:pt x="372" y="470"/>
                    <a:pt x="372" y="470"/>
                    <a:pt x="372" y="470"/>
                  </a:cubicBezTo>
                  <a:cubicBezTo>
                    <a:pt x="376" y="476"/>
                    <a:pt x="376" y="476"/>
                    <a:pt x="376" y="476"/>
                  </a:cubicBezTo>
                  <a:close/>
                  <a:moveTo>
                    <a:pt x="388" y="469"/>
                  </a:moveTo>
                  <a:cubicBezTo>
                    <a:pt x="388" y="469"/>
                    <a:pt x="388" y="469"/>
                    <a:pt x="388" y="469"/>
                  </a:cubicBezTo>
                  <a:cubicBezTo>
                    <a:pt x="384" y="473"/>
                    <a:pt x="384" y="473"/>
                    <a:pt x="384" y="473"/>
                  </a:cubicBezTo>
                  <a:cubicBezTo>
                    <a:pt x="380" y="476"/>
                    <a:pt x="380" y="476"/>
                    <a:pt x="380" y="476"/>
                  </a:cubicBezTo>
                  <a:cubicBezTo>
                    <a:pt x="380" y="476"/>
                    <a:pt x="381" y="480"/>
                    <a:pt x="381" y="482"/>
                  </a:cubicBezTo>
                  <a:cubicBezTo>
                    <a:pt x="382" y="484"/>
                    <a:pt x="385" y="489"/>
                    <a:pt x="385" y="489"/>
                  </a:cubicBezTo>
                  <a:cubicBezTo>
                    <a:pt x="395" y="489"/>
                    <a:pt x="395" y="489"/>
                    <a:pt x="395" y="489"/>
                  </a:cubicBezTo>
                  <a:cubicBezTo>
                    <a:pt x="402" y="485"/>
                    <a:pt x="402" y="485"/>
                    <a:pt x="402" y="485"/>
                  </a:cubicBezTo>
                  <a:cubicBezTo>
                    <a:pt x="403" y="478"/>
                    <a:pt x="403" y="478"/>
                    <a:pt x="403" y="478"/>
                  </a:cubicBezTo>
                  <a:cubicBezTo>
                    <a:pt x="406" y="471"/>
                    <a:pt x="406" y="471"/>
                    <a:pt x="406" y="471"/>
                  </a:cubicBezTo>
                  <a:cubicBezTo>
                    <a:pt x="412" y="467"/>
                    <a:pt x="412" y="467"/>
                    <a:pt x="412" y="467"/>
                  </a:cubicBezTo>
                  <a:cubicBezTo>
                    <a:pt x="417" y="462"/>
                    <a:pt x="417" y="462"/>
                    <a:pt x="417" y="462"/>
                  </a:cubicBezTo>
                  <a:cubicBezTo>
                    <a:pt x="420" y="457"/>
                    <a:pt x="420" y="457"/>
                    <a:pt x="420" y="457"/>
                  </a:cubicBezTo>
                  <a:cubicBezTo>
                    <a:pt x="421" y="444"/>
                    <a:pt x="421" y="444"/>
                    <a:pt x="421" y="444"/>
                  </a:cubicBezTo>
                  <a:cubicBezTo>
                    <a:pt x="424" y="434"/>
                    <a:pt x="424" y="434"/>
                    <a:pt x="424" y="434"/>
                  </a:cubicBezTo>
                  <a:cubicBezTo>
                    <a:pt x="440" y="428"/>
                    <a:pt x="440" y="428"/>
                    <a:pt x="440" y="428"/>
                  </a:cubicBezTo>
                  <a:cubicBezTo>
                    <a:pt x="443" y="426"/>
                    <a:pt x="443" y="426"/>
                    <a:pt x="443" y="426"/>
                  </a:cubicBezTo>
                  <a:cubicBezTo>
                    <a:pt x="443" y="426"/>
                    <a:pt x="443" y="424"/>
                    <a:pt x="442" y="422"/>
                  </a:cubicBezTo>
                  <a:cubicBezTo>
                    <a:pt x="442" y="421"/>
                    <a:pt x="439" y="418"/>
                    <a:pt x="439" y="418"/>
                  </a:cubicBezTo>
                  <a:cubicBezTo>
                    <a:pt x="439" y="418"/>
                    <a:pt x="440" y="415"/>
                    <a:pt x="440" y="414"/>
                  </a:cubicBezTo>
                  <a:cubicBezTo>
                    <a:pt x="440" y="413"/>
                    <a:pt x="439" y="406"/>
                    <a:pt x="439" y="406"/>
                  </a:cubicBezTo>
                  <a:cubicBezTo>
                    <a:pt x="437" y="399"/>
                    <a:pt x="437" y="399"/>
                    <a:pt x="437" y="399"/>
                  </a:cubicBezTo>
                  <a:cubicBezTo>
                    <a:pt x="437" y="399"/>
                    <a:pt x="435" y="399"/>
                    <a:pt x="432" y="397"/>
                  </a:cubicBezTo>
                  <a:cubicBezTo>
                    <a:pt x="429" y="396"/>
                    <a:pt x="424" y="393"/>
                    <a:pt x="424" y="393"/>
                  </a:cubicBezTo>
                  <a:cubicBezTo>
                    <a:pt x="419" y="391"/>
                    <a:pt x="419" y="391"/>
                    <a:pt x="419" y="391"/>
                  </a:cubicBezTo>
                  <a:cubicBezTo>
                    <a:pt x="413" y="390"/>
                    <a:pt x="413" y="390"/>
                    <a:pt x="413" y="390"/>
                  </a:cubicBezTo>
                  <a:cubicBezTo>
                    <a:pt x="411" y="385"/>
                    <a:pt x="411" y="385"/>
                    <a:pt x="411" y="385"/>
                  </a:cubicBezTo>
                  <a:cubicBezTo>
                    <a:pt x="415" y="371"/>
                    <a:pt x="415" y="371"/>
                    <a:pt x="415" y="371"/>
                  </a:cubicBezTo>
                  <a:cubicBezTo>
                    <a:pt x="412" y="364"/>
                    <a:pt x="412" y="364"/>
                    <a:pt x="412" y="364"/>
                  </a:cubicBezTo>
                  <a:cubicBezTo>
                    <a:pt x="421" y="354"/>
                    <a:pt x="421" y="354"/>
                    <a:pt x="421" y="354"/>
                  </a:cubicBezTo>
                  <a:cubicBezTo>
                    <a:pt x="425" y="347"/>
                    <a:pt x="425" y="347"/>
                    <a:pt x="425" y="347"/>
                  </a:cubicBezTo>
                  <a:cubicBezTo>
                    <a:pt x="430" y="343"/>
                    <a:pt x="430" y="343"/>
                    <a:pt x="430" y="343"/>
                  </a:cubicBezTo>
                  <a:cubicBezTo>
                    <a:pt x="438" y="345"/>
                    <a:pt x="438" y="345"/>
                    <a:pt x="438" y="345"/>
                  </a:cubicBezTo>
                  <a:cubicBezTo>
                    <a:pt x="441" y="349"/>
                    <a:pt x="441" y="349"/>
                    <a:pt x="441" y="349"/>
                  </a:cubicBezTo>
                  <a:cubicBezTo>
                    <a:pt x="446" y="350"/>
                    <a:pt x="446" y="350"/>
                    <a:pt x="446" y="350"/>
                  </a:cubicBezTo>
                  <a:cubicBezTo>
                    <a:pt x="455" y="350"/>
                    <a:pt x="455" y="350"/>
                    <a:pt x="455" y="350"/>
                  </a:cubicBezTo>
                  <a:cubicBezTo>
                    <a:pt x="465" y="352"/>
                    <a:pt x="465" y="352"/>
                    <a:pt x="465" y="352"/>
                  </a:cubicBezTo>
                  <a:cubicBezTo>
                    <a:pt x="469" y="358"/>
                    <a:pt x="469" y="358"/>
                    <a:pt x="469" y="358"/>
                  </a:cubicBezTo>
                  <a:cubicBezTo>
                    <a:pt x="473" y="365"/>
                    <a:pt x="473" y="365"/>
                    <a:pt x="473" y="365"/>
                  </a:cubicBezTo>
                  <a:cubicBezTo>
                    <a:pt x="473" y="365"/>
                    <a:pt x="475" y="368"/>
                    <a:pt x="476" y="369"/>
                  </a:cubicBezTo>
                  <a:cubicBezTo>
                    <a:pt x="476" y="369"/>
                    <a:pt x="480" y="372"/>
                    <a:pt x="481" y="372"/>
                  </a:cubicBezTo>
                  <a:cubicBezTo>
                    <a:pt x="482" y="373"/>
                    <a:pt x="488" y="374"/>
                    <a:pt x="488" y="374"/>
                  </a:cubicBezTo>
                  <a:cubicBezTo>
                    <a:pt x="488" y="374"/>
                    <a:pt x="488" y="367"/>
                    <a:pt x="489" y="365"/>
                  </a:cubicBezTo>
                  <a:cubicBezTo>
                    <a:pt x="490" y="364"/>
                    <a:pt x="492" y="360"/>
                    <a:pt x="492" y="359"/>
                  </a:cubicBezTo>
                  <a:cubicBezTo>
                    <a:pt x="492" y="358"/>
                    <a:pt x="490" y="351"/>
                    <a:pt x="490" y="351"/>
                  </a:cubicBezTo>
                  <a:cubicBezTo>
                    <a:pt x="483" y="343"/>
                    <a:pt x="483" y="343"/>
                    <a:pt x="483" y="343"/>
                  </a:cubicBezTo>
                  <a:cubicBezTo>
                    <a:pt x="476" y="338"/>
                    <a:pt x="476" y="338"/>
                    <a:pt x="476" y="338"/>
                  </a:cubicBezTo>
                  <a:cubicBezTo>
                    <a:pt x="459" y="327"/>
                    <a:pt x="459" y="327"/>
                    <a:pt x="459" y="327"/>
                  </a:cubicBezTo>
                  <a:cubicBezTo>
                    <a:pt x="435" y="319"/>
                    <a:pt x="435" y="319"/>
                    <a:pt x="435" y="319"/>
                  </a:cubicBezTo>
                  <a:cubicBezTo>
                    <a:pt x="419" y="309"/>
                    <a:pt x="419" y="309"/>
                    <a:pt x="419" y="309"/>
                  </a:cubicBezTo>
                  <a:cubicBezTo>
                    <a:pt x="406" y="306"/>
                    <a:pt x="406" y="306"/>
                    <a:pt x="406" y="306"/>
                  </a:cubicBezTo>
                  <a:cubicBezTo>
                    <a:pt x="406" y="306"/>
                    <a:pt x="392" y="299"/>
                    <a:pt x="391" y="299"/>
                  </a:cubicBezTo>
                  <a:cubicBezTo>
                    <a:pt x="390" y="299"/>
                    <a:pt x="387" y="298"/>
                    <a:pt x="387" y="298"/>
                  </a:cubicBezTo>
                  <a:cubicBezTo>
                    <a:pt x="387" y="298"/>
                    <a:pt x="379" y="296"/>
                    <a:pt x="379" y="295"/>
                  </a:cubicBezTo>
                  <a:cubicBezTo>
                    <a:pt x="378" y="294"/>
                    <a:pt x="377" y="291"/>
                    <a:pt x="376" y="290"/>
                  </a:cubicBezTo>
                  <a:cubicBezTo>
                    <a:pt x="376" y="289"/>
                    <a:pt x="377" y="286"/>
                    <a:pt x="377" y="286"/>
                  </a:cubicBezTo>
                  <a:cubicBezTo>
                    <a:pt x="381" y="282"/>
                    <a:pt x="381" y="282"/>
                    <a:pt x="381" y="282"/>
                  </a:cubicBezTo>
                  <a:cubicBezTo>
                    <a:pt x="381" y="282"/>
                    <a:pt x="385" y="278"/>
                    <a:pt x="385" y="277"/>
                  </a:cubicBezTo>
                  <a:cubicBezTo>
                    <a:pt x="385" y="276"/>
                    <a:pt x="386" y="270"/>
                    <a:pt x="386" y="270"/>
                  </a:cubicBezTo>
                  <a:cubicBezTo>
                    <a:pt x="381" y="268"/>
                    <a:pt x="381" y="268"/>
                    <a:pt x="381" y="268"/>
                  </a:cubicBezTo>
                  <a:cubicBezTo>
                    <a:pt x="369" y="269"/>
                    <a:pt x="369" y="269"/>
                    <a:pt x="369" y="269"/>
                  </a:cubicBezTo>
                  <a:cubicBezTo>
                    <a:pt x="350" y="271"/>
                    <a:pt x="350" y="271"/>
                    <a:pt x="350" y="271"/>
                  </a:cubicBezTo>
                  <a:cubicBezTo>
                    <a:pt x="340" y="271"/>
                    <a:pt x="340" y="271"/>
                    <a:pt x="340" y="271"/>
                  </a:cubicBezTo>
                  <a:cubicBezTo>
                    <a:pt x="327" y="263"/>
                    <a:pt x="327" y="263"/>
                    <a:pt x="327" y="263"/>
                  </a:cubicBezTo>
                  <a:cubicBezTo>
                    <a:pt x="316" y="254"/>
                    <a:pt x="316" y="254"/>
                    <a:pt x="316" y="254"/>
                  </a:cubicBezTo>
                  <a:cubicBezTo>
                    <a:pt x="309" y="250"/>
                    <a:pt x="309" y="250"/>
                    <a:pt x="309" y="250"/>
                  </a:cubicBezTo>
                  <a:cubicBezTo>
                    <a:pt x="299" y="239"/>
                    <a:pt x="299" y="239"/>
                    <a:pt x="299" y="239"/>
                  </a:cubicBezTo>
                  <a:cubicBezTo>
                    <a:pt x="294" y="232"/>
                    <a:pt x="294" y="232"/>
                    <a:pt x="294" y="232"/>
                  </a:cubicBezTo>
                  <a:cubicBezTo>
                    <a:pt x="294" y="232"/>
                    <a:pt x="291" y="222"/>
                    <a:pt x="290" y="218"/>
                  </a:cubicBezTo>
                  <a:cubicBezTo>
                    <a:pt x="289" y="215"/>
                    <a:pt x="281" y="204"/>
                    <a:pt x="281" y="204"/>
                  </a:cubicBezTo>
                  <a:cubicBezTo>
                    <a:pt x="281" y="204"/>
                    <a:pt x="277" y="195"/>
                    <a:pt x="277" y="194"/>
                  </a:cubicBezTo>
                  <a:cubicBezTo>
                    <a:pt x="277" y="193"/>
                    <a:pt x="275" y="186"/>
                    <a:pt x="275" y="186"/>
                  </a:cubicBezTo>
                  <a:cubicBezTo>
                    <a:pt x="262" y="180"/>
                    <a:pt x="262" y="180"/>
                    <a:pt x="262" y="180"/>
                  </a:cubicBezTo>
                  <a:cubicBezTo>
                    <a:pt x="245" y="170"/>
                    <a:pt x="245" y="170"/>
                    <a:pt x="245" y="170"/>
                  </a:cubicBezTo>
                  <a:cubicBezTo>
                    <a:pt x="231" y="161"/>
                    <a:pt x="231" y="161"/>
                    <a:pt x="231" y="161"/>
                  </a:cubicBezTo>
                  <a:cubicBezTo>
                    <a:pt x="224" y="151"/>
                    <a:pt x="224" y="151"/>
                    <a:pt x="224" y="151"/>
                  </a:cubicBezTo>
                  <a:cubicBezTo>
                    <a:pt x="218" y="135"/>
                    <a:pt x="218" y="135"/>
                    <a:pt x="218" y="135"/>
                  </a:cubicBezTo>
                  <a:cubicBezTo>
                    <a:pt x="217" y="122"/>
                    <a:pt x="217" y="122"/>
                    <a:pt x="217" y="122"/>
                  </a:cubicBezTo>
                  <a:cubicBezTo>
                    <a:pt x="224" y="119"/>
                    <a:pt x="224" y="119"/>
                    <a:pt x="224" y="119"/>
                  </a:cubicBezTo>
                  <a:cubicBezTo>
                    <a:pt x="224" y="113"/>
                    <a:pt x="224" y="113"/>
                    <a:pt x="224" y="113"/>
                  </a:cubicBezTo>
                  <a:cubicBezTo>
                    <a:pt x="218" y="109"/>
                    <a:pt x="218" y="109"/>
                    <a:pt x="218" y="109"/>
                  </a:cubicBezTo>
                  <a:cubicBezTo>
                    <a:pt x="218" y="103"/>
                    <a:pt x="218" y="103"/>
                    <a:pt x="218" y="103"/>
                  </a:cubicBezTo>
                  <a:cubicBezTo>
                    <a:pt x="215" y="101"/>
                    <a:pt x="215" y="101"/>
                    <a:pt x="215" y="101"/>
                  </a:cubicBezTo>
                  <a:cubicBezTo>
                    <a:pt x="211" y="96"/>
                    <a:pt x="211" y="96"/>
                    <a:pt x="211" y="96"/>
                  </a:cubicBezTo>
                  <a:cubicBezTo>
                    <a:pt x="219" y="92"/>
                    <a:pt x="219" y="92"/>
                    <a:pt x="219" y="92"/>
                  </a:cubicBezTo>
                  <a:cubicBezTo>
                    <a:pt x="219" y="92"/>
                    <a:pt x="222" y="88"/>
                    <a:pt x="226" y="88"/>
                  </a:cubicBezTo>
                  <a:cubicBezTo>
                    <a:pt x="230" y="88"/>
                    <a:pt x="233" y="84"/>
                    <a:pt x="233" y="84"/>
                  </a:cubicBezTo>
                  <a:cubicBezTo>
                    <a:pt x="233" y="84"/>
                    <a:pt x="236" y="81"/>
                    <a:pt x="237" y="81"/>
                  </a:cubicBezTo>
                  <a:cubicBezTo>
                    <a:pt x="239" y="81"/>
                    <a:pt x="241" y="80"/>
                    <a:pt x="243" y="79"/>
                  </a:cubicBezTo>
                  <a:cubicBezTo>
                    <a:pt x="244" y="79"/>
                    <a:pt x="247" y="78"/>
                    <a:pt x="247" y="78"/>
                  </a:cubicBezTo>
                  <a:cubicBezTo>
                    <a:pt x="247" y="77"/>
                    <a:pt x="248" y="70"/>
                    <a:pt x="249" y="70"/>
                  </a:cubicBezTo>
                  <a:cubicBezTo>
                    <a:pt x="250" y="70"/>
                    <a:pt x="252" y="74"/>
                    <a:pt x="255" y="74"/>
                  </a:cubicBezTo>
                  <a:cubicBezTo>
                    <a:pt x="256" y="74"/>
                    <a:pt x="258" y="76"/>
                    <a:pt x="259" y="75"/>
                  </a:cubicBezTo>
                  <a:cubicBezTo>
                    <a:pt x="261" y="74"/>
                    <a:pt x="262" y="71"/>
                    <a:pt x="262" y="71"/>
                  </a:cubicBezTo>
                  <a:cubicBezTo>
                    <a:pt x="263" y="70"/>
                    <a:pt x="264" y="69"/>
                    <a:pt x="267" y="68"/>
                  </a:cubicBezTo>
                  <a:cubicBezTo>
                    <a:pt x="267" y="68"/>
                    <a:pt x="267" y="68"/>
                    <a:pt x="267" y="68"/>
                  </a:cubicBezTo>
                  <a:cubicBezTo>
                    <a:pt x="267" y="68"/>
                    <a:pt x="265" y="67"/>
                    <a:pt x="265" y="67"/>
                  </a:cubicBezTo>
                  <a:cubicBezTo>
                    <a:pt x="265" y="66"/>
                    <a:pt x="265" y="66"/>
                    <a:pt x="266" y="65"/>
                  </a:cubicBezTo>
                  <a:cubicBezTo>
                    <a:pt x="266" y="64"/>
                    <a:pt x="266" y="64"/>
                    <a:pt x="267" y="63"/>
                  </a:cubicBezTo>
                  <a:cubicBezTo>
                    <a:pt x="267" y="63"/>
                    <a:pt x="267" y="61"/>
                    <a:pt x="267" y="61"/>
                  </a:cubicBezTo>
                  <a:cubicBezTo>
                    <a:pt x="267" y="61"/>
                    <a:pt x="268" y="60"/>
                    <a:pt x="267" y="60"/>
                  </a:cubicBezTo>
                  <a:cubicBezTo>
                    <a:pt x="267" y="59"/>
                    <a:pt x="266" y="58"/>
                    <a:pt x="266" y="58"/>
                  </a:cubicBezTo>
                  <a:cubicBezTo>
                    <a:pt x="266" y="58"/>
                    <a:pt x="266" y="58"/>
                    <a:pt x="265" y="58"/>
                  </a:cubicBezTo>
                  <a:cubicBezTo>
                    <a:pt x="265" y="59"/>
                    <a:pt x="265" y="59"/>
                    <a:pt x="265" y="59"/>
                  </a:cubicBezTo>
                  <a:cubicBezTo>
                    <a:pt x="263" y="60"/>
                    <a:pt x="263" y="60"/>
                    <a:pt x="263" y="60"/>
                  </a:cubicBezTo>
                  <a:cubicBezTo>
                    <a:pt x="263" y="60"/>
                    <a:pt x="262" y="58"/>
                    <a:pt x="262" y="58"/>
                  </a:cubicBezTo>
                  <a:cubicBezTo>
                    <a:pt x="261" y="58"/>
                    <a:pt x="261" y="58"/>
                    <a:pt x="261" y="57"/>
                  </a:cubicBezTo>
                  <a:cubicBezTo>
                    <a:pt x="261" y="57"/>
                    <a:pt x="262" y="56"/>
                    <a:pt x="262" y="56"/>
                  </a:cubicBezTo>
                  <a:cubicBezTo>
                    <a:pt x="262" y="56"/>
                    <a:pt x="261" y="55"/>
                    <a:pt x="261" y="55"/>
                  </a:cubicBezTo>
                  <a:cubicBezTo>
                    <a:pt x="261" y="55"/>
                    <a:pt x="262" y="53"/>
                    <a:pt x="263" y="53"/>
                  </a:cubicBezTo>
                  <a:cubicBezTo>
                    <a:pt x="264" y="52"/>
                    <a:pt x="266" y="50"/>
                    <a:pt x="266" y="50"/>
                  </a:cubicBezTo>
                  <a:cubicBezTo>
                    <a:pt x="267" y="48"/>
                    <a:pt x="267" y="48"/>
                    <a:pt x="267" y="48"/>
                  </a:cubicBezTo>
                  <a:cubicBezTo>
                    <a:pt x="266" y="47"/>
                    <a:pt x="266" y="47"/>
                    <a:pt x="266" y="47"/>
                  </a:cubicBezTo>
                  <a:cubicBezTo>
                    <a:pt x="266" y="47"/>
                    <a:pt x="265" y="48"/>
                    <a:pt x="265" y="48"/>
                  </a:cubicBezTo>
                  <a:cubicBezTo>
                    <a:pt x="263" y="47"/>
                    <a:pt x="263" y="47"/>
                    <a:pt x="263" y="47"/>
                  </a:cubicBezTo>
                  <a:cubicBezTo>
                    <a:pt x="261" y="46"/>
                    <a:pt x="261" y="46"/>
                    <a:pt x="261" y="46"/>
                  </a:cubicBezTo>
                  <a:cubicBezTo>
                    <a:pt x="258" y="46"/>
                    <a:pt x="258" y="46"/>
                    <a:pt x="258" y="46"/>
                  </a:cubicBezTo>
                  <a:cubicBezTo>
                    <a:pt x="256" y="44"/>
                    <a:pt x="256" y="44"/>
                    <a:pt x="256" y="44"/>
                  </a:cubicBezTo>
                  <a:cubicBezTo>
                    <a:pt x="257" y="42"/>
                    <a:pt x="257" y="42"/>
                    <a:pt x="257" y="42"/>
                  </a:cubicBezTo>
                  <a:cubicBezTo>
                    <a:pt x="257" y="40"/>
                    <a:pt x="257" y="40"/>
                    <a:pt x="257" y="40"/>
                  </a:cubicBezTo>
                  <a:cubicBezTo>
                    <a:pt x="257" y="40"/>
                    <a:pt x="259" y="38"/>
                    <a:pt x="259" y="38"/>
                  </a:cubicBezTo>
                  <a:cubicBezTo>
                    <a:pt x="260" y="37"/>
                    <a:pt x="262" y="36"/>
                    <a:pt x="262" y="36"/>
                  </a:cubicBezTo>
                  <a:cubicBezTo>
                    <a:pt x="263" y="34"/>
                    <a:pt x="263" y="34"/>
                    <a:pt x="263" y="34"/>
                  </a:cubicBezTo>
                  <a:cubicBezTo>
                    <a:pt x="263" y="34"/>
                    <a:pt x="264" y="33"/>
                    <a:pt x="265" y="33"/>
                  </a:cubicBezTo>
                  <a:cubicBezTo>
                    <a:pt x="266" y="33"/>
                    <a:pt x="266" y="34"/>
                    <a:pt x="266" y="33"/>
                  </a:cubicBezTo>
                  <a:cubicBezTo>
                    <a:pt x="267" y="33"/>
                    <a:pt x="267" y="31"/>
                    <a:pt x="267" y="30"/>
                  </a:cubicBezTo>
                  <a:cubicBezTo>
                    <a:pt x="267" y="27"/>
                    <a:pt x="267" y="27"/>
                    <a:pt x="267" y="27"/>
                  </a:cubicBezTo>
                  <a:cubicBezTo>
                    <a:pt x="262" y="28"/>
                    <a:pt x="262" y="28"/>
                    <a:pt x="262" y="28"/>
                  </a:cubicBezTo>
                  <a:cubicBezTo>
                    <a:pt x="262" y="28"/>
                    <a:pt x="257" y="27"/>
                    <a:pt x="254" y="27"/>
                  </a:cubicBezTo>
                  <a:cubicBezTo>
                    <a:pt x="250" y="27"/>
                    <a:pt x="242" y="25"/>
                    <a:pt x="242" y="25"/>
                  </a:cubicBezTo>
                  <a:cubicBezTo>
                    <a:pt x="232" y="22"/>
                    <a:pt x="232" y="22"/>
                    <a:pt x="232" y="22"/>
                  </a:cubicBezTo>
                  <a:cubicBezTo>
                    <a:pt x="226" y="22"/>
                    <a:pt x="226" y="22"/>
                    <a:pt x="226" y="22"/>
                  </a:cubicBezTo>
                  <a:cubicBezTo>
                    <a:pt x="217" y="21"/>
                    <a:pt x="217" y="21"/>
                    <a:pt x="217" y="21"/>
                  </a:cubicBezTo>
                  <a:cubicBezTo>
                    <a:pt x="217" y="21"/>
                    <a:pt x="216" y="19"/>
                    <a:pt x="215" y="18"/>
                  </a:cubicBezTo>
                  <a:cubicBezTo>
                    <a:pt x="215" y="17"/>
                    <a:pt x="212" y="15"/>
                    <a:pt x="212" y="15"/>
                  </a:cubicBezTo>
                  <a:cubicBezTo>
                    <a:pt x="212" y="13"/>
                    <a:pt x="212" y="13"/>
                    <a:pt x="212" y="13"/>
                  </a:cubicBezTo>
                  <a:cubicBezTo>
                    <a:pt x="210" y="8"/>
                    <a:pt x="210" y="8"/>
                    <a:pt x="210" y="8"/>
                  </a:cubicBezTo>
                  <a:cubicBezTo>
                    <a:pt x="208" y="4"/>
                    <a:pt x="208" y="4"/>
                    <a:pt x="208" y="4"/>
                  </a:cubicBezTo>
                  <a:cubicBezTo>
                    <a:pt x="210" y="1"/>
                    <a:pt x="210" y="1"/>
                    <a:pt x="210" y="1"/>
                  </a:cubicBezTo>
                  <a:cubicBezTo>
                    <a:pt x="208" y="0"/>
                    <a:pt x="208" y="0"/>
                    <a:pt x="208" y="0"/>
                  </a:cubicBezTo>
                  <a:cubicBezTo>
                    <a:pt x="208" y="0"/>
                    <a:pt x="204" y="1"/>
                    <a:pt x="202" y="1"/>
                  </a:cubicBezTo>
                  <a:cubicBezTo>
                    <a:pt x="201" y="2"/>
                    <a:pt x="195" y="3"/>
                    <a:pt x="195" y="3"/>
                  </a:cubicBezTo>
                  <a:cubicBezTo>
                    <a:pt x="193" y="4"/>
                    <a:pt x="193" y="4"/>
                    <a:pt x="193" y="4"/>
                  </a:cubicBezTo>
                  <a:cubicBezTo>
                    <a:pt x="185" y="4"/>
                    <a:pt x="185" y="4"/>
                    <a:pt x="185" y="4"/>
                  </a:cubicBezTo>
                  <a:cubicBezTo>
                    <a:pt x="177" y="5"/>
                    <a:pt x="177" y="5"/>
                    <a:pt x="177" y="5"/>
                  </a:cubicBezTo>
                  <a:cubicBezTo>
                    <a:pt x="174" y="7"/>
                    <a:pt x="174" y="7"/>
                    <a:pt x="174" y="7"/>
                  </a:cubicBezTo>
                  <a:cubicBezTo>
                    <a:pt x="168" y="10"/>
                    <a:pt x="168" y="10"/>
                    <a:pt x="168" y="10"/>
                  </a:cubicBezTo>
                  <a:cubicBezTo>
                    <a:pt x="168" y="14"/>
                    <a:pt x="168" y="14"/>
                    <a:pt x="168" y="14"/>
                  </a:cubicBezTo>
                  <a:cubicBezTo>
                    <a:pt x="165" y="18"/>
                    <a:pt x="165" y="18"/>
                    <a:pt x="165" y="18"/>
                  </a:cubicBezTo>
                  <a:cubicBezTo>
                    <a:pt x="160" y="18"/>
                    <a:pt x="160" y="18"/>
                    <a:pt x="160" y="18"/>
                  </a:cubicBezTo>
                  <a:cubicBezTo>
                    <a:pt x="155" y="14"/>
                    <a:pt x="155" y="14"/>
                    <a:pt x="155" y="14"/>
                  </a:cubicBezTo>
                  <a:cubicBezTo>
                    <a:pt x="153" y="16"/>
                    <a:pt x="153" y="16"/>
                    <a:pt x="153" y="16"/>
                  </a:cubicBezTo>
                  <a:cubicBezTo>
                    <a:pt x="148" y="15"/>
                    <a:pt x="148" y="15"/>
                    <a:pt x="148" y="15"/>
                  </a:cubicBezTo>
                  <a:cubicBezTo>
                    <a:pt x="147" y="15"/>
                    <a:pt x="147" y="15"/>
                    <a:pt x="147" y="15"/>
                  </a:cubicBezTo>
                  <a:cubicBezTo>
                    <a:pt x="146" y="15"/>
                    <a:pt x="146" y="15"/>
                    <a:pt x="146" y="15"/>
                  </a:cubicBezTo>
                  <a:cubicBezTo>
                    <a:pt x="146" y="15"/>
                    <a:pt x="145" y="16"/>
                    <a:pt x="145" y="16"/>
                  </a:cubicBezTo>
                  <a:cubicBezTo>
                    <a:pt x="146" y="18"/>
                    <a:pt x="146" y="18"/>
                    <a:pt x="146" y="18"/>
                  </a:cubicBezTo>
                  <a:cubicBezTo>
                    <a:pt x="145" y="19"/>
                    <a:pt x="145" y="19"/>
                    <a:pt x="145" y="19"/>
                  </a:cubicBezTo>
                  <a:cubicBezTo>
                    <a:pt x="146" y="21"/>
                    <a:pt x="146" y="21"/>
                    <a:pt x="146" y="21"/>
                  </a:cubicBezTo>
                  <a:cubicBezTo>
                    <a:pt x="146" y="21"/>
                    <a:pt x="145" y="22"/>
                    <a:pt x="144" y="23"/>
                  </a:cubicBezTo>
                  <a:cubicBezTo>
                    <a:pt x="143" y="23"/>
                    <a:pt x="145" y="25"/>
                    <a:pt x="145" y="25"/>
                  </a:cubicBezTo>
                  <a:cubicBezTo>
                    <a:pt x="145" y="25"/>
                    <a:pt x="146" y="25"/>
                    <a:pt x="148" y="26"/>
                  </a:cubicBezTo>
                  <a:cubicBezTo>
                    <a:pt x="149" y="27"/>
                    <a:pt x="148" y="27"/>
                    <a:pt x="148" y="27"/>
                  </a:cubicBezTo>
                  <a:cubicBezTo>
                    <a:pt x="148" y="28"/>
                    <a:pt x="148" y="29"/>
                    <a:pt x="147" y="29"/>
                  </a:cubicBezTo>
                  <a:cubicBezTo>
                    <a:pt x="147" y="30"/>
                    <a:pt x="147" y="30"/>
                    <a:pt x="147" y="30"/>
                  </a:cubicBezTo>
                  <a:cubicBezTo>
                    <a:pt x="146" y="30"/>
                    <a:pt x="146" y="30"/>
                    <a:pt x="146" y="30"/>
                  </a:cubicBezTo>
                  <a:cubicBezTo>
                    <a:pt x="146" y="30"/>
                    <a:pt x="143" y="31"/>
                    <a:pt x="143" y="30"/>
                  </a:cubicBezTo>
                  <a:cubicBezTo>
                    <a:pt x="142" y="30"/>
                    <a:pt x="143" y="30"/>
                    <a:pt x="143" y="30"/>
                  </a:cubicBezTo>
                  <a:cubicBezTo>
                    <a:pt x="142" y="30"/>
                    <a:pt x="142" y="30"/>
                    <a:pt x="142" y="30"/>
                  </a:cubicBezTo>
                  <a:cubicBezTo>
                    <a:pt x="142" y="30"/>
                    <a:pt x="139" y="28"/>
                    <a:pt x="139" y="28"/>
                  </a:cubicBezTo>
                  <a:cubicBezTo>
                    <a:pt x="139" y="27"/>
                    <a:pt x="139" y="27"/>
                    <a:pt x="139" y="27"/>
                  </a:cubicBezTo>
                  <a:cubicBezTo>
                    <a:pt x="139" y="27"/>
                    <a:pt x="138" y="26"/>
                    <a:pt x="138" y="26"/>
                  </a:cubicBezTo>
                  <a:cubicBezTo>
                    <a:pt x="137" y="26"/>
                    <a:pt x="137" y="27"/>
                    <a:pt x="137" y="27"/>
                  </a:cubicBezTo>
                  <a:cubicBezTo>
                    <a:pt x="136" y="27"/>
                    <a:pt x="135" y="27"/>
                    <a:pt x="134" y="27"/>
                  </a:cubicBezTo>
                  <a:cubicBezTo>
                    <a:pt x="134" y="27"/>
                    <a:pt x="134" y="28"/>
                    <a:pt x="133" y="28"/>
                  </a:cubicBezTo>
                  <a:cubicBezTo>
                    <a:pt x="133" y="29"/>
                    <a:pt x="133" y="29"/>
                    <a:pt x="133" y="30"/>
                  </a:cubicBezTo>
                  <a:cubicBezTo>
                    <a:pt x="132" y="30"/>
                    <a:pt x="132" y="31"/>
                    <a:pt x="132" y="31"/>
                  </a:cubicBezTo>
                  <a:cubicBezTo>
                    <a:pt x="132" y="32"/>
                    <a:pt x="132" y="32"/>
                    <a:pt x="132" y="32"/>
                  </a:cubicBezTo>
                  <a:cubicBezTo>
                    <a:pt x="131" y="34"/>
                    <a:pt x="131" y="34"/>
                    <a:pt x="131" y="34"/>
                  </a:cubicBezTo>
                  <a:cubicBezTo>
                    <a:pt x="132" y="34"/>
                    <a:pt x="132" y="34"/>
                    <a:pt x="132" y="34"/>
                  </a:cubicBezTo>
                  <a:cubicBezTo>
                    <a:pt x="132" y="34"/>
                    <a:pt x="132" y="36"/>
                    <a:pt x="132" y="36"/>
                  </a:cubicBezTo>
                  <a:cubicBezTo>
                    <a:pt x="132" y="37"/>
                    <a:pt x="132" y="37"/>
                    <a:pt x="132" y="37"/>
                  </a:cubicBezTo>
                  <a:cubicBezTo>
                    <a:pt x="133" y="38"/>
                    <a:pt x="134" y="37"/>
                    <a:pt x="134" y="37"/>
                  </a:cubicBezTo>
                  <a:cubicBezTo>
                    <a:pt x="134" y="37"/>
                    <a:pt x="135" y="38"/>
                    <a:pt x="135" y="39"/>
                  </a:cubicBezTo>
                  <a:cubicBezTo>
                    <a:pt x="136" y="39"/>
                    <a:pt x="135" y="40"/>
                    <a:pt x="135" y="40"/>
                  </a:cubicBezTo>
                  <a:cubicBezTo>
                    <a:pt x="135" y="40"/>
                    <a:pt x="134" y="41"/>
                    <a:pt x="134" y="41"/>
                  </a:cubicBezTo>
                  <a:cubicBezTo>
                    <a:pt x="133" y="41"/>
                    <a:pt x="133" y="41"/>
                    <a:pt x="134" y="42"/>
                  </a:cubicBezTo>
                  <a:cubicBezTo>
                    <a:pt x="134" y="43"/>
                    <a:pt x="135" y="43"/>
                    <a:pt x="135" y="43"/>
                  </a:cubicBezTo>
                  <a:cubicBezTo>
                    <a:pt x="136" y="43"/>
                    <a:pt x="136" y="46"/>
                    <a:pt x="136" y="46"/>
                  </a:cubicBezTo>
                  <a:cubicBezTo>
                    <a:pt x="136" y="47"/>
                    <a:pt x="135" y="48"/>
                    <a:pt x="135" y="48"/>
                  </a:cubicBezTo>
                  <a:cubicBezTo>
                    <a:pt x="135" y="48"/>
                    <a:pt x="135" y="48"/>
                    <a:pt x="135" y="48"/>
                  </a:cubicBezTo>
                  <a:cubicBezTo>
                    <a:pt x="134" y="48"/>
                    <a:pt x="134" y="48"/>
                    <a:pt x="134" y="49"/>
                  </a:cubicBezTo>
                  <a:cubicBezTo>
                    <a:pt x="134" y="49"/>
                    <a:pt x="132" y="49"/>
                    <a:pt x="132" y="49"/>
                  </a:cubicBezTo>
                  <a:cubicBezTo>
                    <a:pt x="132" y="49"/>
                    <a:pt x="133" y="47"/>
                    <a:pt x="132" y="47"/>
                  </a:cubicBezTo>
                  <a:cubicBezTo>
                    <a:pt x="132" y="46"/>
                    <a:pt x="131" y="46"/>
                    <a:pt x="130" y="45"/>
                  </a:cubicBezTo>
                  <a:cubicBezTo>
                    <a:pt x="129" y="43"/>
                    <a:pt x="130" y="43"/>
                    <a:pt x="130" y="43"/>
                  </a:cubicBezTo>
                  <a:cubicBezTo>
                    <a:pt x="130" y="43"/>
                    <a:pt x="130" y="43"/>
                    <a:pt x="129" y="42"/>
                  </a:cubicBezTo>
                  <a:cubicBezTo>
                    <a:pt x="129" y="41"/>
                    <a:pt x="129" y="40"/>
                    <a:pt x="129" y="40"/>
                  </a:cubicBezTo>
                  <a:cubicBezTo>
                    <a:pt x="129" y="40"/>
                    <a:pt x="127" y="40"/>
                    <a:pt x="126" y="40"/>
                  </a:cubicBezTo>
                  <a:cubicBezTo>
                    <a:pt x="124" y="40"/>
                    <a:pt x="125" y="41"/>
                    <a:pt x="125" y="41"/>
                  </a:cubicBezTo>
                  <a:cubicBezTo>
                    <a:pt x="123" y="41"/>
                    <a:pt x="123" y="41"/>
                    <a:pt x="123" y="41"/>
                  </a:cubicBezTo>
                  <a:cubicBezTo>
                    <a:pt x="123" y="41"/>
                    <a:pt x="122" y="42"/>
                    <a:pt x="122" y="42"/>
                  </a:cubicBezTo>
                  <a:cubicBezTo>
                    <a:pt x="121" y="43"/>
                    <a:pt x="121" y="42"/>
                    <a:pt x="120" y="42"/>
                  </a:cubicBezTo>
                  <a:cubicBezTo>
                    <a:pt x="120" y="42"/>
                    <a:pt x="119" y="42"/>
                    <a:pt x="119" y="42"/>
                  </a:cubicBezTo>
                  <a:cubicBezTo>
                    <a:pt x="119" y="42"/>
                    <a:pt x="118" y="43"/>
                    <a:pt x="119" y="44"/>
                  </a:cubicBezTo>
                  <a:cubicBezTo>
                    <a:pt x="119" y="45"/>
                    <a:pt x="119" y="45"/>
                    <a:pt x="118" y="45"/>
                  </a:cubicBezTo>
                  <a:cubicBezTo>
                    <a:pt x="118" y="46"/>
                    <a:pt x="116" y="45"/>
                    <a:pt x="114" y="45"/>
                  </a:cubicBezTo>
                  <a:cubicBezTo>
                    <a:pt x="111" y="45"/>
                    <a:pt x="113" y="44"/>
                    <a:pt x="112" y="44"/>
                  </a:cubicBezTo>
                  <a:cubicBezTo>
                    <a:pt x="112" y="43"/>
                    <a:pt x="110" y="43"/>
                    <a:pt x="110" y="42"/>
                  </a:cubicBezTo>
                  <a:cubicBezTo>
                    <a:pt x="110" y="40"/>
                    <a:pt x="110" y="40"/>
                    <a:pt x="110" y="39"/>
                  </a:cubicBezTo>
                  <a:cubicBezTo>
                    <a:pt x="110" y="38"/>
                    <a:pt x="109" y="37"/>
                    <a:pt x="109" y="37"/>
                  </a:cubicBezTo>
                  <a:cubicBezTo>
                    <a:pt x="108" y="36"/>
                    <a:pt x="109" y="35"/>
                    <a:pt x="110" y="35"/>
                  </a:cubicBezTo>
                  <a:cubicBezTo>
                    <a:pt x="110" y="34"/>
                    <a:pt x="109" y="34"/>
                    <a:pt x="109" y="34"/>
                  </a:cubicBezTo>
                  <a:cubicBezTo>
                    <a:pt x="107" y="35"/>
                    <a:pt x="107" y="35"/>
                    <a:pt x="107" y="35"/>
                  </a:cubicBezTo>
                  <a:cubicBezTo>
                    <a:pt x="106" y="35"/>
                    <a:pt x="106" y="35"/>
                    <a:pt x="106" y="35"/>
                  </a:cubicBezTo>
                  <a:cubicBezTo>
                    <a:pt x="106" y="35"/>
                    <a:pt x="105" y="34"/>
                    <a:pt x="104" y="34"/>
                  </a:cubicBezTo>
                  <a:cubicBezTo>
                    <a:pt x="104" y="33"/>
                    <a:pt x="103" y="34"/>
                    <a:pt x="103" y="34"/>
                  </a:cubicBezTo>
                  <a:cubicBezTo>
                    <a:pt x="101" y="36"/>
                    <a:pt x="101" y="36"/>
                    <a:pt x="101" y="36"/>
                  </a:cubicBezTo>
                  <a:cubicBezTo>
                    <a:pt x="101" y="37"/>
                    <a:pt x="101" y="37"/>
                    <a:pt x="101" y="37"/>
                  </a:cubicBezTo>
                  <a:cubicBezTo>
                    <a:pt x="102" y="39"/>
                    <a:pt x="102" y="39"/>
                    <a:pt x="102" y="39"/>
                  </a:cubicBezTo>
                  <a:cubicBezTo>
                    <a:pt x="102" y="41"/>
                    <a:pt x="102" y="41"/>
                    <a:pt x="102" y="41"/>
                  </a:cubicBezTo>
                  <a:cubicBezTo>
                    <a:pt x="102" y="41"/>
                    <a:pt x="102" y="42"/>
                    <a:pt x="102" y="43"/>
                  </a:cubicBezTo>
                  <a:cubicBezTo>
                    <a:pt x="102" y="43"/>
                    <a:pt x="102" y="44"/>
                    <a:pt x="102" y="44"/>
                  </a:cubicBezTo>
                  <a:cubicBezTo>
                    <a:pt x="102" y="45"/>
                    <a:pt x="102" y="45"/>
                    <a:pt x="102" y="45"/>
                  </a:cubicBezTo>
                  <a:cubicBezTo>
                    <a:pt x="102" y="45"/>
                    <a:pt x="101" y="46"/>
                    <a:pt x="101" y="47"/>
                  </a:cubicBezTo>
                  <a:cubicBezTo>
                    <a:pt x="101" y="47"/>
                    <a:pt x="101" y="48"/>
                    <a:pt x="101" y="49"/>
                  </a:cubicBezTo>
                  <a:cubicBezTo>
                    <a:pt x="100" y="50"/>
                    <a:pt x="100" y="50"/>
                    <a:pt x="100" y="50"/>
                  </a:cubicBezTo>
                  <a:cubicBezTo>
                    <a:pt x="100" y="50"/>
                    <a:pt x="99" y="51"/>
                    <a:pt x="99" y="52"/>
                  </a:cubicBezTo>
                  <a:cubicBezTo>
                    <a:pt x="99" y="52"/>
                    <a:pt x="97" y="52"/>
                    <a:pt x="97" y="52"/>
                  </a:cubicBezTo>
                  <a:cubicBezTo>
                    <a:pt x="97" y="52"/>
                    <a:pt x="96" y="54"/>
                    <a:pt x="95" y="54"/>
                  </a:cubicBezTo>
                  <a:cubicBezTo>
                    <a:pt x="95" y="54"/>
                    <a:pt x="95" y="56"/>
                    <a:pt x="95" y="57"/>
                  </a:cubicBezTo>
                  <a:cubicBezTo>
                    <a:pt x="95" y="57"/>
                    <a:pt x="95" y="58"/>
                    <a:pt x="95" y="58"/>
                  </a:cubicBezTo>
                  <a:cubicBezTo>
                    <a:pt x="93" y="59"/>
                    <a:pt x="93" y="59"/>
                    <a:pt x="93" y="59"/>
                  </a:cubicBezTo>
                  <a:cubicBezTo>
                    <a:pt x="93" y="59"/>
                    <a:pt x="94" y="61"/>
                    <a:pt x="94" y="61"/>
                  </a:cubicBezTo>
                  <a:cubicBezTo>
                    <a:pt x="94" y="62"/>
                    <a:pt x="93" y="62"/>
                    <a:pt x="93" y="62"/>
                  </a:cubicBezTo>
                  <a:cubicBezTo>
                    <a:pt x="92" y="63"/>
                    <a:pt x="93" y="63"/>
                    <a:pt x="93" y="64"/>
                  </a:cubicBezTo>
                  <a:cubicBezTo>
                    <a:pt x="92" y="65"/>
                    <a:pt x="93" y="65"/>
                    <a:pt x="93" y="65"/>
                  </a:cubicBezTo>
                  <a:cubicBezTo>
                    <a:pt x="93" y="66"/>
                    <a:pt x="96" y="67"/>
                    <a:pt x="96" y="67"/>
                  </a:cubicBezTo>
                  <a:cubicBezTo>
                    <a:pt x="96" y="67"/>
                    <a:pt x="96" y="67"/>
                    <a:pt x="95" y="68"/>
                  </a:cubicBezTo>
                  <a:cubicBezTo>
                    <a:pt x="93" y="69"/>
                    <a:pt x="94" y="71"/>
                    <a:pt x="94" y="71"/>
                  </a:cubicBezTo>
                  <a:cubicBezTo>
                    <a:pt x="93" y="72"/>
                    <a:pt x="93" y="72"/>
                    <a:pt x="93" y="72"/>
                  </a:cubicBezTo>
                  <a:cubicBezTo>
                    <a:pt x="93" y="72"/>
                    <a:pt x="92" y="71"/>
                    <a:pt x="91" y="71"/>
                  </a:cubicBezTo>
                  <a:cubicBezTo>
                    <a:pt x="91" y="71"/>
                    <a:pt x="91" y="71"/>
                    <a:pt x="89" y="71"/>
                  </a:cubicBezTo>
                  <a:cubicBezTo>
                    <a:pt x="87" y="71"/>
                    <a:pt x="89" y="70"/>
                    <a:pt x="89" y="70"/>
                  </a:cubicBezTo>
                  <a:cubicBezTo>
                    <a:pt x="89" y="70"/>
                    <a:pt x="89" y="68"/>
                    <a:pt x="89" y="67"/>
                  </a:cubicBezTo>
                  <a:cubicBezTo>
                    <a:pt x="89" y="67"/>
                    <a:pt x="89" y="67"/>
                    <a:pt x="89" y="67"/>
                  </a:cubicBezTo>
                  <a:cubicBezTo>
                    <a:pt x="89" y="67"/>
                    <a:pt x="89" y="66"/>
                    <a:pt x="88" y="65"/>
                  </a:cubicBezTo>
                  <a:cubicBezTo>
                    <a:pt x="88" y="64"/>
                    <a:pt x="87" y="64"/>
                    <a:pt x="87" y="64"/>
                  </a:cubicBezTo>
                  <a:cubicBezTo>
                    <a:pt x="84" y="62"/>
                    <a:pt x="84" y="62"/>
                    <a:pt x="84" y="62"/>
                  </a:cubicBezTo>
                  <a:cubicBezTo>
                    <a:pt x="84" y="62"/>
                    <a:pt x="85" y="60"/>
                    <a:pt x="86" y="59"/>
                  </a:cubicBezTo>
                  <a:cubicBezTo>
                    <a:pt x="86" y="59"/>
                    <a:pt x="86" y="59"/>
                    <a:pt x="86" y="59"/>
                  </a:cubicBezTo>
                  <a:cubicBezTo>
                    <a:pt x="86" y="59"/>
                    <a:pt x="86" y="59"/>
                    <a:pt x="87" y="58"/>
                  </a:cubicBezTo>
                  <a:cubicBezTo>
                    <a:pt x="87" y="57"/>
                    <a:pt x="86" y="57"/>
                    <a:pt x="86" y="57"/>
                  </a:cubicBezTo>
                  <a:cubicBezTo>
                    <a:pt x="85" y="57"/>
                    <a:pt x="85" y="57"/>
                    <a:pt x="85" y="57"/>
                  </a:cubicBezTo>
                  <a:cubicBezTo>
                    <a:pt x="84" y="56"/>
                    <a:pt x="84" y="56"/>
                    <a:pt x="84" y="56"/>
                  </a:cubicBezTo>
                  <a:cubicBezTo>
                    <a:pt x="84" y="56"/>
                    <a:pt x="82" y="57"/>
                    <a:pt x="82" y="56"/>
                  </a:cubicBezTo>
                  <a:cubicBezTo>
                    <a:pt x="81" y="56"/>
                    <a:pt x="79" y="56"/>
                    <a:pt x="79" y="55"/>
                  </a:cubicBezTo>
                  <a:cubicBezTo>
                    <a:pt x="79" y="55"/>
                    <a:pt x="78" y="55"/>
                    <a:pt x="77" y="55"/>
                  </a:cubicBezTo>
                  <a:cubicBezTo>
                    <a:pt x="77" y="55"/>
                    <a:pt x="76" y="55"/>
                    <a:pt x="76" y="55"/>
                  </a:cubicBezTo>
                  <a:cubicBezTo>
                    <a:pt x="75" y="54"/>
                    <a:pt x="74" y="53"/>
                    <a:pt x="74" y="53"/>
                  </a:cubicBezTo>
                  <a:cubicBezTo>
                    <a:pt x="74" y="52"/>
                    <a:pt x="73" y="51"/>
                    <a:pt x="73" y="51"/>
                  </a:cubicBezTo>
                  <a:cubicBezTo>
                    <a:pt x="72" y="51"/>
                    <a:pt x="72" y="51"/>
                    <a:pt x="72" y="51"/>
                  </a:cubicBezTo>
                  <a:cubicBezTo>
                    <a:pt x="72" y="51"/>
                    <a:pt x="71" y="49"/>
                    <a:pt x="70" y="49"/>
                  </a:cubicBezTo>
                  <a:cubicBezTo>
                    <a:pt x="70" y="49"/>
                    <a:pt x="70" y="48"/>
                    <a:pt x="70" y="48"/>
                  </a:cubicBezTo>
                  <a:cubicBezTo>
                    <a:pt x="69" y="47"/>
                    <a:pt x="69" y="47"/>
                    <a:pt x="69" y="47"/>
                  </a:cubicBezTo>
                  <a:cubicBezTo>
                    <a:pt x="69" y="47"/>
                    <a:pt x="69" y="46"/>
                    <a:pt x="69" y="45"/>
                  </a:cubicBezTo>
                  <a:cubicBezTo>
                    <a:pt x="69" y="45"/>
                    <a:pt x="70" y="43"/>
                    <a:pt x="70" y="43"/>
                  </a:cubicBezTo>
                  <a:cubicBezTo>
                    <a:pt x="70" y="43"/>
                    <a:pt x="69" y="41"/>
                    <a:pt x="69" y="40"/>
                  </a:cubicBezTo>
                  <a:cubicBezTo>
                    <a:pt x="69" y="39"/>
                    <a:pt x="70" y="37"/>
                    <a:pt x="70" y="37"/>
                  </a:cubicBezTo>
                  <a:cubicBezTo>
                    <a:pt x="70" y="37"/>
                    <a:pt x="66" y="38"/>
                    <a:pt x="65" y="39"/>
                  </a:cubicBezTo>
                  <a:cubicBezTo>
                    <a:pt x="64" y="39"/>
                    <a:pt x="64" y="40"/>
                    <a:pt x="64" y="40"/>
                  </a:cubicBezTo>
                  <a:cubicBezTo>
                    <a:pt x="64" y="40"/>
                    <a:pt x="64" y="41"/>
                    <a:pt x="64" y="42"/>
                  </a:cubicBezTo>
                  <a:cubicBezTo>
                    <a:pt x="63" y="42"/>
                    <a:pt x="63" y="42"/>
                    <a:pt x="63" y="42"/>
                  </a:cubicBezTo>
                  <a:cubicBezTo>
                    <a:pt x="63" y="42"/>
                    <a:pt x="61" y="44"/>
                    <a:pt x="60" y="44"/>
                  </a:cubicBezTo>
                  <a:cubicBezTo>
                    <a:pt x="60" y="45"/>
                    <a:pt x="60" y="45"/>
                    <a:pt x="59" y="45"/>
                  </a:cubicBezTo>
                  <a:cubicBezTo>
                    <a:pt x="58" y="45"/>
                    <a:pt x="57" y="46"/>
                    <a:pt x="57" y="46"/>
                  </a:cubicBezTo>
                  <a:cubicBezTo>
                    <a:pt x="56" y="47"/>
                    <a:pt x="56" y="47"/>
                    <a:pt x="56" y="47"/>
                  </a:cubicBezTo>
                  <a:cubicBezTo>
                    <a:pt x="57" y="48"/>
                    <a:pt x="57" y="48"/>
                    <a:pt x="57" y="48"/>
                  </a:cubicBezTo>
                  <a:cubicBezTo>
                    <a:pt x="58" y="51"/>
                    <a:pt x="58" y="51"/>
                    <a:pt x="58" y="51"/>
                  </a:cubicBezTo>
                  <a:cubicBezTo>
                    <a:pt x="57" y="53"/>
                    <a:pt x="57" y="53"/>
                    <a:pt x="57" y="53"/>
                  </a:cubicBezTo>
                  <a:cubicBezTo>
                    <a:pt x="57" y="53"/>
                    <a:pt x="57" y="53"/>
                    <a:pt x="57" y="54"/>
                  </a:cubicBezTo>
                  <a:cubicBezTo>
                    <a:pt x="56" y="56"/>
                    <a:pt x="56" y="56"/>
                    <a:pt x="56" y="56"/>
                  </a:cubicBezTo>
                  <a:cubicBezTo>
                    <a:pt x="55" y="57"/>
                    <a:pt x="55" y="57"/>
                    <a:pt x="55" y="57"/>
                  </a:cubicBezTo>
                  <a:cubicBezTo>
                    <a:pt x="54" y="58"/>
                    <a:pt x="54" y="58"/>
                    <a:pt x="54" y="58"/>
                  </a:cubicBezTo>
                  <a:cubicBezTo>
                    <a:pt x="54" y="58"/>
                    <a:pt x="54" y="59"/>
                    <a:pt x="54" y="60"/>
                  </a:cubicBezTo>
                  <a:cubicBezTo>
                    <a:pt x="54" y="60"/>
                    <a:pt x="54" y="61"/>
                    <a:pt x="53" y="62"/>
                  </a:cubicBezTo>
                  <a:cubicBezTo>
                    <a:pt x="52" y="63"/>
                    <a:pt x="52" y="63"/>
                    <a:pt x="52" y="63"/>
                  </a:cubicBezTo>
                  <a:cubicBezTo>
                    <a:pt x="52" y="63"/>
                    <a:pt x="51" y="63"/>
                    <a:pt x="50" y="63"/>
                  </a:cubicBezTo>
                  <a:cubicBezTo>
                    <a:pt x="49" y="63"/>
                    <a:pt x="49" y="64"/>
                    <a:pt x="48" y="64"/>
                  </a:cubicBezTo>
                  <a:cubicBezTo>
                    <a:pt x="46" y="64"/>
                    <a:pt x="47" y="65"/>
                    <a:pt x="47" y="66"/>
                  </a:cubicBezTo>
                  <a:cubicBezTo>
                    <a:pt x="47" y="66"/>
                    <a:pt x="47" y="66"/>
                    <a:pt x="47" y="67"/>
                  </a:cubicBezTo>
                  <a:cubicBezTo>
                    <a:pt x="46" y="67"/>
                    <a:pt x="44" y="67"/>
                    <a:pt x="44" y="66"/>
                  </a:cubicBezTo>
                  <a:cubicBezTo>
                    <a:pt x="43" y="66"/>
                    <a:pt x="43" y="66"/>
                    <a:pt x="42" y="66"/>
                  </a:cubicBezTo>
                  <a:cubicBezTo>
                    <a:pt x="42" y="67"/>
                    <a:pt x="41" y="65"/>
                    <a:pt x="41" y="65"/>
                  </a:cubicBezTo>
                  <a:cubicBezTo>
                    <a:pt x="41" y="65"/>
                    <a:pt x="40" y="64"/>
                    <a:pt x="40" y="64"/>
                  </a:cubicBezTo>
                  <a:cubicBezTo>
                    <a:pt x="40" y="63"/>
                    <a:pt x="38" y="64"/>
                    <a:pt x="38" y="64"/>
                  </a:cubicBezTo>
                  <a:cubicBezTo>
                    <a:pt x="37" y="63"/>
                    <a:pt x="35" y="63"/>
                    <a:pt x="35" y="63"/>
                  </a:cubicBezTo>
                  <a:cubicBezTo>
                    <a:pt x="34" y="63"/>
                    <a:pt x="35" y="64"/>
                    <a:pt x="35" y="64"/>
                  </a:cubicBezTo>
                  <a:cubicBezTo>
                    <a:pt x="35" y="64"/>
                    <a:pt x="34" y="64"/>
                    <a:pt x="33" y="64"/>
                  </a:cubicBezTo>
                  <a:cubicBezTo>
                    <a:pt x="32" y="64"/>
                    <a:pt x="32" y="65"/>
                    <a:pt x="32" y="65"/>
                  </a:cubicBezTo>
                  <a:cubicBezTo>
                    <a:pt x="32" y="67"/>
                    <a:pt x="32" y="67"/>
                    <a:pt x="32" y="67"/>
                  </a:cubicBezTo>
                  <a:cubicBezTo>
                    <a:pt x="32" y="67"/>
                    <a:pt x="29" y="67"/>
                    <a:pt x="28" y="67"/>
                  </a:cubicBezTo>
                  <a:cubicBezTo>
                    <a:pt x="27" y="67"/>
                    <a:pt x="26" y="66"/>
                    <a:pt x="25" y="66"/>
                  </a:cubicBezTo>
                  <a:cubicBezTo>
                    <a:pt x="24" y="66"/>
                    <a:pt x="23" y="67"/>
                    <a:pt x="23" y="67"/>
                  </a:cubicBezTo>
                  <a:cubicBezTo>
                    <a:pt x="23" y="67"/>
                    <a:pt x="21" y="68"/>
                    <a:pt x="21" y="68"/>
                  </a:cubicBezTo>
                  <a:cubicBezTo>
                    <a:pt x="21" y="68"/>
                    <a:pt x="20" y="69"/>
                    <a:pt x="19" y="69"/>
                  </a:cubicBezTo>
                  <a:cubicBezTo>
                    <a:pt x="18" y="69"/>
                    <a:pt x="18" y="68"/>
                    <a:pt x="18" y="68"/>
                  </a:cubicBezTo>
                  <a:cubicBezTo>
                    <a:pt x="18" y="68"/>
                    <a:pt x="16" y="66"/>
                    <a:pt x="16" y="66"/>
                  </a:cubicBezTo>
                  <a:cubicBezTo>
                    <a:pt x="16" y="66"/>
                    <a:pt x="16" y="66"/>
                    <a:pt x="16" y="66"/>
                  </a:cubicBezTo>
                  <a:cubicBezTo>
                    <a:pt x="12" y="68"/>
                    <a:pt x="12" y="68"/>
                    <a:pt x="12" y="68"/>
                  </a:cubicBezTo>
                  <a:cubicBezTo>
                    <a:pt x="7" y="72"/>
                    <a:pt x="7" y="72"/>
                    <a:pt x="7" y="72"/>
                  </a:cubicBezTo>
                  <a:cubicBezTo>
                    <a:pt x="7" y="77"/>
                    <a:pt x="7" y="77"/>
                    <a:pt x="7" y="77"/>
                  </a:cubicBezTo>
                  <a:cubicBezTo>
                    <a:pt x="11" y="79"/>
                    <a:pt x="9" y="81"/>
                    <a:pt x="18" y="85"/>
                  </a:cubicBezTo>
                  <a:cubicBezTo>
                    <a:pt x="19" y="85"/>
                    <a:pt x="21" y="90"/>
                    <a:pt x="21" y="90"/>
                  </a:cubicBezTo>
                  <a:cubicBezTo>
                    <a:pt x="21" y="91"/>
                    <a:pt x="19" y="99"/>
                    <a:pt x="18" y="100"/>
                  </a:cubicBezTo>
                  <a:cubicBezTo>
                    <a:pt x="16" y="101"/>
                    <a:pt x="14" y="105"/>
                    <a:pt x="14" y="105"/>
                  </a:cubicBezTo>
                  <a:cubicBezTo>
                    <a:pt x="14" y="105"/>
                    <a:pt x="10" y="109"/>
                    <a:pt x="9" y="109"/>
                  </a:cubicBezTo>
                  <a:cubicBezTo>
                    <a:pt x="8" y="109"/>
                    <a:pt x="5" y="110"/>
                    <a:pt x="4" y="110"/>
                  </a:cubicBezTo>
                  <a:cubicBezTo>
                    <a:pt x="4" y="110"/>
                    <a:pt x="0" y="110"/>
                    <a:pt x="1" y="111"/>
                  </a:cubicBezTo>
                  <a:cubicBezTo>
                    <a:pt x="1" y="111"/>
                    <a:pt x="1" y="113"/>
                    <a:pt x="1" y="113"/>
                  </a:cubicBezTo>
                  <a:cubicBezTo>
                    <a:pt x="2" y="114"/>
                    <a:pt x="5" y="118"/>
                    <a:pt x="5" y="118"/>
                  </a:cubicBezTo>
                  <a:cubicBezTo>
                    <a:pt x="10" y="121"/>
                    <a:pt x="10" y="121"/>
                    <a:pt x="10" y="121"/>
                  </a:cubicBezTo>
                  <a:cubicBezTo>
                    <a:pt x="13" y="124"/>
                    <a:pt x="13" y="124"/>
                    <a:pt x="13" y="124"/>
                  </a:cubicBezTo>
                  <a:cubicBezTo>
                    <a:pt x="14" y="134"/>
                    <a:pt x="14" y="134"/>
                    <a:pt x="14" y="134"/>
                  </a:cubicBezTo>
                  <a:cubicBezTo>
                    <a:pt x="10" y="140"/>
                    <a:pt x="10" y="140"/>
                    <a:pt x="10" y="140"/>
                  </a:cubicBezTo>
                  <a:cubicBezTo>
                    <a:pt x="6" y="145"/>
                    <a:pt x="8" y="142"/>
                    <a:pt x="9" y="149"/>
                  </a:cubicBezTo>
                  <a:cubicBezTo>
                    <a:pt x="12" y="149"/>
                    <a:pt x="12" y="149"/>
                    <a:pt x="12" y="149"/>
                  </a:cubicBezTo>
                  <a:cubicBezTo>
                    <a:pt x="17" y="157"/>
                    <a:pt x="17" y="157"/>
                    <a:pt x="17" y="157"/>
                  </a:cubicBezTo>
                  <a:cubicBezTo>
                    <a:pt x="27" y="161"/>
                    <a:pt x="27" y="161"/>
                    <a:pt x="27" y="161"/>
                  </a:cubicBezTo>
                  <a:cubicBezTo>
                    <a:pt x="36" y="161"/>
                    <a:pt x="36" y="161"/>
                    <a:pt x="36" y="161"/>
                  </a:cubicBezTo>
                  <a:cubicBezTo>
                    <a:pt x="40" y="164"/>
                    <a:pt x="40" y="164"/>
                    <a:pt x="40" y="164"/>
                  </a:cubicBezTo>
                  <a:cubicBezTo>
                    <a:pt x="37" y="175"/>
                    <a:pt x="37" y="175"/>
                    <a:pt x="37" y="175"/>
                  </a:cubicBezTo>
                  <a:cubicBezTo>
                    <a:pt x="31" y="180"/>
                    <a:pt x="31" y="180"/>
                    <a:pt x="31" y="180"/>
                  </a:cubicBezTo>
                  <a:cubicBezTo>
                    <a:pt x="31" y="180"/>
                    <a:pt x="31" y="180"/>
                    <a:pt x="30" y="180"/>
                  </a:cubicBezTo>
                  <a:cubicBezTo>
                    <a:pt x="30" y="180"/>
                    <a:pt x="31" y="181"/>
                    <a:pt x="34" y="182"/>
                  </a:cubicBezTo>
                  <a:cubicBezTo>
                    <a:pt x="36" y="182"/>
                    <a:pt x="36" y="184"/>
                    <a:pt x="39" y="183"/>
                  </a:cubicBezTo>
                  <a:cubicBezTo>
                    <a:pt x="42" y="182"/>
                    <a:pt x="46" y="181"/>
                    <a:pt x="47" y="180"/>
                  </a:cubicBezTo>
                  <a:cubicBezTo>
                    <a:pt x="48" y="178"/>
                    <a:pt x="50" y="177"/>
                    <a:pt x="51" y="176"/>
                  </a:cubicBezTo>
                  <a:cubicBezTo>
                    <a:pt x="52" y="174"/>
                    <a:pt x="58" y="167"/>
                    <a:pt x="59" y="167"/>
                  </a:cubicBezTo>
                  <a:cubicBezTo>
                    <a:pt x="59" y="167"/>
                    <a:pt x="65" y="159"/>
                    <a:pt x="66" y="158"/>
                  </a:cubicBezTo>
                  <a:cubicBezTo>
                    <a:pt x="67" y="157"/>
                    <a:pt x="75" y="151"/>
                    <a:pt x="75" y="151"/>
                  </a:cubicBezTo>
                  <a:cubicBezTo>
                    <a:pt x="86" y="147"/>
                    <a:pt x="86" y="147"/>
                    <a:pt x="86" y="147"/>
                  </a:cubicBezTo>
                  <a:cubicBezTo>
                    <a:pt x="86" y="147"/>
                    <a:pt x="91" y="152"/>
                    <a:pt x="92" y="153"/>
                  </a:cubicBezTo>
                  <a:cubicBezTo>
                    <a:pt x="93" y="153"/>
                    <a:pt x="104" y="158"/>
                    <a:pt x="104" y="158"/>
                  </a:cubicBezTo>
                  <a:cubicBezTo>
                    <a:pt x="104" y="158"/>
                    <a:pt x="111" y="161"/>
                    <a:pt x="112" y="162"/>
                  </a:cubicBezTo>
                  <a:cubicBezTo>
                    <a:pt x="112" y="163"/>
                    <a:pt x="118" y="168"/>
                    <a:pt x="118" y="168"/>
                  </a:cubicBezTo>
                  <a:cubicBezTo>
                    <a:pt x="122" y="170"/>
                    <a:pt x="122" y="170"/>
                    <a:pt x="122" y="170"/>
                  </a:cubicBezTo>
                  <a:cubicBezTo>
                    <a:pt x="125" y="167"/>
                    <a:pt x="125" y="167"/>
                    <a:pt x="125" y="167"/>
                  </a:cubicBezTo>
                  <a:cubicBezTo>
                    <a:pt x="129" y="169"/>
                    <a:pt x="129" y="169"/>
                    <a:pt x="129" y="169"/>
                  </a:cubicBezTo>
                  <a:cubicBezTo>
                    <a:pt x="136" y="173"/>
                    <a:pt x="136" y="173"/>
                    <a:pt x="136" y="173"/>
                  </a:cubicBezTo>
                  <a:cubicBezTo>
                    <a:pt x="139" y="179"/>
                    <a:pt x="139" y="179"/>
                    <a:pt x="139" y="179"/>
                  </a:cubicBezTo>
                  <a:cubicBezTo>
                    <a:pt x="139" y="179"/>
                    <a:pt x="141" y="187"/>
                    <a:pt x="141" y="190"/>
                  </a:cubicBezTo>
                  <a:cubicBezTo>
                    <a:pt x="141" y="193"/>
                    <a:pt x="142" y="198"/>
                    <a:pt x="142" y="198"/>
                  </a:cubicBezTo>
                  <a:cubicBezTo>
                    <a:pt x="151" y="202"/>
                    <a:pt x="151" y="202"/>
                    <a:pt x="151" y="202"/>
                  </a:cubicBezTo>
                  <a:cubicBezTo>
                    <a:pt x="151" y="202"/>
                    <a:pt x="151" y="211"/>
                    <a:pt x="151" y="212"/>
                  </a:cubicBezTo>
                  <a:cubicBezTo>
                    <a:pt x="151" y="214"/>
                    <a:pt x="152" y="217"/>
                    <a:pt x="152" y="220"/>
                  </a:cubicBezTo>
                  <a:cubicBezTo>
                    <a:pt x="152" y="223"/>
                    <a:pt x="152" y="226"/>
                    <a:pt x="152" y="226"/>
                  </a:cubicBezTo>
                  <a:cubicBezTo>
                    <a:pt x="156" y="229"/>
                    <a:pt x="156" y="229"/>
                    <a:pt x="156" y="229"/>
                  </a:cubicBezTo>
                  <a:cubicBezTo>
                    <a:pt x="161" y="232"/>
                    <a:pt x="161" y="232"/>
                    <a:pt x="161" y="232"/>
                  </a:cubicBezTo>
                  <a:cubicBezTo>
                    <a:pt x="162" y="237"/>
                    <a:pt x="162" y="237"/>
                    <a:pt x="162" y="237"/>
                  </a:cubicBezTo>
                  <a:cubicBezTo>
                    <a:pt x="170" y="240"/>
                    <a:pt x="170" y="240"/>
                    <a:pt x="170" y="240"/>
                  </a:cubicBezTo>
                  <a:cubicBezTo>
                    <a:pt x="172" y="246"/>
                    <a:pt x="172" y="246"/>
                    <a:pt x="172" y="246"/>
                  </a:cubicBezTo>
                  <a:cubicBezTo>
                    <a:pt x="177" y="251"/>
                    <a:pt x="177" y="251"/>
                    <a:pt x="177" y="251"/>
                  </a:cubicBezTo>
                  <a:cubicBezTo>
                    <a:pt x="177" y="255"/>
                    <a:pt x="177" y="255"/>
                    <a:pt x="177" y="255"/>
                  </a:cubicBezTo>
                  <a:cubicBezTo>
                    <a:pt x="177" y="255"/>
                    <a:pt x="177" y="257"/>
                    <a:pt x="179" y="257"/>
                  </a:cubicBezTo>
                  <a:cubicBezTo>
                    <a:pt x="181" y="257"/>
                    <a:pt x="188" y="256"/>
                    <a:pt x="188" y="256"/>
                  </a:cubicBezTo>
                  <a:cubicBezTo>
                    <a:pt x="195" y="262"/>
                    <a:pt x="195" y="262"/>
                    <a:pt x="195" y="262"/>
                  </a:cubicBezTo>
                  <a:cubicBezTo>
                    <a:pt x="203" y="269"/>
                    <a:pt x="203" y="269"/>
                    <a:pt x="203" y="269"/>
                  </a:cubicBezTo>
                  <a:cubicBezTo>
                    <a:pt x="207" y="276"/>
                    <a:pt x="207" y="276"/>
                    <a:pt x="207" y="276"/>
                  </a:cubicBezTo>
                  <a:cubicBezTo>
                    <a:pt x="213" y="278"/>
                    <a:pt x="213" y="278"/>
                    <a:pt x="213" y="278"/>
                  </a:cubicBezTo>
                  <a:cubicBezTo>
                    <a:pt x="221" y="283"/>
                    <a:pt x="221" y="283"/>
                    <a:pt x="221" y="283"/>
                  </a:cubicBezTo>
                  <a:cubicBezTo>
                    <a:pt x="224" y="290"/>
                    <a:pt x="224" y="290"/>
                    <a:pt x="224" y="290"/>
                  </a:cubicBezTo>
                  <a:cubicBezTo>
                    <a:pt x="231" y="297"/>
                    <a:pt x="231" y="297"/>
                    <a:pt x="231" y="297"/>
                  </a:cubicBezTo>
                  <a:cubicBezTo>
                    <a:pt x="235" y="299"/>
                    <a:pt x="235" y="299"/>
                    <a:pt x="235" y="299"/>
                  </a:cubicBezTo>
                  <a:cubicBezTo>
                    <a:pt x="237" y="303"/>
                    <a:pt x="237" y="303"/>
                    <a:pt x="237" y="303"/>
                  </a:cubicBezTo>
                  <a:cubicBezTo>
                    <a:pt x="241" y="305"/>
                    <a:pt x="241" y="305"/>
                    <a:pt x="241" y="305"/>
                  </a:cubicBezTo>
                  <a:cubicBezTo>
                    <a:pt x="245" y="306"/>
                    <a:pt x="245" y="306"/>
                    <a:pt x="245" y="306"/>
                  </a:cubicBezTo>
                  <a:cubicBezTo>
                    <a:pt x="251" y="307"/>
                    <a:pt x="251" y="307"/>
                    <a:pt x="251" y="307"/>
                  </a:cubicBezTo>
                  <a:cubicBezTo>
                    <a:pt x="255" y="311"/>
                    <a:pt x="255" y="311"/>
                    <a:pt x="255" y="311"/>
                  </a:cubicBezTo>
                  <a:cubicBezTo>
                    <a:pt x="255" y="311"/>
                    <a:pt x="257" y="313"/>
                    <a:pt x="257" y="314"/>
                  </a:cubicBezTo>
                  <a:cubicBezTo>
                    <a:pt x="257" y="316"/>
                    <a:pt x="255" y="317"/>
                    <a:pt x="258" y="317"/>
                  </a:cubicBezTo>
                  <a:cubicBezTo>
                    <a:pt x="261" y="317"/>
                    <a:pt x="264" y="316"/>
                    <a:pt x="264" y="316"/>
                  </a:cubicBezTo>
                  <a:cubicBezTo>
                    <a:pt x="270" y="315"/>
                    <a:pt x="270" y="315"/>
                    <a:pt x="270" y="315"/>
                  </a:cubicBezTo>
                  <a:cubicBezTo>
                    <a:pt x="274" y="315"/>
                    <a:pt x="274" y="315"/>
                    <a:pt x="274" y="315"/>
                  </a:cubicBezTo>
                  <a:cubicBezTo>
                    <a:pt x="278" y="315"/>
                    <a:pt x="278" y="315"/>
                    <a:pt x="278" y="315"/>
                  </a:cubicBezTo>
                  <a:cubicBezTo>
                    <a:pt x="285" y="314"/>
                    <a:pt x="285" y="314"/>
                    <a:pt x="285" y="314"/>
                  </a:cubicBezTo>
                  <a:cubicBezTo>
                    <a:pt x="289" y="317"/>
                    <a:pt x="289" y="317"/>
                    <a:pt x="289" y="317"/>
                  </a:cubicBezTo>
                  <a:cubicBezTo>
                    <a:pt x="300" y="330"/>
                    <a:pt x="300" y="330"/>
                    <a:pt x="300" y="330"/>
                  </a:cubicBezTo>
                  <a:cubicBezTo>
                    <a:pt x="300" y="330"/>
                    <a:pt x="303" y="335"/>
                    <a:pt x="303" y="337"/>
                  </a:cubicBezTo>
                  <a:cubicBezTo>
                    <a:pt x="303" y="338"/>
                    <a:pt x="307" y="337"/>
                    <a:pt x="308" y="337"/>
                  </a:cubicBezTo>
                  <a:cubicBezTo>
                    <a:pt x="309" y="337"/>
                    <a:pt x="317" y="337"/>
                    <a:pt x="317" y="337"/>
                  </a:cubicBezTo>
                  <a:cubicBezTo>
                    <a:pt x="323" y="341"/>
                    <a:pt x="323" y="341"/>
                    <a:pt x="323" y="341"/>
                  </a:cubicBezTo>
                  <a:cubicBezTo>
                    <a:pt x="319" y="346"/>
                    <a:pt x="319" y="346"/>
                    <a:pt x="319" y="346"/>
                  </a:cubicBezTo>
                  <a:cubicBezTo>
                    <a:pt x="325" y="349"/>
                    <a:pt x="325" y="349"/>
                    <a:pt x="325" y="349"/>
                  </a:cubicBezTo>
                  <a:cubicBezTo>
                    <a:pt x="328" y="345"/>
                    <a:pt x="328" y="345"/>
                    <a:pt x="328" y="345"/>
                  </a:cubicBezTo>
                  <a:cubicBezTo>
                    <a:pt x="334" y="346"/>
                    <a:pt x="334" y="346"/>
                    <a:pt x="334" y="346"/>
                  </a:cubicBezTo>
                  <a:cubicBezTo>
                    <a:pt x="339" y="350"/>
                    <a:pt x="339" y="350"/>
                    <a:pt x="339" y="350"/>
                  </a:cubicBezTo>
                  <a:cubicBezTo>
                    <a:pt x="340" y="353"/>
                    <a:pt x="340" y="353"/>
                    <a:pt x="340" y="353"/>
                  </a:cubicBezTo>
                  <a:cubicBezTo>
                    <a:pt x="343" y="355"/>
                    <a:pt x="343" y="355"/>
                    <a:pt x="343" y="355"/>
                  </a:cubicBezTo>
                  <a:cubicBezTo>
                    <a:pt x="342" y="360"/>
                    <a:pt x="342" y="360"/>
                    <a:pt x="342" y="360"/>
                  </a:cubicBezTo>
                  <a:cubicBezTo>
                    <a:pt x="342" y="363"/>
                    <a:pt x="342" y="363"/>
                    <a:pt x="342" y="363"/>
                  </a:cubicBezTo>
                  <a:cubicBezTo>
                    <a:pt x="344" y="367"/>
                    <a:pt x="344" y="367"/>
                    <a:pt x="344" y="367"/>
                  </a:cubicBezTo>
                  <a:cubicBezTo>
                    <a:pt x="349" y="369"/>
                    <a:pt x="349" y="369"/>
                    <a:pt x="349" y="369"/>
                  </a:cubicBezTo>
                  <a:cubicBezTo>
                    <a:pt x="354" y="372"/>
                    <a:pt x="354" y="372"/>
                    <a:pt x="354" y="372"/>
                  </a:cubicBezTo>
                  <a:cubicBezTo>
                    <a:pt x="357" y="374"/>
                    <a:pt x="357" y="374"/>
                    <a:pt x="357" y="374"/>
                  </a:cubicBezTo>
                  <a:cubicBezTo>
                    <a:pt x="361" y="374"/>
                    <a:pt x="361" y="374"/>
                    <a:pt x="361" y="374"/>
                  </a:cubicBezTo>
                  <a:cubicBezTo>
                    <a:pt x="367" y="373"/>
                    <a:pt x="367" y="373"/>
                    <a:pt x="367" y="373"/>
                  </a:cubicBezTo>
                  <a:cubicBezTo>
                    <a:pt x="374" y="374"/>
                    <a:pt x="374" y="374"/>
                    <a:pt x="374" y="374"/>
                  </a:cubicBezTo>
                  <a:cubicBezTo>
                    <a:pt x="380" y="384"/>
                    <a:pt x="380" y="384"/>
                    <a:pt x="380" y="384"/>
                  </a:cubicBezTo>
                  <a:cubicBezTo>
                    <a:pt x="383" y="393"/>
                    <a:pt x="383" y="393"/>
                    <a:pt x="383" y="393"/>
                  </a:cubicBezTo>
                  <a:cubicBezTo>
                    <a:pt x="387" y="401"/>
                    <a:pt x="387" y="401"/>
                    <a:pt x="387" y="401"/>
                  </a:cubicBezTo>
                  <a:cubicBezTo>
                    <a:pt x="390" y="406"/>
                    <a:pt x="390" y="406"/>
                    <a:pt x="390" y="406"/>
                  </a:cubicBezTo>
                  <a:cubicBezTo>
                    <a:pt x="392" y="414"/>
                    <a:pt x="392" y="414"/>
                    <a:pt x="392" y="414"/>
                  </a:cubicBezTo>
                  <a:cubicBezTo>
                    <a:pt x="395" y="418"/>
                    <a:pt x="395" y="418"/>
                    <a:pt x="395" y="418"/>
                  </a:cubicBezTo>
                  <a:cubicBezTo>
                    <a:pt x="400" y="428"/>
                    <a:pt x="400" y="428"/>
                    <a:pt x="400" y="428"/>
                  </a:cubicBezTo>
                  <a:cubicBezTo>
                    <a:pt x="402" y="432"/>
                    <a:pt x="402" y="432"/>
                    <a:pt x="402" y="432"/>
                  </a:cubicBezTo>
                  <a:cubicBezTo>
                    <a:pt x="400" y="437"/>
                    <a:pt x="400" y="437"/>
                    <a:pt x="400" y="437"/>
                  </a:cubicBezTo>
                  <a:cubicBezTo>
                    <a:pt x="400" y="437"/>
                    <a:pt x="398" y="442"/>
                    <a:pt x="397" y="442"/>
                  </a:cubicBezTo>
                  <a:cubicBezTo>
                    <a:pt x="397" y="443"/>
                    <a:pt x="394" y="444"/>
                    <a:pt x="393" y="444"/>
                  </a:cubicBezTo>
                  <a:cubicBezTo>
                    <a:pt x="392" y="445"/>
                    <a:pt x="391" y="445"/>
                    <a:pt x="390" y="446"/>
                  </a:cubicBezTo>
                  <a:cubicBezTo>
                    <a:pt x="389" y="447"/>
                    <a:pt x="388" y="450"/>
                    <a:pt x="388" y="450"/>
                  </a:cubicBezTo>
                  <a:cubicBezTo>
                    <a:pt x="391" y="456"/>
                    <a:pt x="391" y="456"/>
                    <a:pt x="391" y="456"/>
                  </a:cubicBezTo>
                  <a:cubicBezTo>
                    <a:pt x="390" y="463"/>
                    <a:pt x="390" y="463"/>
                    <a:pt x="390" y="463"/>
                  </a:cubicBezTo>
                  <a:cubicBezTo>
                    <a:pt x="388" y="469"/>
                    <a:pt x="388" y="469"/>
                    <a:pt x="388" y="469"/>
                  </a:cubicBezTo>
                  <a:close/>
                  <a:moveTo>
                    <a:pt x="57" y="345"/>
                  </a:moveTo>
                  <a:cubicBezTo>
                    <a:pt x="57" y="345"/>
                    <a:pt x="57" y="345"/>
                    <a:pt x="57" y="345"/>
                  </a:cubicBezTo>
                  <a:cubicBezTo>
                    <a:pt x="60" y="335"/>
                    <a:pt x="60" y="335"/>
                    <a:pt x="60" y="335"/>
                  </a:cubicBezTo>
                  <a:cubicBezTo>
                    <a:pt x="64" y="331"/>
                    <a:pt x="64" y="331"/>
                    <a:pt x="64" y="331"/>
                  </a:cubicBezTo>
                  <a:cubicBezTo>
                    <a:pt x="63" y="336"/>
                    <a:pt x="63" y="336"/>
                    <a:pt x="63" y="336"/>
                  </a:cubicBezTo>
                  <a:cubicBezTo>
                    <a:pt x="62" y="342"/>
                    <a:pt x="62" y="342"/>
                    <a:pt x="62" y="342"/>
                  </a:cubicBezTo>
                  <a:cubicBezTo>
                    <a:pt x="62" y="342"/>
                    <a:pt x="70" y="345"/>
                    <a:pt x="71" y="345"/>
                  </a:cubicBezTo>
                  <a:cubicBezTo>
                    <a:pt x="72" y="345"/>
                    <a:pt x="73" y="343"/>
                    <a:pt x="75" y="342"/>
                  </a:cubicBezTo>
                  <a:cubicBezTo>
                    <a:pt x="76" y="341"/>
                    <a:pt x="83" y="341"/>
                    <a:pt x="83" y="341"/>
                  </a:cubicBezTo>
                  <a:cubicBezTo>
                    <a:pt x="83" y="341"/>
                    <a:pt x="84" y="338"/>
                    <a:pt x="85" y="336"/>
                  </a:cubicBezTo>
                  <a:cubicBezTo>
                    <a:pt x="86" y="334"/>
                    <a:pt x="91" y="329"/>
                    <a:pt x="92" y="328"/>
                  </a:cubicBezTo>
                  <a:cubicBezTo>
                    <a:pt x="93" y="328"/>
                    <a:pt x="95" y="326"/>
                    <a:pt x="96" y="326"/>
                  </a:cubicBezTo>
                  <a:cubicBezTo>
                    <a:pt x="97" y="325"/>
                    <a:pt x="102" y="323"/>
                    <a:pt x="102" y="323"/>
                  </a:cubicBezTo>
                  <a:cubicBezTo>
                    <a:pt x="115" y="328"/>
                    <a:pt x="115" y="328"/>
                    <a:pt x="115" y="328"/>
                  </a:cubicBezTo>
                  <a:cubicBezTo>
                    <a:pt x="117" y="336"/>
                    <a:pt x="117" y="336"/>
                    <a:pt x="117" y="336"/>
                  </a:cubicBezTo>
                  <a:cubicBezTo>
                    <a:pt x="124" y="349"/>
                    <a:pt x="124" y="349"/>
                    <a:pt x="124" y="349"/>
                  </a:cubicBezTo>
                  <a:cubicBezTo>
                    <a:pt x="126" y="355"/>
                    <a:pt x="126" y="355"/>
                    <a:pt x="126" y="355"/>
                  </a:cubicBezTo>
                  <a:cubicBezTo>
                    <a:pt x="126" y="355"/>
                    <a:pt x="129" y="358"/>
                    <a:pt x="128" y="361"/>
                  </a:cubicBezTo>
                  <a:cubicBezTo>
                    <a:pt x="127" y="365"/>
                    <a:pt x="121" y="375"/>
                    <a:pt x="121" y="375"/>
                  </a:cubicBezTo>
                  <a:cubicBezTo>
                    <a:pt x="121" y="381"/>
                    <a:pt x="121" y="381"/>
                    <a:pt x="121" y="381"/>
                  </a:cubicBezTo>
                  <a:cubicBezTo>
                    <a:pt x="125" y="389"/>
                    <a:pt x="125" y="389"/>
                    <a:pt x="125" y="389"/>
                  </a:cubicBezTo>
                  <a:cubicBezTo>
                    <a:pt x="119" y="404"/>
                    <a:pt x="119" y="404"/>
                    <a:pt x="119" y="404"/>
                  </a:cubicBezTo>
                  <a:cubicBezTo>
                    <a:pt x="122" y="415"/>
                    <a:pt x="122" y="415"/>
                    <a:pt x="122" y="415"/>
                  </a:cubicBezTo>
                  <a:cubicBezTo>
                    <a:pt x="120" y="430"/>
                    <a:pt x="120" y="430"/>
                    <a:pt x="120" y="430"/>
                  </a:cubicBezTo>
                  <a:cubicBezTo>
                    <a:pt x="119" y="438"/>
                    <a:pt x="119" y="438"/>
                    <a:pt x="119" y="438"/>
                  </a:cubicBezTo>
                  <a:cubicBezTo>
                    <a:pt x="119" y="438"/>
                    <a:pt x="115" y="442"/>
                    <a:pt x="113" y="441"/>
                  </a:cubicBezTo>
                  <a:cubicBezTo>
                    <a:pt x="111" y="440"/>
                    <a:pt x="101" y="433"/>
                    <a:pt x="101" y="433"/>
                  </a:cubicBezTo>
                  <a:cubicBezTo>
                    <a:pt x="97" y="432"/>
                    <a:pt x="97" y="432"/>
                    <a:pt x="97" y="432"/>
                  </a:cubicBezTo>
                  <a:cubicBezTo>
                    <a:pt x="94" y="439"/>
                    <a:pt x="94" y="439"/>
                    <a:pt x="94" y="439"/>
                  </a:cubicBezTo>
                  <a:cubicBezTo>
                    <a:pt x="95" y="444"/>
                    <a:pt x="95" y="444"/>
                    <a:pt x="95" y="444"/>
                  </a:cubicBezTo>
                  <a:cubicBezTo>
                    <a:pt x="90" y="453"/>
                    <a:pt x="90" y="453"/>
                    <a:pt x="90" y="453"/>
                  </a:cubicBezTo>
                  <a:cubicBezTo>
                    <a:pt x="85" y="453"/>
                    <a:pt x="85" y="453"/>
                    <a:pt x="85" y="453"/>
                  </a:cubicBezTo>
                  <a:cubicBezTo>
                    <a:pt x="79" y="451"/>
                    <a:pt x="79" y="451"/>
                    <a:pt x="79" y="451"/>
                  </a:cubicBezTo>
                  <a:cubicBezTo>
                    <a:pt x="73" y="443"/>
                    <a:pt x="73" y="443"/>
                    <a:pt x="73" y="443"/>
                  </a:cubicBezTo>
                  <a:cubicBezTo>
                    <a:pt x="73" y="443"/>
                    <a:pt x="73" y="445"/>
                    <a:pt x="71" y="446"/>
                  </a:cubicBezTo>
                  <a:cubicBezTo>
                    <a:pt x="69" y="446"/>
                    <a:pt x="66" y="445"/>
                    <a:pt x="66" y="445"/>
                  </a:cubicBezTo>
                  <a:cubicBezTo>
                    <a:pt x="68" y="439"/>
                    <a:pt x="68" y="439"/>
                    <a:pt x="68" y="439"/>
                  </a:cubicBezTo>
                  <a:cubicBezTo>
                    <a:pt x="66" y="432"/>
                    <a:pt x="66" y="432"/>
                    <a:pt x="66" y="432"/>
                  </a:cubicBezTo>
                  <a:cubicBezTo>
                    <a:pt x="68" y="425"/>
                    <a:pt x="68" y="425"/>
                    <a:pt x="68" y="425"/>
                  </a:cubicBezTo>
                  <a:cubicBezTo>
                    <a:pt x="68" y="415"/>
                    <a:pt x="68" y="415"/>
                    <a:pt x="68" y="415"/>
                  </a:cubicBezTo>
                  <a:cubicBezTo>
                    <a:pt x="70" y="411"/>
                    <a:pt x="70" y="411"/>
                    <a:pt x="70" y="411"/>
                  </a:cubicBezTo>
                  <a:cubicBezTo>
                    <a:pt x="71" y="406"/>
                    <a:pt x="71" y="406"/>
                    <a:pt x="71" y="406"/>
                  </a:cubicBezTo>
                  <a:cubicBezTo>
                    <a:pt x="74" y="400"/>
                    <a:pt x="74" y="400"/>
                    <a:pt x="74" y="400"/>
                  </a:cubicBezTo>
                  <a:cubicBezTo>
                    <a:pt x="73" y="395"/>
                    <a:pt x="73" y="395"/>
                    <a:pt x="73" y="395"/>
                  </a:cubicBezTo>
                  <a:cubicBezTo>
                    <a:pt x="71" y="396"/>
                    <a:pt x="71" y="396"/>
                    <a:pt x="71" y="396"/>
                  </a:cubicBezTo>
                  <a:cubicBezTo>
                    <a:pt x="65" y="390"/>
                    <a:pt x="65" y="390"/>
                    <a:pt x="65" y="390"/>
                  </a:cubicBezTo>
                  <a:cubicBezTo>
                    <a:pt x="65" y="390"/>
                    <a:pt x="67" y="388"/>
                    <a:pt x="69" y="386"/>
                  </a:cubicBezTo>
                  <a:cubicBezTo>
                    <a:pt x="71" y="384"/>
                    <a:pt x="71" y="383"/>
                    <a:pt x="71" y="381"/>
                  </a:cubicBezTo>
                  <a:cubicBezTo>
                    <a:pt x="71" y="379"/>
                    <a:pt x="70" y="374"/>
                    <a:pt x="69" y="374"/>
                  </a:cubicBezTo>
                  <a:cubicBezTo>
                    <a:pt x="68" y="373"/>
                    <a:pt x="66" y="371"/>
                    <a:pt x="66" y="371"/>
                  </a:cubicBezTo>
                  <a:cubicBezTo>
                    <a:pt x="66" y="365"/>
                    <a:pt x="66" y="365"/>
                    <a:pt x="66" y="365"/>
                  </a:cubicBezTo>
                  <a:cubicBezTo>
                    <a:pt x="66" y="365"/>
                    <a:pt x="65" y="362"/>
                    <a:pt x="64" y="362"/>
                  </a:cubicBezTo>
                  <a:cubicBezTo>
                    <a:pt x="62" y="361"/>
                    <a:pt x="57" y="358"/>
                    <a:pt x="57" y="358"/>
                  </a:cubicBezTo>
                  <a:cubicBezTo>
                    <a:pt x="58" y="351"/>
                    <a:pt x="58" y="351"/>
                    <a:pt x="58" y="351"/>
                  </a:cubicBezTo>
                  <a:cubicBezTo>
                    <a:pt x="56" y="349"/>
                    <a:pt x="56" y="349"/>
                    <a:pt x="56" y="349"/>
                  </a:cubicBezTo>
                  <a:lnTo>
                    <a:pt x="57" y="345"/>
                  </a:lnTo>
                  <a:close/>
                </a:path>
              </a:pathLst>
            </a:custGeom>
            <a:solidFill>
              <a:schemeClr val="accent6"/>
            </a:solidFill>
            <a:ln w="15875" cap="rnd">
              <a:solidFill>
                <a:schemeClr val="bg1"/>
              </a:solidFill>
            </a:ln>
          </p:spPr>
          <p:txBody>
            <a:bodyPr vert="horz" wrap="square" lIns="91440" tIns="45720" rIns="91440" bIns="45720" numCol="1" anchor="ctr" anchorCtr="0" compatLnSpc="1">
              <a:prstTxWarp prst="textNoShape">
                <a:avLst/>
              </a:prstTxWarp>
            </a:bodyPr>
            <a:lstStyle/>
            <a:p>
              <a:pPr algn="ctr"/>
              <a:r>
                <a:rPr lang="en-US" sz="1400" dirty="0">
                  <a:solidFill>
                    <a:schemeClr val="bg1"/>
                  </a:solidFill>
                  <a:latin typeface="+mn-lt"/>
                </a:rPr>
                <a:t>2</a:t>
              </a:r>
            </a:p>
          </p:txBody>
        </p:sp>
        <p:sp>
          <p:nvSpPr>
            <p:cNvPr id="61" name="Freeform 86">
              <a:extLst>
                <a:ext uri="{FF2B5EF4-FFF2-40B4-BE49-F238E27FC236}">
                  <a16:creationId xmlns:a16="http://schemas.microsoft.com/office/drawing/2014/main" id="{D6479FDD-187B-4655-BA1E-4953420CA2D4}"/>
                </a:ext>
              </a:extLst>
            </p:cNvPr>
            <p:cNvSpPr>
              <a:spLocks/>
            </p:cNvSpPr>
            <p:nvPr/>
          </p:nvSpPr>
          <p:spPr bwMode="auto">
            <a:xfrm>
              <a:off x="5904411" y="2909082"/>
              <a:ext cx="841064" cy="588111"/>
            </a:xfrm>
            <a:custGeom>
              <a:avLst/>
              <a:gdLst>
                <a:gd name="T0" fmla="*/ 59 w 369"/>
                <a:gd name="T1" fmla="*/ 73 h 266"/>
                <a:gd name="T2" fmla="*/ 59 w 369"/>
                <a:gd name="T3" fmla="*/ 83 h 266"/>
                <a:gd name="T4" fmla="*/ 59 w 369"/>
                <a:gd name="T5" fmla="*/ 83 h 266"/>
                <a:gd name="T6" fmla="*/ 58 w 369"/>
                <a:gd name="T7" fmla="*/ 84 h 266"/>
                <a:gd name="T8" fmla="*/ 58 w 369"/>
                <a:gd name="T9" fmla="*/ 84 h 266"/>
                <a:gd name="T10" fmla="*/ 56 w 369"/>
                <a:gd name="T11" fmla="*/ 84 h 266"/>
                <a:gd name="T12" fmla="*/ 56 w 369"/>
                <a:gd name="T13" fmla="*/ 85 h 266"/>
                <a:gd name="T14" fmla="*/ 56 w 369"/>
                <a:gd name="T15" fmla="*/ 85 h 266"/>
                <a:gd name="T16" fmla="*/ 56 w 369"/>
                <a:gd name="T17" fmla="*/ 85 h 266"/>
                <a:gd name="T18" fmla="*/ 51 w 369"/>
                <a:gd name="T19" fmla="*/ 97 h 266"/>
                <a:gd name="T20" fmla="*/ 50 w 369"/>
                <a:gd name="T21" fmla="*/ 106 h 266"/>
                <a:gd name="T22" fmla="*/ 50 w 369"/>
                <a:gd name="T23" fmla="*/ 106 h 266"/>
                <a:gd name="T24" fmla="*/ 50 w 369"/>
                <a:gd name="T25" fmla="*/ 106 h 266"/>
                <a:gd name="T26" fmla="*/ 50 w 369"/>
                <a:gd name="T27" fmla="*/ 107 h 266"/>
                <a:gd name="T28" fmla="*/ 50 w 369"/>
                <a:gd name="T29" fmla="*/ 107 h 266"/>
                <a:gd name="T30" fmla="*/ 50 w 369"/>
                <a:gd name="T31" fmla="*/ 107 h 266"/>
                <a:gd name="T32" fmla="*/ 50 w 369"/>
                <a:gd name="T33" fmla="*/ 108 h 266"/>
                <a:gd name="T34" fmla="*/ 49 w 369"/>
                <a:gd name="T35" fmla="*/ 109 h 266"/>
                <a:gd name="T36" fmla="*/ 42 w 369"/>
                <a:gd name="T37" fmla="*/ 131 h 266"/>
                <a:gd name="T38" fmla="*/ 26 w 369"/>
                <a:gd name="T39" fmla="*/ 154 h 266"/>
                <a:gd name="T40" fmla="*/ 6 w 369"/>
                <a:gd name="T41" fmla="*/ 161 h 266"/>
                <a:gd name="T42" fmla="*/ 2 w 369"/>
                <a:gd name="T43" fmla="*/ 161 h 266"/>
                <a:gd name="T44" fmla="*/ 1 w 369"/>
                <a:gd name="T45" fmla="*/ 161 h 266"/>
                <a:gd name="T46" fmla="*/ 0 w 369"/>
                <a:gd name="T47" fmla="*/ 161 h 266"/>
                <a:gd name="T48" fmla="*/ 0 w 369"/>
                <a:gd name="T49" fmla="*/ 161 h 266"/>
                <a:gd name="T50" fmla="*/ 14 w 369"/>
                <a:gd name="T51" fmla="*/ 169 h 266"/>
                <a:gd name="T52" fmla="*/ 28 w 369"/>
                <a:gd name="T53" fmla="*/ 190 h 266"/>
                <a:gd name="T54" fmla="*/ 52 w 369"/>
                <a:gd name="T55" fmla="*/ 201 h 266"/>
                <a:gd name="T56" fmla="*/ 64 w 369"/>
                <a:gd name="T57" fmla="*/ 216 h 266"/>
                <a:gd name="T58" fmla="*/ 69 w 369"/>
                <a:gd name="T59" fmla="*/ 229 h 266"/>
                <a:gd name="T60" fmla="*/ 90 w 369"/>
                <a:gd name="T61" fmla="*/ 232 h 266"/>
                <a:gd name="T62" fmla="*/ 113 w 369"/>
                <a:gd name="T63" fmla="*/ 227 h 266"/>
                <a:gd name="T64" fmla="*/ 107 w 369"/>
                <a:gd name="T65" fmla="*/ 240 h 266"/>
                <a:gd name="T66" fmla="*/ 128 w 369"/>
                <a:gd name="T67" fmla="*/ 250 h 266"/>
                <a:gd name="T68" fmla="*/ 241 w 369"/>
                <a:gd name="T69" fmla="*/ 249 h 266"/>
                <a:gd name="T70" fmla="*/ 346 w 369"/>
                <a:gd name="T71" fmla="*/ 215 h 266"/>
                <a:gd name="T72" fmla="*/ 361 w 369"/>
                <a:gd name="T73" fmla="*/ 123 h 266"/>
                <a:gd name="T74" fmla="*/ 350 w 369"/>
                <a:gd name="T75" fmla="*/ 120 h 266"/>
                <a:gd name="T76" fmla="*/ 302 w 369"/>
                <a:gd name="T77" fmla="*/ 127 h 266"/>
                <a:gd name="T78" fmla="*/ 300 w 369"/>
                <a:gd name="T79" fmla="*/ 118 h 266"/>
                <a:gd name="T80" fmla="*/ 293 w 369"/>
                <a:gd name="T81" fmla="*/ 101 h 266"/>
                <a:gd name="T82" fmla="*/ 293 w 369"/>
                <a:gd name="T83" fmla="*/ 88 h 266"/>
                <a:gd name="T84" fmla="*/ 290 w 369"/>
                <a:gd name="T85" fmla="*/ 74 h 266"/>
                <a:gd name="T86" fmla="*/ 280 w 369"/>
                <a:gd name="T87" fmla="*/ 57 h 266"/>
                <a:gd name="T88" fmla="*/ 264 w 369"/>
                <a:gd name="T89" fmla="*/ 44 h 266"/>
                <a:gd name="T90" fmla="*/ 251 w 369"/>
                <a:gd name="T91" fmla="*/ 33 h 266"/>
                <a:gd name="T92" fmla="*/ 242 w 369"/>
                <a:gd name="T93" fmla="*/ 26 h 266"/>
                <a:gd name="T94" fmla="*/ 237 w 369"/>
                <a:gd name="T95" fmla="*/ 17 h 266"/>
                <a:gd name="T96" fmla="*/ 232 w 369"/>
                <a:gd name="T97" fmla="*/ 11 h 266"/>
                <a:gd name="T98" fmla="*/ 224 w 369"/>
                <a:gd name="T99" fmla="*/ 5 h 266"/>
                <a:gd name="T100" fmla="*/ 217 w 369"/>
                <a:gd name="T101" fmla="*/ 1 h 266"/>
                <a:gd name="T102" fmla="*/ 199 w 369"/>
                <a:gd name="T103" fmla="*/ 7 h 266"/>
                <a:gd name="T104" fmla="*/ 150 w 369"/>
                <a:gd name="T105" fmla="*/ 40 h 266"/>
                <a:gd name="T106" fmla="*/ 110 w 369"/>
                <a:gd name="T107" fmla="*/ 38 h 266"/>
                <a:gd name="T108" fmla="*/ 85 w 369"/>
                <a:gd name="T109" fmla="*/ 50 h 266"/>
                <a:gd name="T110" fmla="*/ 81 w 369"/>
                <a:gd name="T111" fmla="*/ 54 h 266"/>
                <a:gd name="T112" fmla="*/ 81 w 369"/>
                <a:gd name="T113" fmla="*/ 54 h 266"/>
                <a:gd name="T114" fmla="*/ 77 w 369"/>
                <a:gd name="T115" fmla="*/ 56 h 266"/>
                <a:gd name="T116" fmla="*/ 77 w 369"/>
                <a:gd name="T117" fmla="*/ 5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9" h="266">
                  <a:moveTo>
                    <a:pt x="69" y="61"/>
                  </a:moveTo>
                  <a:cubicBezTo>
                    <a:pt x="69" y="61"/>
                    <a:pt x="69" y="61"/>
                    <a:pt x="69" y="61"/>
                  </a:cubicBezTo>
                  <a:cubicBezTo>
                    <a:pt x="66" y="62"/>
                    <a:pt x="66" y="62"/>
                    <a:pt x="66" y="62"/>
                  </a:cubicBezTo>
                  <a:cubicBezTo>
                    <a:pt x="64" y="64"/>
                    <a:pt x="64" y="64"/>
                    <a:pt x="64" y="64"/>
                  </a:cubicBezTo>
                  <a:cubicBezTo>
                    <a:pt x="62" y="70"/>
                    <a:pt x="62" y="70"/>
                    <a:pt x="62" y="70"/>
                  </a:cubicBezTo>
                  <a:cubicBezTo>
                    <a:pt x="62" y="70"/>
                    <a:pt x="62" y="70"/>
                    <a:pt x="62" y="70"/>
                  </a:cubicBezTo>
                  <a:cubicBezTo>
                    <a:pt x="59" y="73"/>
                    <a:pt x="59" y="73"/>
                    <a:pt x="59" y="73"/>
                  </a:cubicBezTo>
                  <a:cubicBezTo>
                    <a:pt x="59" y="73"/>
                    <a:pt x="59" y="73"/>
                    <a:pt x="59" y="73"/>
                  </a:cubicBezTo>
                  <a:cubicBezTo>
                    <a:pt x="58" y="78"/>
                    <a:pt x="58" y="78"/>
                    <a:pt x="58" y="78"/>
                  </a:cubicBezTo>
                  <a:cubicBezTo>
                    <a:pt x="58" y="78"/>
                    <a:pt x="59" y="82"/>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9" y="83"/>
                    <a:pt x="59" y="83"/>
                    <a:pt x="59" y="83"/>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8" y="84"/>
                    <a:pt x="58" y="84"/>
                    <a:pt x="58" y="84"/>
                  </a:cubicBezTo>
                  <a:cubicBezTo>
                    <a:pt x="57"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4"/>
                    <a:pt x="56" y="84"/>
                    <a:pt x="56" y="84"/>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6" y="85"/>
                    <a:pt x="56" y="85"/>
                    <a:pt x="56" y="85"/>
                  </a:cubicBezTo>
                  <a:cubicBezTo>
                    <a:pt x="55" y="93"/>
                    <a:pt x="55" y="93"/>
                    <a:pt x="55" y="93"/>
                  </a:cubicBezTo>
                  <a:cubicBezTo>
                    <a:pt x="51" y="97"/>
                    <a:pt x="51" y="97"/>
                    <a:pt x="51" y="97"/>
                  </a:cubicBezTo>
                  <a:cubicBezTo>
                    <a:pt x="50" y="102"/>
                    <a:pt x="50" y="102"/>
                    <a:pt x="50" y="102"/>
                  </a:cubicBezTo>
                  <a:cubicBezTo>
                    <a:pt x="50" y="105"/>
                    <a:pt x="50" y="105"/>
                    <a:pt x="50" y="105"/>
                  </a:cubicBezTo>
                  <a:cubicBezTo>
                    <a:pt x="50" y="105"/>
                    <a:pt x="50" y="105"/>
                    <a:pt x="50" y="105"/>
                  </a:cubicBezTo>
                  <a:cubicBezTo>
                    <a:pt x="50" y="105"/>
                    <a:pt x="50" y="105"/>
                    <a:pt x="50" y="105"/>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6"/>
                    <a:pt x="50" y="106"/>
                    <a:pt x="50" y="106"/>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7"/>
                    <a:pt x="50" y="107"/>
                    <a:pt x="50" y="107"/>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8"/>
                    <a:pt x="50" y="108"/>
                    <a:pt x="50" y="108"/>
                  </a:cubicBezTo>
                  <a:cubicBezTo>
                    <a:pt x="50" y="109"/>
                    <a:pt x="50" y="109"/>
                    <a:pt x="49" y="109"/>
                  </a:cubicBezTo>
                  <a:cubicBezTo>
                    <a:pt x="47" y="110"/>
                    <a:pt x="46" y="112"/>
                    <a:pt x="46" y="112"/>
                  </a:cubicBezTo>
                  <a:cubicBezTo>
                    <a:pt x="46" y="119"/>
                    <a:pt x="46" y="119"/>
                    <a:pt x="46" y="119"/>
                  </a:cubicBezTo>
                  <a:cubicBezTo>
                    <a:pt x="45" y="121"/>
                    <a:pt x="45" y="121"/>
                    <a:pt x="45" y="121"/>
                  </a:cubicBezTo>
                  <a:cubicBezTo>
                    <a:pt x="43" y="124"/>
                    <a:pt x="43" y="124"/>
                    <a:pt x="43" y="124"/>
                  </a:cubicBezTo>
                  <a:cubicBezTo>
                    <a:pt x="44" y="128"/>
                    <a:pt x="44" y="128"/>
                    <a:pt x="44" y="128"/>
                  </a:cubicBezTo>
                  <a:cubicBezTo>
                    <a:pt x="44" y="128"/>
                    <a:pt x="44" y="128"/>
                    <a:pt x="44" y="128"/>
                  </a:cubicBezTo>
                  <a:cubicBezTo>
                    <a:pt x="42" y="131"/>
                    <a:pt x="42" y="131"/>
                    <a:pt x="42" y="131"/>
                  </a:cubicBezTo>
                  <a:cubicBezTo>
                    <a:pt x="43" y="136"/>
                    <a:pt x="43" y="136"/>
                    <a:pt x="43" y="136"/>
                  </a:cubicBezTo>
                  <a:cubicBezTo>
                    <a:pt x="41" y="139"/>
                    <a:pt x="41" y="139"/>
                    <a:pt x="41" y="139"/>
                  </a:cubicBezTo>
                  <a:cubicBezTo>
                    <a:pt x="40" y="140"/>
                    <a:pt x="40" y="140"/>
                    <a:pt x="40" y="140"/>
                  </a:cubicBezTo>
                  <a:cubicBezTo>
                    <a:pt x="39" y="143"/>
                    <a:pt x="39" y="143"/>
                    <a:pt x="39" y="143"/>
                  </a:cubicBezTo>
                  <a:cubicBezTo>
                    <a:pt x="37" y="148"/>
                    <a:pt x="37" y="148"/>
                    <a:pt x="37" y="148"/>
                  </a:cubicBezTo>
                  <a:cubicBezTo>
                    <a:pt x="29" y="155"/>
                    <a:pt x="29" y="155"/>
                    <a:pt x="29" y="155"/>
                  </a:cubicBezTo>
                  <a:cubicBezTo>
                    <a:pt x="26" y="154"/>
                    <a:pt x="26" y="154"/>
                    <a:pt x="26" y="154"/>
                  </a:cubicBezTo>
                  <a:cubicBezTo>
                    <a:pt x="24" y="155"/>
                    <a:pt x="24" y="155"/>
                    <a:pt x="24" y="155"/>
                  </a:cubicBezTo>
                  <a:cubicBezTo>
                    <a:pt x="22" y="157"/>
                    <a:pt x="22" y="157"/>
                    <a:pt x="22" y="157"/>
                  </a:cubicBezTo>
                  <a:cubicBezTo>
                    <a:pt x="22" y="157"/>
                    <a:pt x="23" y="157"/>
                    <a:pt x="21" y="159"/>
                  </a:cubicBezTo>
                  <a:cubicBezTo>
                    <a:pt x="19" y="160"/>
                    <a:pt x="15" y="161"/>
                    <a:pt x="15" y="161"/>
                  </a:cubicBezTo>
                  <a:cubicBezTo>
                    <a:pt x="13" y="161"/>
                    <a:pt x="13" y="161"/>
                    <a:pt x="13" y="161"/>
                  </a:cubicBezTo>
                  <a:cubicBezTo>
                    <a:pt x="6" y="161"/>
                    <a:pt x="6" y="161"/>
                    <a:pt x="6" y="161"/>
                  </a:cubicBezTo>
                  <a:cubicBezTo>
                    <a:pt x="6" y="161"/>
                    <a:pt x="6" y="161"/>
                    <a:pt x="6" y="161"/>
                  </a:cubicBezTo>
                  <a:cubicBezTo>
                    <a:pt x="6" y="161"/>
                    <a:pt x="6" y="161"/>
                    <a:pt x="6" y="161"/>
                  </a:cubicBezTo>
                  <a:cubicBezTo>
                    <a:pt x="6" y="161"/>
                    <a:pt x="5" y="160"/>
                    <a:pt x="4" y="161"/>
                  </a:cubicBezTo>
                  <a:cubicBezTo>
                    <a:pt x="4" y="161"/>
                    <a:pt x="3" y="161"/>
                    <a:pt x="3" y="161"/>
                  </a:cubicBezTo>
                  <a:cubicBezTo>
                    <a:pt x="3" y="161"/>
                    <a:pt x="3" y="161"/>
                    <a:pt x="3"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2" y="161"/>
                    <a:pt x="2" y="161"/>
                    <a:pt x="2"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0" y="161"/>
                    <a:pt x="0" y="161"/>
                  </a:cubicBezTo>
                  <a:cubicBezTo>
                    <a:pt x="0" y="161"/>
                    <a:pt x="1" y="162"/>
                    <a:pt x="2" y="162"/>
                  </a:cubicBezTo>
                  <a:cubicBezTo>
                    <a:pt x="4" y="163"/>
                    <a:pt x="5" y="166"/>
                    <a:pt x="6" y="166"/>
                  </a:cubicBezTo>
                  <a:cubicBezTo>
                    <a:pt x="8" y="167"/>
                    <a:pt x="10" y="167"/>
                    <a:pt x="11" y="167"/>
                  </a:cubicBezTo>
                  <a:cubicBezTo>
                    <a:pt x="12" y="168"/>
                    <a:pt x="14" y="169"/>
                    <a:pt x="14" y="169"/>
                  </a:cubicBezTo>
                  <a:cubicBezTo>
                    <a:pt x="14" y="169"/>
                    <a:pt x="19" y="174"/>
                    <a:pt x="20" y="174"/>
                  </a:cubicBezTo>
                  <a:cubicBezTo>
                    <a:pt x="21" y="174"/>
                    <a:pt x="21" y="174"/>
                    <a:pt x="22" y="176"/>
                  </a:cubicBezTo>
                  <a:cubicBezTo>
                    <a:pt x="23" y="177"/>
                    <a:pt x="26" y="176"/>
                    <a:pt x="26" y="176"/>
                  </a:cubicBezTo>
                  <a:cubicBezTo>
                    <a:pt x="26" y="176"/>
                    <a:pt x="27" y="179"/>
                    <a:pt x="26" y="180"/>
                  </a:cubicBezTo>
                  <a:cubicBezTo>
                    <a:pt x="26" y="181"/>
                    <a:pt x="26" y="184"/>
                    <a:pt x="26" y="184"/>
                  </a:cubicBezTo>
                  <a:cubicBezTo>
                    <a:pt x="26" y="184"/>
                    <a:pt x="26" y="185"/>
                    <a:pt x="26" y="186"/>
                  </a:cubicBezTo>
                  <a:cubicBezTo>
                    <a:pt x="27" y="188"/>
                    <a:pt x="28" y="188"/>
                    <a:pt x="28" y="190"/>
                  </a:cubicBezTo>
                  <a:cubicBezTo>
                    <a:pt x="29" y="191"/>
                    <a:pt x="28" y="191"/>
                    <a:pt x="29" y="192"/>
                  </a:cubicBezTo>
                  <a:cubicBezTo>
                    <a:pt x="30" y="193"/>
                    <a:pt x="31" y="195"/>
                    <a:pt x="32" y="195"/>
                  </a:cubicBezTo>
                  <a:cubicBezTo>
                    <a:pt x="33" y="195"/>
                    <a:pt x="34" y="195"/>
                    <a:pt x="37" y="196"/>
                  </a:cubicBezTo>
                  <a:cubicBezTo>
                    <a:pt x="40" y="198"/>
                    <a:pt x="41" y="198"/>
                    <a:pt x="42" y="199"/>
                  </a:cubicBezTo>
                  <a:cubicBezTo>
                    <a:pt x="44" y="200"/>
                    <a:pt x="43" y="199"/>
                    <a:pt x="46" y="200"/>
                  </a:cubicBezTo>
                  <a:cubicBezTo>
                    <a:pt x="50" y="201"/>
                    <a:pt x="49" y="200"/>
                    <a:pt x="50" y="201"/>
                  </a:cubicBezTo>
                  <a:cubicBezTo>
                    <a:pt x="51" y="201"/>
                    <a:pt x="50" y="200"/>
                    <a:pt x="52" y="201"/>
                  </a:cubicBezTo>
                  <a:cubicBezTo>
                    <a:pt x="55" y="201"/>
                    <a:pt x="57" y="202"/>
                    <a:pt x="57" y="202"/>
                  </a:cubicBezTo>
                  <a:cubicBezTo>
                    <a:pt x="57" y="204"/>
                    <a:pt x="57" y="204"/>
                    <a:pt x="57" y="204"/>
                  </a:cubicBezTo>
                  <a:cubicBezTo>
                    <a:pt x="55" y="208"/>
                    <a:pt x="55" y="208"/>
                    <a:pt x="55" y="208"/>
                  </a:cubicBezTo>
                  <a:cubicBezTo>
                    <a:pt x="55" y="211"/>
                    <a:pt x="55" y="211"/>
                    <a:pt x="55" y="211"/>
                  </a:cubicBezTo>
                  <a:cubicBezTo>
                    <a:pt x="55" y="211"/>
                    <a:pt x="53" y="211"/>
                    <a:pt x="55" y="212"/>
                  </a:cubicBezTo>
                  <a:cubicBezTo>
                    <a:pt x="57" y="213"/>
                    <a:pt x="61" y="214"/>
                    <a:pt x="61" y="214"/>
                  </a:cubicBezTo>
                  <a:cubicBezTo>
                    <a:pt x="64" y="216"/>
                    <a:pt x="64" y="216"/>
                    <a:pt x="64" y="216"/>
                  </a:cubicBezTo>
                  <a:cubicBezTo>
                    <a:pt x="64" y="216"/>
                    <a:pt x="62" y="219"/>
                    <a:pt x="61" y="220"/>
                  </a:cubicBezTo>
                  <a:cubicBezTo>
                    <a:pt x="60" y="220"/>
                    <a:pt x="57" y="220"/>
                    <a:pt x="57" y="220"/>
                  </a:cubicBezTo>
                  <a:cubicBezTo>
                    <a:pt x="57" y="220"/>
                    <a:pt x="56" y="223"/>
                    <a:pt x="58" y="223"/>
                  </a:cubicBezTo>
                  <a:cubicBezTo>
                    <a:pt x="59" y="224"/>
                    <a:pt x="61" y="224"/>
                    <a:pt x="62" y="224"/>
                  </a:cubicBezTo>
                  <a:cubicBezTo>
                    <a:pt x="63" y="224"/>
                    <a:pt x="65" y="225"/>
                    <a:pt x="65" y="225"/>
                  </a:cubicBezTo>
                  <a:cubicBezTo>
                    <a:pt x="65" y="225"/>
                    <a:pt x="66" y="225"/>
                    <a:pt x="67" y="226"/>
                  </a:cubicBezTo>
                  <a:cubicBezTo>
                    <a:pt x="67" y="228"/>
                    <a:pt x="68" y="229"/>
                    <a:pt x="69" y="229"/>
                  </a:cubicBezTo>
                  <a:cubicBezTo>
                    <a:pt x="70" y="229"/>
                    <a:pt x="72" y="229"/>
                    <a:pt x="73" y="229"/>
                  </a:cubicBezTo>
                  <a:cubicBezTo>
                    <a:pt x="74" y="229"/>
                    <a:pt x="74" y="228"/>
                    <a:pt x="75" y="228"/>
                  </a:cubicBezTo>
                  <a:cubicBezTo>
                    <a:pt x="76" y="229"/>
                    <a:pt x="82" y="228"/>
                    <a:pt x="82" y="228"/>
                  </a:cubicBezTo>
                  <a:cubicBezTo>
                    <a:pt x="82" y="228"/>
                    <a:pt x="82" y="228"/>
                    <a:pt x="83" y="230"/>
                  </a:cubicBezTo>
                  <a:cubicBezTo>
                    <a:pt x="85" y="233"/>
                    <a:pt x="88" y="234"/>
                    <a:pt x="88" y="234"/>
                  </a:cubicBezTo>
                  <a:cubicBezTo>
                    <a:pt x="88" y="234"/>
                    <a:pt x="89" y="235"/>
                    <a:pt x="89" y="234"/>
                  </a:cubicBezTo>
                  <a:cubicBezTo>
                    <a:pt x="89" y="233"/>
                    <a:pt x="90" y="232"/>
                    <a:pt x="90" y="232"/>
                  </a:cubicBezTo>
                  <a:cubicBezTo>
                    <a:pt x="90" y="232"/>
                    <a:pt x="92" y="229"/>
                    <a:pt x="92" y="228"/>
                  </a:cubicBezTo>
                  <a:cubicBezTo>
                    <a:pt x="93" y="227"/>
                    <a:pt x="94" y="224"/>
                    <a:pt x="95" y="224"/>
                  </a:cubicBezTo>
                  <a:cubicBezTo>
                    <a:pt x="96" y="223"/>
                    <a:pt x="99" y="221"/>
                    <a:pt x="99" y="221"/>
                  </a:cubicBezTo>
                  <a:cubicBezTo>
                    <a:pt x="99" y="221"/>
                    <a:pt x="99" y="220"/>
                    <a:pt x="101" y="221"/>
                  </a:cubicBezTo>
                  <a:cubicBezTo>
                    <a:pt x="102" y="223"/>
                    <a:pt x="105" y="225"/>
                    <a:pt x="105" y="225"/>
                  </a:cubicBezTo>
                  <a:cubicBezTo>
                    <a:pt x="110" y="225"/>
                    <a:pt x="110" y="225"/>
                    <a:pt x="110" y="225"/>
                  </a:cubicBezTo>
                  <a:cubicBezTo>
                    <a:pt x="110" y="225"/>
                    <a:pt x="113" y="226"/>
                    <a:pt x="113" y="227"/>
                  </a:cubicBezTo>
                  <a:cubicBezTo>
                    <a:pt x="113" y="228"/>
                    <a:pt x="112" y="228"/>
                    <a:pt x="110" y="229"/>
                  </a:cubicBezTo>
                  <a:cubicBezTo>
                    <a:pt x="109" y="229"/>
                    <a:pt x="106" y="226"/>
                    <a:pt x="106" y="227"/>
                  </a:cubicBezTo>
                  <a:cubicBezTo>
                    <a:pt x="105" y="228"/>
                    <a:pt x="105" y="230"/>
                    <a:pt x="105" y="230"/>
                  </a:cubicBezTo>
                  <a:cubicBezTo>
                    <a:pt x="101" y="232"/>
                    <a:pt x="101" y="232"/>
                    <a:pt x="101" y="232"/>
                  </a:cubicBezTo>
                  <a:cubicBezTo>
                    <a:pt x="102" y="234"/>
                    <a:pt x="102" y="234"/>
                    <a:pt x="102" y="234"/>
                  </a:cubicBezTo>
                  <a:cubicBezTo>
                    <a:pt x="102" y="234"/>
                    <a:pt x="107" y="236"/>
                    <a:pt x="107" y="237"/>
                  </a:cubicBezTo>
                  <a:cubicBezTo>
                    <a:pt x="107" y="238"/>
                    <a:pt x="107" y="240"/>
                    <a:pt x="107" y="240"/>
                  </a:cubicBezTo>
                  <a:cubicBezTo>
                    <a:pt x="110" y="241"/>
                    <a:pt x="110" y="241"/>
                    <a:pt x="110" y="241"/>
                  </a:cubicBezTo>
                  <a:cubicBezTo>
                    <a:pt x="112" y="240"/>
                    <a:pt x="112" y="240"/>
                    <a:pt x="112" y="240"/>
                  </a:cubicBezTo>
                  <a:cubicBezTo>
                    <a:pt x="112" y="244"/>
                    <a:pt x="112" y="244"/>
                    <a:pt x="112" y="244"/>
                  </a:cubicBezTo>
                  <a:cubicBezTo>
                    <a:pt x="112" y="248"/>
                    <a:pt x="112" y="248"/>
                    <a:pt x="112" y="248"/>
                  </a:cubicBezTo>
                  <a:cubicBezTo>
                    <a:pt x="112" y="248"/>
                    <a:pt x="112" y="248"/>
                    <a:pt x="112" y="248"/>
                  </a:cubicBezTo>
                  <a:cubicBezTo>
                    <a:pt x="112" y="248"/>
                    <a:pt x="112" y="248"/>
                    <a:pt x="112" y="248"/>
                  </a:cubicBezTo>
                  <a:cubicBezTo>
                    <a:pt x="119" y="246"/>
                    <a:pt x="125" y="250"/>
                    <a:pt x="128" y="250"/>
                  </a:cubicBezTo>
                  <a:cubicBezTo>
                    <a:pt x="134" y="251"/>
                    <a:pt x="121" y="258"/>
                    <a:pt x="123" y="258"/>
                  </a:cubicBezTo>
                  <a:cubicBezTo>
                    <a:pt x="125" y="257"/>
                    <a:pt x="123" y="263"/>
                    <a:pt x="126" y="264"/>
                  </a:cubicBezTo>
                  <a:cubicBezTo>
                    <a:pt x="131" y="265"/>
                    <a:pt x="135" y="261"/>
                    <a:pt x="141" y="261"/>
                  </a:cubicBezTo>
                  <a:cubicBezTo>
                    <a:pt x="146" y="260"/>
                    <a:pt x="152" y="263"/>
                    <a:pt x="154" y="261"/>
                  </a:cubicBezTo>
                  <a:cubicBezTo>
                    <a:pt x="158" y="256"/>
                    <a:pt x="174" y="266"/>
                    <a:pt x="182" y="261"/>
                  </a:cubicBezTo>
                  <a:cubicBezTo>
                    <a:pt x="187" y="257"/>
                    <a:pt x="207" y="255"/>
                    <a:pt x="214" y="255"/>
                  </a:cubicBezTo>
                  <a:cubicBezTo>
                    <a:pt x="232" y="254"/>
                    <a:pt x="233" y="254"/>
                    <a:pt x="241" y="249"/>
                  </a:cubicBezTo>
                  <a:cubicBezTo>
                    <a:pt x="241" y="249"/>
                    <a:pt x="246" y="238"/>
                    <a:pt x="249" y="233"/>
                  </a:cubicBezTo>
                  <a:cubicBezTo>
                    <a:pt x="251" y="229"/>
                    <a:pt x="257" y="227"/>
                    <a:pt x="263" y="223"/>
                  </a:cubicBezTo>
                  <a:cubicBezTo>
                    <a:pt x="268" y="219"/>
                    <a:pt x="281" y="215"/>
                    <a:pt x="284" y="214"/>
                  </a:cubicBezTo>
                  <a:cubicBezTo>
                    <a:pt x="287" y="214"/>
                    <a:pt x="308" y="215"/>
                    <a:pt x="308" y="215"/>
                  </a:cubicBezTo>
                  <a:cubicBezTo>
                    <a:pt x="319" y="212"/>
                    <a:pt x="319" y="212"/>
                    <a:pt x="319" y="212"/>
                  </a:cubicBezTo>
                  <a:cubicBezTo>
                    <a:pt x="319" y="212"/>
                    <a:pt x="321" y="220"/>
                    <a:pt x="324" y="221"/>
                  </a:cubicBezTo>
                  <a:cubicBezTo>
                    <a:pt x="337" y="223"/>
                    <a:pt x="345" y="222"/>
                    <a:pt x="346" y="215"/>
                  </a:cubicBezTo>
                  <a:cubicBezTo>
                    <a:pt x="347" y="210"/>
                    <a:pt x="342" y="201"/>
                    <a:pt x="341" y="194"/>
                  </a:cubicBezTo>
                  <a:cubicBezTo>
                    <a:pt x="340" y="186"/>
                    <a:pt x="344" y="178"/>
                    <a:pt x="344" y="171"/>
                  </a:cubicBezTo>
                  <a:cubicBezTo>
                    <a:pt x="344" y="170"/>
                    <a:pt x="342" y="168"/>
                    <a:pt x="348" y="160"/>
                  </a:cubicBezTo>
                  <a:cubicBezTo>
                    <a:pt x="353" y="152"/>
                    <a:pt x="367" y="156"/>
                    <a:pt x="369" y="151"/>
                  </a:cubicBezTo>
                  <a:cubicBezTo>
                    <a:pt x="363" y="123"/>
                    <a:pt x="363" y="123"/>
                    <a:pt x="363" y="123"/>
                  </a:cubicBezTo>
                  <a:cubicBezTo>
                    <a:pt x="362" y="123"/>
                    <a:pt x="362" y="123"/>
                    <a:pt x="362" y="123"/>
                  </a:cubicBezTo>
                  <a:cubicBezTo>
                    <a:pt x="361" y="123"/>
                    <a:pt x="361" y="123"/>
                    <a:pt x="361" y="123"/>
                  </a:cubicBezTo>
                  <a:cubicBezTo>
                    <a:pt x="359" y="122"/>
                    <a:pt x="359" y="122"/>
                    <a:pt x="359" y="122"/>
                  </a:cubicBezTo>
                  <a:cubicBezTo>
                    <a:pt x="357" y="122"/>
                    <a:pt x="357" y="122"/>
                    <a:pt x="357" y="122"/>
                  </a:cubicBezTo>
                  <a:cubicBezTo>
                    <a:pt x="355" y="121"/>
                    <a:pt x="355" y="121"/>
                    <a:pt x="355" y="121"/>
                  </a:cubicBezTo>
                  <a:cubicBezTo>
                    <a:pt x="353" y="120"/>
                    <a:pt x="353" y="120"/>
                    <a:pt x="353" y="120"/>
                  </a:cubicBezTo>
                  <a:cubicBezTo>
                    <a:pt x="351" y="120"/>
                    <a:pt x="351" y="120"/>
                    <a:pt x="351" y="120"/>
                  </a:cubicBezTo>
                  <a:cubicBezTo>
                    <a:pt x="351" y="120"/>
                    <a:pt x="351" y="120"/>
                    <a:pt x="351" y="120"/>
                  </a:cubicBezTo>
                  <a:cubicBezTo>
                    <a:pt x="350" y="120"/>
                    <a:pt x="350" y="120"/>
                    <a:pt x="350" y="120"/>
                  </a:cubicBezTo>
                  <a:cubicBezTo>
                    <a:pt x="343" y="119"/>
                    <a:pt x="334" y="135"/>
                    <a:pt x="334" y="135"/>
                  </a:cubicBezTo>
                  <a:cubicBezTo>
                    <a:pt x="330" y="142"/>
                    <a:pt x="330" y="142"/>
                    <a:pt x="330" y="142"/>
                  </a:cubicBezTo>
                  <a:cubicBezTo>
                    <a:pt x="320" y="140"/>
                    <a:pt x="310" y="139"/>
                    <a:pt x="303" y="131"/>
                  </a:cubicBezTo>
                  <a:cubicBezTo>
                    <a:pt x="303" y="128"/>
                    <a:pt x="303" y="128"/>
                    <a:pt x="303" y="128"/>
                  </a:cubicBezTo>
                  <a:cubicBezTo>
                    <a:pt x="303" y="128"/>
                    <a:pt x="303" y="128"/>
                    <a:pt x="303" y="128"/>
                  </a:cubicBezTo>
                  <a:cubicBezTo>
                    <a:pt x="303" y="128"/>
                    <a:pt x="303" y="128"/>
                    <a:pt x="303" y="128"/>
                  </a:cubicBezTo>
                  <a:cubicBezTo>
                    <a:pt x="302" y="127"/>
                    <a:pt x="302" y="127"/>
                    <a:pt x="302" y="127"/>
                  </a:cubicBezTo>
                  <a:cubicBezTo>
                    <a:pt x="302" y="127"/>
                    <a:pt x="301" y="127"/>
                    <a:pt x="301" y="127"/>
                  </a:cubicBezTo>
                  <a:cubicBezTo>
                    <a:pt x="300" y="127"/>
                    <a:pt x="299" y="126"/>
                    <a:pt x="299" y="126"/>
                  </a:cubicBezTo>
                  <a:cubicBezTo>
                    <a:pt x="300" y="124"/>
                    <a:pt x="300" y="124"/>
                    <a:pt x="300" y="124"/>
                  </a:cubicBezTo>
                  <a:cubicBezTo>
                    <a:pt x="300" y="124"/>
                    <a:pt x="301" y="123"/>
                    <a:pt x="301" y="123"/>
                  </a:cubicBezTo>
                  <a:cubicBezTo>
                    <a:pt x="302" y="123"/>
                    <a:pt x="301" y="123"/>
                    <a:pt x="301" y="122"/>
                  </a:cubicBezTo>
                  <a:cubicBezTo>
                    <a:pt x="301" y="122"/>
                    <a:pt x="301" y="120"/>
                    <a:pt x="301" y="119"/>
                  </a:cubicBezTo>
                  <a:cubicBezTo>
                    <a:pt x="300" y="118"/>
                    <a:pt x="300" y="118"/>
                    <a:pt x="300" y="118"/>
                  </a:cubicBezTo>
                  <a:cubicBezTo>
                    <a:pt x="300" y="118"/>
                    <a:pt x="299" y="116"/>
                    <a:pt x="298" y="115"/>
                  </a:cubicBezTo>
                  <a:cubicBezTo>
                    <a:pt x="297" y="115"/>
                    <a:pt x="298" y="114"/>
                    <a:pt x="298" y="114"/>
                  </a:cubicBezTo>
                  <a:cubicBezTo>
                    <a:pt x="297" y="113"/>
                    <a:pt x="298" y="113"/>
                    <a:pt x="298" y="112"/>
                  </a:cubicBezTo>
                  <a:cubicBezTo>
                    <a:pt x="298" y="112"/>
                    <a:pt x="297" y="110"/>
                    <a:pt x="297" y="110"/>
                  </a:cubicBezTo>
                  <a:cubicBezTo>
                    <a:pt x="297" y="110"/>
                    <a:pt x="295" y="107"/>
                    <a:pt x="294" y="105"/>
                  </a:cubicBezTo>
                  <a:cubicBezTo>
                    <a:pt x="294" y="104"/>
                    <a:pt x="294" y="103"/>
                    <a:pt x="294" y="103"/>
                  </a:cubicBezTo>
                  <a:cubicBezTo>
                    <a:pt x="295" y="102"/>
                    <a:pt x="293" y="101"/>
                    <a:pt x="293" y="101"/>
                  </a:cubicBezTo>
                  <a:cubicBezTo>
                    <a:pt x="293" y="101"/>
                    <a:pt x="293" y="99"/>
                    <a:pt x="293" y="99"/>
                  </a:cubicBezTo>
                  <a:cubicBezTo>
                    <a:pt x="293" y="99"/>
                    <a:pt x="293" y="97"/>
                    <a:pt x="293" y="97"/>
                  </a:cubicBezTo>
                  <a:cubicBezTo>
                    <a:pt x="294" y="96"/>
                    <a:pt x="293" y="95"/>
                    <a:pt x="293" y="94"/>
                  </a:cubicBezTo>
                  <a:cubicBezTo>
                    <a:pt x="293" y="94"/>
                    <a:pt x="291" y="93"/>
                    <a:pt x="291" y="93"/>
                  </a:cubicBezTo>
                  <a:cubicBezTo>
                    <a:pt x="292" y="91"/>
                    <a:pt x="292" y="91"/>
                    <a:pt x="292" y="91"/>
                  </a:cubicBezTo>
                  <a:cubicBezTo>
                    <a:pt x="292" y="90"/>
                    <a:pt x="292" y="90"/>
                    <a:pt x="292" y="90"/>
                  </a:cubicBezTo>
                  <a:cubicBezTo>
                    <a:pt x="292" y="90"/>
                    <a:pt x="293" y="88"/>
                    <a:pt x="293" y="88"/>
                  </a:cubicBezTo>
                  <a:cubicBezTo>
                    <a:pt x="294" y="87"/>
                    <a:pt x="293" y="86"/>
                    <a:pt x="292" y="86"/>
                  </a:cubicBezTo>
                  <a:cubicBezTo>
                    <a:pt x="291" y="86"/>
                    <a:pt x="292" y="85"/>
                    <a:pt x="292" y="85"/>
                  </a:cubicBezTo>
                  <a:cubicBezTo>
                    <a:pt x="293" y="83"/>
                    <a:pt x="293" y="83"/>
                    <a:pt x="293" y="83"/>
                  </a:cubicBezTo>
                  <a:cubicBezTo>
                    <a:pt x="292" y="80"/>
                    <a:pt x="292" y="80"/>
                    <a:pt x="292" y="80"/>
                  </a:cubicBezTo>
                  <a:cubicBezTo>
                    <a:pt x="292" y="79"/>
                    <a:pt x="292" y="79"/>
                    <a:pt x="292" y="79"/>
                  </a:cubicBezTo>
                  <a:cubicBezTo>
                    <a:pt x="292" y="79"/>
                    <a:pt x="291" y="77"/>
                    <a:pt x="291" y="77"/>
                  </a:cubicBezTo>
                  <a:cubicBezTo>
                    <a:pt x="291" y="76"/>
                    <a:pt x="290" y="74"/>
                    <a:pt x="290" y="74"/>
                  </a:cubicBezTo>
                  <a:cubicBezTo>
                    <a:pt x="290" y="74"/>
                    <a:pt x="290" y="73"/>
                    <a:pt x="290" y="73"/>
                  </a:cubicBezTo>
                  <a:cubicBezTo>
                    <a:pt x="290" y="72"/>
                    <a:pt x="290" y="72"/>
                    <a:pt x="290" y="72"/>
                  </a:cubicBezTo>
                  <a:cubicBezTo>
                    <a:pt x="290" y="71"/>
                    <a:pt x="289" y="70"/>
                    <a:pt x="288" y="69"/>
                  </a:cubicBezTo>
                  <a:cubicBezTo>
                    <a:pt x="287" y="67"/>
                    <a:pt x="287" y="67"/>
                    <a:pt x="287" y="67"/>
                  </a:cubicBezTo>
                  <a:cubicBezTo>
                    <a:pt x="287" y="67"/>
                    <a:pt x="285" y="65"/>
                    <a:pt x="284" y="64"/>
                  </a:cubicBezTo>
                  <a:cubicBezTo>
                    <a:pt x="284" y="62"/>
                    <a:pt x="284" y="62"/>
                    <a:pt x="283" y="61"/>
                  </a:cubicBezTo>
                  <a:cubicBezTo>
                    <a:pt x="283" y="59"/>
                    <a:pt x="281" y="57"/>
                    <a:pt x="280" y="57"/>
                  </a:cubicBezTo>
                  <a:cubicBezTo>
                    <a:pt x="280" y="57"/>
                    <a:pt x="279" y="54"/>
                    <a:pt x="279" y="53"/>
                  </a:cubicBezTo>
                  <a:cubicBezTo>
                    <a:pt x="278" y="53"/>
                    <a:pt x="276" y="52"/>
                    <a:pt x="276" y="52"/>
                  </a:cubicBezTo>
                  <a:cubicBezTo>
                    <a:pt x="275" y="52"/>
                    <a:pt x="273" y="51"/>
                    <a:pt x="273" y="51"/>
                  </a:cubicBezTo>
                  <a:cubicBezTo>
                    <a:pt x="270" y="50"/>
                    <a:pt x="270" y="50"/>
                    <a:pt x="270" y="50"/>
                  </a:cubicBezTo>
                  <a:cubicBezTo>
                    <a:pt x="267" y="47"/>
                    <a:pt x="267" y="47"/>
                    <a:pt x="267" y="47"/>
                  </a:cubicBezTo>
                  <a:cubicBezTo>
                    <a:pt x="267" y="47"/>
                    <a:pt x="266" y="47"/>
                    <a:pt x="265" y="46"/>
                  </a:cubicBezTo>
                  <a:cubicBezTo>
                    <a:pt x="265" y="46"/>
                    <a:pt x="264" y="44"/>
                    <a:pt x="264" y="44"/>
                  </a:cubicBezTo>
                  <a:cubicBezTo>
                    <a:pt x="263" y="42"/>
                    <a:pt x="263" y="42"/>
                    <a:pt x="263" y="42"/>
                  </a:cubicBezTo>
                  <a:cubicBezTo>
                    <a:pt x="257" y="40"/>
                    <a:pt x="257" y="40"/>
                    <a:pt x="257" y="40"/>
                  </a:cubicBezTo>
                  <a:cubicBezTo>
                    <a:pt x="257" y="40"/>
                    <a:pt x="256" y="38"/>
                    <a:pt x="256" y="38"/>
                  </a:cubicBezTo>
                  <a:cubicBezTo>
                    <a:pt x="256" y="37"/>
                    <a:pt x="255" y="37"/>
                    <a:pt x="255" y="36"/>
                  </a:cubicBezTo>
                  <a:cubicBezTo>
                    <a:pt x="255" y="35"/>
                    <a:pt x="254" y="35"/>
                    <a:pt x="254" y="34"/>
                  </a:cubicBezTo>
                  <a:cubicBezTo>
                    <a:pt x="254" y="33"/>
                    <a:pt x="253" y="33"/>
                    <a:pt x="253" y="33"/>
                  </a:cubicBezTo>
                  <a:cubicBezTo>
                    <a:pt x="252" y="33"/>
                    <a:pt x="251" y="33"/>
                    <a:pt x="251" y="33"/>
                  </a:cubicBezTo>
                  <a:cubicBezTo>
                    <a:pt x="251" y="33"/>
                    <a:pt x="250" y="32"/>
                    <a:pt x="250" y="32"/>
                  </a:cubicBezTo>
                  <a:cubicBezTo>
                    <a:pt x="250" y="32"/>
                    <a:pt x="248" y="30"/>
                    <a:pt x="247" y="30"/>
                  </a:cubicBezTo>
                  <a:cubicBezTo>
                    <a:pt x="247" y="29"/>
                    <a:pt x="247" y="29"/>
                    <a:pt x="247" y="29"/>
                  </a:cubicBezTo>
                  <a:cubicBezTo>
                    <a:pt x="247" y="29"/>
                    <a:pt x="247" y="29"/>
                    <a:pt x="246" y="29"/>
                  </a:cubicBezTo>
                  <a:cubicBezTo>
                    <a:pt x="245" y="29"/>
                    <a:pt x="245" y="29"/>
                    <a:pt x="245" y="28"/>
                  </a:cubicBezTo>
                  <a:cubicBezTo>
                    <a:pt x="244" y="28"/>
                    <a:pt x="244" y="26"/>
                    <a:pt x="243" y="26"/>
                  </a:cubicBezTo>
                  <a:cubicBezTo>
                    <a:pt x="243" y="26"/>
                    <a:pt x="243" y="26"/>
                    <a:pt x="242" y="26"/>
                  </a:cubicBezTo>
                  <a:cubicBezTo>
                    <a:pt x="241" y="26"/>
                    <a:pt x="240" y="24"/>
                    <a:pt x="240" y="24"/>
                  </a:cubicBezTo>
                  <a:cubicBezTo>
                    <a:pt x="239" y="24"/>
                    <a:pt x="240" y="23"/>
                    <a:pt x="240" y="22"/>
                  </a:cubicBezTo>
                  <a:cubicBezTo>
                    <a:pt x="240" y="21"/>
                    <a:pt x="239" y="21"/>
                    <a:pt x="239" y="21"/>
                  </a:cubicBezTo>
                  <a:cubicBezTo>
                    <a:pt x="239" y="21"/>
                    <a:pt x="239" y="21"/>
                    <a:pt x="239" y="21"/>
                  </a:cubicBezTo>
                  <a:cubicBezTo>
                    <a:pt x="239" y="21"/>
                    <a:pt x="238" y="21"/>
                    <a:pt x="238" y="20"/>
                  </a:cubicBezTo>
                  <a:cubicBezTo>
                    <a:pt x="238" y="20"/>
                    <a:pt x="237" y="19"/>
                    <a:pt x="237" y="18"/>
                  </a:cubicBezTo>
                  <a:cubicBezTo>
                    <a:pt x="237" y="17"/>
                    <a:pt x="237" y="17"/>
                    <a:pt x="237" y="17"/>
                  </a:cubicBezTo>
                  <a:cubicBezTo>
                    <a:pt x="237" y="17"/>
                    <a:pt x="236" y="16"/>
                    <a:pt x="236" y="16"/>
                  </a:cubicBezTo>
                  <a:cubicBezTo>
                    <a:pt x="235" y="15"/>
                    <a:pt x="235" y="15"/>
                    <a:pt x="235" y="15"/>
                  </a:cubicBezTo>
                  <a:cubicBezTo>
                    <a:pt x="235" y="14"/>
                    <a:pt x="235" y="14"/>
                    <a:pt x="235" y="14"/>
                  </a:cubicBezTo>
                  <a:cubicBezTo>
                    <a:pt x="234" y="14"/>
                    <a:pt x="234" y="14"/>
                    <a:pt x="234" y="14"/>
                  </a:cubicBezTo>
                  <a:cubicBezTo>
                    <a:pt x="233" y="14"/>
                    <a:pt x="233" y="13"/>
                    <a:pt x="233" y="12"/>
                  </a:cubicBezTo>
                  <a:cubicBezTo>
                    <a:pt x="233" y="12"/>
                    <a:pt x="233" y="12"/>
                    <a:pt x="233" y="12"/>
                  </a:cubicBezTo>
                  <a:cubicBezTo>
                    <a:pt x="232" y="11"/>
                    <a:pt x="232" y="11"/>
                    <a:pt x="232" y="11"/>
                  </a:cubicBezTo>
                  <a:cubicBezTo>
                    <a:pt x="231" y="10"/>
                    <a:pt x="231" y="10"/>
                    <a:pt x="231" y="10"/>
                  </a:cubicBezTo>
                  <a:cubicBezTo>
                    <a:pt x="230" y="9"/>
                    <a:pt x="230" y="9"/>
                    <a:pt x="230" y="9"/>
                  </a:cubicBezTo>
                  <a:cubicBezTo>
                    <a:pt x="230" y="9"/>
                    <a:pt x="229" y="8"/>
                    <a:pt x="229" y="8"/>
                  </a:cubicBezTo>
                  <a:cubicBezTo>
                    <a:pt x="228" y="7"/>
                    <a:pt x="227" y="6"/>
                    <a:pt x="227" y="6"/>
                  </a:cubicBezTo>
                  <a:cubicBezTo>
                    <a:pt x="227" y="6"/>
                    <a:pt x="227" y="5"/>
                    <a:pt x="227" y="5"/>
                  </a:cubicBezTo>
                  <a:cubicBezTo>
                    <a:pt x="227" y="5"/>
                    <a:pt x="226" y="5"/>
                    <a:pt x="226" y="5"/>
                  </a:cubicBezTo>
                  <a:cubicBezTo>
                    <a:pt x="224" y="5"/>
                    <a:pt x="224" y="5"/>
                    <a:pt x="224" y="5"/>
                  </a:cubicBezTo>
                  <a:cubicBezTo>
                    <a:pt x="224" y="3"/>
                    <a:pt x="224" y="3"/>
                    <a:pt x="224" y="3"/>
                  </a:cubicBezTo>
                  <a:cubicBezTo>
                    <a:pt x="224" y="3"/>
                    <a:pt x="224" y="3"/>
                    <a:pt x="223" y="3"/>
                  </a:cubicBezTo>
                  <a:cubicBezTo>
                    <a:pt x="222" y="3"/>
                    <a:pt x="222" y="2"/>
                    <a:pt x="222" y="2"/>
                  </a:cubicBezTo>
                  <a:cubicBezTo>
                    <a:pt x="222" y="1"/>
                    <a:pt x="222" y="1"/>
                    <a:pt x="222" y="1"/>
                  </a:cubicBezTo>
                  <a:cubicBezTo>
                    <a:pt x="219" y="2"/>
                    <a:pt x="219" y="2"/>
                    <a:pt x="219" y="2"/>
                  </a:cubicBezTo>
                  <a:cubicBezTo>
                    <a:pt x="219" y="2"/>
                    <a:pt x="219" y="2"/>
                    <a:pt x="219" y="2"/>
                  </a:cubicBezTo>
                  <a:cubicBezTo>
                    <a:pt x="219" y="2"/>
                    <a:pt x="217" y="1"/>
                    <a:pt x="217" y="1"/>
                  </a:cubicBezTo>
                  <a:cubicBezTo>
                    <a:pt x="217" y="0"/>
                    <a:pt x="216" y="0"/>
                    <a:pt x="216" y="0"/>
                  </a:cubicBezTo>
                  <a:cubicBezTo>
                    <a:pt x="215" y="1"/>
                    <a:pt x="215" y="1"/>
                    <a:pt x="215" y="1"/>
                  </a:cubicBezTo>
                  <a:cubicBezTo>
                    <a:pt x="213" y="1"/>
                    <a:pt x="213" y="1"/>
                    <a:pt x="213" y="1"/>
                  </a:cubicBezTo>
                  <a:cubicBezTo>
                    <a:pt x="212" y="1"/>
                    <a:pt x="212" y="1"/>
                    <a:pt x="212" y="1"/>
                  </a:cubicBezTo>
                  <a:cubicBezTo>
                    <a:pt x="211" y="0"/>
                    <a:pt x="211" y="0"/>
                    <a:pt x="211" y="0"/>
                  </a:cubicBezTo>
                  <a:cubicBezTo>
                    <a:pt x="208" y="1"/>
                    <a:pt x="207" y="1"/>
                    <a:pt x="207" y="1"/>
                  </a:cubicBezTo>
                  <a:cubicBezTo>
                    <a:pt x="204" y="2"/>
                    <a:pt x="199" y="5"/>
                    <a:pt x="199" y="7"/>
                  </a:cubicBezTo>
                  <a:cubicBezTo>
                    <a:pt x="198" y="9"/>
                    <a:pt x="199" y="14"/>
                    <a:pt x="197" y="15"/>
                  </a:cubicBezTo>
                  <a:cubicBezTo>
                    <a:pt x="194" y="15"/>
                    <a:pt x="191" y="20"/>
                    <a:pt x="190" y="20"/>
                  </a:cubicBezTo>
                  <a:cubicBezTo>
                    <a:pt x="181" y="25"/>
                    <a:pt x="181" y="25"/>
                    <a:pt x="181" y="25"/>
                  </a:cubicBezTo>
                  <a:cubicBezTo>
                    <a:pt x="181" y="25"/>
                    <a:pt x="174" y="28"/>
                    <a:pt x="170" y="28"/>
                  </a:cubicBezTo>
                  <a:cubicBezTo>
                    <a:pt x="166" y="29"/>
                    <a:pt x="163" y="32"/>
                    <a:pt x="163" y="32"/>
                  </a:cubicBezTo>
                  <a:cubicBezTo>
                    <a:pt x="158" y="39"/>
                    <a:pt x="158" y="39"/>
                    <a:pt x="158" y="39"/>
                  </a:cubicBezTo>
                  <a:cubicBezTo>
                    <a:pt x="150" y="40"/>
                    <a:pt x="150" y="40"/>
                    <a:pt x="150" y="40"/>
                  </a:cubicBezTo>
                  <a:cubicBezTo>
                    <a:pt x="146" y="36"/>
                    <a:pt x="146" y="36"/>
                    <a:pt x="146" y="36"/>
                  </a:cubicBezTo>
                  <a:cubicBezTo>
                    <a:pt x="142" y="37"/>
                    <a:pt x="142" y="37"/>
                    <a:pt x="142" y="37"/>
                  </a:cubicBezTo>
                  <a:cubicBezTo>
                    <a:pt x="141" y="36"/>
                    <a:pt x="141" y="36"/>
                    <a:pt x="141" y="36"/>
                  </a:cubicBezTo>
                  <a:cubicBezTo>
                    <a:pt x="139" y="37"/>
                    <a:pt x="139" y="37"/>
                    <a:pt x="139" y="37"/>
                  </a:cubicBezTo>
                  <a:cubicBezTo>
                    <a:pt x="127" y="36"/>
                    <a:pt x="127" y="36"/>
                    <a:pt x="127" y="36"/>
                  </a:cubicBezTo>
                  <a:cubicBezTo>
                    <a:pt x="121" y="39"/>
                    <a:pt x="121" y="39"/>
                    <a:pt x="121" y="39"/>
                  </a:cubicBezTo>
                  <a:cubicBezTo>
                    <a:pt x="110" y="38"/>
                    <a:pt x="110" y="38"/>
                    <a:pt x="110" y="38"/>
                  </a:cubicBezTo>
                  <a:cubicBezTo>
                    <a:pt x="110" y="38"/>
                    <a:pt x="102" y="39"/>
                    <a:pt x="100" y="39"/>
                  </a:cubicBezTo>
                  <a:cubicBezTo>
                    <a:pt x="97" y="39"/>
                    <a:pt x="97" y="39"/>
                    <a:pt x="97" y="39"/>
                  </a:cubicBezTo>
                  <a:cubicBezTo>
                    <a:pt x="95" y="38"/>
                    <a:pt x="93" y="36"/>
                    <a:pt x="93" y="36"/>
                  </a:cubicBezTo>
                  <a:cubicBezTo>
                    <a:pt x="93" y="36"/>
                    <a:pt x="89" y="37"/>
                    <a:pt x="88" y="38"/>
                  </a:cubicBezTo>
                  <a:cubicBezTo>
                    <a:pt x="87" y="39"/>
                    <a:pt x="83" y="44"/>
                    <a:pt x="83" y="44"/>
                  </a:cubicBezTo>
                  <a:cubicBezTo>
                    <a:pt x="83" y="45"/>
                    <a:pt x="83" y="45"/>
                    <a:pt x="83" y="45"/>
                  </a:cubicBezTo>
                  <a:cubicBezTo>
                    <a:pt x="85" y="50"/>
                    <a:pt x="85" y="50"/>
                    <a:pt x="85" y="50"/>
                  </a:cubicBezTo>
                  <a:cubicBezTo>
                    <a:pt x="81" y="53"/>
                    <a:pt x="81" y="53"/>
                    <a:pt x="81" y="53"/>
                  </a:cubicBezTo>
                  <a:cubicBezTo>
                    <a:pt x="81" y="53"/>
                    <a:pt x="81" y="53"/>
                    <a:pt x="81" y="53"/>
                  </a:cubicBezTo>
                  <a:cubicBezTo>
                    <a:pt x="81" y="53"/>
                    <a:pt x="81" y="53"/>
                    <a:pt x="81" y="53"/>
                  </a:cubicBezTo>
                  <a:cubicBezTo>
                    <a:pt x="81" y="53"/>
                    <a:pt x="81" y="53"/>
                    <a:pt x="81" y="53"/>
                  </a:cubicBezTo>
                  <a:cubicBezTo>
                    <a:pt x="81" y="53"/>
                    <a:pt x="81" y="53"/>
                    <a:pt x="81" y="53"/>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4"/>
                    <a:pt x="81" y="54"/>
                    <a:pt x="81" y="54"/>
                  </a:cubicBezTo>
                  <a:cubicBezTo>
                    <a:pt x="81" y="55"/>
                    <a:pt x="80" y="55"/>
                    <a:pt x="79" y="55"/>
                  </a:cubicBezTo>
                  <a:cubicBezTo>
                    <a:pt x="79" y="56"/>
                    <a:pt x="78"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7" y="56"/>
                    <a:pt x="77" y="56"/>
                    <a:pt x="77" y="56"/>
                  </a:cubicBezTo>
                  <a:cubicBezTo>
                    <a:pt x="76" y="57"/>
                    <a:pt x="76" y="57"/>
                    <a:pt x="76" y="57"/>
                  </a:cubicBezTo>
                  <a:cubicBezTo>
                    <a:pt x="73" y="60"/>
                    <a:pt x="73" y="60"/>
                    <a:pt x="73" y="60"/>
                  </a:cubicBezTo>
                  <a:cubicBezTo>
                    <a:pt x="69" y="61"/>
                    <a:pt x="69" y="61"/>
                    <a:pt x="69" y="61"/>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2" name="Freeform 90">
              <a:extLst>
                <a:ext uri="{FF2B5EF4-FFF2-40B4-BE49-F238E27FC236}">
                  <a16:creationId xmlns:a16="http://schemas.microsoft.com/office/drawing/2014/main" id="{DDE4EF7D-80D3-47AE-BCBB-7D079A58C5DD}"/>
                </a:ext>
              </a:extLst>
            </p:cNvPr>
            <p:cNvSpPr>
              <a:spLocks/>
            </p:cNvSpPr>
            <p:nvPr/>
          </p:nvSpPr>
          <p:spPr bwMode="auto">
            <a:xfrm>
              <a:off x="6015453" y="2278355"/>
              <a:ext cx="1400674" cy="943961"/>
            </a:xfrm>
            <a:custGeom>
              <a:avLst/>
              <a:gdLst>
                <a:gd name="T0" fmla="*/ 166 w 614"/>
                <a:gd name="T1" fmla="*/ 283 h 427"/>
                <a:gd name="T2" fmla="*/ 173 w 614"/>
                <a:gd name="T3" fmla="*/ 277 h 427"/>
                <a:gd name="T4" fmla="*/ 185 w 614"/>
                <a:gd name="T5" fmla="*/ 270 h 427"/>
                <a:gd name="T6" fmla="*/ 195 w 614"/>
                <a:gd name="T7" fmla="*/ 267 h 427"/>
                <a:gd name="T8" fmla="*/ 207 w 614"/>
                <a:gd name="T9" fmla="*/ 270 h 427"/>
                <a:gd name="T10" fmla="*/ 208 w 614"/>
                <a:gd name="T11" fmla="*/ 270 h 427"/>
                <a:gd name="T12" fmla="*/ 208 w 614"/>
                <a:gd name="T13" fmla="*/ 270 h 427"/>
                <a:gd name="T14" fmla="*/ 209 w 614"/>
                <a:gd name="T15" fmla="*/ 270 h 427"/>
                <a:gd name="T16" fmla="*/ 210 w 614"/>
                <a:gd name="T17" fmla="*/ 270 h 427"/>
                <a:gd name="T18" fmla="*/ 210 w 614"/>
                <a:gd name="T19" fmla="*/ 270 h 427"/>
                <a:gd name="T20" fmla="*/ 211 w 614"/>
                <a:gd name="T21" fmla="*/ 270 h 427"/>
                <a:gd name="T22" fmla="*/ 213 w 614"/>
                <a:gd name="T23" fmla="*/ 273 h 427"/>
                <a:gd name="T24" fmla="*/ 223 w 614"/>
                <a:gd name="T25" fmla="*/ 273 h 427"/>
                <a:gd name="T26" fmla="*/ 227 w 614"/>
                <a:gd name="T27" fmla="*/ 278 h 427"/>
                <a:gd name="T28" fmla="*/ 249 w 614"/>
                <a:gd name="T29" fmla="*/ 280 h 427"/>
                <a:gd name="T30" fmla="*/ 259 w 614"/>
                <a:gd name="T31" fmla="*/ 288 h 427"/>
                <a:gd name="T32" fmla="*/ 268 w 614"/>
                <a:gd name="T33" fmla="*/ 305 h 427"/>
                <a:gd name="T34" fmla="*/ 280 w 614"/>
                <a:gd name="T35" fmla="*/ 312 h 427"/>
                <a:gd name="T36" fmla="*/ 287 w 614"/>
                <a:gd name="T37" fmla="*/ 326 h 427"/>
                <a:gd name="T38" fmla="*/ 302 w 614"/>
                <a:gd name="T39" fmla="*/ 337 h 427"/>
                <a:gd name="T40" fmla="*/ 305 w 614"/>
                <a:gd name="T41" fmla="*/ 349 h 427"/>
                <a:gd name="T42" fmla="*/ 292 w 614"/>
                <a:gd name="T43" fmla="*/ 353 h 427"/>
                <a:gd name="T44" fmla="*/ 281 w 614"/>
                <a:gd name="T45" fmla="*/ 356 h 427"/>
                <a:gd name="T46" fmla="*/ 271 w 614"/>
                <a:gd name="T47" fmla="*/ 366 h 427"/>
                <a:gd name="T48" fmla="*/ 270 w 614"/>
                <a:gd name="T49" fmla="*/ 387 h 427"/>
                <a:gd name="T50" fmla="*/ 268 w 614"/>
                <a:gd name="T51" fmla="*/ 405 h 427"/>
                <a:gd name="T52" fmla="*/ 255 w 614"/>
                <a:gd name="T53" fmla="*/ 414 h 427"/>
                <a:gd name="T54" fmla="*/ 314 w 614"/>
                <a:gd name="T55" fmla="*/ 376 h 427"/>
                <a:gd name="T56" fmla="*/ 377 w 614"/>
                <a:gd name="T57" fmla="*/ 333 h 427"/>
                <a:gd name="T58" fmla="*/ 407 w 614"/>
                <a:gd name="T59" fmla="*/ 375 h 427"/>
                <a:gd name="T60" fmla="*/ 478 w 614"/>
                <a:gd name="T61" fmla="*/ 393 h 427"/>
                <a:gd name="T62" fmla="*/ 548 w 614"/>
                <a:gd name="T63" fmla="*/ 335 h 427"/>
                <a:gd name="T64" fmla="*/ 481 w 614"/>
                <a:gd name="T65" fmla="*/ 326 h 427"/>
                <a:gd name="T66" fmla="*/ 450 w 614"/>
                <a:gd name="T67" fmla="*/ 310 h 427"/>
                <a:gd name="T68" fmla="*/ 518 w 614"/>
                <a:gd name="T69" fmla="*/ 261 h 427"/>
                <a:gd name="T70" fmla="*/ 572 w 614"/>
                <a:gd name="T71" fmla="*/ 207 h 427"/>
                <a:gd name="T72" fmla="*/ 606 w 614"/>
                <a:gd name="T73" fmla="*/ 147 h 427"/>
                <a:gd name="T74" fmla="*/ 586 w 614"/>
                <a:gd name="T75" fmla="*/ 102 h 427"/>
                <a:gd name="T76" fmla="*/ 567 w 614"/>
                <a:gd name="T77" fmla="*/ 72 h 427"/>
                <a:gd name="T78" fmla="*/ 512 w 614"/>
                <a:gd name="T79" fmla="*/ 67 h 427"/>
                <a:gd name="T80" fmla="*/ 472 w 614"/>
                <a:gd name="T81" fmla="*/ 70 h 427"/>
                <a:gd name="T82" fmla="*/ 436 w 614"/>
                <a:gd name="T83" fmla="*/ 77 h 427"/>
                <a:gd name="T84" fmla="*/ 386 w 614"/>
                <a:gd name="T85" fmla="*/ 51 h 427"/>
                <a:gd name="T86" fmla="*/ 361 w 614"/>
                <a:gd name="T87" fmla="*/ 26 h 427"/>
                <a:gd name="T88" fmla="*/ 307 w 614"/>
                <a:gd name="T89" fmla="*/ 17 h 427"/>
                <a:gd name="T90" fmla="*/ 258 w 614"/>
                <a:gd name="T91" fmla="*/ 44 h 427"/>
                <a:gd name="T92" fmla="*/ 243 w 614"/>
                <a:gd name="T93" fmla="*/ 94 h 427"/>
                <a:gd name="T94" fmla="*/ 202 w 614"/>
                <a:gd name="T95" fmla="*/ 96 h 427"/>
                <a:gd name="T96" fmla="*/ 166 w 614"/>
                <a:gd name="T97" fmla="*/ 97 h 427"/>
                <a:gd name="T98" fmla="*/ 118 w 614"/>
                <a:gd name="T99" fmla="*/ 102 h 427"/>
                <a:gd name="T100" fmla="*/ 44 w 614"/>
                <a:gd name="T101" fmla="*/ 111 h 427"/>
                <a:gd name="T102" fmla="*/ 30 w 614"/>
                <a:gd name="T103" fmla="*/ 130 h 427"/>
                <a:gd name="T104" fmla="*/ 27 w 614"/>
                <a:gd name="T105" fmla="*/ 152 h 427"/>
                <a:gd name="T106" fmla="*/ 46 w 614"/>
                <a:gd name="T107" fmla="*/ 182 h 427"/>
                <a:gd name="T108" fmla="*/ 33 w 614"/>
                <a:gd name="T109" fmla="*/ 207 h 427"/>
                <a:gd name="T110" fmla="*/ 14 w 614"/>
                <a:gd name="T111" fmla="*/ 261 h 427"/>
                <a:gd name="T112" fmla="*/ 15 w 614"/>
                <a:gd name="T113" fmla="*/ 273 h 427"/>
                <a:gd name="T114" fmla="*/ 6 w 614"/>
                <a:gd name="T115" fmla="*/ 282 h 427"/>
                <a:gd name="T116" fmla="*/ 1 w 614"/>
                <a:gd name="T117" fmla="*/ 297 h 427"/>
                <a:gd name="T118" fmla="*/ 0 w 614"/>
                <a:gd name="T119" fmla="*/ 311 h 427"/>
                <a:gd name="T120" fmla="*/ 22 w 614"/>
                <a:gd name="T121" fmla="*/ 321 h 427"/>
                <a:gd name="T122" fmla="*/ 61 w 614"/>
                <a:gd name="T123" fmla="*/ 323 h 427"/>
                <a:gd name="T124" fmla="*/ 114 w 614"/>
                <a:gd name="T125" fmla="*/ 31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4" h="427">
                  <a:moveTo>
                    <a:pt x="141" y="305"/>
                  </a:moveTo>
                  <a:cubicBezTo>
                    <a:pt x="142" y="305"/>
                    <a:pt x="145" y="300"/>
                    <a:pt x="148" y="300"/>
                  </a:cubicBezTo>
                  <a:cubicBezTo>
                    <a:pt x="150" y="299"/>
                    <a:pt x="149" y="294"/>
                    <a:pt x="150" y="292"/>
                  </a:cubicBezTo>
                  <a:cubicBezTo>
                    <a:pt x="151" y="290"/>
                    <a:pt x="156" y="286"/>
                    <a:pt x="159" y="285"/>
                  </a:cubicBezTo>
                  <a:cubicBezTo>
                    <a:pt x="160" y="285"/>
                    <a:pt x="160" y="285"/>
                    <a:pt x="160" y="285"/>
                  </a:cubicBezTo>
                  <a:cubicBezTo>
                    <a:pt x="160" y="283"/>
                    <a:pt x="160" y="283"/>
                    <a:pt x="160" y="283"/>
                  </a:cubicBezTo>
                  <a:cubicBezTo>
                    <a:pt x="160" y="283"/>
                    <a:pt x="163" y="282"/>
                    <a:pt x="163" y="281"/>
                  </a:cubicBezTo>
                  <a:cubicBezTo>
                    <a:pt x="164" y="281"/>
                    <a:pt x="164" y="282"/>
                    <a:pt x="164" y="282"/>
                  </a:cubicBezTo>
                  <a:cubicBezTo>
                    <a:pt x="164" y="282"/>
                    <a:pt x="165" y="283"/>
                    <a:pt x="166" y="283"/>
                  </a:cubicBezTo>
                  <a:cubicBezTo>
                    <a:pt x="166" y="283"/>
                    <a:pt x="167" y="282"/>
                    <a:pt x="167" y="282"/>
                  </a:cubicBezTo>
                  <a:cubicBezTo>
                    <a:pt x="167" y="281"/>
                    <a:pt x="167" y="280"/>
                    <a:pt x="167" y="280"/>
                  </a:cubicBezTo>
                  <a:cubicBezTo>
                    <a:pt x="166" y="279"/>
                    <a:pt x="166" y="278"/>
                    <a:pt x="166" y="278"/>
                  </a:cubicBezTo>
                  <a:cubicBezTo>
                    <a:pt x="166" y="278"/>
                    <a:pt x="166" y="278"/>
                    <a:pt x="166" y="278"/>
                  </a:cubicBezTo>
                  <a:cubicBezTo>
                    <a:pt x="166" y="278"/>
                    <a:pt x="167" y="278"/>
                    <a:pt x="167" y="278"/>
                  </a:cubicBezTo>
                  <a:cubicBezTo>
                    <a:pt x="167" y="278"/>
                    <a:pt x="168" y="277"/>
                    <a:pt x="168" y="277"/>
                  </a:cubicBezTo>
                  <a:cubicBezTo>
                    <a:pt x="170" y="278"/>
                    <a:pt x="170" y="278"/>
                    <a:pt x="170" y="278"/>
                  </a:cubicBezTo>
                  <a:cubicBezTo>
                    <a:pt x="170" y="278"/>
                    <a:pt x="171" y="278"/>
                    <a:pt x="171" y="278"/>
                  </a:cubicBezTo>
                  <a:cubicBezTo>
                    <a:pt x="172" y="279"/>
                    <a:pt x="173" y="277"/>
                    <a:pt x="173" y="277"/>
                  </a:cubicBezTo>
                  <a:cubicBezTo>
                    <a:pt x="174" y="276"/>
                    <a:pt x="174" y="276"/>
                    <a:pt x="174" y="276"/>
                  </a:cubicBezTo>
                  <a:cubicBezTo>
                    <a:pt x="174" y="276"/>
                    <a:pt x="174" y="276"/>
                    <a:pt x="174" y="275"/>
                  </a:cubicBezTo>
                  <a:cubicBezTo>
                    <a:pt x="174" y="275"/>
                    <a:pt x="175" y="275"/>
                    <a:pt x="176" y="275"/>
                  </a:cubicBezTo>
                  <a:cubicBezTo>
                    <a:pt x="176" y="275"/>
                    <a:pt x="178" y="275"/>
                    <a:pt x="179" y="275"/>
                  </a:cubicBezTo>
                  <a:cubicBezTo>
                    <a:pt x="180" y="275"/>
                    <a:pt x="180" y="275"/>
                    <a:pt x="180" y="275"/>
                  </a:cubicBezTo>
                  <a:cubicBezTo>
                    <a:pt x="182" y="274"/>
                    <a:pt x="182" y="274"/>
                    <a:pt x="182" y="274"/>
                  </a:cubicBezTo>
                  <a:cubicBezTo>
                    <a:pt x="182" y="274"/>
                    <a:pt x="183" y="273"/>
                    <a:pt x="183" y="273"/>
                  </a:cubicBezTo>
                  <a:cubicBezTo>
                    <a:pt x="183" y="272"/>
                    <a:pt x="183" y="271"/>
                    <a:pt x="183" y="271"/>
                  </a:cubicBezTo>
                  <a:cubicBezTo>
                    <a:pt x="183" y="270"/>
                    <a:pt x="185" y="270"/>
                    <a:pt x="185" y="270"/>
                  </a:cubicBezTo>
                  <a:cubicBezTo>
                    <a:pt x="185" y="270"/>
                    <a:pt x="185" y="270"/>
                    <a:pt x="185" y="270"/>
                  </a:cubicBezTo>
                  <a:cubicBezTo>
                    <a:pt x="186" y="270"/>
                    <a:pt x="186" y="271"/>
                    <a:pt x="186" y="271"/>
                  </a:cubicBezTo>
                  <a:cubicBezTo>
                    <a:pt x="186" y="271"/>
                    <a:pt x="187" y="270"/>
                    <a:pt x="187" y="270"/>
                  </a:cubicBezTo>
                  <a:cubicBezTo>
                    <a:pt x="187" y="269"/>
                    <a:pt x="188" y="269"/>
                    <a:pt x="188" y="269"/>
                  </a:cubicBezTo>
                  <a:cubicBezTo>
                    <a:pt x="188" y="269"/>
                    <a:pt x="190" y="268"/>
                    <a:pt x="190" y="267"/>
                  </a:cubicBezTo>
                  <a:cubicBezTo>
                    <a:pt x="191" y="266"/>
                    <a:pt x="191" y="267"/>
                    <a:pt x="191" y="265"/>
                  </a:cubicBezTo>
                  <a:cubicBezTo>
                    <a:pt x="191" y="264"/>
                    <a:pt x="192" y="265"/>
                    <a:pt x="192" y="266"/>
                  </a:cubicBezTo>
                  <a:cubicBezTo>
                    <a:pt x="192" y="266"/>
                    <a:pt x="192" y="266"/>
                    <a:pt x="193" y="267"/>
                  </a:cubicBezTo>
                  <a:cubicBezTo>
                    <a:pt x="193" y="267"/>
                    <a:pt x="193" y="267"/>
                    <a:pt x="195" y="267"/>
                  </a:cubicBezTo>
                  <a:cubicBezTo>
                    <a:pt x="196" y="268"/>
                    <a:pt x="196" y="266"/>
                    <a:pt x="198" y="266"/>
                  </a:cubicBezTo>
                  <a:cubicBezTo>
                    <a:pt x="200" y="266"/>
                    <a:pt x="199" y="266"/>
                    <a:pt x="200" y="267"/>
                  </a:cubicBezTo>
                  <a:cubicBezTo>
                    <a:pt x="201" y="267"/>
                    <a:pt x="201" y="267"/>
                    <a:pt x="202" y="267"/>
                  </a:cubicBezTo>
                  <a:cubicBezTo>
                    <a:pt x="203" y="268"/>
                    <a:pt x="203" y="268"/>
                    <a:pt x="203" y="268"/>
                  </a:cubicBezTo>
                  <a:cubicBezTo>
                    <a:pt x="203" y="268"/>
                    <a:pt x="204" y="268"/>
                    <a:pt x="205" y="269"/>
                  </a:cubicBezTo>
                  <a:cubicBezTo>
                    <a:pt x="205"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7" y="270"/>
                    <a:pt x="207" y="270"/>
                    <a:pt x="207"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8" y="270"/>
                    <a:pt x="208" y="270"/>
                    <a:pt x="208"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09" y="270"/>
                    <a:pt x="209" y="270"/>
                    <a:pt x="209"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0" y="270"/>
                    <a:pt x="210" y="270"/>
                    <a:pt x="210"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1" y="270"/>
                    <a:pt x="211" y="270"/>
                    <a:pt x="211" y="270"/>
                  </a:cubicBezTo>
                  <a:cubicBezTo>
                    <a:pt x="212" y="271"/>
                    <a:pt x="212" y="271"/>
                    <a:pt x="212" y="271"/>
                  </a:cubicBezTo>
                  <a:cubicBezTo>
                    <a:pt x="212" y="271"/>
                    <a:pt x="212" y="273"/>
                    <a:pt x="213" y="273"/>
                  </a:cubicBezTo>
                  <a:cubicBezTo>
                    <a:pt x="213" y="274"/>
                    <a:pt x="213" y="274"/>
                    <a:pt x="214" y="274"/>
                  </a:cubicBezTo>
                  <a:cubicBezTo>
                    <a:pt x="214" y="274"/>
                    <a:pt x="215" y="272"/>
                    <a:pt x="215" y="271"/>
                  </a:cubicBezTo>
                  <a:cubicBezTo>
                    <a:pt x="215" y="271"/>
                    <a:pt x="216" y="272"/>
                    <a:pt x="216" y="272"/>
                  </a:cubicBezTo>
                  <a:cubicBezTo>
                    <a:pt x="216" y="272"/>
                    <a:pt x="216" y="274"/>
                    <a:pt x="217" y="274"/>
                  </a:cubicBezTo>
                  <a:cubicBezTo>
                    <a:pt x="217" y="273"/>
                    <a:pt x="218" y="273"/>
                    <a:pt x="218" y="273"/>
                  </a:cubicBezTo>
                  <a:cubicBezTo>
                    <a:pt x="219" y="273"/>
                    <a:pt x="218" y="272"/>
                    <a:pt x="218" y="272"/>
                  </a:cubicBezTo>
                  <a:cubicBezTo>
                    <a:pt x="218" y="272"/>
                    <a:pt x="219" y="271"/>
                    <a:pt x="219" y="271"/>
                  </a:cubicBezTo>
                  <a:cubicBezTo>
                    <a:pt x="220" y="271"/>
                    <a:pt x="222" y="271"/>
                    <a:pt x="222" y="271"/>
                  </a:cubicBezTo>
                  <a:cubicBezTo>
                    <a:pt x="223" y="271"/>
                    <a:pt x="223" y="273"/>
                    <a:pt x="223" y="273"/>
                  </a:cubicBezTo>
                  <a:cubicBezTo>
                    <a:pt x="223" y="273"/>
                    <a:pt x="222" y="275"/>
                    <a:pt x="222" y="275"/>
                  </a:cubicBezTo>
                  <a:cubicBezTo>
                    <a:pt x="222" y="275"/>
                    <a:pt x="221" y="276"/>
                    <a:pt x="221" y="277"/>
                  </a:cubicBezTo>
                  <a:cubicBezTo>
                    <a:pt x="221" y="277"/>
                    <a:pt x="221" y="277"/>
                    <a:pt x="222" y="276"/>
                  </a:cubicBezTo>
                  <a:cubicBezTo>
                    <a:pt x="224" y="276"/>
                    <a:pt x="223" y="275"/>
                    <a:pt x="223" y="275"/>
                  </a:cubicBezTo>
                  <a:cubicBezTo>
                    <a:pt x="224" y="273"/>
                    <a:pt x="224" y="273"/>
                    <a:pt x="224" y="273"/>
                  </a:cubicBezTo>
                  <a:cubicBezTo>
                    <a:pt x="224" y="273"/>
                    <a:pt x="226" y="274"/>
                    <a:pt x="226" y="275"/>
                  </a:cubicBezTo>
                  <a:cubicBezTo>
                    <a:pt x="226" y="275"/>
                    <a:pt x="226" y="276"/>
                    <a:pt x="226" y="276"/>
                  </a:cubicBezTo>
                  <a:cubicBezTo>
                    <a:pt x="226" y="277"/>
                    <a:pt x="227" y="277"/>
                    <a:pt x="227" y="278"/>
                  </a:cubicBezTo>
                  <a:cubicBezTo>
                    <a:pt x="228" y="279"/>
                    <a:pt x="227" y="278"/>
                    <a:pt x="227" y="278"/>
                  </a:cubicBezTo>
                  <a:cubicBezTo>
                    <a:pt x="227" y="277"/>
                    <a:pt x="228" y="275"/>
                    <a:pt x="228" y="275"/>
                  </a:cubicBezTo>
                  <a:cubicBezTo>
                    <a:pt x="229" y="273"/>
                    <a:pt x="229" y="273"/>
                    <a:pt x="229" y="273"/>
                  </a:cubicBezTo>
                  <a:cubicBezTo>
                    <a:pt x="229" y="273"/>
                    <a:pt x="233" y="273"/>
                    <a:pt x="237" y="273"/>
                  </a:cubicBezTo>
                  <a:cubicBezTo>
                    <a:pt x="241" y="273"/>
                    <a:pt x="238" y="272"/>
                    <a:pt x="238" y="272"/>
                  </a:cubicBezTo>
                  <a:cubicBezTo>
                    <a:pt x="240" y="272"/>
                    <a:pt x="240" y="272"/>
                    <a:pt x="240" y="272"/>
                  </a:cubicBezTo>
                  <a:cubicBezTo>
                    <a:pt x="241" y="276"/>
                    <a:pt x="241" y="276"/>
                    <a:pt x="241" y="276"/>
                  </a:cubicBezTo>
                  <a:cubicBezTo>
                    <a:pt x="241" y="276"/>
                    <a:pt x="243" y="278"/>
                    <a:pt x="244" y="278"/>
                  </a:cubicBezTo>
                  <a:cubicBezTo>
                    <a:pt x="245" y="279"/>
                    <a:pt x="245" y="279"/>
                    <a:pt x="247" y="280"/>
                  </a:cubicBezTo>
                  <a:cubicBezTo>
                    <a:pt x="250" y="280"/>
                    <a:pt x="249" y="280"/>
                    <a:pt x="249" y="280"/>
                  </a:cubicBezTo>
                  <a:cubicBezTo>
                    <a:pt x="250" y="280"/>
                    <a:pt x="250" y="278"/>
                    <a:pt x="251" y="277"/>
                  </a:cubicBezTo>
                  <a:cubicBezTo>
                    <a:pt x="251" y="276"/>
                    <a:pt x="252" y="276"/>
                    <a:pt x="252" y="276"/>
                  </a:cubicBezTo>
                  <a:cubicBezTo>
                    <a:pt x="252" y="276"/>
                    <a:pt x="254" y="278"/>
                    <a:pt x="254" y="278"/>
                  </a:cubicBezTo>
                  <a:cubicBezTo>
                    <a:pt x="255" y="279"/>
                    <a:pt x="255" y="280"/>
                    <a:pt x="255" y="280"/>
                  </a:cubicBezTo>
                  <a:cubicBezTo>
                    <a:pt x="258" y="281"/>
                    <a:pt x="258" y="281"/>
                    <a:pt x="258" y="281"/>
                  </a:cubicBezTo>
                  <a:cubicBezTo>
                    <a:pt x="258" y="282"/>
                    <a:pt x="258" y="282"/>
                    <a:pt x="258" y="282"/>
                  </a:cubicBezTo>
                  <a:cubicBezTo>
                    <a:pt x="258" y="285"/>
                    <a:pt x="258" y="285"/>
                    <a:pt x="258" y="285"/>
                  </a:cubicBezTo>
                  <a:cubicBezTo>
                    <a:pt x="260" y="286"/>
                    <a:pt x="260" y="286"/>
                    <a:pt x="260" y="286"/>
                  </a:cubicBezTo>
                  <a:cubicBezTo>
                    <a:pt x="259" y="288"/>
                    <a:pt x="259" y="288"/>
                    <a:pt x="259" y="288"/>
                  </a:cubicBezTo>
                  <a:cubicBezTo>
                    <a:pt x="259" y="288"/>
                    <a:pt x="260" y="290"/>
                    <a:pt x="260" y="291"/>
                  </a:cubicBezTo>
                  <a:cubicBezTo>
                    <a:pt x="260" y="291"/>
                    <a:pt x="261" y="293"/>
                    <a:pt x="261" y="293"/>
                  </a:cubicBezTo>
                  <a:cubicBezTo>
                    <a:pt x="261" y="296"/>
                    <a:pt x="261" y="296"/>
                    <a:pt x="261" y="296"/>
                  </a:cubicBezTo>
                  <a:cubicBezTo>
                    <a:pt x="260" y="298"/>
                    <a:pt x="260" y="298"/>
                    <a:pt x="260" y="298"/>
                  </a:cubicBezTo>
                  <a:cubicBezTo>
                    <a:pt x="261" y="299"/>
                    <a:pt x="261" y="299"/>
                    <a:pt x="261" y="299"/>
                  </a:cubicBezTo>
                  <a:cubicBezTo>
                    <a:pt x="261" y="299"/>
                    <a:pt x="261" y="302"/>
                    <a:pt x="262" y="303"/>
                  </a:cubicBezTo>
                  <a:cubicBezTo>
                    <a:pt x="263" y="305"/>
                    <a:pt x="264" y="302"/>
                    <a:pt x="264" y="302"/>
                  </a:cubicBezTo>
                  <a:cubicBezTo>
                    <a:pt x="266" y="302"/>
                    <a:pt x="266" y="302"/>
                    <a:pt x="266" y="302"/>
                  </a:cubicBezTo>
                  <a:cubicBezTo>
                    <a:pt x="268" y="305"/>
                    <a:pt x="268" y="305"/>
                    <a:pt x="268" y="305"/>
                  </a:cubicBezTo>
                  <a:cubicBezTo>
                    <a:pt x="269" y="305"/>
                    <a:pt x="269" y="305"/>
                    <a:pt x="269" y="305"/>
                  </a:cubicBezTo>
                  <a:cubicBezTo>
                    <a:pt x="271" y="306"/>
                    <a:pt x="271" y="306"/>
                    <a:pt x="271" y="306"/>
                  </a:cubicBezTo>
                  <a:cubicBezTo>
                    <a:pt x="272" y="309"/>
                    <a:pt x="272" y="309"/>
                    <a:pt x="272" y="309"/>
                  </a:cubicBezTo>
                  <a:cubicBezTo>
                    <a:pt x="274" y="308"/>
                    <a:pt x="274" y="308"/>
                    <a:pt x="274" y="308"/>
                  </a:cubicBezTo>
                  <a:cubicBezTo>
                    <a:pt x="275" y="305"/>
                    <a:pt x="275" y="305"/>
                    <a:pt x="275" y="305"/>
                  </a:cubicBezTo>
                  <a:cubicBezTo>
                    <a:pt x="277" y="306"/>
                    <a:pt x="277" y="306"/>
                    <a:pt x="277" y="306"/>
                  </a:cubicBezTo>
                  <a:cubicBezTo>
                    <a:pt x="279" y="306"/>
                    <a:pt x="279" y="306"/>
                    <a:pt x="279" y="306"/>
                  </a:cubicBezTo>
                  <a:cubicBezTo>
                    <a:pt x="279" y="310"/>
                    <a:pt x="279" y="310"/>
                    <a:pt x="279" y="310"/>
                  </a:cubicBezTo>
                  <a:cubicBezTo>
                    <a:pt x="279" y="310"/>
                    <a:pt x="280" y="311"/>
                    <a:pt x="280" y="312"/>
                  </a:cubicBezTo>
                  <a:cubicBezTo>
                    <a:pt x="280" y="312"/>
                    <a:pt x="280" y="314"/>
                    <a:pt x="280" y="314"/>
                  </a:cubicBezTo>
                  <a:cubicBezTo>
                    <a:pt x="281" y="316"/>
                    <a:pt x="281" y="316"/>
                    <a:pt x="281" y="316"/>
                  </a:cubicBezTo>
                  <a:cubicBezTo>
                    <a:pt x="278" y="317"/>
                    <a:pt x="278" y="317"/>
                    <a:pt x="278" y="317"/>
                  </a:cubicBezTo>
                  <a:cubicBezTo>
                    <a:pt x="280" y="318"/>
                    <a:pt x="280" y="318"/>
                    <a:pt x="280" y="318"/>
                  </a:cubicBezTo>
                  <a:cubicBezTo>
                    <a:pt x="280" y="318"/>
                    <a:pt x="282" y="318"/>
                    <a:pt x="283" y="318"/>
                  </a:cubicBezTo>
                  <a:cubicBezTo>
                    <a:pt x="284" y="318"/>
                    <a:pt x="284" y="321"/>
                    <a:pt x="284" y="321"/>
                  </a:cubicBezTo>
                  <a:cubicBezTo>
                    <a:pt x="284" y="321"/>
                    <a:pt x="284" y="322"/>
                    <a:pt x="283" y="323"/>
                  </a:cubicBezTo>
                  <a:cubicBezTo>
                    <a:pt x="283" y="323"/>
                    <a:pt x="283" y="324"/>
                    <a:pt x="283" y="325"/>
                  </a:cubicBezTo>
                  <a:cubicBezTo>
                    <a:pt x="284" y="325"/>
                    <a:pt x="286" y="326"/>
                    <a:pt x="287" y="326"/>
                  </a:cubicBezTo>
                  <a:cubicBezTo>
                    <a:pt x="289" y="326"/>
                    <a:pt x="289" y="326"/>
                    <a:pt x="289" y="326"/>
                  </a:cubicBezTo>
                  <a:cubicBezTo>
                    <a:pt x="291" y="326"/>
                    <a:pt x="291" y="326"/>
                    <a:pt x="291" y="326"/>
                  </a:cubicBezTo>
                  <a:cubicBezTo>
                    <a:pt x="291" y="326"/>
                    <a:pt x="292" y="327"/>
                    <a:pt x="293" y="327"/>
                  </a:cubicBezTo>
                  <a:cubicBezTo>
                    <a:pt x="293" y="326"/>
                    <a:pt x="295" y="326"/>
                    <a:pt x="295" y="326"/>
                  </a:cubicBezTo>
                  <a:cubicBezTo>
                    <a:pt x="297" y="328"/>
                    <a:pt x="297" y="328"/>
                    <a:pt x="297" y="328"/>
                  </a:cubicBezTo>
                  <a:cubicBezTo>
                    <a:pt x="299" y="327"/>
                    <a:pt x="299" y="327"/>
                    <a:pt x="299" y="327"/>
                  </a:cubicBezTo>
                  <a:cubicBezTo>
                    <a:pt x="299" y="329"/>
                    <a:pt x="299" y="329"/>
                    <a:pt x="299" y="329"/>
                  </a:cubicBezTo>
                  <a:cubicBezTo>
                    <a:pt x="299" y="329"/>
                    <a:pt x="301" y="333"/>
                    <a:pt x="301" y="333"/>
                  </a:cubicBezTo>
                  <a:cubicBezTo>
                    <a:pt x="302" y="334"/>
                    <a:pt x="302" y="336"/>
                    <a:pt x="302" y="337"/>
                  </a:cubicBezTo>
                  <a:cubicBezTo>
                    <a:pt x="302" y="338"/>
                    <a:pt x="303" y="340"/>
                    <a:pt x="303" y="340"/>
                  </a:cubicBezTo>
                  <a:cubicBezTo>
                    <a:pt x="303" y="340"/>
                    <a:pt x="302" y="340"/>
                    <a:pt x="301" y="341"/>
                  </a:cubicBezTo>
                  <a:cubicBezTo>
                    <a:pt x="300" y="342"/>
                    <a:pt x="302" y="343"/>
                    <a:pt x="302" y="343"/>
                  </a:cubicBezTo>
                  <a:cubicBezTo>
                    <a:pt x="304" y="343"/>
                    <a:pt x="304" y="343"/>
                    <a:pt x="304" y="343"/>
                  </a:cubicBezTo>
                  <a:cubicBezTo>
                    <a:pt x="304" y="343"/>
                    <a:pt x="306" y="345"/>
                    <a:pt x="306" y="346"/>
                  </a:cubicBezTo>
                  <a:cubicBezTo>
                    <a:pt x="307" y="347"/>
                    <a:pt x="309" y="346"/>
                    <a:pt x="310" y="346"/>
                  </a:cubicBezTo>
                  <a:cubicBezTo>
                    <a:pt x="311" y="345"/>
                    <a:pt x="313" y="346"/>
                    <a:pt x="313" y="347"/>
                  </a:cubicBezTo>
                  <a:cubicBezTo>
                    <a:pt x="313" y="347"/>
                    <a:pt x="310" y="348"/>
                    <a:pt x="309" y="348"/>
                  </a:cubicBezTo>
                  <a:cubicBezTo>
                    <a:pt x="308" y="349"/>
                    <a:pt x="305" y="349"/>
                    <a:pt x="305" y="349"/>
                  </a:cubicBezTo>
                  <a:cubicBezTo>
                    <a:pt x="304" y="352"/>
                    <a:pt x="304" y="352"/>
                    <a:pt x="304" y="352"/>
                  </a:cubicBezTo>
                  <a:cubicBezTo>
                    <a:pt x="302" y="353"/>
                    <a:pt x="302" y="353"/>
                    <a:pt x="302" y="353"/>
                  </a:cubicBezTo>
                  <a:cubicBezTo>
                    <a:pt x="301" y="350"/>
                    <a:pt x="301" y="350"/>
                    <a:pt x="301" y="350"/>
                  </a:cubicBezTo>
                  <a:cubicBezTo>
                    <a:pt x="297" y="347"/>
                    <a:pt x="297" y="347"/>
                    <a:pt x="297" y="347"/>
                  </a:cubicBezTo>
                  <a:cubicBezTo>
                    <a:pt x="297" y="350"/>
                    <a:pt x="297" y="350"/>
                    <a:pt x="297" y="350"/>
                  </a:cubicBezTo>
                  <a:cubicBezTo>
                    <a:pt x="295" y="351"/>
                    <a:pt x="295" y="351"/>
                    <a:pt x="295" y="351"/>
                  </a:cubicBezTo>
                  <a:cubicBezTo>
                    <a:pt x="295" y="351"/>
                    <a:pt x="295" y="352"/>
                    <a:pt x="295" y="353"/>
                  </a:cubicBezTo>
                  <a:cubicBezTo>
                    <a:pt x="295" y="354"/>
                    <a:pt x="294" y="354"/>
                    <a:pt x="294" y="354"/>
                  </a:cubicBezTo>
                  <a:cubicBezTo>
                    <a:pt x="292" y="353"/>
                    <a:pt x="292" y="353"/>
                    <a:pt x="292" y="353"/>
                  </a:cubicBezTo>
                  <a:cubicBezTo>
                    <a:pt x="292" y="353"/>
                    <a:pt x="290" y="353"/>
                    <a:pt x="289" y="353"/>
                  </a:cubicBezTo>
                  <a:cubicBezTo>
                    <a:pt x="288" y="353"/>
                    <a:pt x="288" y="351"/>
                    <a:pt x="288" y="351"/>
                  </a:cubicBezTo>
                  <a:cubicBezTo>
                    <a:pt x="287" y="352"/>
                    <a:pt x="287" y="352"/>
                    <a:pt x="287" y="352"/>
                  </a:cubicBezTo>
                  <a:cubicBezTo>
                    <a:pt x="287" y="352"/>
                    <a:pt x="287" y="353"/>
                    <a:pt x="286" y="354"/>
                  </a:cubicBezTo>
                  <a:cubicBezTo>
                    <a:pt x="286" y="355"/>
                    <a:pt x="286" y="354"/>
                    <a:pt x="284" y="354"/>
                  </a:cubicBezTo>
                  <a:cubicBezTo>
                    <a:pt x="283" y="355"/>
                    <a:pt x="283" y="353"/>
                    <a:pt x="282" y="352"/>
                  </a:cubicBezTo>
                  <a:cubicBezTo>
                    <a:pt x="282" y="350"/>
                    <a:pt x="282" y="352"/>
                    <a:pt x="281" y="352"/>
                  </a:cubicBezTo>
                  <a:cubicBezTo>
                    <a:pt x="280" y="352"/>
                    <a:pt x="282" y="355"/>
                    <a:pt x="282" y="355"/>
                  </a:cubicBezTo>
                  <a:cubicBezTo>
                    <a:pt x="281" y="356"/>
                    <a:pt x="281" y="356"/>
                    <a:pt x="281" y="356"/>
                  </a:cubicBezTo>
                  <a:cubicBezTo>
                    <a:pt x="281" y="356"/>
                    <a:pt x="281" y="358"/>
                    <a:pt x="279" y="359"/>
                  </a:cubicBezTo>
                  <a:cubicBezTo>
                    <a:pt x="278" y="359"/>
                    <a:pt x="279" y="357"/>
                    <a:pt x="279" y="357"/>
                  </a:cubicBezTo>
                  <a:cubicBezTo>
                    <a:pt x="279" y="353"/>
                    <a:pt x="279" y="353"/>
                    <a:pt x="279" y="353"/>
                  </a:cubicBezTo>
                  <a:cubicBezTo>
                    <a:pt x="277" y="348"/>
                    <a:pt x="277" y="348"/>
                    <a:pt x="277" y="348"/>
                  </a:cubicBezTo>
                  <a:cubicBezTo>
                    <a:pt x="277" y="348"/>
                    <a:pt x="273" y="352"/>
                    <a:pt x="272" y="352"/>
                  </a:cubicBezTo>
                  <a:cubicBezTo>
                    <a:pt x="272" y="353"/>
                    <a:pt x="270" y="357"/>
                    <a:pt x="269" y="357"/>
                  </a:cubicBezTo>
                  <a:cubicBezTo>
                    <a:pt x="269" y="358"/>
                    <a:pt x="269" y="360"/>
                    <a:pt x="269" y="360"/>
                  </a:cubicBezTo>
                  <a:cubicBezTo>
                    <a:pt x="271" y="363"/>
                    <a:pt x="271" y="363"/>
                    <a:pt x="271" y="363"/>
                  </a:cubicBezTo>
                  <a:cubicBezTo>
                    <a:pt x="271" y="366"/>
                    <a:pt x="271" y="366"/>
                    <a:pt x="271" y="366"/>
                  </a:cubicBezTo>
                  <a:cubicBezTo>
                    <a:pt x="273" y="368"/>
                    <a:pt x="273" y="368"/>
                    <a:pt x="273" y="368"/>
                  </a:cubicBezTo>
                  <a:cubicBezTo>
                    <a:pt x="273" y="368"/>
                    <a:pt x="275" y="368"/>
                    <a:pt x="276" y="369"/>
                  </a:cubicBezTo>
                  <a:cubicBezTo>
                    <a:pt x="277" y="369"/>
                    <a:pt x="276" y="371"/>
                    <a:pt x="276" y="371"/>
                  </a:cubicBezTo>
                  <a:cubicBezTo>
                    <a:pt x="275" y="375"/>
                    <a:pt x="275" y="375"/>
                    <a:pt x="275" y="375"/>
                  </a:cubicBezTo>
                  <a:cubicBezTo>
                    <a:pt x="275" y="375"/>
                    <a:pt x="276" y="376"/>
                    <a:pt x="277" y="377"/>
                  </a:cubicBezTo>
                  <a:cubicBezTo>
                    <a:pt x="277" y="378"/>
                    <a:pt x="275" y="380"/>
                    <a:pt x="275" y="380"/>
                  </a:cubicBezTo>
                  <a:cubicBezTo>
                    <a:pt x="274" y="380"/>
                    <a:pt x="271" y="383"/>
                    <a:pt x="271" y="383"/>
                  </a:cubicBezTo>
                  <a:cubicBezTo>
                    <a:pt x="271" y="383"/>
                    <a:pt x="270" y="384"/>
                    <a:pt x="269" y="384"/>
                  </a:cubicBezTo>
                  <a:cubicBezTo>
                    <a:pt x="268" y="384"/>
                    <a:pt x="270" y="387"/>
                    <a:pt x="270" y="387"/>
                  </a:cubicBezTo>
                  <a:cubicBezTo>
                    <a:pt x="271" y="390"/>
                    <a:pt x="271" y="390"/>
                    <a:pt x="271" y="390"/>
                  </a:cubicBezTo>
                  <a:cubicBezTo>
                    <a:pt x="271" y="390"/>
                    <a:pt x="270" y="391"/>
                    <a:pt x="270" y="391"/>
                  </a:cubicBezTo>
                  <a:cubicBezTo>
                    <a:pt x="269" y="392"/>
                    <a:pt x="269" y="394"/>
                    <a:pt x="269" y="394"/>
                  </a:cubicBezTo>
                  <a:cubicBezTo>
                    <a:pt x="267" y="394"/>
                    <a:pt x="267" y="394"/>
                    <a:pt x="267" y="394"/>
                  </a:cubicBezTo>
                  <a:cubicBezTo>
                    <a:pt x="266" y="396"/>
                    <a:pt x="266" y="396"/>
                    <a:pt x="266" y="396"/>
                  </a:cubicBezTo>
                  <a:cubicBezTo>
                    <a:pt x="266" y="396"/>
                    <a:pt x="266" y="399"/>
                    <a:pt x="265" y="399"/>
                  </a:cubicBezTo>
                  <a:cubicBezTo>
                    <a:pt x="264" y="399"/>
                    <a:pt x="265" y="401"/>
                    <a:pt x="265" y="401"/>
                  </a:cubicBezTo>
                  <a:cubicBezTo>
                    <a:pt x="264" y="403"/>
                    <a:pt x="264" y="403"/>
                    <a:pt x="264" y="403"/>
                  </a:cubicBezTo>
                  <a:cubicBezTo>
                    <a:pt x="268" y="405"/>
                    <a:pt x="268" y="405"/>
                    <a:pt x="268" y="405"/>
                  </a:cubicBezTo>
                  <a:cubicBezTo>
                    <a:pt x="267" y="407"/>
                    <a:pt x="267" y="407"/>
                    <a:pt x="267" y="407"/>
                  </a:cubicBezTo>
                  <a:cubicBezTo>
                    <a:pt x="267" y="409"/>
                    <a:pt x="267" y="409"/>
                    <a:pt x="267" y="409"/>
                  </a:cubicBezTo>
                  <a:cubicBezTo>
                    <a:pt x="268" y="409"/>
                    <a:pt x="268" y="409"/>
                    <a:pt x="268" y="409"/>
                  </a:cubicBezTo>
                  <a:cubicBezTo>
                    <a:pt x="268" y="409"/>
                    <a:pt x="266" y="410"/>
                    <a:pt x="265" y="410"/>
                  </a:cubicBezTo>
                  <a:cubicBezTo>
                    <a:pt x="264" y="411"/>
                    <a:pt x="263" y="410"/>
                    <a:pt x="262" y="411"/>
                  </a:cubicBezTo>
                  <a:cubicBezTo>
                    <a:pt x="261" y="411"/>
                    <a:pt x="258" y="412"/>
                    <a:pt x="258" y="412"/>
                  </a:cubicBezTo>
                  <a:cubicBezTo>
                    <a:pt x="257" y="416"/>
                    <a:pt x="257" y="416"/>
                    <a:pt x="257" y="416"/>
                  </a:cubicBezTo>
                  <a:cubicBezTo>
                    <a:pt x="255" y="416"/>
                    <a:pt x="255" y="416"/>
                    <a:pt x="255" y="416"/>
                  </a:cubicBezTo>
                  <a:cubicBezTo>
                    <a:pt x="255" y="414"/>
                    <a:pt x="255" y="414"/>
                    <a:pt x="255" y="414"/>
                  </a:cubicBezTo>
                  <a:cubicBezTo>
                    <a:pt x="254" y="413"/>
                    <a:pt x="254" y="413"/>
                    <a:pt x="254" y="413"/>
                  </a:cubicBezTo>
                  <a:cubicBezTo>
                    <a:pt x="254" y="415"/>
                    <a:pt x="254" y="416"/>
                    <a:pt x="254" y="416"/>
                  </a:cubicBezTo>
                  <a:cubicBezTo>
                    <a:pt x="264" y="423"/>
                    <a:pt x="264" y="423"/>
                    <a:pt x="264" y="423"/>
                  </a:cubicBezTo>
                  <a:cubicBezTo>
                    <a:pt x="281" y="427"/>
                    <a:pt x="281" y="427"/>
                    <a:pt x="281" y="427"/>
                  </a:cubicBezTo>
                  <a:cubicBezTo>
                    <a:pt x="285" y="420"/>
                    <a:pt x="285" y="420"/>
                    <a:pt x="285" y="420"/>
                  </a:cubicBezTo>
                  <a:cubicBezTo>
                    <a:pt x="285" y="420"/>
                    <a:pt x="294" y="404"/>
                    <a:pt x="301" y="405"/>
                  </a:cubicBezTo>
                  <a:cubicBezTo>
                    <a:pt x="306" y="406"/>
                    <a:pt x="313" y="408"/>
                    <a:pt x="314" y="408"/>
                  </a:cubicBezTo>
                  <a:cubicBezTo>
                    <a:pt x="313" y="402"/>
                    <a:pt x="302" y="392"/>
                    <a:pt x="304" y="390"/>
                  </a:cubicBezTo>
                  <a:cubicBezTo>
                    <a:pt x="306" y="387"/>
                    <a:pt x="311" y="380"/>
                    <a:pt x="314" y="376"/>
                  </a:cubicBezTo>
                  <a:cubicBezTo>
                    <a:pt x="316" y="372"/>
                    <a:pt x="326" y="369"/>
                    <a:pt x="326" y="369"/>
                  </a:cubicBezTo>
                  <a:cubicBezTo>
                    <a:pt x="334" y="354"/>
                    <a:pt x="334" y="354"/>
                    <a:pt x="334" y="354"/>
                  </a:cubicBezTo>
                  <a:cubicBezTo>
                    <a:pt x="332" y="331"/>
                    <a:pt x="330" y="325"/>
                    <a:pt x="354" y="322"/>
                  </a:cubicBezTo>
                  <a:cubicBezTo>
                    <a:pt x="358" y="321"/>
                    <a:pt x="363" y="318"/>
                    <a:pt x="363" y="318"/>
                  </a:cubicBezTo>
                  <a:cubicBezTo>
                    <a:pt x="371" y="315"/>
                    <a:pt x="371" y="315"/>
                    <a:pt x="371" y="315"/>
                  </a:cubicBezTo>
                  <a:cubicBezTo>
                    <a:pt x="386" y="313"/>
                    <a:pt x="386" y="313"/>
                    <a:pt x="386" y="313"/>
                  </a:cubicBezTo>
                  <a:cubicBezTo>
                    <a:pt x="374" y="320"/>
                    <a:pt x="374" y="320"/>
                    <a:pt x="374" y="320"/>
                  </a:cubicBezTo>
                  <a:cubicBezTo>
                    <a:pt x="365" y="330"/>
                    <a:pt x="365" y="330"/>
                    <a:pt x="365" y="330"/>
                  </a:cubicBezTo>
                  <a:cubicBezTo>
                    <a:pt x="377" y="333"/>
                    <a:pt x="377" y="333"/>
                    <a:pt x="377" y="333"/>
                  </a:cubicBezTo>
                  <a:cubicBezTo>
                    <a:pt x="377" y="333"/>
                    <a:pt x="377" y="342"/>
                    <a:pt x="383" y="340"/>
                  </a:cubicBezTo>
                  <a:cubicBezTo>
                    <a:pt x="388" y="338"/>
                    <a:pt x="400" y="333"/>
                    <a:pt x="402" y="333"/>
                  </a:cubicBezTo>
                  <a:cubicBezTo>
                    <a:pt x="404" y="332"/>
                    <a:pt x="415" y="329"/>
                    <a:pt x="418" y="329"/>
                  </a:cubicBezTo>
                  <a:cubicBezTo>
                    <a:pt x="421" y="329"/>
                    <a:pt x="437" y="327"/>
                    <a:pt x="437" y="327"/>
                  </a:cubicBezTo>
                  <a:cubicBezTo>
                    <a:pt x="439" y="336"/>
                    <a:pt x="439" y="336"/>
                    <a:pt x="439" y="336"/>
                  </a:cubicBezTo>
                  <a:cubicBezTo>
                    <a:pt x="432" y="345"/>
                    <a:pt x="432" y="345"/>
                    <a:pt x="432" y="345"/>
                  </a:cubicBezTo>
                  <a:cubicBezTo>
                    <a:pt x="423" y="354"/>
                    <a:pt x="423" y="354"/>
                    <a:pt x="423" y="354"/>
                  </a:cubicBezTo>
                  <a:cubicBezTo>
                    <a:pt x="409" y="367"/>
                    <a:pt x="409" y="367"/>
                    <a:pt x="409" y="367"/>
                  </a:cubicBezTo>
                  <a:cubicBezTo>
                    <a:pt x="409" y="367"/>
                    <a:pt x="405" y="374"/>
                    <a:pt x="407" y="375"/>
                  </a:cubicBezTo>
                  <a:cubicBezTo>
                    <a:pt x="409" y="376"/>
                    <a:pt x="424" y="374"/>
                    <a:pt x="424" y="374"/>
                  </a:cubicBezTo>
                  <a:cubicBezTo>
                    <a:pt x="441" y="375"/>
                    <a:pt x="441" y="375"/>
                    <a:pt x="441" y="375"/>
                  </a:cubicBezTo>
                  <a:cubicBezTo>
                    <a:pt x="441" y="375"/>
                    <a:pt x="444" y="376"/>
                    <a:pt x="446" y="382"/>
                  </a:cubicBezTo>
                  <a:cubicBezTo>
                    <a:pt x="449" y="389"/>
                    <a:pt x="451" y="392"/>
                    <a:pt x="452" y="394"/>
                  </a:cubicBezTo>
                  <a:cubicBezTo>
                    <a:pt x="454" y="397"/>
                    <a:pt x="458" y="403"/>
                    <a:pt x="458" y="403"/>
                  </a:cubicBezTo>
                  <a:cubicBezTo>
                    <a:pt x="458" y="403"/>
                    <a:pt x="454" y="407"/>
                    <a:pt x="459" y="406"/>
                  </a:cubicBezTo>
                  <a:cubicBezTo>
                    <a:pt x="465" y="406"/>
                    <a:pt x="469" y="405"/>
                    <a:pt x="469" y="405"/>
                  </a:cubicBezTo>
                  <a:cubicBezTo>
                    <a:pt x="469" y="405"/>
                    <a:pt x="470" y="399"/>
                    <a:pt x="472" y="397"/>
                  </a:cubicBezTo>
                  <a:cubicBezTo>
                    <a:pt x="475" y="396"/>
                    <a:pt x="478" y="393"/>
                    <a:pt x="478" y="393"/>
                  </a:cubicBezTo>
                  <a:cubicBezTo>
                    <a:pt x="478" y="393"/>
                    <a:pt x="477" y="387"/>
                    <a:pt x="480" y="385"/>
                  </a:cubicBezTo>
                  <a:cubicBezTo>
                    <a:pt x="483" y="384"/>
                    <a:pt x="487" y="383"/>
                    <a:pt x="491" y="382"/>
                  </a:cubicBezTo>
                  <a:cubicBezTo>
                    <a:pt x="495" y="380"/>
                    <a:pt x="499" y="373"/>
                    <a:pt x="499" y="373"/>
                  </a:cubicBezTo>
                  <a:cubicBezTo>
                    <a:pt x="504" y="369"/>
                    <a:pt x="504" y="369"/>
                    <a:pt x="504" y="369"/>
                  </a:cubicBezTo>
                  <a:cubicBezTo>
                    <a:pt x="516" y="365"/>
                    <a:pt x="516" y="365"/>
                    <a:pt x="516" y="365"/>
                  </a:cubicBezTo>
                  <a:cubicBezTo>
                    <a:pt x="515" y="355"/>
                    <a:pt x="515" y="355"/>
                    <a:pt x="515" y="355"/>
                  </a:cubicBezTo>
                  <a:cubicBezTo>
                    <a:pt x="515" y="355"/>
                    <a:pt x="516" y="353"/>
                    <a:pt x="519" y="353"/>
                  </a:cubicBezTo>
                  <a:cubicBezTo>
                    <a:pt x="521" y="352"/>
                    <a:pt x="542" y="345"/>
                    <a:pt x="542" y="345"/>
                  </a:cubicBezTo>
                  <a:cubicBezTo>
                    <a:pt x="548" y="335"/>
                    <a:pt x="548" y="335"/>
                    <a:pt x="548" y="335"/>
                  </a:cubicBezTo>
                  <a:cubicBezTo>
                    <a:pt x="548" y="325"/>
                    <a:pt x="548" y="325"/>
                    <a:pt x="548" y="325"/>
                  </a:cubicBezTo>
                  <a:cubicBezTo>
                    <a:pt x="548" y="325"/>
                    <a:pt x="550" y="319"/>
                    <a:pt x="546" y="319"/>
                  </a:cubicBezTo>
                  <a:cubicBezTo>
                    <a:pt x="542" y="319"/>
                    <a:pt x="532" y="329"/>
                    <a:pt x="532" y="329"/>
                  </a:cubicBezTo>
                  <a:cubicBezTo>
                    <a:pt x="521" y="330"/>
                    <a:pt x="521" y="330"/>
                    <a:pt x="521" y="330"/>
                  </a:cubicBezTo>
                  <a:cubicBezTo>
                    <a:pt x="521" y="330"/>
                    <a:pt x="516" y="339"/>
                    <a:pt x="514" y="339"/>
                  </a:cubicBezTo>
                  <a:cubicBezTo>
                    <a:pt x="512" y="340"/>
                    <a:pt x="506" y="342"/>
                    <a:pt x="504" y="341"/>
                  </a:cubicBezTo>
                  <a:cubicBezTo>
                    <a:pt x="502" y="341"/>
                    <a:pt x="505" y="352"/>
                    <a:pt x="498" y="339"/>
                  </a:cubicBezTo>
                  <a:cubicBezTo>
                    <a:pt x="491" y="326"/>
                    <a:pt x="488" y="326"/>
                    <a:pt x="488" y="326"/>
                  </a:cubicBezTo>
                  <a:cubicBezTo>
                    <a:pt x="481" y="326"/>
                    <a:pt x="481" y="326"/>
                    <a:pt x="481" y="326"/>
                  </a:cubicBezTo>
                  <a:cubicBezTo>
                    <a:pt x="481" y="326"/>
                    <a:pt x="475" y="329"/>
                    <a:pt x="474" y="327"/>
                  </a:cubicBezTo>
                  <a:cubicBezTo>
                    <a:pt x="474" y="325"/>
                    <a:pt x="471" y="319"/>
                    <a:pt x="471" y="319"/>
                  </a:cubicBezTo>
                  <a:cubicBezTo>
                    <a:pt x="461" y="319"/>
                    <a:pt x="461" y="319"/>
                    <a:pt x="461" y="319"/>
                  </a:cubicBezTo>
                  <a:cubicBezTo>
                    <a:pt x="457" y="321"/>
                    <a:pt x="457" y="321"/>
                    <a:pt x="457" y="321"/>
                  </a:cubicBezTo>
                  <a:cubicBezTo>
                    <a:pt x="442" y="320"/>
                    <a:pt x="442" y="320"/>
                    <a:pt x="442" y="320"/>
                  </a:cubicBezTo>
                  <a:cubicBezTo>
                    <a:pt x="436" y="316"/>
                    <a:pt x="436" y="316"/>
                    <a:pt x="436" y="316"/>
                  </a:cubicBezTo>
                  <a:cubicBezTo>
                    <a:pt x="444" y="312"/>
                    <a:pt x="444" y="312"/>
                    <a:pt x="444" y="312"/>
                  </a:cubicBezTo>
                  <a:cubicBezTo>
                    <a:pt x="444" y="312"/>
                    <a:pt x="447" y="315"/>
                    <a:pt x="448" y="315"/>
                  </a:cubicBezTo>
                  <a:cubicBezTo>
                    <a:pt x="450" y="314"/>
                    <a:pt x="448" y="311"/>
                    <a:pt x="450" y="310"/>
                  </a:cubicBezTo>
                  <a:cubicBezTo>
                    <a:pt x="453" y="309"/>
                    <a:pt x="456" y="306"/>
                    <a:pt x="459" y="308"/>
                  </a:cubicBezTo>
                  <a:cubicBezTo>
                    <a:pt x="462" y="309"/>
                    <a:pt x="459" y="315"/>
                    <a:pt x="464" y="311"/>
                  </a:cubicBezTo>
                  <a:cubicBezTo>
                    <a:pt x="469" y="307"/>
                    <a:pt x="474" y="308"/>
                    <a:pt x="474" y="308"/>
                  </a:cubicBezTo>
                  <a:cubicBezTo>
                    <a:pt x="480" y="298"/>
                    <a:pt x="480" y="298"/>
                    <a:pt x="480" y="298"/>
                  </a:cubicBezTo>
                  <a:cubicBezTo>
                    <a:pt x="484" y="289"/>
                    <a:pt x="484" y="289"/>
                    <a:pt x="484" y="289"/>
                  </a:cubicBezTo>
                  <a:cubicBezTo>
                    <a:pt x="484" y="289"/>
                    <a:pt x="486" y="290"/>
                    <a:pt x="488" y="291"/>
                  </a:cubicBezTo>
                  <a:cubicBezTo>
                    <a:pt x="491" y="291"/>
                    <a:pt x="498" y="279"/>
                    <a:pt x="498" y="279"/>
                  </a:cubicBezTo>
                  <a:cubicBezTo>
                    <a:pt x="498" y="279"/>
                    <a:pt x="499" y="267"/>
                    <a:pt x="501" y="267"/>
                  </a:cubicBezTo>
                  <a:cubicBezTo>
                    <a:pt x="503" y="266"/>
                    <a:pt x="518" y="261"/>
                    <a:pt x="518" y="261"/>
                  </a:cubicBezTo>
                  <a:cubicBezTo>
                    <a:pt x="528" y="255"/>
                    <a:pt x="528" y="255"/>
                    <a:pt x="528" y="255"/>
                  </a:cubicBezTo>
                  <a:cubicBezTo>
                    <a:pt x="528" y="255"/>
                    <a:pt x="533" y="248"/>
                    <a:pt x="535" y="247"/>
                  </a:cubicBezTo>
                  <a:cubicBezTo>
                    <a:pt x="537" y="247"/>
                    <a:pt x="539" y="243"/>
                    <a:pt x="541" y="238"/>
                  </a:cubicBezTo>
                  <a:cubicBezTo>
                    <a:pt x="544" y="234"/>
                    <a:pt x="546" y="231"/>
                    <a:pt x="546" y="231"/>
                  </a:cubicBezTo>
                  <a:cubicBezTo>
                    <a:pt x="546" y="231"/>
                    <a:pt x="558" y="228"/>
                    <a:pt x="557" y="227"/>
                  </a:cubicBezTo>
                  <a:cubicBezTo>
                    <a:pt x="557" y="225"/>
                    <a:pt x="552" y="221"/>
                    <a:pt x="558" y="221"/>
                  </a:cubicBezTo>
                  <a:cubicBezTo>
                    <a:pt x="564" y="221"/>
                    <a:pt x="564" y="221"/>
                    <a:pt x="567" y="219"/>
                  </a:cubicBezTo>
                  <a:cubicBezTo>
                    <a:pt x="569" y="218"/>
                    <a:pt x="568" y="217"/>
                    <a:pt x="569" y="214"/>
                  </a:cubicBezTo>
                  <a:cubicBezTo>
                    <a:pt x="571" y="212"/>
                    <a:pt x="572" y="209"/>
                    <a:pt x="572" y="207"/>
                  </a:cubicBezTo>
                  <a:cubicBezTo>
                    <a:pt x="571" y="205"/>
                    <a:pt x="566" y="197"/>
                    <a:pt x="566" y="195"/>
                  </a:cubicBezTo>
                  <a:cubicBezTo>
                    <a:pt x="565" y="192"/>
                    <a:pt x="566" y="186"/>
                    <a:pt x="566" y="186"/>
                  </a:cubicBezTo>
                  <a:cubicBezTo>
                    <a:pt x="566" y="186"/>
                    <a:pt x="569" y="185"/>
                    <a:pt x="572" y="184"/>
                  </a:cubicBezTo>
                  <a:cubicBezTo>
                    <a:pt x="574" y="182"/>
                    <a:pt x="578" y="175"/>
                    <a:pt x="578" y="175"/>
                  </a:cubicBezTo>
                  <a:cubicBezTo>
                    <a:pt x="579" y="170"/>
                    <a:pt x="579" y="170"/>
                    <a:pt x="579" y="170"/>
                  </a:cubicBezTo>
                  <a:cubicBezTo>
                    <a:pt x="579" y="170"/>
                    <a:pt x="583" y="167"/>
                    <a:pt x="584" y="167"/>
                  </a:cubicBezTo>
                  <a:cubicBezTo>
                    <a:pt x="586" y="166"/>
                    <a:pt x="602" y="160"/>
                    <a:pt x="603" y="160"/>
                  </a:cubicBezTo>
                  <a:cubicBezTo>
                    <a:pt x="604" y="160"/>
                    <a:pt x="614" y="161"/>
                    <a:pt x="611" y="156"/>
                  </a:cubicBezTo>
                  <a:cubicBezTo>
                    <a:pt x="608" y="152"/>
                    <a:pt x="607" y="150"/>
                    <a:pt x="606" y="147"/>
                  </a:cubicBezTo>
                  <a:cubicBezTo>
                    <a:pt x="605" y="144"/>
                    <a:pt x="605" y="137"/>
                    <a:pt x="605" y="136"/>
                  </a:cubicBezTo>
                  <a:cubicBezTo>
                    <a:pt x="606" y="135"/>
                    <a:pt x="614" y="132"/>
                    <a:pt x="605" y="131"/>
                  </a:cubicBezTo>
                  <a:cubicBezTo>
                    <a:pt x="596" y="130"/>
                    <a:pt x="603" y="127"/>
                    <a:pt x="601" y="125"/>
                  </a:cubicBezTo>
                  <a:cubicBezTo>
                    <a:pt x="598" y="123"/>
                    <a:pt x="592" y="119"/>
                    <a:pt x="592" y="119"/>
                  </a:cubicBezTo>
                  <a:cubicBezTo>
                    <a:pt x="589" y="119"/>
                    <a:pt x="589" y="119"/>
                    <a:pt x="589" y="119"/>
                  </a:cubicBezTo>
                  <a:cubicBezTo>
                    <a:pt x="590" y="109"/>
                    <a:pt x="590" y="109"/>
                    <a:pt x="590" y="109"/>
                  </a:cubicBezTo>
                  <a:cubicBezTo>
                    <a:pt x="590" y="109"/>
                    <a:pt x="593" y="105"/>
                    <a:pt x="594" y="105"/>
                  </a:cubicBezTo>
                  <a:cubicBezTo>
                    <a:pt x="595" y="104"/>
                    <a:pt x="596" y="100"/>
                    <a:pt x="594" y="100"/>
                  </a:cubicBezTo>
                  <a:cubicBezTo>
                    <a:pt x="592" y="101"/>
                    <a:pt x="586" y="102"/>
                    <a:pt x="586" y="102"/>
                  </a:cubicBezTo>
                  <a:cubicBezTo>
                    <a:pt x="586" y="102"/>
                    <a:pt x="581" y="102"/>
                    <a:pt x="582" y="100"/>
                  </a:cubicBezTo>
                  <a:cubicBezTo>
                    <a:pt x="582" y="97"/>
                    <a:pt x="584" y="97"/>
                    <a:pt x="587" y="94"/>
                  </a:cubicBezTo>
                  <a:cubicBezTo>
                    <a:pt x="590" y="91"/>
                    <a:pt x="591" y="89"/>
                    <a:pt x="591" y="89"/>
                  </a:cubicBezTo>
                  <a:cubicBezTo>
                    <a:pt x="590" y="83"/>
                    <a:pt x="590" y="83"/>
                    <a:pt x="590" y="83"/>
                  </a:cubicBezTo>
                  <a:cubicBezTo>
                    <a:pt x="590" y="83"/>
                    <a:pt x="590" y="79"/>
                    <a:pt x="589" y="79"/>
                  </a:cubicBezTo>
                  <a:cubicBezTo>
                    <a:pt x="589" y="78"/>
                    <a:pt x="583" y="66"/>
                    <a:pt x="583" y="66"/>
                  </a:cubicBezTo>
                  <a:cubicBezTo>
                    <a:pt x="583" y="66"/>
                    <a:pt x="577" y="64"/>
                    <a:pt x="576" y="66"/>
                  </a:cubicBezTo>
                  <a:cubicBezTo>
                    <a:pt x="576" y="68"/>
                    <a:pt x="574" y="72"/>
                    <a:pt x="574" y="72"/>
                  </a:cubicBezTo>
                  <a:cubicBezTo>
                    <a:pt x="567" y="72"/>
                    <a:pt x="567" y="72"/>
                    <a:pt x="567" y="72"/>
                  </a:cubicBezTo>
                  <a:cubicBezTo>
                    <a:pt x="563" y="69"/>
                    <a:pt x="563" y="69"/>
                    <a:pt x="563" y="69"/>
                  </a:cubicBezTo>
                  <a:cubicBezTo>
                    <a:pt x="555" y="67"/>
                    <a:pt x="555" y="67"/>
                    <a:pt x="555" y="67"/>
                  </a:cubicBezTo>
                  <a:cubicBezTo>
                    <a:pt x="555" y="67"/>
                    <a:pt x="554" y="68"/>
                    <a:pt x="553" y="69"/>
                  </a:cubicBezTo>
                  <a:cubicBezTo>
                    <a:pt x="553" y="70"/>
                    <a:pt x="545" y="65"/>
                    <a:pt x="545" y="65"/>
                  </a:cubicBezTo>
                  <a:cubicBezTo>
                    <a:pt x="545" y="65"/>
                    <a:pt x="542" y="69"/>
                    <a:pt x="541" y="70"/>
                  </a:cubicBezTo>
                  <a:cubicBezTo>
                    <a:pt x="541" y="70"/>
                    <a:pt x="533" y="68"/>
                    <a:pt x="533" y="68"/>
                  </a:cubicBezTo>
                  <a:cubicBezTo>
                    <a:pt x="525" y="69"/>
                    <a:pt x="525" y="69"/>
                    <a:pt x="525" y="69"/>
                  </a:cubicBezTo>
                  <a:cubicBezTo>
                    <a:pt x="518" y="70"/>
                    <a:pt x="518" y="70"/>
                    <a:pt x="518" y="70"/>
                  </a:cubicBezTo>
                  <a:cubicBezTo>
                    <a:pt x="512" y="67"/>
                    <a:pt x="512" y="67"/>
                    <a:pt x="512" y="67"/>
                  </a:cubicBezTo>
                  <a:cubicBezTo>
                    <a:pt x="510" y="70"/>
                    <a:pt x="510" y="70"/>
                    <a:pt x="510" y="70"/>
                  </a:cubicBezTo>
                  <a:cubicBezTo>
                    <a:pt x="511" y="75"/>
                    <a:pt x="511" y="75"/>
                    <a:pt x="511" y="75"/>
                  </a:cubicBezTo>
                  <a:cubicBezTo>
                    <a:pt x="506" y="78"/>
                    <a:pt x="506" y="78"/>
                    <a:pt x="506" y="78"/>
                  </a:cubicBezTo>
                  <a:cubicBezTo>
                    <a:pt x="500" y="74"/>
                    <a:pt x="500" y="74"/>
                    <a:pt x="500" y="74"/>
                  </a:cubicBezTo>
                  <a:cubicBezTo>
                    <a:pt x="495" y="73"/>
                    <a:pt x="495" y="73"/>
                    <a:pt x="495" y="73"/>
                  </a:cubicBezTo>
                  <a:cubicBezTo>
                    <a:pt x="488" y="66"/>
                    <a:pt x="488" y="66"/>
                    <a:pt x="488" y="66"/>
                  </a:cubicBezTo>
                  <a:cubicBezTo>
                    <a:pt x="482" y="64"/>
                    <a:pt x="482" y="64"/>
                    <a:pt x="482" y="64"/>
                  </a:cubicBezTo>
                  <a:cubicBezTo>
                    <a:pt x="476" y="61"/>
                    <a:pt x="476" y="61"/>
                    <a:pt x="476" y="61"/>
                  </a:cubicBezTo>
                  <a:cubicBezTo>
                    <a:pt x="476" y="61"/>
                    <a:pt x="473" y="69"/>
                    <a:pt x="472" y="70"/>
                  </a:cubicBezTo>
                  <a:cubicBezTo>
                    <a:pt x="471" y="70"/>
                    <a:pt x="466" y="72"/>
                    <a:pt x="465" y="72"/>
                  </a:cubicBezTo>
                  <a:cubicBezTo>
                    <a:pt x="463" y="73"/>
                    <a:pt x="462" y="78"/>
                    <a:pt x="462" y="78"/>
                  </a:cubicBezTo>
                  <a:cubicBezTo>
                    <a:pt x="457" y="81"/>
                    <a:pt x="457" y="81"/>
                    <a:pt x="457" y="81"/>
                  </a:cubicBezTo>
                  <a:cubicBezTo>
                    <a:pt x="457" y="81"/>
                    <a:pt x="454" y="79"/>
                    <a:pt x="452" y="79"/>
                  </a:cubicBezTo>
                  <a:cubicBezTo>
                    <a:pt x="451" y="79"/>
                    <a:pt x="450" y="80"/>
                    <a:pt x="450" y="80"/>
                  </a:cubicBezTo>
                  <a:cubicBezTo>
                    <a:pt x="448" y="83"/>
                    <a:pt x="448" y="83"/>
                    <a:pt x="448" y="83"/>
                  </a:cubicBezTo>
                  <a:cubicBezTo>
                    <a:pt x="448" y="83"/>
                    <a:pt x="447" y="83"/>
                    <a:pt x="444" y="81"/>
                  </a:cubicBezTo>
                  <a:cubicBezTo>
                    <a:pt x="442" y="80"/>
                    <a:pt x="439" y="78"/>
                    <a:pt x="439" y="78"/>
                  </a:cubicBezTo>
                  <a:cubicBezTo>
                    <a:pt x="436" y="77"/>
                    <a:pt x="436" y="77"/>
                    <a:pt x="436" y="77"/>
                  </a:cubicBezTo>
                  <a:cubicBezTo>
                    <a:pt x="436" y="77"/>
                    <a:pt x="427" y="81"/>
                    <a:pt x="426" y="82"/>
                  </a:cubicBezTo>
                  <a:cubicBezTo>
                    <a:pt x="426" y="83"/>
                    <a:pt x="424" y="86"/>
                    <a:pt x="424" y="86"/>
                  </a:cubicBezTo>
                  <a:cubicBezTo>
                    <a:pt x="419" y="82"/>
                    <a:pt x="419" y="82"/>
                    <a:pt x="419" y="82"/>
                  </a:cubicBezTo>
                  <a:cubicBezTo>
                    <a:pt x="413" y="78"/>
                    <a:pt x="413" y="78"/>
                    <a:pt x="413" y="78"/>
                  </a:cubicBezTo>
                  <a:cubicBezTo>
                    <a:pt x="412" y="71"/>
                    <a:pt x="412" y="71"/>
                    <a:pt x="412" y="71"/>
                  </a:cubicBezTo>
                  <a:cubicBezTo>
                    <a:pt x="401" y="61"/>
                    <a:pt x="401" y="61"/>
                    <a:pt x="401" y="61"/>
                  </a:cubicBezTo>
                  <a:cubicBezTo>
                    <a:pt x="399" y="51"/>
                    <a:pt x="399" y="51"/>
                    <a:pt x="399" y="51"/>
                  </a:cubicBezTo>
                  <a:cubicBezTo>
                    <a:pt x="391" y="45"/>
                    <a:pt x="391" y="45"/>
                    <a:pt x="391" y="45"/>
                  </a:cubicBezTo>
                  <a:cubicBezTo>
                    <a:pt x="386" y="51"/>
                    <a:pt x="386" y="51"/>
                    <a:pt x="386" y="51"/>
                  </a:cubicBezTo>
                  <a:cubicBezTo>
                    <a:pt x="378" y="50"/>
                    <a:pt x="378" y="50"/>
                    <a:pt x="378" y="50"/>
                  </a:cubicBezTo>
                  <a:cubicBezTo>
                    <a:pt x="370" y="52"/>
                    <a:pt x="370" y="52"/>
                    <a:pt x="370" y="52"/>
                  </a:cubicBezTo>
                  <a:cubicBezTo>
                    <a:pt x="370" y="52"/>
                    <a:pt x="365" y="57"/>
                    <a:pt x="365" y="55"/>
                  </a:cubicBezTo>
                  <a:cubicBezTo>
                    <a:pt x="364" y="53"/>
                    <a:pt x="366" y="49"/>
                    <a:pt x="366" y="47"/>
                  </a:cubicBezTo>
                  <a:cubicBezTo>
                    <a:pt x="365" y="46"/>
                    <a:pt x="360" y="49"/>
                    <a:pt x="361" y="45"/>
                  </a:cubicBezTo>
                  <a:cubicBezTo>
                    <a:pt x="362" y="43"/>
                    <a:pt x="361" y="40"/>
                    <a:pt x="360" y="39"/>
                  </a:cubicBezTo>
                  <a:cubicBezTo>
                    <a:pt x="358" y="37"/>
                    <a:pt x="352" y="37"/>
                    <a:pt x="354" y="33"/>
                  </a:cubicBezTo>
                  <a:cubicBezTo>
                    <a:pt x="356" y="30"/>
                    <a:pt x="361" y="28"/>
                    <a:pt x="361" y="28"/>
                  </a:cubicBezTo>
                  <a:cubicBezTo>
                    <a:pt x="361" y="26"/>
                    <a:pt x="361" y="26"/>
                    <a:pt x="361" y="26"/>
                  </a:cubicBezTo>
                  <a:cubicBezTo>
                    <a:pt x="357" y="22"/>
                    <a:pt x="357" y="22"/>
                    <a:pt x="357" y="22"/>
                  </a:cubicBezTo>
                  <a:cubicBezTo>
                    <a:pt x="346" y="17"/>
                    <a:pt x="346" y="17"/>
                    <a:pt x="346" y="17"/>
                  </a:cubicBezTo>
                  <a:cubicBezTo>
                    <a:pt x="346" y="17"/>
                    <a:pt x="345" y="11"/>
                    <a:pt x="343" y="11"/>
                  </a:cubicBezTo>
                  <a:cubicBezTo>
                    <a:pt x="342" y="10"/>
                    <a:pt x="339" y="7"/>
                    <a:pt x="339" y="7"/>
                  </a:cubicBezTo>
                  <a:cubicBezTo>
                    <a:pt x="339" y="7"/>
                    <a:pt x="336" y="3"/>
                    <a:pt x="332" y="2"/>
                  </a:cubicBezTo>
                  <a:cubicBezTo>
                    <a:pt x="328" y="0"/>
                    <a:pt x="325" y="9"/>
                    <a:pt x="325" y="9"/>
                  </a:cubicBezTo>
                  <a:cubicBezTo>
                    <a:pt x="321" y="5"/>
                    <a:pt x="321" y="5"/>
                    <a:pt x="321" y="5"/>
                  </a:cubicBezTo>
                  <a:cubicBezTo>
                    <a:pt x="313" y="8"/>
                    <a:pt x="313" y="8"/>
                    <a:pt x="313" y="8"/>
                  </a:cubicBezTo>
                  <a:cubicBezTo>
                    <a:pt x="307" y="17"/>
                    <a:pt x="307" y="17"/>
                    <a:pt x="307" y="17"/>
                  </a:cubicBezTo>
                  <a:cubicBezTo>
                    <a:pt x="303" y="18"/>
                    <a:pt x="303" y="18"/>
                    <a:pt x="303" y="18"/>
                  </a:cubicBezTo>
                  <a:cubicBezTo>
                    <a:pt x="297" y="19"/>
                    <a:pt x="297" y="19"/>
                    <a:pt x="297" y="19"/>
                  </a:cubicBezTo>
                  <a:cubicBezTo>
                    <a:pt x="288" y="21"/>
                    <a:pt x="288" y="21"/>
                    <a:pt x="288" y="21"/>
                  </a:cubicBezTo>
                  <a:cubicBezTo>
                    <a:pt x="286" y="27"/>
                    <a:pt x="286" y="27"/>
                    <a:pt x="286" y="27"/>
                  </a:cubicBezTo>
                  <a:cubicBezTo>
                    <a:pt x="287" y="33"/>
                    <a:pt x="287" y="33"/>
                    <a:pt x="287" y="33"/>
                  </a:cubicBezTo>
                  <a:cubicBezTo>
                    <a:pt x="282" y="37"/>
                    <a:pt x="282" y="37"/>
                    <a:pt x="282" y="37"/>
                  </a:cubicBezTo>
                  <a:cubicBezTo>
                    <a:pt x="270" y="36"/>
                    <a:pt x="270" y="36"/>
                    <a:pt x="270" y="36"/>
                  </a:cubicBezTo>
                  <a:cubicBezTo>
                    <a:pt x="262" y="38"/>
                    <a:pt x="262" y="38"/>
                    <a:pt x="262" y="38"/>
                  </a:cubicBezTo>
                  <a:cubicBezTo>
                    <a:pt x="258" y="44"/>
                    <a:pt x="258" y="44"/>
                    <a:pt x="258" y="44"/>
                  </a:cubicBezTo>
                  <a:cubicBezTo>
                    <a:pt x="246" y="44"/>
                    <a:pt x="246" y="44"/>
                    <a:pt x="246" y="44"/>
                  </a:cubicBezTo>
                  <a:cubicBezTo>
                    <a:pt x="244" y="56"/>
                    <a:pt x="244" y="56"/>
                    <a:pt x="244" y="56"/>
                  </a:cubicBezTo>
                  <a:cubicBezTo>
                    <a:pt x="241" y="64"/>
                    <a:pt x="241" y="64"/>
                    <a:pt x="241" y="64"/>
                  </a:cubicBezTo>
                  <a:cubicBezTo>
                    <a:pt x="238" y="73"/>
                    <a:pt x="238" y="73"/>
                    <a:pt x="238" y="73"/>
                  </a:cubicBezTo>
                  <a:cubicBezTo>
                    <a:pt x="240" y="78"/>
                    <a:pt x="240" y="78"/>
                    <a:pt x="240" y="78"/>
                  </a:cubicBezTo>
                  <a:cubicBezTo>
                    <a:pt x="243" y="85"/>
                    <a:pt x="243" y="85"/>
                    <a:pt x="243" y="85"/>
                  </a:cubicBezTo>
                  <a:cubicBezTo>
                    <a:pt x="249" y="92"/>
                    <a:pt x="249" y="92"/>
                    <a:pt x="249" y="92"/>
                  </a:cubicBezTo>
                  <a:cubicBezTo>
                    <a:pt x="249" y="92"/>
                    <a:pt x="249" y="92"/>
                    <a:pt x="249" y="92"/>
                  </a:cubicBezTo>
                  <a:cubicBezTo>
                    <a:pt x="243" y="94"/>
                    <a:pt x="243" y="94"/>
                    <a:pt x="243" y="94"/>
                  </a:cubicBezTo>
                  <a:cubicBezTo>
                    <a:pt x="239" y="95"/>
                    <a:pt x="239" y="95"/>
                    <a:pt x="239" y="95"/>
                  </a:cubicBezTo>
                  <a:cubicBezTo>
                    <a:pt x="235" y="89"/>
                    <a:pt x="235" y="89"/>
                    <a:pt x="235" y="89"/>
                  </a:cubicBezTo>
                  <a:cubicBezTo>
                    <a:pt x="229" y="87"/>
                    <a:pt x="229" y="87"/>
                    <a:pt x="229" y="87"/>
                  </a:cubicBezTo>
                  <a:cubicBezTo>
                    <a:pt x="222" y="90"/>
                    <a:pt x="222" y="90"/>
                    <a:pt x="222" y="90"/>
                  </a:cubicBezTo>
                  <a:cubicBezTo>
                    <a:pt x="215" y="92"/>
                    <a:pt x="215" y="92"/>
                    <a:pt x="215" y="92"/>
                  </a:cubicBezTo>
                  <a:cubicBezTo>
                    <a:pt x="213" y="92"/>
                    <a:pt x="213" y="92"/>
                    <a:pt x="213" y="92"/>
                  </a:cubicBezTo>
                  <a:cubicBezTo>
                    <a:pt x="211" y="96"/>
                    <a:pt x="211" y="96"/>
                    <a:pt x="211" y="96"/>
                  </a:cubicBezTo>
                  <a:cubicBezTo>
                    <a:pt x="205" y="99"/>
                    <a:pt x="205" y="99"/>
                    <a:pt x="205" y="99"/>
                  </a:cubicBezTo>
                  <a:cubicBezTo>
                    <a:pt x="205" y="99"/>
                    <a:pt x="203" y="97"/>
                    <a:pt x="202" y="96"/>
                  </a:cubicBezTo>
                  <a:cubicBezTo>
                    <a:pt x="201" y="95"/>
                    <a:pt x="198" y="93"/>
                    <a:pt x="198" y="93"/>
                  </a:cubicBezTo>
                  <a:cubicBezTo>
                    <a:pt x="198" y="93"/>
                    <a:pt x="197" y="91"/>
                    <a:pt x="196" y="90"/>
                  </a:cubicBezTo>
                  <a:cubicBezTo>
                    <a:pt x="195" y="90"/>
                    <a:pt x="189" y="94"/>
                    <a:pt x="189" y="94"/>
                  </a:cubicBezTo>
                  <a:cubicBezTo>
                    <a:pt x="189" y="94"/>
                    <a:pt x="184" y="97"/>
                    <a:pt x="184" y="98"/>
                  </a:cubicBezTo>
                  <a:cubicBezTo>
                    <a:pt x="185" y="98"/>
                    <a:pt x="184" y="103"/>
                    <a:pt x="184" y="103"/>
                  </a:cubicBezTo>
                  <a:cubicBezTo>
                    <a:pt x="177" y="97"/>
                    <a:pt x="177" y="97"/>
                    <a:pt x="177" y="97"/>
                  </a:cubicBezTo>
                  <a:cubicBezTo>
                    <a:pt x="172" y="101"/>
                    <a:pt x="172" y="101"/>
                    <a:pt x="172" y="101"/>
                  </a:cubicBezTo>
                  <a:cubicBezTo>
                    <a:pt x="168" y="98"/>
                    <a:pt x="168" y="98"/>
                    <a:pt x="168" y="98"/>
                  </a:cubicBezTo>
                  <a:cubicBezTo>
                    <a:pt x="166" y="97"/>
                    <a:pt x="166" y="97"/>
                    <a:pt x="166" y="97"/>
                  </a:cubicBezTo>
                  <a:cubicBezTo>
                    <a:pt x="160" y="104"/>
                    <a:pt x="160" y="104"/>
                    <a:pt x="160" y="104"/>
                  </a:cubicBezTo>
                  <a:cubicBezTo>
                    <a:pt x="156" y="102"/>
                    <a:pt x="156" y="102"/>
                    <a:pt x="156" y="102"/>
                  </a:cubicBezTo>
                  <a:cubicBezTo>
                    <a:pt x="154" y="109"/>
                    <a:pt x="154" y="109"/>
                    <a:pt x="154" y="109"/>
                  </a:cubicBezTo>
                  <a:cubicBezTo>
                    <a:pt x="149" y="105"/>
                    <a:pt x="149" y="105"/>
                    <a:pt x="149" y="105"/>
                  </a:cubicBezTo>
                  <a:cubicBezTo>
                    <a:pt x="149" y="105"/>
                    <a:pt x="144" y="104"/>
                    <a:pt x="143" y="104"/>
                  </a:cubicBezTo>
                  <a:cubicBezTo>
                    <a:pt x="142" y="104"/>
                    <a:pt x="139" y="108"/>
                    <a:pt x="139" y="108"/>
                  </a:cubicBezTo>
                  <a:cubicBezTo>
                    <a:pt x="134" y="104"/>
                    <a:pt x="134" y="104"/>
                    <a:pt x="134" y="104"/>
                  </a:cubicBezTo>
                  <a:cubicBezTo>
                    <a:pt x="130" y="101"/>
                    <a:pt x="130" y="101"/>
                    <a:pt x="130" y="101"/>
                  </a:cubicBezTo>
                  <a:cubicBezTo>
                    <a:pt x="130" y="101"/>
                    <a:pt x="119" y="102"/>
                    <a:pt x="118" y="102"/>
                  </a:cubicBezTo>
                  <a:cubicBezTo>
                    <a:pt x="117" y="102"/>
                    <a:pt x="110" y="101"/>
                    <a:pt x="110" y="101"/>
                  </a:cubicBezTo>
                  <a:cubicBezTo>
                    <a:pt x="101" y="103"/>
                    <a:pt x="101" y="103"/>
                    <a:pt x="101" y="103"/>
                  </a:cubicBezTo>
                  <a:cubicBezTo>
                    <a:pt x="88" y="103"/>
                    <a:pt x="88" y="103"/>
                    <a:pt x="88" y="103"/>
                  </a:cubicBezTo>
                  <a:cubicBezTo>
                    <a:pt x="76" y="104"/>
                    <a:pt x="76" y="104"/>
                    <a:pt x="76" y="104"/>
                  </a:cubicBezTo>
                  <a:cubicBezTo>
                    <a:pt x="67" y="104"/>
                    <a:pt x="67" y="104"/>
                    <a:pt x="67" y="104"/>
                  </a:cubicBezTo>
                  <a:cubicBezTo>
                    <a:pt x="60" y="109"/>
                    <a:pt x="60" y="109"/>
                    <a:pt x="60" y="109"/>
                  </a:cubicBezTo>
                  <a:cubicBezTo>
                    <a:pt x="53" y="110"/>
                    <a:pt x="53" y="110"/>
                    <a:pt x="53" y="110"/>
                  </a:cubicBezTo>
                  <a:cubicBezTo>
                    <a:pt x="45" y="111"/>
                    <a:pt x="45" y="111"/>
                    <a:pt x="45" y="111"/>
                  </a:cubicBezTo>
                  <a:cubicBezTo>
                    <a:pt x="44" y="111"/>
                    <a:pt x="44" y="111"/>
                    <a:pt x="44" y="111"/>
                  </a:cubicBezTo>
                  <a:cubicBezTo>
                    <a:pt x="43" y="112"/>
                    <a:pt x="43" y="112"/>
                    <a:pt x="43" y="112"/>
                  </a:cubicBezTo>
                  <a:cubicBezTo>
                    <a:pt x="40" y="114"/>
                    <a:pt x="40" y="114"/>
                    <a:pt x="40" y="114"/>
                  </a:cubicBezTo>
                  <a:cubicBezTo>
                    <a:pt x="40" y="115"/>
                    <a:pt x="40" y="115"/>
                    <a:pt x="40" y="115"/>
                  </a:cubicBezTo>
                  <a:cubicBezTo>
                    <a:pt x="38" y="117"/>
                    <a:pt x="38" y="117"/>
                    <a:pt x="38" y="117"/>
                  </a:cubicBezTo>
                  <a:cubicBezTo>
                    <a:pt x="37" y="122"/>
                    <a:pt x="37" y="122"/>
                    <a:pt x="37" y="122"/>
                  </a:cubicBezTo>
                  <a:cubicBezTo>
                    <a:pt x="36" y="124"/>
                    <a:pt x="34" y="126"/>
                    <a:pt x="33" y="128"/>
                  </a:cubicBezTo>
                  <a:cubicBezTo>
                    <a:pt x="33" y="128"/>
                    <a:pt x="33" y="128"/>
                    <a:pt x="33" y="128"/>
                  </a:cubicBezTo>
                  <a:cubicBezTo>
                    <a:pt x="33" y="128"/>
                    <a:pt x="30" y="127"/>
                    <a:pt x="30" y="129"/>
                  </a:cubicBezTo>
                  <a:cubicBezTo>
                    <a:pt x="30" y="130"/>
                    <a:pt x="30" y="130"/>
                    <a:pt x="30" y="130"/>
                  </a:cubicBezTo>
                  <a:cubicBezTo>
                    <a:pt x="27" y="131"/>
                    <a:pt x="22" y="129"/>
                    <a:pt x="22" y="129"/>
                  </a:cubicBezTo>
                  <a:cubicBezTo>
                    <a:pt x="17" y="132"/>
                    <a:pt x="17" y="132"/>
                    <a:pt x="17" y="132"/>
                  </a:cubicBezTo>
                  <a:cubicBezTo>
                    <a:pt x="17" y="133"/>
                    <a:pt x="17" y="134"/>
                    <a:pt x="18" y="134"/>
                  </a:cubicBezTo>
                  <a:cubicBezTo>
                    <a:pt x="19" y="135"/>
                    <a:pt x="19" y="135"/>
                    <a:pt x="19" y="136"/>
                  </a:cubicBezTo>
                  <a:cubicBezTo>
                    <a:pt x="20" y="136"/>
                    <a:pt x="20" y="137"/>
                    <a:pt x="20" y="137"/>
                  </a:cubicBezTo>
                  <a:cubicBezTo>
                    <a:pt x="22" y="142"/>
                    <a:pt x="22" y="142"/>
                    <a:pt x="22" y="142"/>
                  </a:cubicBezTo>
                  <a:cubicBezTo>
                    <a:pt x="22" y="146"/>
                    <a:pt x="22" y="146"/>
                    <a:pt x="22" y="146"/>
                  </a:cubicBezTo>
                  <a:cubicBezTo>
                    <a:pt x="22" y="146"/>
                    <a:pt x="22" y="149"/>
                    <a:pt x="24" y="149"/>
                  </a:cubicBezTo>
                  <a:cubicBezTo>
                    <a:pt x="26" y="149"/>
                    <a:pt x="27" y="150"/>
                    <a:pt x="27" y="152"/>
                  </a:cubicBezTo>
                  <a:cubicBezTo>
                    <a:pt x="27" y="154"/>
                    <a:pt x="32" y="156"/>
                    <a:pt x="32" y="156"/>
                  </a:cubicBezTo>
                  <a:cubicBezTo>
                    <a:pt x="32" y="156"/>
                    <a:pt x="32" y="160"/>
                    <a:pt x="33" y="161"/>
                  </a:cubicBezTo>
                  <a:cubicBezTo>
                    <a:pt x="35" y="162"/>
                    <a:pt x="37" y="163"/>
                    <a:pt x="40" y="163"/>
                  </a:cubicBezTo>
                  <a:cubicBezTo>
                    <a:pt x="43" y="164"/>
                    <a:pt x="42" y="168"/>
                    <a:pt x="44" y="169"/>
                  </a:cubicBezTo>
                  <a:cubicBezTo>
                    <a:pt x="46" y="170"/>
                    <a:pt x="48" y="172"/>
                    <a:pt x="46" y="172"/>
                  </a:cubicBezTo>
                  <a:cubicBezTo>
                    <a:pt x="45" y="173"/>
                    <a:pt x="42" y="173"/>
                    <a:pt x="42" y="173"/>
                  </a:cubicBezTo>
                  <a:cubicBezTo>
                    <a:pt x="42" y="173"/>
                    <a:pt x="41" y="174"/>
                    <a:pt x="41" y="176"/>
                  </a:cubicBezTo>
                  <a:cubicBezTo>
                    <a:pt x="42" y="177"/>
                    <a:pt x="42" y="177"/>
                    <a:pt x="42" y="177"/>
                  </a:cubicBezTo>
                  <a:cubicBezTo>
                    <a:pt x="46" y="182"/>
                    <a:pt x="46" y="182"/>
                    <a:pt x="46" y="182"/>
                  </a:cubicBezTo>
                  <a:cubicBezTo>
                    <a:pt x="46" y="188"/>
                    <a:pt x="46" y="188"/>
                    <a:pt x="46" y="188"/>
                  </a:cubicBezTo>
                  <a:cubicBezTo>
                    <a:pt x="46" y="188"/>
                    <a:pt x="46" y="190"/>
                    <a:pt x="46" y="192"/>
                  </a:cubicBezTo>
                  <a:cubicBezTo>
                    <a:pt x="46" y="193"/>
                    <a:pt x="45" y="195"/>
                    <a:pt x="43" y="195"/>
                  </a:cubicBezTo>
                  <a:cubicBezTo>
                    <a:pt x="43" y="195"/>
                    <a:pt x="43" y="195"/>
                    <a:pt x="43" y="195"/>
                  </a:cubicBezTo>
                  <a:cubicBezTo>
                    <a:pt x="43" y="195"/>
                    <a:pt x="43" y="195"/>
                    <a:pt x="43" y="195"/>
                  </a:cubicBezTo>
                  <a:cubicBezTo>
                    <a:pt x="42" y="195"/>
                    <a:pt x="42" y="195"/>
                    <a:pt x="42" y="195"/>
                  </a:cubicBezTo>
                  <a:cubicBezTo>
                    <a:pt x="41" y="196"/>
                    <a:pt x="41" y="198"/>
                    <a:pt x="40" y="198"/>
                  </a:cubicBezTo>
                  <a:cubicBezTo>
                    <a:pt x="39" y="199"/>
                    <a:pt x="37" y="196"/>
                    <a:pt x="36" y="199"/>
                  </a:cubicBezTo>
                  <a:cubicBezTo>
                    <a:pt x="35" y="203"/>
                    <a:pt x="33" y="206"/>
                    <a:pt x="33" y="207"/>
                  </a:cubicBezTo>
                  <a:cubicBezTo>
                    <a:pt x="32" y="208"/>
                    <a:pt x="29" y="209"/>
                    <a:pt x="29" y="211"/>
                  </a:cubicBezTo>
                  <a:cubicBezTo>
                    <a:pt x="28" y="213"/>
                    <a:pt x="28" y="211"/>
                    <a:pt x="26" y="216"/>
                  </a:cubicBezTo>
                  <a:cubicBezTo>
                    <a:pt x="24" y="221"/>
                    <a:pt x="23" y="223"/>
                    <a:pt x="23" y="223"/>
                  </a:cubicBezTo>
                  <a:cubicBezTo>
                    <a:pt x="14" y="235"/>
                    <a:pt x="14" y="235"/>
                    <a:pt x="14" y="235"/>
                  </a:cubicBezTo>
                  <a:cubicBezTo>
                    <a:pt x="14" y="235"/>
                    <a:pt x="9" y="243"/>
                    <a:pt x="9" y="244"/>
                  </a:cubicBezTo>
                  <a:cubicBezTo>
                    <a:pt x="9" y="245"/>
                    <a:pt x="9" y="249"/>
                    <a:pt x="9" y="249"/>
                  </a:cubicBezTo>
                  <a:cubicBezTo>
                    <a:pt x="13" y="253"/>
                    <a:pt x="13" y="253"/>
                    <a:pt x="13" y="253"/>
                  </a:cubicBezTo>
                  <a:cubicBezTo>
                    <a:pt x="13" y="257"/>
                    <a:pt x="13" y="257"/>
                    <a:pt x="13" y="257"/>
                  </a:cubicBezTo>
                  <a:cubicBezTo>
                    <a:pt x="13" y="257"/>
                    <a:pt x="13" y="260"/>
                    <a:pt x="14" y="261"/>
                  </a:cubicBezTo>
                  <a:cubicBezTo>
                    <a:pt x="15" y="261"/>
                    <a:pt x="15" y="261"/>
                    <a:pt x="15" y="261"/>
                  </a:cubicBezTo>
                  <a:cubicBezTo>
                    <a:pt x="14" y="264"/>
                    <a:pt x="14" y="264"/>
                    <a:pt x="14" y="264"/>
                  </a:cubicBezTo>
                  <a:cubicBezTo>
                    <a:pt x="14" y="264"/>
                    <a:pt x="15" y="267"/>
                    <a:pt x="16" y="267"/>
                  </a:cubicBezTo>
                  <a:cubicBezTo>
                    <a:pt x="16" y="267"/>
                    <a:pt x="18" y="268"/>
                    <a:pt x="18" y="268"/>
                  </a:cubicBezTo>
                  <a:cubicBezTo>
                    <a:pt x="18" y="268"/>
                    <a:pt x="20" y="270"/>
                    <a:pt x="20" y="270"/>
                  </a:cubicBezTo>
                  <a:cubicBezTo>
                    <a:pt x="21" y="271"/>
                    <a:pt x="20" y="273"/>
                    <a:pt x="20" y="273"/>
                  </a:cubicBezTo>
                  <a:cubicBezTo>
                    <a:pt x="20" y="273"/>
                    <a:pt x="20" y="274"/>
                    <a:pt x="19" y="274"/>
                  </a:cubicBezTo>
                  <a:cubicBezTo>
                    <a:pt x="18" y="274"/>
                    <a:pt x="18" y="274"/>
                    <a:pt x="16" y="274"/>
                  </a:cubicBezTo>
                  <a:cubicBezTo>
                    <a:pt x="16" y="273"/>
                    <a:pt x="16" y="273"/>
                    <a:pt x="15" y="273"/>
                  </a:cubicBezTo>
                  <a:cubicBezTo>
                    <a:pt x="13" y="273"/>
                    <a:pt x="13" y="273"/>
                    <a:pt x="13" y="273"/>
                  </a:cubicBezTo>
                  <a:cubicBezTo>
                    <a:pt x="12" y="273"/>
                    <a:pt x="12" y="273"/>
                    <a:pt x="11" y="273"/>
                  </a:cubicBezTo>
                  <a:cubicBezTo>
                    <a:pt x="10" y="273"/>
                    <a:pt x="10" y="273"/>
                    <a:pt x="10" y="273"/>
                  </a:cubicBezTo>
                  <a:cubicBezTo>
                    <a:pt x="9" y="273"/>
                    <a:pt x="9" y="273"/>
                    <a:pt x="8" y="274"/>
                  </a:cubicBezTo>
                  <a:cubicBezTo>
                    <a:pt x="8" y="275"/>
                    <a:pt x="8" y="275"/>
                    <a:pt x="8" y="275"/>
                  </a:cubicBezTo>
                  <a:cubicBezTo>
                    <a:pt x="8" y="275"/>
                    <a:pt x="7" y="276"/>
                    <a:pt x="7" y="277"/>
                  </a:cubicBezTo>
                  <a:cubicBezTo>
                    <a:pt x="6" y="277"/>
                    <a:pt x="6" y="279"/>
                    <a:pt x="6" y="279"/>
                  </a:cubicBezTo>
                  <a:cubicBezTo>
                    <a:pt x="6" y="279"/>
                    <a:pt x="6" y="280"/>
                    <a:pt x="6" y="280"/>
                  </a:cubicBezTo>
                  <a:cubicBezTo>
                    <a:pt x="6" y="280"/>
                    <a:pt x="6" y="282"/>
                    <a:pt x="6" y="282"/>
                  </a:cubicBezTo>
                  <a:cubicBezTo>
                    <a:pt x="5" y="284"/>
                    <a:pt x="5" y="284"/>
                    <a:pt x="5" y="284"/>
                  </a:cubicBezTo>
                  <a:cubicBezTo>
                    <a:pt x="5" y="284"/>
                    <a:pt x="4" y="285"/>
                    <a:pt x="5" y="286"/>
                  </a:cubicBezTo>
                  <a:cubicBezTo>
                    <a:pt x="5" y="286"/>
                    <a:pt x="5" y="287"/>
                    <a:pt x="5" y="287"/>
                  </a:cubicBezTo>
                  <a:cubicBezTo>
                    <a:pt x="6" y="288"/>
                    <a:pt x="6" y="288"/>
                    <a:pt x="6" y="288"/>
                  </a:cubicBezTo>
                  <a:cubicBezTo>
                    <a:pt x="4" y="290"/>
                    <a:pt x="4" y="290"/>
                    <a:pt x="4" y="290"/>
                  </a:cubicBezTo>
                  <a:cubicBezTo>
                    <a:pt x="4" y="292"/>
                    <a:pt x="4" y="292"/>
                    <a:pt x="4" y="292"/>
                  </a:cubicBezTo>
                  <a:cubicBezTo>
                    <a:pt x="4" y="292"/>
                    <a:pt x="5" y="293"/>
                    <a:pt x="4" y="294"/>
                  </a:cubicBezTo>
                  <a:cubicBezTo>
                    <a:pt x="4" y="294"/>
                    <a:pt x="3" y="295"/>
                    <a:pt x="3" y="295"/>
                  </a:cubicBezTo>
                  <a:cubicBezTo>
                    <a:pt x="3" y="295"/>
                    <a:pt x="1" y="297"/>
                    <a:pt x="1" y="297"/>
                  </a:cubicBezTo>
                  <a:cubicBezTo>
                    <a:pt x="1" y="297"/>
                    <a:pt x="1" y="298"/>
                    <a:pt x="1" y="298"/>
                  </a:cubicBezTo>
                  <a:cubicBezTo>
                    <a:pt x="1" y="298"/>
                    <a:pt x="0" y="300"/>
                    <a:pt x="0" y="300"/>
                  </a:cubicBezTo>
                  <a:cubicBezTo>
                    <a:pt x="0" y="300"/>
                    <a:pt x="0" y="303"/>
                    <a:pt x="0" y="303"/>
                  </a:cubicBezTo>
                  <a:cubicBezTo>
                    <a:pt x="0" y="303"/>
                    <a:pt x="1" y="304"/>
                    <a:pt x="1" y="304"/>
                  </a:cubicBezTo>
                  <a:cubicBezTo>
                    <a:pt x="1" y="304"/>
                    <a:pt x="1" y="305"/>
                    <a:pt x="1" y="306"/>
                  </a:cubicBezTo>
                  <a:cubicBezTo>
                    <a:pt x="0" y="306"/>
                    <a:pt x="1" y="307"/>
                    <a:pt x="1" y="308"/>
                  </a:cubicBezTo>
                  <a:cubicBezTo>
                    <a:pt x="1" y="308"/>
                    <a:pt x="1" y="309"/>
                    <a:pt x="1" y="309"/>
                  </a:cubicBezTo>
                  <a:cubicBezTo>
                    <a:pt x="0" y="311"/>
                    <a:pt x="0" y="311"/>
                    <a:pt x="0" y="311"/>
                  </a:cubicBezTo>
                  <a:cubicBezTo>
                    <a:pt x="0" y="311"/>
                    <a:pt x="0" y="311"/>
                    <a:pt x="0" y="311"/>
                  </a:cubicBezTo>
                  <a:cubicBezTo>
                    <a:pt x="0" y="312"/>
                    <a:pt x="0" y="312"/>
                    <a:pt x="0" y="312"/>
                  </a:cubicBezTo>
                  <a:cubicBezTo>
                    <a:pt x="0" y="314"/>
                    <a:pt x="0" y="314"/>
                    <a:pt x="0" y="314"/>
                  </a:cubicBezTo>
                  <a:cubicBezTo>
                    <a:pt x="2" y="314"/>
                    <a:pt x="2" y="314"/>
                    <a:pt x="2" y="314"/>
                  </a:cubicBezTo>
                  <a:cubicBezTo>
                    <a:pt x="3" y="313"/>
                    <a:pt x="3" y="313"/>
                    <a:pt x="3" y="313"/>
                  </a:cubicBezTo>
                  <a:cubicBezTo>
                    <a:pt x="8" y="311"/>
                    <a:pt x="8" y="311"/>
                    <a:pt x="8" y="311"/>
                  </a:cubicBezTo>
                  <a:cubicBezTo>
                    <a:pt x="11" y="314"/>
                    <a:pt x="11" y="314"/>
                    <a:pt x="11" y="314"/>
                  </a:cubicBezTo>
                  <a:cubicBezTo>
                    <a:pt x="14" y="317"/>
                    <a:pt x="14" y="317"/>
                    <a:pt x="14" y="317"/>
                  </a:cubicBezTo>
                  <a:cubicBezTo>
                    <a:pt x="19" y="317"/>
                    <a:pt x="19" y="317"/>
                    <a:pt x="19" y="317"/>
                  </a:cubicBezTo>
                  <a:cubicBezTo>
                    <a:pt x="22" y="321"/>
                    <a:pt x="22" y="321"/>
                    <a:pt x="22" y="321"/>
                  </a:cubicBezTo>
                  <a:cubicBezTo>
                    <a:pt x="25" y="324"/>
                    <a:pt x="25" y="324"/>
                    <a:pt x="25" y="324"/>
                  </a:cubicBezTo>
                  <a:cubicBezTo>
                    <a:pt x="30" y="323"/>
                    <a:pt x="30" y="323"/>
                    <a:pt x="30" y="323"/>
                  </a:cubicBezTo>
                  <a:cubicBezTo>
                    <a:pt x="35" y="326"/>
                    <a:pt x="35" y="326"/>
                    <a:pt x="35" y="326"/>
                  </a:cubicBezTo>
                  <a:cubicBezTo>
                    <a:pt x="34" y="329"/>
                    <a:pt x="34" y="329"/>
                    <a:pt x="34" y="329"/>
                  </a:cubicBezTo>
                  <a:cubicBezTo>
                    <a:pt x="34" y="329"/>
                    <a:pt x="38" y="324"/>
                    <a:pt x="39" y="323"/>
                  </a:cubicBezTo>
                  <a:cubicBezTo>
                    <a:pt x="40" y="322"/>
                    <a:pt x="44" y="321"/>
                    <a:pt x="44" y="321"/>
                  </a:cubicBezTo>
                  <a:cubicBezTo>
                    <a:pt x="44" y="321"/>
                    <a:pt x="46" y="323"/>
                    <a:pt x="48" y="324"/>
                  </a:cubicBezTo>
                  <a:cubicBezTo>
                    <a:pt x="51" y="324"/>
                    <a:pt x="51" y="324"/>
                    <a:pt x="51" y="324"/>
                  </a:cubicBezTo>
                  <a:cubicBezTo>
                    <a:pt x="53" y="324"/>
                    <a:pt x="61" y="323"/>
                    <a:pt x="61" y="323"/>
                  </a:cubicBezTo>
                  <a:cubicBezTo>
                    <a:pt x="72" y="324"/>
                    <a:pt x="72" y="324"/>
                    <a:pt x="72" y="324"/>
                  </a:cubicBezTo>
                  <a:cubicBezTo>
                    <a:pt x="78" y="321"/>
                    <a:pt x="78" y="321"/>
                    <a:pt x="78" y="321"/>
                  </a:cubicBezTo>
                  <a:cubicBezTo>
                    <a:pt x="90" y="322"/>
                    <a:pt x="90" y="322"/>
                    <a:pt x="90" y="322"/>
                  </a:cubicBezTo>
                  <a:cubicBezTo>
                    <a:pt x="92" y="321"/>
                    <a:pt x="92" y="321"/>
                    <a:pt x="92" y="321"/>
                  </a:cubicBezTo>
                  <a:cubicBezTo>
                    <a:pt x="93" y="322"/>
                    <a:pt x="93" y="322"/>
                    <a:pt x="93" y="322"/>
                  </a:cubicBezTo>
                  <a:cubicBezTo>
                    <a:pt x="97" y="321"/>
                    <a:pt x="97" y="321"/>
                    <a:pt x="97" y="321"/>
                  </a:cubicBezTo>
                  <a:cubicBezTo>
                    <a:pt x="101" y="325"/>
                    <a:pt x="101" y="325"/>
                    <a:pt x="101" y="325"/>
                  </a:cubicBezTo>
                  <a:cubicBezTo>
                    <a:pt x="109" y="324"/>
                    <a:pt x="109" y="324"/>
                    <a:pt x="109" y="324"/>
                  </a:cubicBezTo>
                  <a:cubicBezTo>
                    <a:pt x="114" y="317"/>
                    <a:pt x="114" y="317"/>
                    <a:pt x="114" y="317"/>
                  </a:cubicBezTo>
                  <a:cubicBezTo>
                    <a:pt x="114" y="317"/>
                    <a:pt x="117" y="314"/>
                    <a:pt x="121" y="313"/>
                  </a:cubicBezTo>
                  <a:cubicBezTo>
                    <a:pt x="125" y="313"/>
                    <a:pt x="132" y="310"/>
                    <a:pt x="132" y="310"/>
                  </a:cubicBezTo>
                  <a:lnTo>
                    <a:pt x="141" y="305"/>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3" name="Freeform 92">
              <a:extLst>
                <a:ext uri="{FF2B5EF4-FFF2-40B4-BE49-F238E27FC236}">
                  <a16:creationId xmlns:a16="http://schemas.microsoft.com/office/drawing/2014/main" id="{AFAEBAA0-2054-40FF-9700-EA5E1A076D08}"/>
                </a:ext>
              </a:extLst>
            </p:cNvPr>
            <p:cNvSpPr>
              <a:spLocks noEditPoints="1"/>
            </p:cNvSpPr>
            <p:nvPr/>
          </p:nvSpPr>
          <p:spPr bwMode="auto">
            <a:xfrm>
              <a:off x="5078738" y="538527"/>
              <a:ext cx="643167" cy="1694015"/>
            </a:xfrm>
            <a:custGeom>
              <a:avLst/>
              <a:gdLst>
                <a:gd name="T0" fmla="*/ 246 w 282"/>
                <a:gd name="T1" fmla="*/ 59 h 766"/>
                <a:gd name="T2" fmla="*/ 210 w 282"/>
                <a:gd name="T3" fmla="*/ 30 h 766"/>
                <a:gd name="T4" fmla="*/ 183 w 282"/>
                <a:gd name="T5" fmla="*/ 8 h 766"/>
                <a:gd name="T6" fmla="*/ 167 w 282"/>
                <a:gd name="T7" fmla="*/ 32 h 766"/>
                <a:gd name="T8" fmla="*/ 123 w 282"/>
                <a:gd name="T9" fmla="*/ 69 h 766"/>
                <a:gd name="T10" fmla="*/ 100 w 282"/>
                <a:gd name="T11" fmla="*/ 111 h 766"/>
                <a:gd name="T12" fmla="*/ 65 w 282"/>
                <a:gd name="T13" fmla="*/ 180 h 766"/>
                <a:gd name="T14" fmla="*/ 52 w 282"/>
                <a:gd name="T15" fmla="*/ 265 h 766"/>
                <a:gd name="T16" fmla="*/ 15 w 282"/>
                <a:gd name="T17" fmla="*/ 333 h 766"/>
                <a:gd name="T18" fmla="*/ 25 w 282"/>
                <a:gd name="T19" fmla="*/ 418 h 766"/>
                <a:gd name="T20" fmla="*/ 27 w 282"/>
                <a:gd name="T21" fmla="*/ 466 h 766"/>
                <a:gd name="T22" fmla="*/ 29 w 282"/>
                <a:gd name="T23" fmla="*/ 515 h 766"/>
                <a:gd name="T24" fmla="*/ 13 w 282"/>
                <a:gd name="T25" fmla="*/ 535 h 766"/>
                <a:gd name="T26" fmla="*/ 8 w 282"/>
                <a:gd name="T27" fmla="*/ 567 h 766"/>
                <a:gd name="T28" fmla="*/ 10 w 282"/>
                <a:gd name="T29" fmla="*/ 603 h 766"/>
                <a:gd name="T30" fmla="*/ 12 w 282"/>
                <a:gd name="T31" fmla="*/ 616 h 766"/>
                <a:gd name="T32" fmla="*/ 19 w 282"/>
                <a:gd name="T33" fmla="*/ 636 h 766"/>
                <a:gd name="T34" fmla="*/ 25 w 282"/>
                <a:gd name="T35" fmla="*/ 655 h 766"/>
                <a:gd name="T36" fmla="*/ 46 w 282"/>
                <a:gd name="T37" fmla="*/ 685 h 766"/>
                <a:gd name="T38" fmla="*/ 50 w 282"/>
                <a:gd name="T39" fmla="*/ 705 h 766"/>
                <a:gd name="T40" fmla="*/ 60 w 282"/>
                <a:gd name="T41" fmla="*/ 739 h 766"/>
                <a:gd name="T42" fmla="*/ 64 w 282"/>
                <a:gd name="T43" fmla="*/ 764 h 766"/>
                <a:gd name="T44" fmla="*/ 93 w 282"/>
                <a:gd name="T45" fmla="*/ 758 h 766"/>
                <a:gd name="T46" fmla="*/ 107 w 282"/>
                <a:gd name="T47" fmla="*/ 752 h 766"/>
                <a:gd name="T48" fmla="*/ 114 w 282"/>
                <a:gd name="T49" fmla="*/ 729 h 766"/>
                <a:gd name="T50" fmla="*/ 122 w 282"/>
                <a:gd name="T51" fmla="*/ 717 h 766"/>
                <a:gd name="T52" fmla="*/ 158 w 282"/>
                <a:gd name="T53" fmla="*/ 688 h 766"/>
                <a:gd name="T54" fmla="*/ 165 w 282"/>
                <a:gd name="T55" fmla="*/ 629 h 766"/>
                <a:gd name="T56" fmla="*/ 163 w 282"/>
                <a:gd name="T57" fmla="*/ 590 h 766"/>
                <a:gd name="T58" fmla="*/ 182 w 282"/>
                <a:gd name="T59" fmla="*/ 559 h 766"/>
                <a:gd name="T60" fmla="*/ 191 w 282"/>
                <a:gd name="T61" fmla="*/ 558 h 766"/>
                <a:gd name="T62" fmla="*/ 205 w 282"/>
                <a:gd name="T63" fmla="*/ 541 h 766"/>
                <a:gd name="T64" fmla="*/ 207 w 282"/>
                <a:gd name="T65" fmla="*/ 514 h 766"/>
                <a:gd name="T66" fmla="*/ 199 w 282"/>
                <a:gd name="T67" fmla="*/ 493 h 766"/>
                <a:gd name="T68" fmla="*/ 180 w 282"/>
                <a:gd name="T69" fmla="*/ 467 h 766"/>
                <a:gd name="T70" fmla="*/ 161 w 282"/>
                <a:gd name="T71" fmla="*/ 459 h 766"/>
                <a:gd name="T72" fmla="*/ 151 w 282"/>
                <a:gd name="T73" fmla="*/ 424 h 766"/>
                <a:gd name="T74" fmla="*/ 157 w 282"/>
                <a:gd name="T75" fmla="*/ 407 h 766"/>
                <a:gd name="T76" fmla="*/ 154 w 282"/>
                <a:gd name="T77" fmla="*/ 369 h 766"/>
                <a:gd name="T78" fmla="*/ 168 w 282"/>
                <a:gd name="T79" fmla="*/ 350 h 766"/>
                <a:gd name="T80" fmla="*/ 182 w 282"/>
                <a:gd name="T81" fmla="*/ 325 h 766"/>
                <a:gd name="T82" fmla="*/ 196 w 282"/>
                <a:gd name="T83" fmla="*/ 307 h 766"/>
                <a:gd name="T84" fmla="*/ 210 w 282"/>
                <a:gd name="T85" fmla="*/ 295 h 766"/>
                <a:gd name="T86" fmla="*/ 225 w 282"/>
                <a:gd name="T87" fmla="*/ 266 h 766"/>
                <a:gd name="T88" fmla="*/ 229 w 282"/>
                <a:gd name="T89" fmla="*/ 238 h 766"/>
                <a:gd name="T90" fmla="*/ 225 w 282"/>
                <a:gd name="T91" fmla="*/ 219 h 766"/>
                <a:gd name="T92" fmla="*/ 229 w 282"/>
                <a:gd name="T93" fmla="*/ 198 h 766"/>
                <a:gd name="T94" fmla="*/ 242 w 282"/>
                <a:gd name="T95" fmla="*/ 187 h 766"/>
                <a:gd name="T96" fmla="*/ 258 w 282"/>
                <a:gd name="T97" fmla="*/ 170 h 766"/>
                <a:gd name="T98" fmla="*/ 269 w 282"/>
                <a:gd name="T99" fmla="*/ 173 h 766"/>
                <a:gd name="T100" fmla="*/ 275 w 282"/>
                <a:gd name="T101" fmla="*/ 169 h 766"/>
                <a:gd name="T102" fmla="*/ 279 w 282"/>
                <a:gd name="T103" fmla="*/ 165 h 766"/>
                <a:gd name="T104" fmla="*/ 266 w 282"/>
                <a:gd name="T105" fmla="*/ 119 h 766"/>
                <a:gd name="T106" fmla="*/ 164 w 282"/>
                <a:gd name="T107" fmla="*/ 699 h 766"/>
                <a:gd name="T108" fmla="*/ 174 w 282"/>
                <a:gd name="T109" fmla="*/ 650 h 766"/>
                <a:gd name="T110" fmla="*/ 175 w 282"/>
                <a:gd name="T111" fmla="*/ 673 h 766"/>
                <a:gd name="T112" fmla="*/ 165 w 282"/>
                <a:gd name="T113" fmla="*/ 710 h 766"/>
                <a:gd name="T114" fmla="*/ 210 w 282"/>
                <a:gd name="T115" fmla="*/ 625 h 766"/>
                <a:gd name="T116" fmla="*/ 229 w 282"/>
                <a:gd name="T117" fmla="*/ 607 h 766"/>
                <a:gd name="T118" fmla="*/ 224 w 282"/>
                <a:gd name="T119" fmla="*/ 631 h 766"/>
                <a:gd name="T120" fmla="*/ 216 w 282"/>
                <a:gd name="T121" fmla="*/ 660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2" h="766">
                  <a:moveTo>
                    <a:pt x="255" y="88"/>
                  </a:moveTo>
                  <a:cubicBezTo>
                    <a:pt x="255" y="87"/>
                    <a:pt x="255" y="87"/>
                    <a:pt x="255" y="87"/>
                  </a:cubicBezTo>
                  <a:cubicBezTo>
                    <a:pt x="255" y="87"/>
                    <a:pt x="253" y="83"/>
                    <a:pt x="254" y="81"/>
                  </a:cubicBezTo>
                  <a:cubicBezTo>
                    <a:pt x="254" y="81"/>
                    <a:pt x="254" y="81"/>
                    <a:pt x="254" y="80"/>
                  </a:cubicBezTo>
                  <a:cubicBezTo>
                    <a:pt x="254" y="79"/>
                    <a:pt x="254" y="79"/>
                    <a:pt x="254" y="79"/>
                  </a:cubicBezTo>
                  <a:cubicBezTo>
                    <a:pt x="250" y="80"/>
                    <a:pt x="250" y="80"/>
                    <a:pt x="250" y="80"/>
                  </a:cubicBezTo>
                  <a:cubicBezTo>
                    <a:pt x="247" y="76"/>
                    <a:pt x="247" y="76"/>
                    <a:pt x="247" y="76"/>
                  </a:cubicBezTo>
                  <a:cubicBezTo>
                    <a:pt x="248" y="71"/>
                    <a:pt x="248" y="71"/>
                    <a:pt x="248" y="71"/>
                  </a:cubicBezTo>
                  <a:cubicBezTo>
                    <a:pt x="246" y="59"/>
                    <a:pt x="246" y="59"/>
                    <a:pt x="246" y="59"/>
                  </a:cubicBezTo>
                  <a:cubicBezTo>
                    <a:pt x="248" y="53"/>
                    <a:pt x="248" y="53"/>
                    <a:pt x="248" y="53"/>
                  </a:cubicBezTo>
                  <a:cubicBezTo>
                    <a:pt x="242" y="50"/>
                    <a:pt x="242" y="50"/>
                    <a:pt x="242" y="50"/>
                  </a:cubicBezTo>
                  <a:cubicBezTo>
                    <a:pt x="238" y="44"/>
                    <a:pt x="238" y="44"/>
                    <a:pt x="238" y="44"/>
                  </a:cubicBezTo>
                  <a:cubicBezTo>
                    <a:pt x="238" y="44"/>
                    <a:pt x="237" y="46"/>
                    <a:pt x="236" y="45"/>
                  </a:cubicBezTo>
                  <a:cubicBezTo>
                    <a:pt x="235" y="44"/>
                    <a:pt x="230" y="36"/>
                    <a:pt x="230" y="36"/>
                  </a:cubicBezTo>
                  <a:cubicBezTo>
                    <a:pt x="221" y="33"/>
                    <a:pt x="221" y="33"/>
                    <a:pt x="221" y="33"/>
                  </a:cubicBezTo>
                  <a:cubicBezTo>
                    <a:pt x="217" y="31"/>
                    <a:pt x="217" y="31"/>
                    <a:pt x="217" y="31"/>
                  </a:cubicBezTo>
                  <a:cubicBezTo>
                    <a:pt x="212" y="30"/>
                    <a:pt x="212" y="30"/>
                    <a:pt x="212" y="30"/>
                  </a:cubicBezTo>
                  <a:cubicBezTo>
                    <a:pt x="212" y="30"/>
                    <a:pt x="211" y="32"/>
                    <a:pt x="210" y="30"/>
                  </a:cubicBezTo>
                  <a:cubicBezTo>
                    <a:pt x="209" y="28"/>
                    <a:pt x="207" y="26"/>
                    <a:pt x="207" y="26"/>
                  </a:cubicBezTo>
                  <a:cubicBezTo>
                    <a:pt x="203" y="27"/>
                    <a:pt x="203" y="27"/>
                    <a:pt x="203" y="27"/>
                  </a:cubicBezTo>
                  <a:cubicBezTo>
                    <a:pt x="200" y="23"/>
                    <a:pt x="200" y="23"/>
                    <a:pt x="200" y="23"/>
                  </a:cubicBezTo>
                  <a:cubicBezTo>
                    <a:pt x="200" y="23"/>
                    <a:pt x="199" y="23"/>
                    <a:pt x="198" y="23"/>
                  </a:cubicBezTo>
                  <a:cubicBezTo>
                    <a:pt x="197" y="22"/>
                    <a:pt x="195" y="21"/>
                    <a:pt x="195" y="21"/>
                  </a:cubicBezTo>
                  <a:cubicBezTo>
                    <a:pt x="192" y="16"/>
                    <a:pt x="192" y="16"/>
                    <a:pt x="192" y="16"/>
                  </a:cubicBezTo>
                  <a:cubicBezTo>
                    <a:pt x="188" y="14"/>
                    <a:pt x="188" y="14"/>
                    <a:pt x="188" y="14"/>
                  </a:cubicBezTo>
                  <a:cubicBezTo>
                    <a:pt x="183" y="12"/>
                    <a:pt x="183" y="12"/>
                    <a:pt x="183" y="12"/>
                  </a:cubicBezTo>
                  <a:cubicBezTo>
                    <a:pt x="183" y="8"/>
                    <a:pt x="183" y="8"/>
                    <a:pt x="183" y="8"/>
                  </a:cubicBezTo>
                  <a:cubicBezTo>
                    <a:pt x="176" y="4"/>
                    <a:pt x="176" y="4"/>
                    <a:pt x="176" y="4"/>
                  </a:cubicBezTo>
                  <a:cubicBezTo>
                    <a:pt x="176" y="4"/>
                    <a:pt x="175" y="2"/>
                    <a:pt x="176" y="2"/>
                  </a:cubicBezTo>
                  <a:cubicBezTo>
                    <a:pt x="177" y="1"/>
                    <a:pt x="180" y="1"/>
                    <a:pt x="182" y="1"/>
                  </a:cubicBezTo>
                  <a:cubicBezTo>
                    <a:pt x="177" y="0"/>
                    <a:pt x="177" y="0"/>
                    <a:pt x="177" y="0"/>
                  </a:cubicBezTo>
                  <a:cubicBezTo>
                    <a:pt x="171" y="5"/>
                    <a:pt x="171" y="5"/>
                    <a:pt x="171" y="5"/>
                  </a:cubicBezTo>
                  <a:cubicBezTo>
                    <a:pt x="168" y="5"/>
                    <a:pt x="168" y="5"/>
                    <a:pt x="168" y="5"/>
                  </a:cubicBezTo>
                  <a:cubicBezTo>
                    <a:pt x="168" y="5"/>
                    <a:pt x="166" y="6"/>
                    <a:pt x="166" y="7"/>
                  </a:cubicBezTo>
                  <a:cubicBezTo>
                    <a:pt x="167" y="8"/>
                    <a:pt x="169" y="17"/>
                    <a:pt x="170" y="19"/>
                  </a:cubicBezTo>
                  <a:cubicBezTo>
                    <a:pt x="171" y="20"/>
                    <a:pt x="171" y="27"/>
                    <a:pt x="167" y="32"/>
                  </a:cubicBezTo>
                  <a:cubicBezTo>
                    <a:pt x="171" y="36"/>
                    <a:pt x="171" y="36"/>
                    <a:pt x="171" y="36"/>
                  </a:cubicBezTo>
                  <a:cubicBezTo>
                    <a:pt x="167" y="41"/>
                    <a:pt x="167" y="41"/>
                    <a:pt x="167" y="41"/>
                  </a:cubicBezTo>
                  <a:cubicBezTo>
                    <a:pt x="161" y="42"/>
                    <a:pt x="161" y="42"/>
                    <a:pt x="161" y="42"/>
                  </a:cubicBezTo>
                  <a:cubicBezTo>
                    <a:pt x="161" y="42"/>
                    <a:pt x="155" y="41"/>
                    <a:pt x="154" y="40"/>
                  </a:cubicBezTo>
                  <a:cubicBezTo>
                    <a:pt x="153" y="39"/>
                    <a:pt x="148" y="37"/>
                    <a:pt x="147" y="37"/>
                  </a:cubicBezTo>
                  <a:cubicBezTo>
                    <a:pt x="145" y="38"/>
                    <a:pt x="131" y="37"/>
                    <a:pt x="131" y="37"/>
                  </a:cubicBezTo>
                  <a:cubicBezTo>
                    <a:pt x="128" y="41"/>
                    <a:pt x="129" y="62"/>
                    <a:pt x="130" y="65"/>
                  </a:cubicBezTo>
                  <a:cubicBezTo>
                    <a:pt x="128" y="69"/>
                    <a:pt x="128" y="69"/>
                    <a:pt x="128" y="69"/>
                  </a:cubicBezTo>
                  <a:cubicBezTo>
                    <a:pt x="123" y="69"/>
                    <a:pt x="123" y="69"/>
                    <a:pt x="123" y="69"/>
                  </a:cubicBezTo>
                  <a:cubicBezTo>
                    <a:pt x="113" y="64"/>
                    <a:pt x="113" y="64"/>
                    <a:pt x="113" y="64"/>
                  </a:cubicBezTo>
                  <a:cubicBezTo>
                    <a:pt x="109" y="72"/>
                    <a:pt x="109" y="72"/>
                    <a:pt x="109" y="72"/>
                  </a:cubicBezTo>
                  <a:cubicBezTo>
                    <a:pt x="109" y="72"/>
                    <a:pt x="105" y="76"/>
                    <a:pt x="105" y="78"/>
                  </a:cubicBezTo>
                  <a:cubicBezTo>
                    <a:pt x="105" y="79"/>
                    <a:pt x="103" y="83"/>
                    <a:pt x="103" y="83"/>
                  </a:cubicBezTo>
                  <a:cubicBezTo>
                    <a:pt x="103" y="84"/>
                    <a:pt x="103" y="91"/>
                    <a:pt x="103" y="91"/>
                  </a:cubicBezTo>
                  <a:cubicBezTo>
                    <a:pt x="101" y="95"/>
                    <a:pt x="101" y="95"/>
                    <a:pt x="101" y="95"/>
                  </a:cubicBezTo>
                  <a:cubicBezTo>
                    <a:pt x="95" y="99"/>
                    <a:pt x="95" y="99"/>
                    <a:pt x="95" y="99"/>
                  </a:cubicBezTo>
                  <a:cubicBezTo>
                    <a:pt x="95" y="104"/>
                    <a:pt x="95" y="104"/>
                    <a:pt x="95" y="104"/>
                  </a:cubicBezTo>
                  <a:cubicBezTo>
                    <a:pt x="95" y="104"/>
                    <a:pt x="98" y="110"/>
                    <a:pt x="100" y="111"/>
                  </a:cubicBezTo>
                  <a:cubicBezTo>
                    <a:pt x="101" y="113"/>
                    <a:pt x="103" y="121"/>
                    <a:pt x="103" y="121"/>
                  </a:cubicBezTo>
                  <a:cubicBezTo>
                    <a:pt x="103" y="121"/>
                    <a:pt x="100" y="128"/>
                    <a:pt x="99" y="130"/>
                  </a:cubicBezTo>
                  <a:cubicBezTo>
                    <a:pt x="98" y="132"/>
                    <a:pt x="90" y="142"/>
                    <a:pt x="90" y="142"/>
                  </a:cubicBezTo>
                  <a:cubicBezTo>
                    <a:pt x="85" y="155"/>
                    <a:pt x="85" y="155"/>
                    <a:pt x="85" y="155"/>
                  </a:cubicBezTo>
                  <a:cubicBezTo>
                    <a:pt x="85" y="164"/>
                    <a:pt x="85" y="164"/>
                    <a:pt x="85" y="164"/>
                  </a:cubicBezTo>
                  <a:cubicBezTo>
                    <a:pt x="84" y="169"/>
                    <a:pt x="84" y="169"/>
                    <a:pt x="84" y="169"/>
                  </a:cubicBezTo>
                  <a:cubicBezTo>
                    <a:pt x="77" y="176"/>
                    <a:pt x="77" y="176"/>
                    <a:pt x="77" y="176"/>
                  </a:cubicBezTo>
                  <a:cubicBezTo>
                    <a:pt x="68" y="177"/>
                    <a:pt x="68" y="177"/>
                    <a:pt x="68" y="177"/>
                  </a:cubicBezTo>
                  <a:cubicBezTo>
                    <a:pt x="65" y="180"/>
                    <a:pt x="65" y="180"/>
                    <a:pt x="65" y="180"/>
                  </a:cubicBezTo>
                  <a:cubicBezTo>
                    <a:pt x="70" y="197"/>
                    <a:pt x="70" y="197"/>
                    <a:pt x="70" y="197"/>
                  </a:cubicBezTo>
                  <a:cubicBezTo>
                    <a:pt x="68" y="205"/>
                    <a:pt x="68" y="205"/>
                    <a:pt x="68" y="205"/>
                  </a:cubicBezTo>
                  <a:cubicBezTo>
                    <a:pt x="67" y="212"/>
                    <a:pt x="67" y="212"/>
                    <a:pt x="67" y="212"/>
                  </a:cubicBezTo>
                  <a:cubicBezTo>
                    <a:pt x="67" y="212"/>
                    <a:pt x="65" y="218"/>
                    <a:pt x="66" y="219"/>
                  </a:cubicBezTo>
                  <a:cubicBezTo>
                    <a:pt x="67" y="221"/>
                    <a:pt x="68" y="225"/>
                    <a:pt x="68" y="225"/>
                  </a:cubicBezTo>
                  <a:cubicBezTo>
                    <a:pt x="64" y="228"/>
                    <a:pt x="64" y="228"/>
                    <a:pt x="64" y="228"/>
                  </a:cubicBezTo>
                  <a:cubicBezTo>
                    <a:pt x="65" y="234"/>
                    <a:pt x="65" y="234"/>
                    <a:pt x="65" y="234"/>
                  </a:cubicBezTo>
                  <a:cubicBezTo>
                    <a:pt x="50" y="260"/>
                    <a:pt x="50" y="260"/>
                    <a:pt x="50" y="260"/>
                  </a:cubicBezTo>
                  <a:cubicBezTo>
                    <a:pt x="52" y="265"/>
                    <a:pt x="52" y="265"/>
                    <a:pt x="52" y="265"/>
                  </a:cubicBezTo>
                  <a:cubicBezTo>
                    <a:pt x="61" y="267"/>
                    <a:pt x="61" y="267"/>
                    <a:pt x="61" y="267"/>
                  </a:cubicBezTo>
                  <a:cubicBezTo>
                    <a:pt x="62" y="283"/>
                    <a:pt x="62" y="283"/>
                    <a:pt x="62" y="283"/>
                  </a:cubicBezTo>
                  <a:cubicBezTo>
                    <a:pt x="59" y="290"/>
                    <a:pt x="59" y="290"/>
                    <a:pt x="59" y="290"/>
                  </a:cubicBezTo>
                  <a:cubicBezTo>
                    <a:pt x="58" y="292"/>
                    <a:pt x="58" y="292"/>
                    <a:pt x="58" y="292"/>
                  </a:cubicBezTo>
                  <a:cubicBezTo>
                    <a:pt x="34" y="293"/>
                    <a:pt x="34" y="293"/>
                    <a:pt x="34" y="293"/>
                  </a:cubicBezTo>
                  <a:cubicBezTo>
                    <a:pt x="21" y="310"/>
                    <a:pt x="21" y="310"/>
                    <a:pt x="21" y="310"/>
                  </a:cubicBezTo>
                  <a:cubicBezTo>
                    <a:pt x="19" y="320"/>
                    <a:pt x="19" y="320"/>
                    <a:pt x="19" y="320"/>
                  </a:cubicBezTo>
                  <a:cubicBezTo>
                    <a:pt x="18" y="327"/>
                    <a:pt x="18" y="327"/>
                    <a:pt x="18" y="327"/>
                  </a:cubicBezTo>
                  <a:cubicBezTo>
                    <a:pt x="18" y="327"/>
                    <a:pt x="15" y="331"/>
                    <a:pt x="15" y="333"/>
                  </a:cubicBezTo>
                  <a:cubicBezTo>
                    <a:pt x="15" y="334"/>
                    <a:pt x="15" y="340"/>
                    <a:pt x="15" y="340"/>
                  </a:cubicBezTo>
                  <a:cubicBezTo>
                    <a:pt x="19" y="348"/>
                    <a:pt x="19" y="348"/>
                    <a:pt x="19" y="348"/>
                  </a:cubicBezTo>
                  <a:cubicBezTo>
                    <a:pt x="19" y="354"/>
                    <a:pt x="19" y="354"/>
                    <a:pt x="19" y="354"/>
                  </a:cubicBezTo>
                  <a:cubicBezTo>
                    <a:pt x="17" y="357"/>
                    <a:pt x="17" y="357"/>
                    <a:pt x="17" y="357"/>
                  </a:cubicBezTo>
                  <a:cubicBezTo>
                    <a:pt x="18" y="364"/>
                    <a:pt x="18" y="364"/>
                    <a:pt x="18" y="364"/>
                  </a:cubicBezTo>
                  <a:cubicBezTo>
                    <a:pt x="18" y="364"/>
                    <a:pt x="19" y="366"/>
                    <a:pt x="18" y="367"/>
                  </a:cubicBezTo>
                  <a:cubicBezTo>
                    <a:pt x="16" y="369"/>
                    <a:pt x="16" y="371"/>
                    <a:pt x="17" y="373"/>
                  </a:cubicBezTo>
                  <a:cubicBezTo>
                    <a:pt x="17" y="374"/>
                    <a:pt x="24" y="387"/>
                    <a:pt x="24" y="387"/>
                  </a:cubicBezTo>
                  <a:cubicBezTo>
                    <a:pt x="25" y="418"/>
                    <a:pt x="25" y="418"/>
                    <a:pt x="25" y="418"/>
                  </a:cubicBezTo>
                  <a:cubicBezTo>
                    <a:pt x="28" y="426"/>
                    <a:pt x="28" y="426"/>
                    <a:pt x="28" y="426"/>
                  </a:cubicBezTo>
                  <a:cubicBezTo>
                    <a:pt x="35" y="431"/>
                    <a:pt x="35" y="431"/>
                    <a:pt x="35" y="431"/>
                  </a:cubicBezTo>
                  <a:cubicBezTo>
                    <a:pt x="41" y="436"/>
                    <a:pt x="41" y="436"/>
                    <a:pt x="41" y="436"/>
                  </a:cubicBezTo>
                  <a:cubicBezTo>
                    <a:pt x="42" y="445"/>
                    <a:pt x="42" y="445"/>
                    <a:pt x="42" y="445"/>
                  </a:cubicBezTo>
                  <a:cubicBezTo>
                    <a:pt x="42" y="445"/>
                    <a:pt x="40" y="452"/>
                    <a:pt x="40" y="453"/>
                  </a:cubicBezTo>
                  <a:cubicBezTo>
                    <a:pt x="41" y="454"/>
                    <a:pt x="35" y="454"/>
                    <a:pt x="35" y="454"/>
                  </a:cubicBezTo>
                  <a:cubicBezTo>
                    <a:pt x="30" y="455"/>
                    <a:pt x="30" y="455"/>
                    <a:pt x="30" y="455"/>
                  </a:cubicBezTo>
                  <a:cubicBezTo>
                    <a:pt x="25" y="460"/>
                    <a:pt x="25" y="460"/>
                    <a:pt x="25" y="460"/>
                  </a:cubicBezTo>
                  <a:cubicBezTo>
                    <a:pt x="27" y="466"/>
                    <a:pt x="27" y="466"/>
                    <a:pt x="27" y="466"/>
                  </a:cubicBezTo>
                  <a:cubicBezTo>
                    <a:pt x="30" y="475"/>
                    <a:pt x="30" y="475"/>
                    <a:pt x="30" y="475"/>
                  </a:cubicBezTo>
                  <a:cubicBezTo>
                    <a:pt x="36" y="482"/>
                    <a:pt x="36" y="482"/>
                    <a:pt x="36" y="482"/>
                  </a:cubicBezTo>
                  <a:cubicBezTo>
                    <a:pt x="38" y="488"/>
                    <a:pt x="38" y="488"/>
                    <a:pt x="38" y="488"/>
                  </a:cubicBezTo>
                  <a:cubicBezTo>
                    <a:pt x="35" y="494"/>
                    <a:pt x="35" y="494"/>
                    <a:pt x="35" y="494"/>
                  </a:cubicBezTo>
                  <a:cubicBezTo>
                    <a:pt x="33" y="497"/>
                    <a:pt x="33" y="497"/>
                    <a:pt x="33" y="497"/>
                  </a:cubicBezTo>
                  <a:cubicBezTo>
                    <a:pt x="35" y="502"/>
                    <a:pt x="35" y="502"/>
                    <a:pt x="35" y="502"/>
                  </a:cubicBezTo>
                  <a:cubicBezTo>
                    <a:pt x="35" y="507"/>
                    <a:pt x="35" y="507"/>
                    <a:pt x="35" y="507"/>
                  </a:cubicBezTo>
                  <a:cubicBezTo>
                    <a:pt x="35" y="507"/>
                    <a:pt x="33" y="510"/>
                    <a:pt x="33" y="511"/>
                  </a:cubicBezTo>
                  <a:cubicBezTo>
                    <a:pt x="33" y="512"/>
                    <a:pt x="29" y="515"/>
                    <a:pt x="29" y="515"/>
                  </a:cubicBezTo>
                  <a:cubicBezTo>
                    <a:pt x="26" y="518"/>
                    <a:pt x="26" y="518"/>
                    <a:pt x="26" y="518"/>
                  </a:cubicBezTo>
                  <a:cubicBezTo>
                    <a:pt x="23" y="519"/>
                    <a:pt x="23" y="519"/>
                    <a:pt x="23" y="519"/>
                  </a:cubicBezTo>
                  <a:cubicBezTo>
                    <a:pt x="23" y="519"/>
                    <a:pt x="21" y="518"/>
                    <a:pt x="20" y="519"/>
                  </a:cubicBezTo>
                  <a:cubicBezTo>
                    <a:pt x="20" y="519"/>
                    <a:pt x="18" y="521"/>
                    <a:pt x="18" y="521"/>
                  </a:cubicBezTo>
                  <a:cubicBezTo>
                    <a:pt x="18" y="524"/>
                    <a:pt x="18" y="524"/>
                    <a:pt x="18" y="524"/>
                  </a:cubicBezTo>
                  <a:cubicBezTo>
                    <a:pt x="20" y="526"/>
                    <a:pt x="20" y="526"/>
                    <a:pt x="20" y="526"/>
                  </a:cubicBezTo>
                  <a:cubicBezTo>
                    <a:pt x="19" y="531"/>
                    <a:pt x="19" y="531"/>
                    <a:pt x="19" y="531"/>
                  </a:cubicBezTo>
                  <a:cubicBezTo>
                    <a:pt x="16" y="534"/>
                    <a:pt x="16" y="534"/>
                    <a:pt x="16" y="534"/>
                  </a:cubicBezTo>
                  <a:cubicBezTo>
                    <a:pt x="13" y="535"/>
                    <a:pt x="13" y="535"/>
                    <a:pt x="13" y="535"/>
                  </a:cubicBezTo>
                  <a:cubicBezTo>
                    <a:pt x="15" y="541"/>
                    <a:pt x="15" y="541"/>
                    <a:pt x="15" y="541"/>
                  </a:cubicBezTo>
                  <a:cubicBezTo>
                    <a:pt x="19" y="548"/>
                    <a:pt x="19" y="548"/>
                    <a:pt x="19" y="548"/>
                  </a:cubicBezTo>
                  <a:cubicBezTo>
                    <a:pt x="19" y="554"/>
                    <a:pt x="19" y="554"/>
                    <a:pt x="19" y="554"/>
                  </a:cubicBezTo>
                  <a:cubicBezTo>
                    <a:pt x="16" y="560"/>
                    <a:pt x="16" y="560"/>
                    <a:pt x="16" y="560"/>
                  </a:cubicBezTo>
                  <a:cubicBezTo>
                    <a:pt x="15" y="567"/>
                    <a:pt x="15" y="567"/>
                    <a:pt x="15" y="567"/>
                  </a:cubicBezTo>
                  <a:cubicBezTo>
                    <a:pt x="14" y="573"/>
                    <a:pt x="14" y="573"/>
                    <a:pt x="14" y="573"/>
                  </a:cubicBezTo>
                  <a:cubicBezTo>
                    <a:pt x="12" y="574"/>
                    <a:pt x="12" y="574"/>
                    <a:pt x="12" y="574"/>
                  </a:cubicBezTo>
                  <a:cubicBezTo>
                    <a:pt x="9" y="574"/>
                    <a:pt x="9" y="574"/>
                    <a:pt x="9" y="574"/>
                  </a:cubicBezTo>
                  <a:cubicBezTo>
                    <a:pt x="9" y="574"/>
                    <a:pt x="9" y="568"/>
                    <a:pt x="8" y="567"/>
                  </a:cubicBezTo>
                  <a:cubicBezTo>
                    <a:pt x="8" y="567"/>
                    <a:pt x="1" y="561"/>
                    <a:pt x="1" y="561"/>
                  </a:cubicBezTo>
                  <a:cubicBezTo>
                    <a:pt x="1" y="567"/>
                    <a:pt x="1" y="567"/>
                    <a:pt x="1" y="567"/>
                  </a:cubicBezTo>
                  <a:cubicBezTo>
                    <a:pt x="0" y="574"/>
                    <a:pt x="0" y="574"/>
                    <a:pt x="0" y="574"/>
                  </a:cubicBezTo>
                  <a:cubicBezTo>
                    <a:pt x="0" y="574"/>
                    <a:pt x="1" y="578"/>
                    <a:pt x="2" y="579"/>
                  </a:cubicBezTo>
                  <a:cubicBezTo>
                    <a:pt x="3" y="580"/>
                    <a:pt x="4" y="587"/>
                    <a:pt x="4" y="587"/>
                  </a:cubicBezTo>
                  <a:cubicBezTo>
                    <a:pt x="3" y="594"/>
                    <a:pt x="3" y="594"/>
                    <a:pt x="3" y="594"/>
                  </a:cubicBezTo>
                  <a:cubicBezTo>
                    <a:pt x="3" y="594"/>
                    <a:pt x="5" y="599"/>
                    <a:pt x="5" y="599"/>
                  </a:cubicBezTo>
                  <a:cubicBezTo>
                    <a:pt x="5" y="600"/>
                    <a:pt x="6" y="604"/>
                    <a:pt x="6" y="604"/>
                  </a:cubicBezTo>
                  <a:cubicBezTo>
                    <a:pt x="10" y="603"/>
                    <a:pt x="10" y="603"/>
                    <a:pt x="10" y="603"/>
                  </a:cubicBezTo>
                  <a:cubicBezTo>
                    <a:pt x="9" y="600"/>
                    <a:pt x="9" y="600"/>
                    <a:pt x="9" y="600"/>
                  </a:cubicBezTo>
                  <a:cubicBezTo>
                    <a:pt x="12" y="604"/>
                    <a:pt x="12" y="604"/>
                    <a:pt x="12" y="604"/>
                  </a:cubicBezTo>
                  <a:cubicBezTo>
                    <a:pt x="12" y="604"/>
                    <a:pt x="10" y="605"/>
                    <a:pt x="12" y="604"/>
                  </a:cubicBezTo>
                  <a:cubicBezTo>
                    <a:pt x="13" y="604"/>
                    <a:pt x="15" y="602"/>
                    <a:pt x="15" y="602"/>
                  </a:cubicBezTo>
                  <a:cubicBezTo>
                    <a:pt x="14" y="605"/>
                    <a:pt x="14" y="605"/>
                    <a:pt x="14" y="605"/>
                  </a:cubicBezTo>
                  <a:cubicBezTo>
                    <a:pt x="12" y="609"/>
                    <a:pt x="12" y="609"/>
                    <a:pt x="12" y="609"/>
                  </a:cubicBezTo>
                  <a:cubicBezTo>
                    <a:pt x="13" y="610"/>
                    <a:pt x="13" y="610"/>
                    <a:pt x="13" y="610"/>
                  </a:cubicBezTo>
                  <a:cubicBezTo>
                    <a:pt x="16" y="611"/>
                    <a:pt x="16" y="611"/>
                    <a:pt x="16" y="611"/>
                  </a:cubicBezTo>
                  <a:cubicBezTo>
                    <a:pt x="12" y="616"/>
                    <a:pt x="12" y="616"/>
                    <a:pt x="12" y="616"/>
                  </a:cubicBezTo>
                  <a:cubicBezTo>
                    <a:pt x="12" y="616"/>
                    <a:pt x="14" y="619"/>
                    <a:pt x="15" y="620"/>
                  </a:cubicBezTo>
                  <a:cubicBezTo>
                    <a:pt x="15" y="620"/>
                    <a:pt x="19" y="617"/>
                    <a:pt x="19" y="617"/>
                  </a:cubicBezTo>
                  <a:cubicBezTo>
                    <a:pt x="19" y="617"/>
                    <a:pt x="19" y="618"/>
                    <a:pt x="19" y="619"/>
                  </a:cubicBezTo>
                  <a:cubicBezTo>
                    <a:pt x="19" y="619"/>
                    <a:pt x="16" y="622"/>
                    <a:pt x="16" y="624"/>
                  </a:cubicBezTo>
                  <a:cubicBezTo>
                    <a:pt x="17" y="625"/>
                    <a:pt x="22" y="623"/>
                    <a:pt x="21" y="624"/>
                  </a:cubicBezTo>
                  <a:cubicBezTo>
                    <a:pt x="20" y="625"/>
                    <a:pt x="20" y="627"/>
                    <a:pt x="20" y="627"/>
                  </a:cubicBezTo>
                  <a:cubicBezTo>
                    <a:pt x="20" y="627"/>
                    <a:pt x="17" y="630"/>
                    <a:pt x="19" y="631"/>
                  </a:cubicBezTo>
                  <a:cubicBezTo>
                    <a:pt x="20" y="632"/>
                    <a:pt x="23" y="633"/>
                    <a:pt x="22" y="633"/>
                  </a:cubicBezTo>
                  <a:cubicBezTo>
                    <a:pt x="22" y="634"/>
                    <a:pt x="19" y="636"/>
                    <a:pt x="19" y="636"/>
                  </a:cubicBezTo>
                  <a:cubicBezTo>
                    <a:pt x="19" y="636"/>
                    <a:pt x="18" y="638"/>
                    <a:pt x="19" y="639"/>
                  </a:cubicBezTo>
                  <a:cubicBezTo>
                    <a:pt x="20" y="640"/>
                    <a:pt x="23" y="640"/>
                    <a:pt x="23" y="640"/>
                  </a:cubicBezTo>
                  <a:cubicBezTo>
                    <a:pt x="23" y="640"/>
                    <a:pt x="23" y="638"/>
                    <a:pt x="23" y="639"/>
                  </a:cubicBezTo>
                  <a:cubicBezTo>
                    <a:pt x="23" y="640"/>
                    <a:pt x="22" y="642"/>
                    <a:pt x="22" y="642"/>
                  </a:cubicBezTo>
                  <a:cubicBezTo>
                    <a:pt x="22" y="642"/>
                    <a:pt x="21" y="644"/>
                    <a:pt x="22" y="645"/>
                  </a:cubicBezTo>
                  <a:cubicBezTo>
                    <a:pt x="23" y="645"/>
                    <a:pt x="25" y="645"/>
                    <a:pt x="25" y="645"/>
                  </a:cubicBezTo>
                  <a:cubicBezTo>
                    <a:pt x="25" y="645"/>
                    <a:pt x="25" y="646"/>
                    <a:pt x="25" y="648"/>
                  </a:cubicBezTo>
                  <a:cubicBezTo>
                    <a:pt x="25" y="649"/>
                    <a:pt x="25" y="652"/>
                    <a:pt x="25" y="652"/>
                  </a:cubicBezTo>
                  <a:cubicBezTo>
                    <a:pt x="25" y="653"/>
                    <a:pt x="25" y="655"/>
                    <a:pt x="25" y="655"/>
                  </a:cubicBezTo>
                  <a:cubicBezTo>
                    <a:pt x="25" y="655"/>
                    <a:pt x="24" y="656"/>
                    <a:pt x="27" y="656"/>
                  </a:cubicBezTo>
                  <a:cubicBezTo>
                    <a:pt x="29" y="656"/>
                    <a:pt x="29" y="655"/>
                    <a:pt x="30" y="655"/>
                  </a:cubicBezTo>
                  <a:cubicBezTo>
                    <a:pt x="31" y="655"/>
                    <a:pt x="31" y="656"/>
                    <a:pt x="32" y="657"/>
                  </a:cubicBezTo>
                  <a:cubicBezTo>
                    <a:pt x="32" y="659"/>
                    <a:pt x="32" y="660"/>
                    <a:pt x="32" y="661"/>
                  </a:cubicBezTo>
                  <a:cubicBezTo>
                    <a:pt x="33" y="662"/>
                    <a:pt x="37" y="672"/>
                    <a:pt x="37" y="672"/>
                  </a:cubicBezTo>
                  <a:cubicBezTo>
                    <a:pt x="37" y="672"/>
                    <a:pt x="38" y="676"/>
                    <a:pt x="39" y="677"/>
                  </a:cubicBezTo>
                  <a:cubicBezTo>
                    <a:pt x="39" y="678"/>
                    <a:pt x="40" y="679"/>
                    <a:pt x="41" y="680"/>
                  </a:cubicBezTo>
                  <a:cubicBezTo>
                    <a:pt x="41" y="680"/>
                    <a:pt x="43" y="683"/>
                    <a:pt x="43" y="683"/>
                  </a:cubicBezTo>
                  <a:cubicBezTo>
                    <a:pt x="46" y="685"/>
                    <a:pt x="46" y="685"/>
                    <a:pt x="46" y="685"/>
                  </a:cubicBezTo>
                  <a:cubicBezTo>
                    <a:pt x="50" y="692"/>
                    <a:pt x="50" y="692"/>
                    <a:pt x="50" y="692"/>
                  </a:cubicBezTo>
                  <a:cubicBezTo>
                    <a:pt x="50" y="692"/>
                    <a:pt x="53" y="695"/>
                    <a:pt x="53" y="695"/>
                  </a:cubicBezTo>
                  <a:cubicBezTo>
                    <a:pt x="54" y="695"/>
                    <a:pt x="56" y="693"/>
                    <a:pt x="56" y="693"/>
                  </a:cubicBezTo>
                  <a:cubicBezTo>
                    <a:pt x="56" y="693"/>
                    <a:pt x="59" y="694"/>
                    <a:pt x="59" y="695"/>
                  </a:cubicBezTo>
                  <a:cubicBezTo>
                    <a:pt x="58" y="695"/>
                    <a:pt x="57" y="699"/>
                    <a:pt x="57" y="700"/>
                  </a:cubicBezTo>
                  <a:cubicBezTo>
                    <a:pt x="58" y="701"/>
                    <a:pt x="58" y="703"/>
                    <a:pt x="58" y="703"/>
                  </a:cubicBezTo>
                  <a:cubicBezTo>
                    <a:pt x="56" y="704"/>
                    <a:pt x="56" y="704"/>
                    <a:pt x="56" y="704"/>
                  </a:cubicBezTo>
                  <a:cubicBezTo>
                    <a:pt x="54" y="705"/>
                    <a:pt x="54" y="705"/>
                    <a:pt x="54" y="705"/>
                  </a:cubicBezTo>
                  <a:cubicBezTo>
                    <a:pt x="50" y="705"/>
                    <a:pt x="50" y="705"/>
                    <a:pt x="50" y="705"/>
                  </a:cubicBezTo>
                  <a:cubicBezTo>
                    <a:pt x="49" y="709"/>
                    <a:pt x="49" y="709"/>
                    <a:pt x="49" y="709"/>
                  </a:cubicBezTo>
                  <a:cubicBezTo>
                    <a:pt x="53" y="711"/>
                    <a:pt x="53" y="711"/>
                    <a:pt x="53" y="711"/>
                  </a:cubicBezTo>
                  <a:cubicBezTo>
                    <a:pt x="53" y="711"/>
                    <a:pt x="55" y="713"/>
                    <a:pt x="56" y="713"/>
                  </a:cubicBezTo>
                  <a:cubicBezTo>
                    <a:pt x="56" y="714"/>
                    <a:pt x="56" y="718"/>
                    <a:pt x="56" y="718"/>
                  </a:cubicBezTo>
                  <a:cubicBezTo>
                    <a:pt x="55" y="718"/>
                    <a:pt x="51" y="718"/>
                    <a:pt x="51" y="718"/>
                  </a:cubicBezTo>
                  <a:cubicBezTo>
                    <a:pt x="51" y="718"/>
                    <a:pt x="49" y="721"/>
                    <a:pt x="49" y="721"/>
                  </a:cubicBezTo>
                  <a:cubicBezTo>
                    <a:pt x="49" y="722"/>
                    <a:pt x="48" y="722"/>
                    <a:pt x="50" y="725"/>
                  </a:cubicBezTo>
                  <a:cubicBezTo>
                    <a:pt x="51" y="727"/>
                    <a:pt x="56" y="733"/>
                    <a:pt x="56" y="733"/>
                  </a:cubicBezTo>
                  <a:cubicBezTo>
                    <a:pt x="56" y="733"/>
                    <a:pt x="60" y="739"/>
                    <a:pt x="60" y="739"/>
                  </a:cubicBezTo>
                  <a:cubicBezTo>
                    <a:pt x="60" y="740"/>
                    <a:pt x="63" y="744"/>
                    <a:pt x="63" y="744"/>
                  </a:cubicBezTo>
                  <a:cubicBezTo>
                    <a:pt x="64" y="744"/>
                    <a:pt x="64" y="748"/>
                    <a:pt x="64" y="748"/>
                  </a:cubicBezTo>
                  <a:cubicBezTo>
                    <a:pt x="63" y="750"/>
                    <a:pt x="63" y="750"/>
                    <a:pt x="63" y="750"/>
                  </a:cubicBezTo>
                  <a:cubicBezTo>
                    <a:pt x="62" y="753"/>
                    <a:pt x="62" y="753"/>
                    <a:pt x="62" y="753"/>
                  </a:cubicBezTo>
                  <a:cubicBezTo>
                    <a:pt x="61" y="756"/>
                    <a:pt x="61" y="756"/>
                    <a:pt x="61" y="756"/>
                  </a:cubicBezTo>
                  <a:cubicBezTo>
                    <a:pt x="62" y="758"/>
                    <a:pt x="62" y="758"/>
                    <a:pt x="62" y="758"/>
                  </a:cubicBezTo>
                  <a:cubicBezTo>
                    <a:pt x="61" y="760"/>
                    <a:pt x="61" y="760"/>
                    <a:pt x="61" y="760"/>
                  </a:cubicBezTo>
                  <a:cubicBezTo>
                    <a:pt x="59" y="763"/>
                    <a:pt x="59" y="763"/>
                    <a:pt x="59" y="763"/>
                  </a:cubicBezTo>
                  <a:cubicBezTo>
                    <a:pt x="64" y="764"/>
                    <a:pt x="64" y="764"/>
                    <a:pt x="64" y="764"/>
                  </a:cubicBezTo>
                  <a:cubicBezTo>
                    <a:pt x="70" y="763"/>
                    <a:pt x="70" y="763"/>
                    <a:pt x="70" y="763"/>
                  </a:cubicBezTo>
                  <a:cubicBezTo>
                    <a:pt x="70" y="763"/>
                    <a:pt x="71" y="765"/>
                    <a:pt x="71" y="765"/>
                  </a:cubicBezTo>
                  <a:cubicBezTo>
                    <a:pt x="72" y="766"/>
                    <a:pt x="77" y="765"/>
                    <a:pt x="77" y="765"/>
                  </a:cubicBezTo>
                  <a:cubicBezTo>
                    <a:pt x="81" y="763"/>
                    <a:pt x="81" y="763"/>
                    <a:pt x="81" y="763"/>
                  </a:cubicBezTo>
                  <a:cubicBezTo>
                    <a:pt x="84" y="761"/>
                    <a:pt x="84" y="761"/>
                    <a:pt x="84" y="761"/>
                  </a:cubicBezTo>
                  <a:cubicBezTo>
                    <a:pt x="84" y="759"/>
                    <a:pt x="84" y="759"/>
                    <a:pt x="84" y="759"/>
                  </a:cubicBezTo>
                  <a:cubicBezTo>
                    <a:pt x="84" y="759"/>
                    <a:pt x="86" y="756"/>
                    <a:pt x="86" y="756"/>
                  </a:cubicBezTo>
                  <a:cubicBezTo>
                    <a:pt x="87" y="756"/>
                    <a:pt x="90" y="757"/>
                    <a:pt x="90" y="757"/>
                  </a:cubicBezTo>
                  <a:cubicBezTo>
                    <a:pt x="90" y="757"/>
                    <a:pt x="93" y="757"/>
                    <a:pt x="93" y="758"/>
                  </a:cubicBezTo>
                  <a:cubicBezTo>
                    <a:pt x="93" y="759"/>
                    <a:pt x="95" y="760"/>
                    <a:pt x="95" y="760"/>
                  </a:cubicBezTo>
                  <a:cubicBezTo>
                    <a:pt x="98" y="760"/>
                    <a:pt x="98" y="760"/>
                    <a:pt x="98" y="760"/>
                  </a:cubicBezTo>
                  <a:cubicBezTo>
                    <a:pt x="101" y="759"/>
                    <a:pt x="101" y="759"/>
                    <a:pt x="101" y="759"/>
                  </a:cubicBezTo>
                  <a:cubicBezTo>
                    <a:pt x="105" y="758"/>
                    <a:pt x="105" y="758"/>
                    <a:pt x="105" y="758"/>
                  </a:cubicBezTo>
                  <a:cubicBezTo>
                    <a:pt x="105" y="758"/>
                    <a:pt x="104" y="756"/>
                    <a:pt x="105" y="756"/>
                  </a:cubicBezTo>
                  <a:cubicBezTo>
                    <a:pt x="106" y="756"/>
                    <a:pt x="109" y="756"/>
                    <a:pt x="109" y="756"/>
                  </a:cubicBezTo>
                  <a:cubicBezTo>
                    <a:pt x="109" y="756"/>
                    <a:pt x="110" y="758"/>
                    <a:pt x="111" y="758"/>
                  </a:cubicBezTo>
                  <a:cubicBezTo>
                    <a:pt x="111" y="758"/>
                    <a:pt x="113" y="756"/>
                    <a:pt x="112" y="755"/>
                  </a:cubicBezTo>
                  <a:cubicBezTo>
                    <a:pt x="111" y="754"/>
                    <a:pt x="107" y="752"/>
                    <a:pt x="107" y="752"/>
                  </a:cubicBezTo>
                  <a:cubicBezTo>
                    <a:pt x="107" y="752"/>
                    <a:pt x="105" y="749"/>
                    <a:pt x="105" y="748"/>
                  </a:cubicBezTo>
                  <a:cubicBezTo>
                    <a:pt x="104" y="747"/>
                    <a:pt x="104" y="744"/>
                    <a:pt x="103" y="743"/>
                  </a:cubicBezTo>
                  <a:cubicBezTo>
                    <a:pt x="102" y="743"/>
                    <a:pt x="101" y="742"/>
                    <a:pt x="101" y="740"/>
                  </a:cubicBezTo>
                  <a:cubicBezTo>
                    <a:pt x="102" y="737"/>
                    <a:pt x="102" y="736"/>
                    <a:pt x="102" y="736"/>
                  </a:cubicBezTo>
                  <a:cubicBezTo>
                    <a:pt x="102" y="735"/>
                    <a:pt x="102" y="731"/>
                    <a:pt x="102" y="731"/>
                  </a:cubicBezTo>
                  <a:cubicBezTo>
                    <a:pt x="102" y="731"/>
                    <a:pt x="101" y="729"/>
                    <a:pt x="104" y="727"/>
                  </a:cubicBezTo>
                  <a:cubicBezTo>
                    <a:pt x="107" y="725"/>
                    <a:pt x="107" y="723"/>
                    <a:pt x="108" y="724"/>
                  </a:cubicBezTo>
                  <a:cubicBezTo>
                    <a:pt x="109" y="725"/>
                    <a:pt x="111" y="727"/>
                    <a:pt x="112" y="727"/>
                  </a:cubicBezTo>
                  <a:cubicBezTo>
                    <a:pt x="112" y="728"/>
                    <a:pt x="113" y="728"/>
                    <a:pt x="114" y="729"/>
                  </a:cubicBezTo>
                  <a:cubicBezTo>
                    <a:pt x="114" y="730"/>
                    <a:pt x="113" y="731"/>
                    <a:pt x="115" y="731"/>
                  </a:cubicBezTo>
                  <a:cubicBezTo>
                    <a:pt x="116" y="731"/>
                    <a:pt x="118" y="731"/>
                    <a:pt x="118" y="731"/>
                  </a:cubicBezTo>
                  <a:cubicBezTo>
                    <a:pt x="118" y="731"/>
                    <a:pt x="119" y="731"/>
                    <a:pt x="119" y="730"/>
                  </a:cubicBezTo>
                  <a:cubicBezTo>
                    <a:pt x="119" y="729"/>
                    <a:pt x="119" y="726"/>
                    <a:pt x="118" y="726"/>
                  </a:cubicBezTo>
                  <a:cubicBezTo>
                    <a:pt x="117" y="725"/>
                    <a:pt x="116" y="724"/>
                    <a:pt x="116" y="724"/>
                  </a:cubicBezTo>
                  <a:cubicBezTo>
                    <a:pt x="116" y="724"/>
                    <a:pt x="118" y="723"/>
                    <a:pt x="115" y="722"/>
                  </a:cubicBezTo>
                  <a:cubicBezTo>
                    <a:pt x="112" y="720"/>
                    <a:pt x="112" y="719"/>
                    <a:pt x="113" y="718"/>
                  </a:cubicBezTo>
                  <a:cubicBezTo>
                    <a:pt x="115" y="717"/>
                    <a:pt x="119" y="718"/>
                    <a:pt x="119" y="718"/>
                  </a:cubicBezTo>
                  <a:cubicBezTo>
                    <a:pt x="122" y="717"/>
                    <a:pt x="122" y="717"/>
                    <a:pt x="122" y="717"/>
                  </a:cubicBezTo>
                  <a:cubicBezTo>
                    <a:pt x="122" y="717"/>
                    <a:pt x="124" y="715"/>
                    <a:pt x="126" y="716"/>
                  </a:cubicBezTo>
                  <a:cubicBezTo>
                    <a:pt x="127" y="717"/>
                    <a:pt x="131" y="716"/>
                    <a:pt x="131" y="716"/>
                  </a:cubicBezTo>
                  <a:cubicBezTo>
                    <a:pt x="136" y="717"/>
                    <a:pt x="136" y="717"/>
                    <a:pt x="136" y="717"/>
                  </a:cubicBezTo>
                  <a:cubicBezTo>
                    <a:pt x="138" y="715"/>
                    <a:pt x="138" y="715"/>
                    <a:pt x="138" y="715"/>
                  </a:cubicBezTo>
                  <a:cubicBezTo>
                    <a:pt x="143" y="717"/>
                    <a:pt x="143" y="717"/>
                    <a:pt x="143" y="717"/>
                  </a:cubicBezTo>
                  <a:cubicBezTo>
                    <a:pt x="143" y="717"/>
                    <a:pt x="142" y="717"/>
                    <a:pt x="145" y="718"/>
                  </a:cubicBezTo>
                  <a:cubicBezTo>
                    <a:pt x="147" y="718"/>
                    <a:pt x="150" y="716"/>
                    <a:pt x="150" y="715"/>
                  </a:cubicBezTo>
                  <a:cubicBezTo>
                    <a:pt x="151" y="715"/>
                    <a:pt x="155" y="708"/>
                    <a:pt x="155" y="708"/>
                  </a:cubicBezTo>
                  <a:cubicBezTo>
                    <a:pt x="158" y="688"/>
                    <a:pt x="158" y="688"/>
                    <a:pt x="158" y="688"/>
                  </a:cubicBezTo>
                  <a:cubicBezTo>
                    <a:pt x="158" y="688"/>
                    <a:pt x="162" y="685"/>
                    <a:pt x="161" y="685"/>
                  </a:cubicBezTo>
                  <a:cubicBezTo>
                    <a:pt x="161" y="684"/>
                    <a:pt x="161" y="677"/>
                    <a:pt x="161" y="676"/>
                  </a:cubicBezTo>
                  <a:cubicBezTo>
                    <a:pt x="161" y="675"/>
                    <a:pt x="163" y="668"/>
                    <a:pt x="163" y="668"/>
                  </a:cubicBezTo>
                  <a:cubicBezTo>
                    <a:pt x="163" y="668"/>
                    <a:pt x="167" y="665"/>
                    <a:pt x="165" y="662"/>
                  </a:cubicBezTo>
                  <a:cubicBezTo>
                    <a:pt x="164" y="659"/>
                    <a:pt x="163" y="654"/>
                    <a:pt x="163" y="654"/>
                  </a:cubicBezTo>
                  <a:cubicBezTo>
                    <a:pt x="163" y="654"/>
                    <a:pt x="162" y="649"/>
                    <a:pt x="162" y="648"/>
                  </a:cubicBezTo>
                  <a:cubicBezTo>
                    <a:pt x="162" y="647"/>
                    <a:pt x="166" y="642"/>
                    <a:pt x="166" y="642"/>
                  </a:cubicBezTo>
                  <a:cubicBezTo>
                    <a:pt x="163" y="633"/>
                    <a:pt x="163" y="633"/>
                    <a:pt x="163" y="633"/>
                  </a:cubicBezTo>
                  <a:cubicBezTo>
                    <a:pt x="163" y="633"/>
                    <a:pt x="165" y="630"/>
                    <a:pt x="165" y="629"/>
                  </a:cubicBezTo>
                  <a:cubicBezTo>
                    <a:pt x="165" y="628"/>
                    <a:pt x="163" y="619"/>
                    <a:pt x="163" y="619"/>
                  </a:cubicBezTo>
                  <a:cubicBezTo>
                    <a:pt x="163" y="617"/>
                    <a:pt x="163" y="617"/>
                    <a:pt x="163" y="617"/>
                  </a:cubicBezTo>
                  <a:cubicBezTo>
                    <a:pt x="163" y="617"/>
                    <a:pt x="166" y="612"/>
                    <a:pt x="165" y="611"/>
                  </a:cubicBezTo>
                  <a:cubicBezTo>
                    <a:pt x="165" y="610"/>
                    <a:pt x="165" y="605"/>
                    <a:pt x="165" y="605"/>
                  </a:cubicBezTo>
                  <a:cubicBezTo>
                    <a:pt x="163" y="599"/>
                    <a:pt x="163" y="599"/>
                    <a:pt x="163" y="599"/>
                  </a:cubicBezTo>
                  <a:cubicBezTo>
                    <a:pt x="163" y="599"/>
                    <a:pt x="165" y="598"/>
                    <a:pt x="164" y="597"/>
                  </a:cubicBezTo>
                  <a:cubicBezTo>
                    <a:pt x="163" y="595"/>
                    <a:pt x="162" y="594"/>
                    <a:pt x="162" y="594"/>
                  </a:cubicBezTo>
                  <a:cubicBezTo>
                    <a:pt x="162" y="592"/>
                    <a:pt x="162" y="592"/>
                    <a:pt x="162" y="592"/>
                  </a:cubicBezTo>
                  <a:cubicBezTo>
                    <a:pt x="163" y="590"/>
                    <a:pt x="163" y="590"/>
                    <a:pt x="163" y="590"/>
                  </a:cubicBezTo>
                  <a:cubicBezTo>
                    <a:pt x="165" y="588"/>
                    <a:pt x="165" y="588"/>
                    <a:pt x="165" y="588"/>
                  </a:cubicBezTo>
                  <a:cubicBezTo>
                    <a:pt x="164" y="582"/>
                    <a:pt x="164" y="582"/>
                    <a:pt x="164" y="582"/>
                  </a:cubicBezTo>
                  <a:cubicBezTo>
                    <a:pt x="160" y="581"/>
                    <a:pt x="160" y="581"/>
                    <a:pt x="160" y="581"/>
                  </a:cubicBezTo>
                  <a:cubicBezTo>
                    <a:pt x="160" y="581"/>
                    <a:pt x="160" y="579"/>
                    <a:pt x="161" y="579"/>
                  </a:cubicBezTo>
                  <a:cubicBezTo>
                    <a:pt x="163" y="578"/>
                    <a:pt x="170" y="575"/>
                    <a:pt x="170" y="575"/>
                  </a:cubicBezTo>
                  <a:cubicBezTo>
                    <a:pt x="170" y="575"/>
                    <a:pt x="172" y="572"/>
                    <a:pt x="173" y="572"/>
                  </a:cubicBezTo>
                  <a:cubicBezTo>
                    <a:pt x="173" y="571"/>
                    <a:pt x="181" y="566"/>
                    <a:pt x="181" y="566"/>
                  </a:cubicBezTo>
                  <a:cubicBezTo>
                    <a:pt x="181" y="566"/>
                    <a:pt x="181" y="563"/>
                    <a:pt x="181" y="562"/>
                  </a:cubicBezTo>
                  <a:cubicBezTo>
                    <a:pt x="182" y="562"/>
                    <a:pt x="182" y="561"/>
                    <a:pt x="182" y="559"/>
                  </a:cubicBezTo>
                  <a:cubicBezTo>
                    <a:pt x="183" y="559"/>
                    <a:pt x="181" y="550"/>
                    <a:pt x="181" y="547"/>
                  </a:cubicBezTo>
                  <a:cubicBezTo>
                    <a:pt x="182" y="545"/>
                    <a:pt x="184" y="549"/>
                    <a:pt x="184" y="549"/>
                  </a:cubicBezTo>
                  <a:cubicBezTo>
                    <a:pt x="185" y="552"/>
                    <a:pt x="185" y="552"/>
                    <a:pt x="185" y="552"/>
                  </a:cubicBezTo>
                  <a:cubicBezTo>
                    <a:pt x="185" y="558"/>
                    <a:pt x="185" y="558"/>
                    <a:pt x="185" y="558"/>
                  </a:cubicBezTo>
                  <a:cubicBezTo>
                    <a:pt x="188" y="559"/>
                    <a:pt x="188" y="559"/>
                    <a:pt x="188" y="559"/>
                  </a:cubicBezTo>
                  <a:cubicBezTo>
                    <a:pt x="189" y="562"/>
                    <a:pt x="189" y="562"/>
                    <a:pt x="189" y="562"/>
                  </a:cubicBezTo>
                  <a:cubicBezTo>
                    <a:pt x="189" y="562"/>
                    <a:pt x="188" y="565"/>
                    <a:pt x="189" y="565"/>
                  </a:cubicBezTo>
                  <a:cubicBezTo>
                    <a:pt x="190" y="564"/>
                    <a:pt x="190" y="564"/>
                    <a:pt x="190" y="564"/>
                  </a:cubicBezTo>
                  <a:cubicBezTo>
                    <a:pt x="191" y="558"/>
                    <a:pt x="191" y="558"/>
                    <a:pt x="191" y="558"/>
                  </a:cubicBezTo>
                  <a:cubicBezTo>
                    <a:pt x="191" y="558"/>
                    <a:pt x="195" y="558"/>
                    <a:pt x="194" y="556"/>
                  </a:cubicBezTo>
                  <a:cubicBezTo>
                    <a:pt x="194" y="555"/>
                    <a:pt x="193" y="553"/>
                    <a:pt x="194" y="553"/>
                  </a:cubicBezTo>
                  <a:cubicBezTo>
                    <a:pt x="200" y="552"/>
                    <a:pt x="198" y="552"/>
                    <a:pt x="201" y="550"/>
                  </a:cubicBezTo>
                  <a:cubicBezTo>
                    <a:pt x="201" y="550"/>
                    <a:pt x="203" y="546"/>
                    <a:pt x="203" y="546"/>
                  </a:cubicBezTo>
                  <a:cubicBezTo>
                    <a:pt x="203" y="545"/>
                    <a:pt x="204" y="543"/>
                    <a:pt x="204" y="543"/>
                  </a:cubicBezTo>
                  <a:cubicBezTo>
                    <a:pt x="202" y="542"/>
                    <a:pt x="202" y="542"/>
                    <a:pt x="202" y="542"/>
                  </a:cubicBezTo>
                  <a:cubicBezTo>
                    <a:pt x="201" y="539"/>
                    <a:pt x="201" y="539"/>
                    <a:pt x="201" y="539"/>
                  </a:cubicBezTo>
                  <a:cubicBezTo>
                    <a:pt x="201" y="539"/>
                    <a:pt x="202" y="537"/>
                    <a:pt x="203" y="538"/>
                  </a:cubicBezTo>
                  <a:cubicBezTo>
                    <a:pt x="203" y="539"/>
                    <a:pt x="204" y="541"/>
                    <a:pt x="205" y="541"/>
                  </a:cubicBezTo>
                  <a:cubicBezTo>
                    <a:pt x="206" y="541"/>
                    <a:pt x="209" y="538"/>
                    <a:pt x="209" y="538"/>
                  </a:cubicBezTo>
                  <a:cubicBezTo>
                    <a:pt x="209" y="535"/>
                    <a:pt x="202" y="531"/>
                    <a:pt x="200" y="530"/>
                  </a:cubicBezTo>
                  <a:cubicBezTo>
                    <a:pt x="200" y="526"/>
                    <a:pt x="210" y="521"/>
                    <a:pt x="210" y="520"/>
                  </a:cubicBezTo>
                  <a:cubicBezTo>
                    <a:pt x="211" y="519"/>
                    <a:pt x="211" y="519"/>
                    <a:pt x="211" y="518"/>
                  </a:cubicBezTo>
                  <a:cubicBezTo>
                    <a:pt x="211" y="517"/>
                    <a:pt x="210" y="516"/>
                    <a:pt x="209" y="517"/>
                  </a:cubicBezTo>
                  <a:cubicBezTo>
                    <a:pt x="209" y="517"/>
                    <a:pt x="208" y="519"/>
                    <a:pt x="207" y="519"/>
                  </a:cubicBezTo>
                  <a:cubicBezTo>
                    <a:pt x="207" y="519"/>
                    <a:pt x="205" y="519"/>
                    <a:pt x="205" y="519"/>
                  </a:cubicBezTo>
                  <a:cubicBezTo>
                    <a:pt x="205" y="519"/>
                    <a:pt x="204" y="517"/>
                    <a:pt x="205" y="516"/>
                  </a:cubicBezTo>
                  <a:cubicBezTo>
                    <a:pt x="206" y="515"/>
                    <a:pt x="205" y="515"/>
                    <a:pt x="207" y="514"/>
                  </a:cubicBezTo>
                  <a:cubicBezTo>
                    <a:pt x="208" y="513"/>
                    <a:pt x="209" y="513"/>
                    <a:pt x="210" y="513"/>
                  </a:cubicBezTo>
                  <a:cubicBezTo>
                    <a:pt x="210" y="512"/>
                    <a:pt x="211" y="511"/>
                    <a:pt x="212" y="511"/>
                  </a:cubicBezTo>
                  <a:cubicBezTo>
                    <a:pt x="213" y="511"/>
                    <a:pt x="218" y="508"/>
                    <a:pt x="218" y="508"/>
                  </a:cubicBezTo>
                  <a:cubicBezTo>
                    <a:pt x="219" y="506"/>
                    <a:pt x="219" y="506"/>
                    <a:pt x="219" y="506"/>
                  </a:cubicBezTo>
                  <a:cubicBezTo>
                    <a:pt x="219" y="506"/>
                    <a:pt x="216" y="503"/>
                    <a:pt x="216" y="503"/>
                  </a:cubicBezTo>
                  <a:cubicBezTo>
                    <a:pt x="216" y="503"/>
                    <a:pt x="211" y="499"/>
                    <a:pt x="211" y="499"/>
                  </a:cubicBezTo>
                  <a:cubicBezTo>
                    <a:pt x="211" y="499"/>
                    <a:pt x="209" y="499"/>
                    <a:pt x="209" y="498"/>
                  </a:cubicBezTo>
                  <a:cubicBezTo>
                    <a:pt x="209" y="498"/>
                    <a:pt x="207" y="496"/>
                    <a:pt x="207" y="496"/>
                  </a:cubicBezTo>
                  <a:cubicBezTo>
                    <a:pt x="205" y="491"/>
                    <a:pt x="203" y="495"/>
                    <a:pt x="199" y="493"/>
                  </a:cubicBezTo>
                  <a:cubicBezTo>
                    <a:pt x="199" y="493"/>
                    <a:pt x="197" y="489"/>
                    <a:pt x="197" y="489"/>
                  </a:cubicBezTo>
                  <a:cubicBezTo>
                    <a:pt x="197" y="489"/>
                    <a:pt x="199" y="489"/>
                    <a:pt x="199" y="488"/>
                  </a:cubicBezTo>
                  <a:cubicBezTo>
                    <a:pt x="199" y="486"/>
                    <a:pt x="197" y="484"/>
                    <a:pt x="197" y="484"/>
                  </a:cubicBezTo>
                  <a:cubicBezTo>
                    <a:pt x="195" y="482"/>
                    <a:pt x="195" y="482"/>
                    <a:pt x="195" y="482"/>
                  </a:cubicBezTo>
                  <a:cubicBezTo>
                    <a:pt x="191" y="478"/>
                    <a:pt x="192" y="487"/>
                    <a:pt x="189" y="479"/>
                  </a:cubicBezTo>
                  <a:cubicBezTo>
                    <a:pt x="189" y="479"/>
                    <a:pt x="188" y="479"/>
                    <a:pt x="187" y="477"/>
                  </a:cubicBezTo>
                  <a:cubicBezTo>
                    <a:pt x="186" y="476"/>
                    <a:pt x="183" y="473"/>
                    <a:pt x="183" y="473"/>
                  </a:cubicBezTo>
                  <a:cubicBezTo>
                    <a:pt x="183" y="473"/>
                    <a:pt x="182" y="470"/>
                    <a:pt x="182" y="470"/>
                  </a:cubicBezTo>
                  <a:cubicBezTo>
                    <a:pt x="181" y="470"/>
                    <a:pt x="180" y="467"/>
                    <a:pt x="180" y="467"/>
                  </a:cubicBezTo>
                  <a:cubicBezTo>
                    <a:pt x="175" y="470"/>
                    <a:pt x="175" y="470"/>
                    <a:pt x="175" y="470"/>
                  </a:cubicBezTo>
                  <a:cubicBezTo>
                    <a:pt x="172" y="473"/>
                    <a:pt x="172" y="473"/>
                    <a:pt x="172" y="473"/>
                  </a:cubicBezTo>
                  <a:cubicBezTo>
                    <a:pt x="172" y="473"/>
                    <a:pt x="171" y="471"/>
                    <a:pt x="171" y="471"/>
                  </a:cubicBezTo>
                  <a:cubicBezTo>
                    <a:pt x="171" y="471"/>
                    <a:pt x="171" y="467"/>
                    <a:pt x="171" y="467"/>
                  </a:cubicBezTo>
                  <a:cubicBezTo>
                    <a:pt x="171" y="467"/>
                    <a:pt x="168" y="466"/>
                    <a:pt x="167" y="466"/>
                  </a:cubicBezTo>
                  <a:cubicBezTo>
                    <a:pt x="167" y="466"/>
                    <a:pt x="164" y="466"/>
                    <a:pt x="164" y="466"/>
                  </a:cubicBezTo>
                  <a:cubicBezTo>
                    <a:pt x="160" y="465"/>
                    <a:pt x="160" y="465"/>
                    <a:pt x="160" y="465"/>
                  </a:cubicBezTo>
                  <a:cubicBezTo>
                    <a:pt x="160" y="462"/>
                    <a:pt x="160" y="462"/>
                    <a:pt x="160" y="462"/>
                  </a:cubicBezTo>
                  <a:cubicBezTo>
                    <a:pt x="160" y="462"/>
                    <a:pt x="162" y="460"/>
                    <a:pt x="161" y="459"/>
                  </a:cubicBezTo>
                  <a:cubicBezTo>
                    <a:pt x="161" y="458"/>
                    <a:pt x="158" y="456"/>
                    <a:pt x="158" y="456"/>
                  </a:cubicBezTo>
                  <a:cubicBezTo>
                    <a:pt x="158" y="454"/>
                    <a:pt x="158" y="454"/>
                    <a:pt x="158" y="454"/>
                  </a:cubicBezTo>
                  <a:cubicBezTo>
                    <a:pt x="155" y="450"/>
                    <a:pt x="155" y="450"/>
                    <a:pt x="155" y="450"/>
                  </a:cubicBezTo>
                  <a:cubicBezTo>
                    <a:pt x="155" y="450"/>
                    <a:pt x="157" y="447"/>
                    <a:pt x="157" y="447"/>
                  </a:cubicBezTo>
                  <a:cubicBezTo>
                    <a:pt x="157" y="446"/>
                    <a:pt x="153" y="437"/>
                    <a:pt x="153" y="437"/>
                  </a:cubicBezTo>
                  <a:cubicBezTo>
                    <a:pt x="153" y="437"/>
                    <a:pt x="155" y="433"/>
                    <a:pt x="155" y="432"/>
                  </a:cubicBezTo>
                  <a:cubicBezTo>
                    <a:pt x="155" y="432"/>
                    <a:pt x="153" y="428"/>
                    <a:pt x="153" y="428"/>
                  </a:cubicBezTo>
                  <a:cubicBezTo>
                    <a:pt x="151" y="428"/>
                    <a:pt x="151" y="428"/>
                    <a:pt x="151" y="428"/>
                  </a:cubicBezTo>
                  <a:cubicBezTo>
                    <a:pt x="151" y="424"/>
                    <a:pt x="151" y="424"/>
                    <a:pt x="151" y="424"/>
                  </a:cubicBezTo>
                  <a:cubicBezTo>
                    <a:pt x="152" y="421"/>
                    <a:pt x="152" y="421"/>
                    <a:pt x="152" y="421"/>
                  </a:cubicBezTo>
                  <a:cubicBezTo>
                    <a:pt x="150" y="419"/>
                    <a:pt x="150" y="419"/>
                    <a:pt x="150" y="419"/>
                  </a:cubicBezTo>
                  <a:cubicBezTo>
                    <a:pt x="150" y="419"/>
                    <a:pt x="151" y="417"/>
                    <a:pt x="152" y="417"/>
                  </a:cubicBezTo>
                  <a:cubicBezTo>
                    <a:pt x="152" y="417"/>
                    <a:pt x="152" y="413"/>
                    <a:pt x="152" y="413"/>
                  </a:cubicBezTo>
                  <a:cubicBezTo>
                    <a:pt x="152" y="413"/>
                    <a:pt x="153" y="411"/>
                    <a:pt x="154" y="411"/>
                  </a:cubicBezTo>
                  <a:cubicBezTo>
                    <a:pt x="154" y="411"/>
                    <a:pt x="157" y="413"/>
                    <a:pt x="157" y="413"/>
                  </a:cubicBezTo>
                  <a:cubicBezTo>
                    <a:pt x="157" y="413"/>
                    <a:pt x="160" y="414"/>
                    <a:pt x="160" y="413"/>
                  </a:cubicBezTo>
                  <a:cubicBezTo>
                    <a:pt x="160" y="413"/>
                    <a:pt x="159" y="410"/>
                    <a:pt x="159" y="410"/>
                  </a:cubicBezTo>
                  <a:cubicBezTo>
                    <a:pt x="159" y="409"/>
                    <a:pt x="157" y="407"/>
                    <a:pt x="157" y="407"/>
                  </a:cubicBezTo>
                  <a:cubicBezTo>
                    <a:pt x="156" y="406"/>
                    <a:pt x="156" y="401"/>
                    <a:pt x="156" y="401"/>
                  </a:cubicBezTo>
                  <a:cubicBezTo>
                    <a:pt x="156" y="401"/>
                    <a:pt x="154" y="397"/>
                    <a:pt x="155" y="397"/>
                  </a:cubicBezTo>
                  <a:cubicBezTo>
                    <a:pt x="155" y="397"/>
                    <a:pt x="156" y="395"/>
                    <a:pt x="156" y="395"/>
                  </a:cubicBezTo>
                  <a:cubicBezTo>
                    <a:pt x="157" y="388"/>
                    <a:pt x="157" y="388"/>
                    <a:pt x="157" y="388"/>
                  </a:cubicBezTo>
                  <a:cubicBezTo>
                    <a:pt x="158" y="382"/>
                    <a:pt x="158" y="382"/>
                    <a:pt x="158" y="382"/>
                  </a:cubicBezTo>
                  <a:cubicBezTo>
                    <a:pt x="155" y="379"/>
                    <a:pt x="155" y="379"/>
                    <a:pt x="155" y="379"/>
                  </a:cubicBezTo>
                  <a:cubicBezTo>
                    <a:pt x="154" y="377"/>
                    <a:pt x="154" y="377"/>
                    <a:pt x="154" y="377"/>
                  </a:cubicBezTo>
                  <a:cubicBezTo>
                    <a:pt x="152" y="375"/>
                    <a:pt x="152" y="375"/>
                    <a:pt x="152" y="375"/>
                  </a:cubicBezTo>
                  <a:cubicBezTo>
                    <a:pt x="154" y="369"/>
                    <a:pt x="154" y="369"/>
                    <a:pt x="154" y="369"/>
                  </a:cubicBezTo>
                  <a:cubicBezTo>
                    <a:pt x="158" y="369"/>
                    <a:pt x="158" y="369"/>
                    <a:pt x="158" y="369"/>
                  </a:cubicBezTo>
                  <a:cubicBezTo>
                    <a:pt x="160" y="366"/>
                    <a:pt x="160" y="366"/>
                    <a:pt x="160" y="366"/>
                  </a:cubicBezTo>
                  <a:cubicBezTo>
                    <a:pt x="160" y="366"/>
                    <a:pt x="163" y="364"/>
                    <a:pt x="163" y="363"/>
                  </a:cubicBezTo>
                  <a:cubicBezTo>
                    <a:pt x="163" y="363"/>
                    <a:pt x="164" y="359"/>
                    <a:pt x="164" y="359"/>
                  </a:cubicBezTo>
                  <a:cubicBezTo>
                    <a:pt x="163" y="356"/>
                    <a:pt x="163" y="356"/>
                    <a:pt x="163" y="356"/>
                  </a:cubicBezTo>
                  <a:cubicBezTo>
                    <a:pt x="165" y="357"/>
                    <a:pt x="165" y="357"/>
                    <a:pt x="165" y="357"/>
                  </a:cubicBezTo>
                  <a:cubicBezTo>
                    <a:pt x="165" y="354"/>
                    <a:pt x="165" y="354"/>
                    <a:pt x="165" y="354"/>
                  </a:cubicBezTo>
                  <a:cubicBezTo>
                    <a:pt x="165" y="354"/>
                    <a:pt x="166" y="351"/>
                    <a:pt x="166" y="351"/>
                  </a:cubicBezTo>
                  <a:cubicBezTo>
                    <a:pt x="167" y="351"/>
                    <a:pt x="168" y="350"/>
                    <a:pt x="168" y="350"/>
                  </a:cubicBezTo>
                  <a:cubicBezTo>
                    <a:pt x="168" y="350"/>
                    <a:pt x="170" y="346"/>
                    <a:pt x="170" y="346"/>
                  </a:cubicBezTo>
                  <a:cubicBezTo>
                    <a:pt x="170" y="346"/>
                    <a:pt x="171" y="347"/>
                    <a:pt x="172" y="346"/>
                  </a:cubicBezTo>
                  <a:cubicBezTo>
                    <a:pt x="173" y="345"/>
                    <a:pt x="173" y="345"/>
                    <a:pt x="173" y="344"/>
                  </a:cubicBezTo>
                  <a:cubicBezTo>
                    <a:pt x="174" y="342"/>
                    <a:pt x="176" y="338"/>
                    <a:pt x="176" y="338"/>
                  </a:cubicBezTo>
                  <a:cubicBezTo>
                    <a:pt x="176" y="338"/>
                    <a:pt x="176" y="337"/>
                    <a:pt x="176" y="336"/>
                  </a:cubicBezTo>
                  <a:cubicBezTo>
                    <a:pt x="177" y="336"/>
                    <a:pt x="179" y="336"/>
                    <a:pt x="179" y="335"/>
                  </a:cubicBezTo>
                  <a:cubicBezTo>
                    <a:pt x="178" y="334"/>
                    <a:pt x="176" y="331"/>
                    <a:pt x="176" y="331"/>
                  </a:cubicBezTo>
                  <a:cubicBezTo>
                    <a:pt x="179" y="328"/>
                    <a:pt x="179" y="328"/>
                    <a:pt x="179" y="328"/>
                  </a:cubicBezTo>
                  <a:cubicBezTo>
                    <a:pt x="179" y="328"/>
                    <a:pt x="182" y="325"/>
                    <a:pt x="182" y="325"/>
                  </a:cubicBezTo>
                  <a:cubicBezTo>
                    <a:pt x="182" y="326"/>
                    <a:pt x="183" y="326"/>
                    <a:pt x="184" y="325"/>
                  </a:cubicBezTo>
                  <a:cubicBezTo>
                    <a:pt x="184" y="325"/>
                    <a:pt x="185" y="324"/>
                    <a:pt x="186" y="323"/>
                  </a:cubicBezTo>
                  <a:cubicBezTo>
                    <a:pt x="186" y="323"/>
                    <a:pt x="187" y="322"/>
                    <a:pt x="188" y="322"/>
                  </a:cubicBezTo>
                  <a:cubicBezTo>
                    <a:pt x="188" y="321"/>
                    <a:pt x="189" y="319"/>
                    <a:pt x="189" y="318"/>
                  </a:cubicBezTo>
                  <a:cubicBezTo>
                    <a:pt x="189" y="318"/>
                    <a:pt x="191" y="313"/>
                    <a:pt x="191" y="313"/>
                  </a:cubicBezTo>
                  <a:cubicBezTo>
                    <a:pt x="191" y="310"/>
                    <a:pt x="191" y="310"/>
                    <a:pt x="191" y="310"/>
                  </a:cubicBezTo>
                  <a:cubicBezTo>
                    <a:pt x="192" y="309"/>
                    <a:pt x="192" y="309"/>
                    <a:pt x="192" y="309"/>
                  </a:cubicBezTo>
                  <a:cubicBezTo>
                    <a:pt x="194" y="307"/>
                    <a:pt x="194" y="307"/>
                    <a:pt x="194" y="307"/>
                  </a:cubicBezTo>
                  <a:cubicBezTo>
                    <a:pt x="194" y="307"/>
                    <a:pt x="196" y="306"/>
                    <a:pt x="196" y="307"/>
                  </a:cubicBezTo>
                  <a:cubicBezTo>
                    <a:pt x="196" y="307"/>
                    <a:pt x="195" y="309"/>
                    <a:pt x="195" y="309"/>
                  </a:cubicBezTo>
                  <a:cubicBezTo>
                    <a:pt x="198" y="309"/>
                    <a:pt x="198" y="309"/>
                    <a:pt x="198" y="309"/>
                  </a:cubicBezTo>
                  <a:cubicBezTo>
                    <a:pt x="198" y="309"/>
                    <a:pt x="198" y="307"/>
                    <a:pt x="198" y="308"/>
                  </a:cubicBezTo>
                  <a:cubicBezTo>
                    <a:pt x="199" y="308"/>
                    <a:pt x="200" y="309"/>
                    <a:pt x="200" y="309"/>
                  </a:cubicBezTo>
                  <a:cubicBezTo>
                    <a:pt x="200" y="308"/>
                    <a:pt x="201" y="306"/>
                    <a:pt x="201" y="306"/>
                  </a:cubicBezTo>
                  <a:cubicBezTo>
                    <a:pt x="201" y="303"/>
                    <a:pt x="201" y="303"/>
                    <a:pt x="201" y="303"/>
                  </a:cubicBezTo>
                  <a:cubicBezTo>
                    <a:pt x="201" y="303"/>
                    <a:pt x="203" y="301"/>
                    <a:pt x="204" y="300"/>
                  </a:cubicBezTo>
                  <a:cubicBezTo>
                    <a:pt x="204" y="299"/>
                    <a:pt x="207" y="296"/>
                    <a:pt x="207" y="296"/>
                  </a:cubicBezTo>
                  <a:cubicBezTo>
                    <a:pt x="210" y="295"/>
                    <a:pt x="210" y="295"/>
                    <a:pt x="210" y="295"/>
                  </a:cubicBezTo>
                  <a:cubicBezTo>
                    <a:pt x="210" y="295"/>
                    <a:pt x="211" y="294"/>
                    <a:pt x="212" y="294"/>
                  </a:cubicBezTo>
                  <a:cubicBezTo>
                    <a:pt x="212" y="294"/>
                    <a:pt x="215" y="290"/>
                    <a:pt x="215" y="290"/>
                  </a:cubicBezTo>
                  <a:cubicBezTo>
                    <a:pt x="215" y="290"/>
                    <a:pt x="215" y="289"/>
                    <a:pt x="216" y="288"/>
                  </a:cubicBezTo>
                  <a:cubicBezTo>
                    <a:pt x="216" y="287"/>
                    <a:pt x="218" y="287"/>
                    <a:pt x="218" y="286"/>
                  </a:cubicBezTo>
                  <a:cubicBezTo>
                    <a:pt x="219" y="286"/>
                    <a:pt x="221" y="281"/>
                    <a:pt x="221" y="281"/>
                  </a:cubicBezTo>
                  <a:cubicBezTo>
                    <a:pt x="221" y="281"/>
                    <a:pt x="222" y="281"/>
                    <a:pt x="222" y="280"/>
                  </a:cubicBezTo>
                  <a:cubicBezTo>
                    <a:pt x="222" y="278"/>
                    <a:pt x="223" y="276"/>
                    <a:pt x="223" y="276"/>
                  </a:cubicBezTo>
                  <a:cubicBezTo>
                    <a:pt x="225" y="272"/>
                    <a:pt x="225" y="272"/>
                    <a:pt x="225" y="272"/>
                  </a:cubicBezTo>
                  <a:cubicBezTo>
                    <a:pt x="225" y="266"/>
                    <a:pt x="225" y="266"/>
                    <a:pt x="225" y="266"/>
                  </a:cubicBezTo>
                  <a:cubicBezTo>
                    <a:pt x="227" y="261"/>
                    <a:pt x="227" y="261"/>
                    <a:pt x="227" y="261"/>
                  </a:cubicBezTo>
                  <a:cubicBezTo>
                    <a:pt x="227" y="261"/>
                    <a:pt x="228" y="260"/>
                    <a:pt x="228" y="259"/>
                  </a:cubicBezTo>
                  <a:cubicBezTo>
                    <a:pt x="229" y="259"/>
                    <a:pt x="230" y="256"/>
                    <a:pt x="230" y="256"/>
                  </a:cubicBezTo>
                  <a:cubicBezTo>
                    <a:pt x="230" y="256"/>
                    <a:pt x="233" y="252"/>
                    <a:pt x="233" y="252"/>
                  </a:cubicBezTo>
                  <a:cubicBezTo>
                    <a:pt x="233" y="252"/>
                    <a:pt x="234" y="249"/>
                    <a:pt x="234" y="248"/>
                  </a:cubicBezTo>
                  <a:cubicBezTo>
                    <a:pt x="235" y="248"/>
                    <a:pt x="235" y="248"/>
                    <a:pt x="235" y="248"/>
                  </a:cubicBezTo>
                  <a:cubicBezTo>
                    <a:pt x="235" y="245"/>
                    <a:pt x="235" y="245"/>
                    <a:pt x="235" y="245"/>
                  </a:cubicBezTo>
                  <a:cubicBezTo>
                    <a:pt x="233" y="241"/>
                    <a:pt x="233" y="241"/>
                    <a:pt x="233" y="241"/>
                  </a:cubicBezTo>
                  <a:cubicBezTo>
                    <a:pt x="229" y="238"/>
                    <a:pt x="229" y="238"/>
                    <a:pt x="229" y="238"/>
                  </a:cubicBezTo>
                  <a:cubicBezTo>
                    <a:pt x="226" y="238"/>
                    <a:pt x="226" y="238"/>
                    <a:pt x="226" y="238"/>
                  </a:cubicBezTo>
                  <a:cubicBezTo>
                    <a:pt x="224" y="236"/>
                    <a:pt x="224" y="236"/>
                    <a:pt x="224" y="236"/>
                  </a:cubicBezTo>
                  <a:cubicBezTo>
                    <a:pt x="225" y="234"/>
                    <a:pt x="225" y="234"/>
                    <a:pt x="225" y="234"/>
                  </a:cubicBezTo>
                  <a:cubicBezTo>
                    <a:pt x="223" y="231"/>
                    <a:pt x="223" y="231"/>
                    <a:pt x="223" y="231"/>
                  </a:cubicBezTo>
                  <a:cubicBezTo>
                    <a:pt x="222" y="229"/>
                    <a:pt x="222" y="229"/>
                    <a:pt x="222" y="229"/>
                  </a:cubicBezTo>
                  <a:cubicBezTo>
                    <a:pt x="220" y="227"/>
                    <a:pt x="220" y="227"/>
                    <a:pt x="220" y="227"/>
                  </a:cubicBezTo>
                  <a:cubicBezTo>
                    <a:pt x="220" y="227"/>
                    <a:pt x="222" y="224"/>
                    <a:pt x="222" y="224"/>
                  </a:cubicBezTo>
                  <a:cubicBezTo>
                    <a:pt x="222" y="224"/>
                    <a:pt x="223" y="223"/>
                    <a:pt x="223" y="222"/>
                  </a:cubicBezTo>
                  <a:cubicBezTo>
                    <a:pt x="223" y="222"/>
                    <a:pt x="225" y="219"/>
                    <a:pt x="225" y="219"/>
                  </a:cubicBezTo>
                  <a:cubicBezTo>
                    <a:pt x="225" y="219"/>
                    <a:pt x="227" y="216"/>
                    <a:pt x="227" y="216"/>
                  </a:cubicBezTo>
                  <a:cubicBezTo>
                    <a:pt x="227" y="216"/>
                    <a:pt x="228" y="215"/>
                    <a:pt x="228" y="214"/>
                  </a:cubicBezTo>
                  <a:cubicBezTo>
                    <a:pt x="228" y="213"/>
                    <a:pt x="227" y="209"/>
                    <a:pt x="227" y="209"/>
                  </a:cubicBezTo>
                  <a:cubicBezTo>
                    <a:pt x="227" y="209"/>
                    <a:pt x="227" y="206"/>
                    <a:pt x="228" y="206"/>
                  </a:cubicBezTo>
                  <a:cubicBezTo>
                    <a:pt x="228" y="205"/>
                    <a:pt x="229" y="204"/>
                    <a:pt x="229" y="204"/>
                  </a:cubicBezTo>
                  <a:cubicBezTo>
                    <a:pt x="229" y="204"/>
                    <a:pt x="230" y="204"/>
                    <a:pt x="231" y="205"/>
                  </a:cubicBezTo>
                  <a:cubicBezTo>
                    <a:pt x="232" y="205"/>
                    <a:pt x="232" y="203"/>
                    <a:pt x="232" y="203"/>
                  </a:cubicBezTo>
                  <a:cubicBezTo>
                    <a:pt x="232" y="203"/>
                    <a:pt x="232" y="200"/>
                    <a:pt x="231" y="200"/>
                  </a:cubicBezTo>
                  <a:cubicBezTo>
                    <a:pt x="230" y="200"/>
                    <a:pt x="229" y="198"/>
                    <a:pt x="229" y="198"/>
                  </a:cubicBezTo>
                  <a:cubicBezTo>
                    <a:pt x="229" y="198"/>
                    <a:pt x="230" y="197"/>
                    <a:pt x="230" y="197"/>
                  </a:cubicBezTo>
                  <a:cubicBezTo>
                    <a:pt x="230" y="196"/>
                    <a:pt x="232" y="195"/>
                    <a:pt x="232" y="195"/>
                  </a:cubicBezTo>
                  <a:cubicBezTo>
                    <a:pt x="235" y="194"/>
                    <a:pt x="235" y="194"/>
                    <a:pt x="235" y="194"/>
                  </a:cubicBezTo>
                  <a:cubicBezTo>
                    <a:pt x="234" y="191"/>
                    <a:pt x="234" y="191"/>
                    <a:pt x="234" y="191"/>
                  </a:cubicBezTo>
                  <a:cubicBezTo>
                    <a:pt x="234" y="188"/>
                    <a:pt x="234" y="188"/>
                    <a:pt x="234" y="188"/>
                  </a:cubicBezTo>
                  <a:cubicBezTo>
                    <a:pt x="234" y="188"/>
                    <a:pt x="238" y="189"/>
                    <a:pt x="238" y="189"/>
                  </a:cubicBezTo>
                  <a:cubicBezTo>
                    <a:pt x="238" y="190"/>
                    <a:pt x="239" y="192"/>
                    <a:pt x="240" y="192"/>
                  </a:cubicBezTo>
                  <a:cubicBezTo>
                    <a:pt x="240" y="191"/>
                    <a:pt x="240" y="189"/>
                    <a:pt x="240" y="189"/>
                  </a:cubicBezTo>
                  <a:cubicBezTo>
                    <a:pt x="240" y="189"/>
                    <a:pt x="241" y="186"/>
                    <a:pt x="242" y="187"/>
                  </a:cubicBezTo>
                  <a:cubicBezTo>
                    <a:pt x="244" y="188"/>
                    <a:pt x="245" y="186"/>
                    <a:pt x="246" y="186"/>
                  </a:cubicBezTo>
                  <a:cubicBezTo>
                    <a:pt x="246" y="185"/>
                    <a:pt x="247" y="183"/>
                    <a:pt x="247" y="183"/>
                  </a:cubicBezTo>
                  <a:cubicBezTo>
                    <a:pt x="247" y="183"/>
                    <a:pt x="248" y="180"/>
                    <a:pt x="247" y="179"/>
                  </a:cubicBezTo>
                  <a:cubicBezTo>
                    <a:pt x="246" y="179"/>
                    <a:pt x="245" y="179"/>
                    <a:pt x="245" y="178"/>
                  </a:cubicBezTo>
                  <a:cubicBezTo>
                    <a:pt x="245" y="178"/>
                    <a:pt x="246" y="176"/>
                    <a:pt x="247" y="176"/>
                  </a:cubicBezTo>
                  <a:cubicBezTo>
                    <a:pt x="248" y="176"/>
                    <a:pt x="248" y="176"/>
                    <a:pt x="250" y="175"/>
                  </a:cubicBezTo>
                  <a:cubicBezTo>
                    <a:pt x="251" y="174"/>
                    <a:pt x="251" y="173"/>
                    <a:pt x="251" y="173"/>
                  </a:cubicBezTo>
                  <a:cubicBezTo>
                    <a:pt x="251" y="173"/>
                    <a:pt x="254" y="172"/>
                    <a:pt x="254" y="172"/>
                  </a:cubicBezTo>
                  <a:cubicBezTo>
                    <a:pt x="258" y="170"/>
                    <a:pt x="258" y="170"/>
                    <a:pt x="258" y="170"/>
                  </a:cubicBezTo>
                  <a:cubicBezTo>
                    <a:pt x="258" y="168"/>
                    <a:pt x="258" y="168"/>
                    <a:pt x="258" y="168"/>
                  </a:cubicBezTo>
                  <a:cubicBezTo>
                    <a:pt x="258" y="168"/>
                    <a:pt x="260" y="168"/>
                    <a:pt x="260" y="168"/>
                  </a:cubicBezTo>
                  <a:cubicBezTo>
                    <a:pt x="261" y="168"/>
                    <a:pt x="262" y="169"/>
                    <a:pt x="262" y="169"/>
                  </a:cubicBezTo>
                  <a:cubicBezTo>
                    <a:pt x="262" y="169"/>
                    <a:pt x="264" y="169"/>
                    <a:pt x="264" y="169"/>
                  </a:cubicBezTo>
                  <a:cubicBezTo>
                    <a:pt x="264" y="168"/>
                    <a:pt x="263" y="167"/>
                    <a:pt x="264" y="167"/>
                  </a:cubicBezTo>
                  <a:cubicBezTo>
                    <a:pt x="265" y="168"/>
                    <a:pt x="265" y="168"/>
                    <a:pt x="265" y="169"/>
                  </a:cubicBezTo>
                  <a:cubicBezTo>
                    <a:pt x="266" y="169"/>
                    <a:pt x="266" y="169"/>
                    <a:pt x="266" y="169"/>
                  </a:cubicBezTo>
                  <a:cubicBezTo>
                    <a:pt x="267" y="169"/>
                    <a:pt x="268" y="170"/>
                    <a:pt x="269" y="171"/>
                  </a:cubicBezTo>
                  <a:cubicBezTo>
                    <a:pt x="269" y="171"/>
                    <a:pt x="269" y="172"/>
                    <a:pt x="269" y="173"/>
                  </a:cubicBezTo>
                  <a:cubicBezTo>
                    <a:pt x="269" y="174"/>
                    <a:pt x="269" y="174"/>
                    <a:pt x="269" y="175"/>
                  </a:cubicBezTo>
                  <a:cubicBezTo>
                    <a:pt x="269" y="176"/>
                    <a:pt x="269" y="176"/>
                    <a:pt x="269" y="176"/>
                  </a:cubicBezTo>
                  <a:cubicBezTo>
                    <a:pt x="269" y="176"/>
                    <a:pt x="272" y="178"/>
                    <a:pt x="272" y="177"/>
                  </a:cubicBezTo>
                  <a:cubicBezTo>
                    <a:pt x="272" y="176"/>
                    <a:pt x="272" y="177"/>
                    <a:pt x="272" y="175"/>
                  </a:cubicBezTo>
                  <a:cubicBezTo>
                    <a:pt x="271" y="174"/>
                    <a:pt x="272" y="173"/>
                    <a:pt x="272" y="172"/>
                  </a:cubicBezTo>
                  <a:cubicBezTo>
                    <a:pt x="271" y="171"/>
                    <a:pt x="270" y="169"/>
                    <a:pt x="270" y="168"/>
                  </a:cubicBezTo>
                  <a:cubicBezTo>
                    <a:pt x="270" y="168"/>
                    <a:pt x="271" y="167"/>
                    <a:pt x="272" y="167"/>
                  </a:cubicBezTo>
                  <a:cubicBezTo>
                    <a:pt x="273" y="167"/>
                    <a:pt x="272" y="166"/>
                    <a:pt x="273" y="167"/>
                  </a:cubicBezTo>
                  <a:cubicBezTo>
                    <a:pt x="274" y="168"/>
                    <a:pt x="274" y="169"/>
                    <a:pt x="275" y="169"/>
                  </a:cubicBezTo>
                  <a:cubicBezTo>
                    <a:pt x="276" y="169"/>
                    <a:pt x="276" y="169"/>
                    <a:pt x="276" y="169"/>
                  </a:cubicBezTo>
                  <a:cubicBezTo>
                    <a:pt x="276" y="170"/>
                    <a:pt x="277" y="171"/>
                    <a:pt x="277" y="172"/>
                  </a:cubicBezTo>
                  <a:cubicBezTo>
                    <a:pt x="277" y="173"/>
                    <a:pt x="277" y="173"/>
                    <a:pt x="277" y="174"/>
                  </a:cubicBezTo>
                  <a:cubicBezTo>
                    <a:pt x="277" y="174"/>
                    <a:pt x="279" y="177"/>
                    <a:pt x="279" y="177"/>
                  </a:cubicBezTo>
                  <a:cubicBezTo>
                    <a:pt x="279" y="177"/>
                    <a:pt x="281" y="175"/>
                    <a:pt x="281" y="175"/>
                  </a:cubicBezTo>
                  <a:cubicBezTo>
                    <a:pt x="281" y="174"/>
                    <a:pt x="281" y="173"/>
                    <a:pt x="281" y="173"/>
                  </a:cubicBezTo>
                  <a:cubicBezTo>
                    <a:pt x="281" y="172"/>
                    <a:pt x="281" y="171"/>
                    <a:pt x="281" y="171"/>
                  </a:cubicBezTo>
                  <a:cubicBezTo>
                    <a:pt x="281" y="170"/>
                    <a:pt x="278" y="167"/>
                    <a:pt x="278" y="167"/>
                  </a:cubicBezTo>
                  <a:cubicBezTo>
                    <a:pt x="278" y="167"/>
                    <a:pt x="278" y="166"/>
                    <a:pt x="279" y="165"/>
                  </a:cubicBezTo>
                  <a:cubicBezTo>
                    <a:pt x="279" y="165"/>
                    <a:pt x="280" y="164"/>
                    <a:pt x="282" y="163"/>
                  </a:cubicBezTo>
                  <a:cubicBezTo>
                    <a:pt x="276" y="150"/>
                    <a:pt x="276" y="150"/>
                    <a:pt x="276" y="150"/>
                  </a:cubicBezTo>
                  <a:cubicBezTo>
                    <a:pt x="270" y="147"/>
                    <a:pt x="270" y="147"/>
                    <a:pt x="270" y="147"/>
                  </a:cubicBezTo>
                  <a:cubicBezTo>
                    <a:pt x="266" y="143"/>
                    <a:pt x="266" y="143"/>
                    <a:pt x="266" y="143"/>
                  </a:cubicBezTo>
                  <a:cubicBezTo>
                    <a:pt x="266" y="138"/>
                    <a:pt x="266" y="138"/>
                    <a:pt x="266" y="138"/>
                  </a:cubicBezTo>
                  <a:cubicBezTo>
                    <a:pt x="263" y="134"/>
                    <a:pt x="263" y="134"/>
                    <a:pt x="263" y="134"/>
                  </a:cubicBezTo>
                  <a:cubicBezTo>
                    <a:pt x="263" y="134"/>
                    <a:pt x="264" y="131"/>
                    <a:pt x="264" y="130"/>
                  </a:cubicBezTo>
                  <a:cubicBezTo>
                    <a:pt x="265" y="129"/>
                    <a:pt x="267" y="124"/>
                    <a:pt x="267" y="124"/>
                  </a:cubicBezTo>
                  <a:cubicBezTo>
                    <a:pt x="267" y="124"/>
                    <a:pt x="266" y="120"/>
                    <a:pt x="266" y="119"/>
                  </a:cubicBezTo>
                  <a:cubicBezTo>
                    <a:pt x="266" y="118"/>
                    <a:pt x="267" y="113"/>
                    <a:pt x="267" y="113"/>
                  </a:cubicBezTo>
                  <a:cubicBezTo>
                    <a:pt x="266" y="108"/>
                    <a:pt x="266" y="108"/>
                    <a:pt x="266" y="108"/>
                  </a:cubicBezTo>
                  <a:cubicBezTo>
                    <a:pt x="254" y="94"/>
                    <a:pt x="254" y="94"/>
                    <a:pt x="254" y="94"/>
                  </a:cubicBezTo>
                  <a:cubicBezTo>
                    <a:pt x="255" y="88"/>
                    <a:pt x="255" y="88"/>
                    <a:pt x="255" y="88"/>
                  </a:cubicBezTo>
                  <a:cubicBezTo>
                    <a:pt x="255" y="88"/>
                    <a:pt x="255" y="88"/>
                    <a:pt x="255" y="88"/>
                  </a:cubicBezTo>
                  <a:close/>
                  <a:moveTo>
                    <a:pt x="165" y="710"/>
                  </a:moveTo>
                  <a:cubicBezTo>
                    <a:pt x="165" y="710"/>
                    <a:pt x="165" y="710"/>
                    <a:pt x="165" y="710"/>
                  </a:cubicBezTo>
                  <a:cubicBezTo>
                    <a:pt x="166" y="702"/>
                    <a:pt x="166" y="702"/>
                    <a:pt x="166" y="702"/>
                  </a:cubicBezTo>
                  <a:cubicBezTo>
                    <a:pt x="166" y="702"/>
                    <a:pt x="164" y="699"/>
                    <a:pt x="164" y="699"/>
                  </a:cubicBezTo>
                  <a:cubicBezTo>
                    <a:pt x="164" y="698"/>
                    <a:pt x="163" y="696"/>
                    <a:pt x="163" y="693"/>
                  </a:cubicBezTo>
                  <a:cubicBezTo>
                    <a:pt x="164" y="690"/>
                    <a:pt x="164" y="689"/>
                    <a:pt x="165" y="687"/>
                  </a:cubicBezTo>
                  <a:cubicBezTo>
                    <a:pt x="165" y="685"/>
                    <a:pt x="167" y="684"/>
                    <a:pt x="167" y="682"/>
                  </a:cubicBezTo>
                  <a:cubicBezTo>
                    <a:pt x="167" y="679"/>
                    <a:pt x="167" y="678"/>
                    <a:pt x="168" y="676"/>
                  </a:cubicBezTo>
                  <a:cubicBezTo>
                    <a:pt x="168" y="674"/>
                    <a:pt x="169" y="672"/>
                    <a:pt x="170" y="672"/>
                  </a:cubicBezTo>
                  <a:cubicBezTo>
                    <a:pt x="170" y="671"/>
                    <a:pt x="172" y="667"/>
                    <a:pt x="172" y="667"/>
                  </a:cubicBezTo>
                  <a:cubicBezTo>
                    <a:pt x="173" y="662"/>
                    <a:pt x="173" y="662"/>
                    <a:pt x="173" y="662"/>
                  </a:cubicBezTo>
                  <a:cubicBezTo>
                    <a:pt x="173" y="662"/>
                    <a:pt x="175" y="657"/>
                    <a:pt x="175" y="656"/>
                  </a:cubicBezTo>
                  <a:cubicBezTo>
                    <a:pt x="175" y="655"/>
                    <a:pt x="174" y="651"/>
                    <a:pt x="174" y="650"/>
                  </a:cubicBezTo>
                  <a:cubicBezTo>
                    <a:pt x="175" y="649"/>
                    <a:pt x="177" y="647"/>
                    <a:pt x="177" y="647"/>
                  </a:cubicBezTo>
                  <a:cubicBezTo>
                    <a:pt x="180" y="647"/>
                    <a:pt x="180" y="647"/>
                    <a:pt x="180" y="647"/>
                  </a:cubicBezTo>
                  <a:cubicBezTo>
                    <a:pt x="180" y="647"/>
                    <a:pt x="180" y="650"/>
                    <a:pt x="179" y="651"/>
                  </a:cubicBezTo>
                  <a:cubicBezTo>
                    <a:pt x="178" y="651"/>
                    <a:pt x="177" y="652"/>
                    <a:pt x="177" y="652"/>
                  </a:cubicBezTo>
                  <a:cubicBezTo>
                    <a:pt x="177" y="653"/>
                    <a:pt x="179" y="655"/>
                    <a:pt x="179" y="655"/>
                  </a:cubicBezTo>
                  <a:cubicBezTo>
                    <a:pt x="179" y="659"/>
                    <a:pt x="179" y="659"/>
                    <a:pt x="179" y="659"/>
                  </a:cubicBezTo>
                  <a:cubicBezTo>
                    <a:pt x="177" y="663"/>
                    <a:pt x="177" y="663"/>
                    <a:pt x="177" y="663"/>
                  </a:cubicBezTo>
                  <a:cubicBezTo>
                    <a:pt x="175" y="668"/>
                    <a:pt x="175" y="668"/>
                    <a:pt x="175" y="668"/>
                  </a:cubicBezTo>
                  <a:cubicBezTo>
                    <a:pt x="175" y="673"/>
                    <a:pt x="175" y="673"/>
                    <a:pt x="175" y="673"/>
                  </a:cubicBezTo>
                  <a:cubicBezTo>
                    <a:pt x="174" y="676"/>
                    <a:pt x="174" y="676"/>
                    <a:pt x="174" y="676"/>
                  </a:cubicBezTo>
                  <a:cubicBezTo>
                    <a:pt x="173" y="679"/>
                    <a:pt x="173" y="679"/>
                    <a:pt x="173" y="679"/>
                  </a:cubicBezTo>
                  <a:cubicBezTo>
                    <a:pt x="171" y="685"/>
                    <a:pt x="171" y="685"/>
                    <a:pt x="171" y="685"/>
                  </a:cubicBezTo>
                  <a:cubicBezTo>
                    <a:pt x="172" y="690"/>
                    <a:pt x="172" y="690"/>
                    <a:pt x="172" y="690"/>
                  </a:cubicBezTo>
                  <a:cubicBezTo>
                    <a:pt x="169" y="696"/>
                    <a:pt x="169" y="696"/>
                    <a:pt x="169" y="696"/>
                  </a:cubicBezTo>
                  <a:cubicBezTo>
                    <a:pt x="169" y="696"/>
                    <a:pt x="169" y="699"/>
                    <a:pt x="169" y="700"/>
                  </a:cubicBezTo>
                  <a:cubicBezTo>
                    <a:pt x="169" y="701"/>
                    <a:pt x="169" y="707"/>
                    <a:pt x="169" y="707"/>
                  </a:cubicBezTo>
                  <a:cubicBezTo>
                    <a:pt x="169" y="707"/>
                    <a:pt x="169" y="710"/>
                    <a:pt x="168" y="710"/>
                  </a:cubicBezTo>
                  <a:cubicBezTo>
                    <a:pt x="167" y="710"/>
                    <a:pt x="165" y="710"/>
                    <a:pt x="165" y="710"/>
                  </a:cubicBezTo>
                  <a:close/>
                  <a:moveTo>
                    <a:pt x="206" y="649"/>
                  </a:moveTo>
                  <a:cubicBezTo>
                    <a:pt x="206" y="649"/>
                    <a:pt x="206" y="649"/>
                    <a:pt x="206" y="649"/>
                  </a:cubicBezTo>
                  <a:cubicBezTo>
                    <a:pt x="205" y="647"/>
                    <a:pt x="205" y="647"/>
                    <a:pt x="205" y="647"/>
                  </a:cubicBezTo>
                  <a:cubicBezTo>
                    <a:pt x="208" y="646"/>
                    <a:pt x="208" y="646"/>
                    <a:pt x="208" y="646"/>
                  </a:cubicBezTo>
                  <a:cubicBezTo>
                    <a:pt x="208" y="646"/>
                    <a:pt x="207" y="642"/>
                    <a:pt x="207" y="641"/>
                  </a:cubicBezTo>
                  <a:cubicBezTo>
                    <a:pt x="207" y="640"/>
                    <a:pt x="206" y="641"/>
                    <a:pt x="205" y="639"/>
                  </a:cubicBezTo>
                  <a:cubicBezTo>
                    <a:pt x="204" y="638"/>
                    <a:pt x="204" y="635"/>
                    <a:pt x="204" y="635"/>
                  </a:cubicBezTo>
                  <a:cubicBezTo>
                    <a:pt x="204" y="634"/>
                    <a:pt x="205" y="631"/>
                    <a:pt x="205" y="631"/>
                  </a:cubicBezTo>
                  <a:cubicBezTo>
                    <a:pt x="205" y="631"/>
                    <a:pt x="208" y="627"/>
                    <a:pt x="210" y="625"/>
                  </a:cubicBezTo>
                  <a:cubicBezTo>
                    <a:pt x="213" y="622"/>
                    <a:pt x="212" y="622"/>
                    <a:pt x="212" y="620"/>
                  </a:cubicBezTo>
                  <a:cubicBezTo>
                    <a:pt x="211" y="619"/>
                    <a:pt x="213" y="618"/>
                    <a:pt x="213" y="618"/>
                  </a:cubicBezTo>
                  <a:cubicBezTo>
                    <a:pt x="216" y="615"/>
                    <a:pt x="216" y="615"/>
                    <a:pt x="216" y="615"/>
                  </a:cubicBezTo>
                  <a:cubicBezTo>
                    <a:pt x="218" y="610"/>
                    <a:pt x="218" y="610"/>
                    <a:pt x="218" y="610"/>
                  </a:cubicBezTo>
                  <a:cubicBezTo>
                    <a:pt x="218" y="610"/>
                    <a:pt x="221" y="613"/>
                    <a:pt x="221" y="613"/>
                  </a:cubicBezTo>
                  <a:cubicBezTo>
                    <a:pt x="222" y="613"/>
                    <a:pt x="222" y="612"/>
                    <a:pt x="222" y="611"/>
                  </a:cubicBezTo>
                  <a:cubicBezTo>
                    <a:pt x="222" y="610"/>
                    <a:pt x="224" y="610"/>
                    <a:pt x="224" y="610"/>
                  </a:cubicBezTo>
                  <a:cubicBezTo>
                    <a:pt x="225" y="610"/>
                    <a:pt x="228" y="609"/>
                    <a:pt x="228" y="609"/>
                  </a:cubicBezTo>
                  <a:cubicBezTo>
                    <a:pt x="229" y="607"/>
                    <a:pt x="229" y="607"/>
                    <a:pt x="229" y="607"/>
                  </a:cubicBezTo>
                  <a:cubicBezTo>
                    <a:pt x="229" y="607"/>
                    <a:pt x="233" y="606"/>
                    <a:pt x="235" y="607"/>
                  </a:cubicBezTo>
                  <a:cubicBezTo>
                    <a:pt x="236" y="608"/>
                    <a:pt x="234" y="608"/>
                    <a:pt x="234" y="609"/>
                  </a:cubicBezTo>
                  <a:cubicBezTo>
                    <a:pt x="234" y="610"/>
                    <a:pt x="234" y="610"/>
                    <a:pt x="234" y="611"/>
                  </a:cubicBezTo>
                  <a:cubicBezTo>
                    <a:pt x="234" y="612"/>
                    <a:pt x="233" y="613"/>
                    <a:pt x="230" y="613"/>
                  </a:cubicBezTo>
                  <a:cubicBezTo>
                    <a:pt x="227" y="614"/>
                    <a:pt x="229" y="616"/>
                    <a:pt x="229" y="616"/>
                  </a:cubicBezTo>
                  <a:cubicBezTo>
                    <a:pt x="229" y="616"/>
                    <a:pt x="229" y="620"/>
                    <a:pt x="229" y="620"/>
                  </a:cubicBezTo>
                  <a:cubicBezTo>
                    <a:pt x="228" y="621"/>
                    <a:pt x="226" y="623"/>
                    <a:pt x="224" y="623"/>
                  </a:cubicBezTo>
                  <a:cubicBezTo>
                    <a:pt x="223" y="624"/>
                    <a:pt x="223" y="626"/>
                    <a:pt x="223" y="626"/>
                  </a:cubicBezTo>
                  <a:cubicBezTo>
                    <a:pt x="223" y="627"/>
                    <a:pt x="224" y="629"/>
                    <a:pt x="224" y="631"/>
                  </a:cubicBezTo>
                  <a:cubicBezTo>
                    <a:pt x="224" y="632"/>
                    <a:pt x="224" y="632"/>
                    <a:pt x="225" y="634"/>
                  </a:cubicBezTo>
                  <a:cubicBezTo>
                    <a:pt x="225" y="635"/>
                    <a:pt x="227" y="635"/>
                    <a:pt x="228" y="635"/>
                  </a:cubicBezTo>
                  <a:cubicBezTo>
                    <a:pt x="228" y="636"/>
                    <a:pt x="230" y="638"/>
                    <a:pt x="229" y="639"/>
                  </a:cubicBezTo>
                  <a:cubicBezTo>
                    <a:pt x="228" y="640"/>
                    <a:pt x="227" y="641"/>
                    <a:pt x="226" y="641"/>
                  </a:cubicBezTo>
                  <a:cubicBezTo>
                    <a:pt x="226" y="642"/>
                    <a:pt x="224" y="645"/>
                    <a:pt x="224" y="645"/>
                  </a:cubicBezTo>
                  <a:cubicBezTo>
                    <a:pt x="224" y="645"/>
                    <a:pt x="225" y="647"/>
                    <a:pt x="224" y="649"/>
                  </a:cubicBezTo>
                  <a:cubicBezTo>
                    <a:pt x="224" y="651"/>
                    <a:pt x="222" y="650"/>
                    <a:pt x="221" y="651"/>
                  </a:cubicBezTo>
                  <a:cubicBezTo>
                    <a:pt x="221" y="651"/>
                    <a:pt x="218" y="654"/>
                    <a:pt x="218" y="654"/>
                  </a:cubicBezTo>
                  <a:cubicBezTo>
                    <a:pt x="217" y="654"/>
                    <a:pt x="216" y="658"/>
                    <a:pt x="216" y="660"/>
                  </a:cubicBezTo>
                  <a:cubicBezTo>
                    <a:pt x="216" y="661"/>
                    <a:pt x="216" y="663"/>
                    <a:pt x="216" y="664"/>
                  </a:cubicBezTo>
                  <a:cubicBezTo>
                    <a:pt x="216" y="665"/>
                    <a:pt x="216" y="664"/>
                    <a:pt x="214" y="667"/>
                  </a:cubicBezTo>
                  <a:cubicBezTo>
                    <a:pt x="211" y="670"/>
                    <a:pt x="212" y="668"/>
                    <a:pt x="209" y="667"/>
                  </a:cubicBezTo>
                  <a:cubicBezTo>
                    <a:pt x="205" y="667"/>
                    <a:pt x="209" y="666"/>
                    <a:pt x="210" y="664"/>
                  </a:cubicBezTo>
                  <a:cubicBezTo>
                    <a:pt x="211" y="662"/>
                    <a:pt x="212" y="660"/>
                    <a:pt x="212" y="660"/>
                  </a:cubicBezTo>
                  <a:cubicBezTo>
                    <a:pt x="211" y="656"/>
                    <a:pt x="211" y="656"/>
                    <a:pt x="211" y="656"/>
                  </a:cubicBezTo>
                  <a:cubicBezTo>
                    <a:pt x="209" y="653"/>
                    <a:pt x="209" y="653"/>
                    <a:pt x="209" y="653"/>
                  </a:cubicBezTo>
                  <a:lnTo>
                    <a:pt x="206" y="649"/>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4" name="Freeform 96">
              <a:extLst>
                <a:ext uri="{FF2B5EF4-FFF2-40B4-BE49-F238E27FC236}">
                  <a16:creationId xmlns:a16="http://schemas.microsoft.com/office/drawing/2014/main" id="{726ABABD-552F-4467-9BFB-356C30701D6D}"/>
                </a:ext>
              </a:extLst>
            </p:cNvPr>
            <p:cNvSpPr>
              <a:spLocks noEditPoints="1"/>
            </p:cNvSpPr>
            <p:nvPr/>
          </p:nvSpPr>
          <p:spPr bwMode="auto">
            <a:xfrm>
              <a:off x="4686242" y="235948"/>
              <a:ext cx="1226964" cy="1680165"/>
            </a:xfrm>
            <a:custGeom>
              <a:avLst/>
              <a:gdLst>
                <a:gd name="T0" fmla="*/ 383 w 538"/>
                <a:gd name="T1" fmla="*/ 61 h 760"/>
                <a:gd name="T2" fmla="*/ 367 w 538"/>
                <a:gd name="T3" fmla="*/ 127 h 760"/>
                <a:gd name="T4" fmla="*/ 435 w 538"/>
                <a:gd name="T5" fmla="*/ 150 h 760"/>
                <a:gd name="T6" fmla="*/ 438 w 538"/>
                <a:gd name="T7" fmla="*/ 149 h 760"/>
                <a:gd name="T8" fmla="*/ 438 w 538"/>
                <a:gd name="T9" fmla="*/ 148 h 760"/>
                <a:gd name="T10" fmla="*/ 443 w 538"/>
                <a:gd name="T11" fmla="*/ 86 h 760"/>
                <a:gd name="T12" fmla="*/ 500 w 538"/>
                <a:gd name="T13" fmla="*/ 70 h 760"/>
                <a:gd name="T14" fmla="*/ 509 w 538"/>
                <a:gd name="T15" fmla="*/ 106 h 760"/>
                <a:gd name="T16" fmla="*/ 499 w 538"/>
                <a:gd name="T17" fmla="*/ 50 h 760"/>
                <a:gd name="T18" fmla="*/ 468 w 538"/>
                <a:gd name="T19" fmla="*/ 9 h 760"/>
                <a:gd name="T20" fmla="*/ 444 w 538"/>
                <a:gd name="T21" fmla="*/ 21 h 760"/>
                <a:gd name="T22" fmla="*/ 425 w 538"/>
                <a:gd name="T23" fmla="*/ 23 h 760"/>
                <a:gd name="T24" fmla="*/ 400 w 538"/>
                <a:gd name="T25" fmla="*/ 33 h 760"/>
                <a:gd name="T26" fmla="*/ 377 w 538"/>
                <a:gd name="T27" fmla="*/ 69 h 760"/>
                <a:gd name="T28" fmla="*/ 361 w 538"/>
                <a:gd name="T29" fmla="*/ 85 h 760"/>
                <a:gd name="T30" fmla="*/ 328 w 538"/>
                <a:gd name="T31" fmla="*/ 96 h 760"/>
                <a:gd name="T32" fmla="*/ 298 w 538"/>
                <a:gd name="T33" fmla="*/ 115 h 760"/>
                <a:gd name="T34" fmla="*/ 281 w 538"/>
                <a:gd name="T35" fmla="*/ 161 h 760"/>
                <a:gd name="T36" fmla="*/ 241 w 538"/>
                <a:gd name="T37" fmla="*/ 187 h 760"/>
                <a:gd name="T38" fmla="*/ 235 w 538"/>
                <a:gd name="T39" fmla="*/ 201 h 760"/>
                <a:gd name="T40" fmla="*/ 241 w 538"/>
                <a:gd name="T41" fmla="*/ 223 h 760"/>
                <a:gd name="T42" fmla="*/ 235 w 538"/>
                <a:gd name="T43" fmla="*/ 256 h 760"/>
                <a:gd name="T44" fmla="*/ 219 w 538"/>
                <a:gd name="T45" fmla="*/ 306 h 760"/>
                <a:gd name="T46" fmla="*/ 193 w 538"/>
                <a:gd name="T47" fmla="*/ 362 h 760"/>
                <a:gd name="T48" fmla="*/ 174 w 538"/>
                <a:gd name="T49" fmla="*/ 390 h 760"/>
                <a:gd name="T50" fmla="*/ 145 w 538"/>
                <a:gd name="T51" fmla="*/ 436 h 760"/>
                <a:gd name="T52" fmla="*/ 139 w 538"/>
                <a:gd name="T53" fmla="*/ 456 h 760"/>
                <a:gd name="T54" fmla="*/ 97 w 538"/>
                <a:gd name="T55" fmla="*/ 474 h 760"/>
                <a:gd name="T56" fmla="*/ 59 w 538"/>
                <a:gd name="T57" fmla="*/ 500 h 760"/>
                <a:gd name="T58" fmla="*/ 24 w 538"/>
                <a:gd name="T59" fmla="*/ 527 h 760"/>
                <a:gd name="T60" fmla="*/ 14 w 538"/>
                <a:gd name="T61" fmla="*/ 551 h 760"/>
                <a:gd name="T62" fmla="*/ 4 w 538"/>
                <a:gd name="T63" fmla="*/ 599 h 760"/>
                <a:gd name="T64" fmla="*/ 13 w 538"/>
                <a:gd name="T65" fmla="*/ 650 h 760"/>
                <a:gd name="T66" fmla="*/ 22 w 538"/>
                <a:gd name="T67" fmla="*/ 686 h 760"/>
                <a:gd name="T68" fmla="*/ 33 w 538"/>
                <a:gd name="T69" fmla="*/ 742 h 760"/>
                <a:gd name="T70" fmla="*/ 96 w 538"/>
                <a:gd name="T71" fmla="*/ 747 h 760"/>
                <a:gd name="T72" fmla="*/ 173 w 538"/>
                <a:gd name="T73" fmla="*/ 704 h 760"/>
                <a:gd name="T74" fmla="*/ 188 w 538"/>
                <a:gd name="T75" fmla="*/ 671 h 760"/>
                <a:gd name="T76" fmla="*/ 193 w 538"/>
                <a:gd name="T77" fmla="*/ 655 h 760"/>
                <a:gd name="T78" fmla="*/ 193 w 538"/>
                <a:gd name="T79" fmla="*/ 655 h 760"/>
                <a:gd name="T80" fmla="*/ 207 w 538"/>
                <a:gd name="T81" fmla="*/ 644 h 760"/>
                <a:gd name="T82" fmla="*/ 212 w 538"/>
                <a:gd name="T83" fmla="*/ 590 h 760"/>
                <a:gd name="T84" fmla="*/ 213 w 538"/>
                <a:gd name="T85" fmla="*/ 589 h 760"/>
                <a:gd name="T86" fmla="*/ 213 w 538"/>
                <a:gd name="T87" fmla="*/ 586 h 760"/>
                <a:gd name="T88" fmla="*/ 213 w 538"/>
                <a:gd name="T89" fmla="*/ 584 h 760"/>
                <a:gd name="T90" fmla="*/ 214 w 538"/>
                <a:gd name="T91" fmla="*/ 582 h 760"/>
                <a:gd name="T92" fmla="*/ 189 w 538"/>
                <a:gd name="T93" fmla="*/ 510 h 760"/>
                <a:gd name="T94" fmla="*/ 231 w 538"/>
                <a:gd name="T95" fmla="*/ 427 h 760"/>
                <a:gd name="T96" fmla="*/ 240 w 538"/>
                <a:gd name="T97" fmla="*/ 314 h 760"/>
                <a:gd name="T98" fmla="*/ 275 w 538"/>
                <a:gd name="T99" fmla="*/ 228 h 760"/>
                <a:gd name="T100" fmla="*/ 275 w 538"/>
                <a:gd name="T101" fmla="*/ 220 h 760"/>
                <a:gd name="T102" fmla="*/ 275 w 538"/>
                <a:gd name="T103" fmla="*/ 218 h 760"/>
                <a:gd name="T104" fmla="*/ 276 w 538"/>
                <a:gd name="T105" fmla="*/ 217 h 760"/>
                <a:gd name="T106" fmla="*/ 277 w 538"/>
                <a:gd name="T107" fmla="*/ 215 h 760"/>
                <a:gd name="T108" fmla="*/ 302 w 538"/>
                <a:gd name="T109" fmla="*/ 202 h 760"/>
                <a:gd name="T110" fmla="*/ 342 w 538"/>
                <a:gd name="T111" fmla="*/ 142 h 760"/>
                <a:gd name="T112" fmla="*/ 360 w 538"/>
                <a:gd name="T113" fmla="*/ 125 h 760"/>
                <a:gd name="T114" fmla="*/ 361 w 538"/>
                <a:gd name="T115" fmla="*/ 125 h 760"/>
                <a:gd name="T116" fmla="*/ 363 w 538"/>
                <a:gd name="T117" fmla="*/ 12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8" h="760">
                  <a:moveTo>
                    <a:pt x="370" y="57"/>
                  </a:moveTo>
                  <a:cubicBezTo>
                    <a:pt x="368" y="57"/>
                    <a:pt x="365" y="58"/>
                    <a:pt x="365" y="56"/>
                  </a:cubicBezTo>
                  <a:cubicBezTo>
                    <a:pt x="365" y="55"/>
                    <a:pt x="362" y="52"/>
                    <a:pt x="362" y="52"/>
                  </a:cubicBezTo>
                  <a:cubicBezTo>
                    <a:pt x="362" y="51"/>
                    <a:pt x="360" y="49"/>
                    <a:pt x="363" y="48"/>
                  </a:cubicBezTo>
                  <a:cubicBezTo>
                    <a:pt x="365" y="46"/>
                    <a:pt x="372" y="43"/>
                    <a:pt x="373" y="43"/>
                  </a:cubicBezTo>
                  <a:cubicBezTo>
                    <a:pt x="373" y="43"/>
                    <a:pt x="376" y="38"/>
                    <a:pt x="377" y="37"/>
                  </a:cubicBezTo>
                  <a:cubicBezTo>
                    <a:pt x="378" y="37"/>
                    <a:pt x="384" y="37"/>
                    <a:pt x="384" y="37"/>
                  </a:cubicBezTo>
                  <a:cubicBezTo>
                    <a:pt x="384" y="37"/>
                    <a:pt x="385" y="38"/>
                    <a:pt x="387" y="38"/>
                  </a:cubicBezTo>
                  <a:cubicBezTo>
                    <a:pt x="389" y="39"/>
                    <a:pt x="393" y="36"/>
                    <a:pt x="391" y="39"/>
                  </a:cubicBezTo>
                  <a:cubicBezTo>
                    <a:pt x="388" y="41"/>
                    <a:pt x="387" y="42"/>
                    <a:pt x="386" y="42"/>
                  </a:cubicBezTo>
                  <a:cubicBezTo>
                    <a:pt x="385" y="43"/>
                    <a:pt x="380" y="47"/>
                    <a:pt x="380" y="49"/>
                  </a:cubicBezTo>
                  <a:cubicBezTo>
                    <a:pt x="379" y="51"/>
                    <a:pt x="380" y="51"/>
                    <a:pt x="379" y="52"/>
                  </a:cubicBezTo>
                  <a:cubicBezTo>
                    <a:pt x="377" y="53"/>
                    <a:pt x="371" y="56"/>
                    <a:pt x="370" y="57"/>
                  </a:cubicBezTo>
                  <a:close/>
                  <a:moveTo>
                    <a:pt x="383" y="61"/>
                  </a:moveTo>
                  <a:cubicBezTo>
                    <a:pt x="383" y="61"/>
                    <a:pt x="383" y="61"/>
                    <a:pt x="383" y="61"/>
                  </a:cubicBezTo>
                  <a:cubicBezTo>
                    <a:pt x="383" y="61"/>
                    <a:pt x="386" y="62"/>
                    <a:pt x="386" y="61"/>
                  </a:cubicBezTo>
                  <a:cubicBezTo>
                    <a:pt x="386" y="61"/>
                    <a:pt x="387" y="59"/>
                    <a:pt x="387" y="56"/>
                  </a:cubicBezTo>
                  <a:cubicBezTo>
                    <a:pt x="388" y="53"/>
                    <a:pt x="390" y="53"/>
                    <a:pt x="391" y="52"/>
                  </a:cubicBezTo>
                  <a:cubicBezTo>
                    <a:pt x="392" y="51"/>
                    <a:pt x="391" y="51"/>
                    <a:pt x="392" y="49"/>
                  </a:cubicBezTo>
                  <a:cubicBezTo>
                    <a:pt x="392" y="47"/>
                    <a:pt x="391" y="47"/>
                    <a:pt x="389" y="46"/>
                  </a:cubicBezTo>
                  <a:cubicBezTo>
                    <a:pt x="386" y="46"/>
                    <a:pt x="386" y="48"/>
                    <a:pt x="384" y="48"/>
                  </a:cubicBezTo>
                  <a:cubicBezTo>
                    <a:pt x="383" y="49"/>
                    <a:pt x="383" y="51"/>
                    <a:pt x="384" y="52"/>
                  </a:cubicBezTo>
                  <a:cubicBezTo>
                    <a:pt x="384" y="53"/>
                    <a:pt x="382" y="54"/>
                    <a:pt x="380" y="55"/>
                  </a:cubicBezTo>
                  <a:cubicBezTo>
                    <a:pt x="378" y="57"/>
                    <a:pt x="378" y="59"/>
                    <a:pt x="378" y="59"/>
                  </a:cubicBezTo>
                  <a:cubicBezTo>
                    <a:pt x="383" y="61"/>
                    <a:pt x="383" y="61"/>
                    <a:pt x="383" y="61"/>
                  </a:cubicBezTo>
                  <a:close/>
                  <a:moveTo>
                    <a:pt x="363" y="126"/>
                  </a:moveTo>
                  <a:cubicBezTo>
                    <a:pt x="363" y="126"/>
                    <a:pt x="363" y="126"/>
                    <a:pt x="363" y="126"/>
                  </a:cubicBezTo>
                  <a:cubicBezTo>
                    <a:pt x="367" y="127"/>
                    <a:pt x="367" y="127"/>
                    <a:pt x="367" y="127"/>
                  </a:cubicBezTo>
                  <a:cubicBezTo>
                    <a:pt x="374" y="135"/>
                    <a:pt x="374" y="135"/>
                    <a:pt x="374" y="135"/>
                  </a:cubicBezTo>
                  <a:cubicBezTo>
                    <a:pt x="380" y="142"/>
                    <a:pt x="380" y="142"/>
                    <a:pt x="380" y="142"/>
                  </a:cubicBezTo>
                  <a:cubicBezTo>
                    <a:pt x="380" y="142"/>
                    <a:pt x="389" y="149"/>
                    <a:pt x="391" y="150"/>
                  </a:cubicBezTo>
                  <a:cubicBezTo>
                    <a:pt x="393" y="151"/>
                    <a:pt x="404" y="153"/>
                    <a:pt x="405" y="154"/>
                  </a:cubicBezTo>
                  <a:cubicBezTo>
                    <a:pt x="408" y="150"/>
                    <a:pt x="408" y="150"/>
                    <a:pt x="408" y="150"/>
                  </a:cubicBezTo>
                  <a:cubicBezTo>
                    <a:pt x="412" y="147"/>
                    <a:pt x="412" y="147"/>
                    <a:pt x="412" y="147"/>
                  </a:cubicBezTo>
                  <a:cubicBezTo>
                    <a:pt x="411" y="145"/>
                    <a:pt x="411" y="145"/>
                    <a:pt x="411" y="145"/>
                  </a:cubicBezTo>
                  <a:cubicBezTo>
                    <a:pt x="416" y="142"/>
                    <a:pt x="416" y="142"/>
                    <a:pt x="416" y="142"/>
                  </a:cubicBezTo>
                  <a:cubicBezTo>
                    <a:pt x="420" y="145"/>
                    <a:pt x="420" y="145"/>
                    <a:pt x="420" y="145"/>
                  </a:cubicBezTo>
                  <a:cubicBezTo>
                    <a:pt x="430" y="147"/>
                    <a:pt x="430" y="147"/>
                    <a:pt x="430" y="147"/>
                  </a:cubicBezTo>
                  <a:cubicBezTo>
                    <a:pt x="434" y="150"/>
                    <a:pt x="434" y="150"/>
                    <a:pt x="434" y="150"/>
                  </a:cubicBezTo>
                  <a:cubicBezTo>
                    <a:pt x="434" y="150"/>
                    <a:pt x="434" y="150"/>
                    <a:pt x="435" y="150"/>
                  </a:cubicBezTo>
                  <a:cubicBezTo>
                    <a:pt x="435" y="150"/>
                    <a:pt x="435" y="150"/>
                    <a:pt x="435" y="150"/>
                  </a:cubicBezTo>
                  <a:cubicBezTo>
                    <a:pt x="435" y="150"/>
                    <a:pt x="435" y="150"/>
                    <a:pt x="435" y="150"/>
                  </a:cubicBezTo>
                  <a:cubicBezTo>
                    <a:pt x="436" y="149"/>
                    <a:pt x="436" y="149"/>
                    <a:pt x="436" y="149"/>
                  </a:cubicBezTo>
                  <a:cubicBezTo>
                    <a:pt x="436" y="149"/>
                    <a:pt x="436" y="149"/>
                    <a:pt x="436" y="149"/>
                  </a:cubicBezTo>
                  <a:cubicBezTo>
                    <a:pt x="436" y="149"/>
                    <a:pt x="436" y="149"/>
                    <a:pt x="436" y="149"/>
                  </a:cubicBezTo>
                  <a:cubicBezTo>
                    <a:pt x="436" y="149"/>
                    <a:pt x="436" y="149"/>
                    <a:pt x="436" y="149"/>
                  </a:cubicBezTo>
                  <a:cubicBezTo>
                    <a:pt x="436" y="149"/>
                    <a:pt x="437" y="149"/>
                    <a:pt x="437" y="149"/>
                  </a:cubicBezTo>
                  <a:cubicBezTo>
                    <a:pt x="437" y="149"/>
                    <a:pt x="437" y="149"/>
                    <a:pt x="437" y="149"/>
                  </a:cubicBezTo>
                  <a:cubicBezTo>
                    <a:pt x="437" y="149"/>
                    <a:pt x="437" y="149"/>
                    <a:pt x="437" y="149"/>
                  </a:cubicBezTo>
                  <a:cubicBezTo>
                    <a:pt x="437" y="149"/>
                    <a:pt x="437" y="149"/>
                    <a:pt x="437" y="149"/>
                  </a:cubicBezTo>
                  <a:cubicBezTo>
                    <a:pt x="437" y="149"/>
                    <a:pt x="437" y="149"/>
                    <a:pt x="437"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9"/>
                    <a:pt x="438" y="149"/>
                    <a:pt x="438" y="149"/>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8"/>
                    <a:pt x="438" y="148"/>
                    <a:pt x="438" y="148"/>
                  </a:cubicBezTo>
                  <a:cubicBezTo>
                    <a:pt x="438" y="147"/>
                    <a:pt x="438" y="147"/>
                    <a:pt x="438" y="147"/>
                  </a:cubicBezTo>
                  <a:cubicBezTo>
                    <a:pt x="438" y="146"/>
                    <a:pt x="438" y="140"/>
                    <a:pt x="438" y="140"/>
                  </a:cubicBezTo>
                  <a:cubicBezTo>
                    <a:pt x="438" y="140"/>
                    <a:pt x="435" y="138"/>
                    <a:pt x="438" y="136"/>
                  </a:cubicBezTo>
                  <a:cubicBezTo>
                    <a:pt x="441" y="133"/>
                    <a:pt x="445" y="130"/>
                    <a:pt x="445" y="130"/>
                  </a:cubicBezTo>
                  <a:cubicBezTo>
                    <a:pt x="445" y="130"/>
                    <a:pt x="447" y="129"/>
                    <a:pt x="447" y="126"/>
                  </a:cubicBezTo>
                  <a:cubicBezTo>
                    <a:pt x="447" y="123"/>
                    <a:pt x="445" y="115"/>
                    <a:pt x="445" y="115"/>
                  </a:cubicBezTo>
                  <a:cubicBezTo>
                    <a:pt x="445" y="115"/>
                    <a:pt x="443" y="110"/>
                    <a:pt x="443" y="108"/>
                  </a:cubicBezTo>
                  <a:cubicBezTo>
                    <a:pt x="445" y="96"/>
                    <a:pt x="440" y="88"/>
                    <a:pt x="443" y="86"/>
                  </a:cubicBezTo>
                  <a:cubicBezTo>
                    <a:pt x="443" y="86"/>
                    <a:pt x="443" y="86"/>
                    <a:pt x="443" y="86"/>
                  </a:cubicBezTo>
                  <a:cubicBezTo>
                    <a:pt x="443" y="86"/>
                    <a:pt x="443" y="86"/>
                    <a:pt x="443" y="86"/>
                  </a:cubicBezTo>
                  <a:cubicBezTo>
                    <a:pt x="445" y="85"/>
                    <a:pt x="445" y="85"/>
                    <a:pt x="445" y="85"/>
                  </a:cubicBezTo>
                  <a:cubicBezTo>
                    <a:pt x="448" y="83"/>
                    <a:pt x="448" y="83"/>
                    <a:pt x="448" y="83"/>
                  </a:cubicBezTo>
                  <a:cubicBezTo>
                    <a:pt x="448" y="83"/>
                    <a:pt x="448" y="82"/>
                    <a:pt x="448" y="82"/>
                  </a:cubicBezTo>
                  <a:cubicBezTo>
                    <a:pt x="448" y="77"/>
                    <a:pt x="442" y="72"/>
                    <a:pt x="449" y="71"/>
                  </a:cubicBezTo>
                  <a:cubicBezTo>
                    <a:pt x="452" y="69"/>
                    <a:pt x="452" y="69"/>
                    <a:pt x="452" y="69"/>
                  </a:cubicBezTo>
                  <a:cubicBezTo>
                    <a:pt x="461" y="69"/>
                    <a:pt x="461" y="69"/>
                    <a:pt x="461" y="69"/>
                  </a:cubicBezTo>
                  <a:cubicBezTo>
                    <a:pt x="463" y="63"/>
                    <a:pt x="463" y="63"/>
                    <a:pt x="463" y="63"/>
                  </a:cubicBezTo>
                  <a:cubicBezTo>
                    <a:pt x="467" y="59"/>
                    <a:pt x="467" y="59"/>
                    <a:pt x="467" y="59"/>
                  </a:cubicBezTo>
                  <a:cubicBezTo>
                    <a:pt x="470" y="59"/>
                    <a:pt x="474" y="58"/>
                    <a:pt x="476" y="59"/>
                  </a:cubicBezTo>
                  <a:cubicBezTo>
                    <a:pt x="478" y="62"/>
                    <a:pt x="478" y="64"/>
                    <a:pt x="482" y="65"/>
                  </a:cubicBezTo>
                  <a:cubicBezTo>
                    <a:pt x="494" y="69"/>
                    <a:pt x="494" y="69"/>
                    <a:pt x="494" y="69"/>
                  </a:cubicBezTo>
                  <a:cubicBezTo>
                    <a:pt x="500" y="70"/>
                    <a:pt x="500" y="70"/>
                    <a:pt x="500" y="70"/>
                  </a:cubicBezTo>
                  <a:cubicBezTo>
                    <a:pt x="500" y="70"/>
                    <a:pt x="500" y="70"/>
                    <a:pt x="500" y="70"/>
                  </a:cubicBezTo>
                  <a:cubicBezTo>
                    <a:pt x="501" y="70"/>
                    <a:pt x="501" y="70"/>
                    <a:pt x="501" y="70"/>
                  </a:cubicBezTo>
                  <a:cubicBezTo>
                    <a:pt x="501" y="70"/>
                    <a:pt x="501" y="70"/>
                    <a:pt x="501" y="70"/>
                  </a:cubicBezTo>
                  <a:cubicBezTo>
                    <a:pt x="503" y="72"/>
                    <a:pt x="503" y="72"/>
                    <a:pt x="503" y="72"/>
                  </a:cubicBezTo>
                  <a:cubicBezTo>
                    <a:pt x="503" y="72"/>
                    <a:pt x="503" y="72"/>
                    <a:pt x="503" y="72"/>
                  </a:cubicBezTo>
                  <a:cubicBezTo>
                    <a:pt x="503" y="72"/>
                    <a:pt x="503" y="72"/>
                    <a:pt x="503" y="72"/>
                  </a:cubicBezTo>
                  <a:cubicBezTo>
                    <a:pt x="503" y="72"/>
                    <a:pt x="503" y="72"/>
                    <a:pt x="503" y="72"/>
                  </a:cubicBezTo>
                  <a:cubicBezTo>
                    <a:pt x="503" y="74"/>
                    <a:pt x="503" y="76"/>
                    <a:pt x="504" y="77"/>
                  </a:cubicBezTo>
                  <a:cubicBezTo>
                    <a:pt x="504" y="79"/>
                    <a:pt x="505" y="82"/>
                    <a:pt x="505" y="82"/>
                  </a:cubicBezTo>
                  <a:cubicBezTo>
                    <a:pt x="505" y="82"/>
                    <a:pt x="504" y="85"/>
                    <a:pt x="504" y="87"/>
                  </a:cubicBezTo>
                  <a:cubicBezTo>
                    <a:pt x="503" y="88"/>
                    <a:pt x="503" y="91"/>
                    <a:pt x="503" y="92"/>
                  </a:cubicBezTo>
                  <a:cubicBezTo>
                    <a:pt x="503" y="93"/>
                    <a:pt x="503" y="94"/>
                    <a:pt x="503" y="95"/>
                  </a:cubicBezTo>
                  <a:cubicBezTo>
                    <a:pt x="503" y="97"/>
                    <a:pt x="504" y="100"/>
                    <a:pt x="505" y="101"/>
                  </a:cubicBezTo>
                  <a:cubicBezTo>
                    <a:pt x="505" y="102"/>
                    <a:pt x="510" y="105"/>
                    <a:pt x="510" y="105"/>
                  </a:cubicBezTo>
                  <a:cubicBezTo>
                    <a:pt x="510" y="105"/>
                    <a:pt x="510" y="105"/>
                    <a:pt x="509" y="106"/>
                  </a:cubicBezTo>
                  <a:cubicBezTo>
                    <a:pt x="509" y="106"/>
                    <a:pt x="509" y="107"/>
                    <a:pt x="510" y="107"/>
                  </a:cubicBezTo>
                  <a:cubicBezTo>
                    <a:pt x="512" y="107"/>
                    <a:pt x="515" y="106"/>
                    <a:pt x="515" y="106"/>
                  </a:cubicBezTo>
                  <a:cubicBezTo>
                    <a:pt x="515" y="106"/>
                    <a:pt x="515" y="97"/>
                    <a:pt x="514" y="94"/>
                  </a:cubicBezTo>
                  <a:cubicBezTo>
                    <a:pt x="513" y="90"/>
                    <a:pt x="518" y="86"/>
                    <a:pt x="518" y="86"/>
                  </a:cubicBezTo>
                  <a:cubicBezTo>
                    <a:pt x="525" y="79"/>
                    <a:pt x="525" y="79"/>
                    <a:pt x="525" y="79"/>
                  </a:cubicBezTo>
                  <a:cubicBezTo>
                    <a:pt x="524" y="71"/>
                    <a:pt x="524" y="71"/>
                    <a:pt x="524" y="71"/>
                  </a:cubicBezTo>
                  <a:cubicBezTo>
                    <a:pt x="532" y="72"/>
                    <a:pt x="532" y="72"/>
                    <a:pt x="532" y="72"/>
                  </a:cubicBezTo>
                  <a:cubicBezTo>
                    <a:pt x="532" y="72"/>
                    <a:pt x="538" y="69"/>
                    <a:pt x="536" y="65"/>
                  </a:cubicBezTo>
                  <a:cubicBezTo>
                    <a:pt x="534" y="60"/>
                    <a:pt x="532" y="52"/>
                    <a:pt x="530" y="54"/>
                  </a:cubicBezTo>
                  <a:cubicBezTo>
                    <a:pt x="527" y="56"/>
                    <a:pt x="522" y="62"/>
                    <a:pt x="522" y="62"/>
                  </a:cubicBezTo>
                  <a:cubicBezTo>
                    <a:pt x="521" y="52"/>
                    <a:pt x="521" y="52"/>
                    <a:pt x="521" y="52"/>
                  </a:cubicBezTo>
                  <a:cubicBezTo>
                    <a:pt x="513" y="55"/>
                    <a:pt x="513" y="55"/>
                    <a:pt x="513" y="55"/>
                  </a:cubicBezTo>
                  <a:cubicBezTo>
                    <a:pt x="505" y="53"/>
                    <a:pt x="505" y="53"/>
                    <a:pt x="505" y="53"/>
                  </a:cubicBezTo>
                  <a:cubicBezTo>
                    <a:pt x="505" y="53"/>
                    <a:pt x="502" y="49"/>
                    <a:pt x="499" y="50"/>
                  </a:cubicBezTo>
                  <a:cubicBezTo>
                    <a:pt x="496" y="50"/>
                    <a:pt x="491" y="50"/>
                    <a:pt x="491" y="50"/>
                  </a:cubicBezTo>
                  <a:cubicBezTo>
                    <a:pt x="491" y="50"/>
                    <a:pt x="487" y="47"/>
                    <a:pt x="489" y="46"/>
                  </a:cubicBezTo>
                  <a:cubicBezTo>
                    <a:pt x="492" y="46"/>
                    <a:pt x="498" y="47"/>
                    <a:pt x="501" y="46"/>
                  </a:cubicBezTo>
                  <a:cubicBezTo>
                    <a:pt x="503" y="46"/>
                    <a:pt x="519" y="42"/>
                    <a:pt x="519" y="42"/>
                  </a:cubicBezTo>
                  <a:cubicBezTo>
                    <a:pt x="520" y="35"/>
                    <a:pt x="520" y="35"/>
                    <a:pt x="520" y="35"/>
                  </a:cubicBezTo>
                  <a:cubicBezTo>
                    <a:pt x="527" y="29"/>
                    <a:pt x="527" y="29"/>
                    <a:pt x="527" y="29"/>
                  </a:cubicBezTo>
                  <a:cubicBezTo>
                    <a:pt x="515" y="20"/>
                    <a:pt x="515" y="20"/>
                    <a:pt x="515" y="20"/>
                  </a:cubicBezTo>
                  <a:cubicBezTo>
                    <a:pt x="510" y="12"/>
                    <a:pt x="510" y="12"/>
                    <a:pt x="510" y="12"/>
                  </a:cubicBezTo>
                  <a:cubicBezTo>
                    <a:pt x="510" y="12"/>
                    <a:pt x="509" y="9"/>
                    <a:pt x="507" y="9"/>
                  </a:cubicBezTo>
                  <a:cubicBezTo>
                    <a:pt x="504" y="9"/>
                    <a:pt x="496" y="13"/>
                    <a:pt x="496" y="13"/>
                  </a:cubicBezTo>
                  <a:cubicBezTo>
                    <a:pt x="490" y="9"/>
                    <a:pt x="490" y="9"/>
                    <a:pt x="490" y="9"/>
                  </a:cubicBezTo>
                  <a:cubicBezTo>
                    <a:pt x="481" y="10"/>
                    <a:pt x="481" y="10"/>
                    <a:pt x="481" y="10"/>
                  </a:cubicBezTo>
                  <a:cubicBezTo>
                    <a:pt x="468" y="6"/>
                    <a:pt x="468" y="6"/>
                    <a:pt x="468" y="6"/>
                  </a:cubicBezTo>
                  <a:cubicBezTo>
                    <a:pt x="468" y="9"/>
                    <a:pt x="468" y="9"/>
                    <a:pt x="468" y="9"/>
                  </a:cubicBezTo>
                  <a:cubicBezTo>
                    <a:pt x="468" y="9"/>
                    <a:pt x="464" y="8"/>
                    <a:pt x="463" y="6"/>
                  </a:cubicBezTo>
                  <a:cubicBezTo>
                    <a:pt x="463" y="4"/>
                    <a:pt x="463" y="2"/>
                    <a:pt x="463" y="2"/>
                  </a:cubicBezTo>
                  <a:cubicBezTo>
                    <a:pt x="458" y="3"/>
                    <a:pt x="458" y="3"/>
                    <a:pt x="458" y="3"/>
                  </a:cubicBezTo>
                  <a:cubicBezTo>
                    <a:pt x="456" y="3"/>
                    <a:pt x="456" y="3"/>
                    <a:pt x="456" y="3"/>
                  </a:cubicBezTo>
                  <a:cubicBezTo>
                    <a:pt x="450" y="0"/>
                    <a:pt x="450" y="0"/>
                    <a:pt x="450" y="0"/>
                  </a:cubicBezTo>
                  <a:cubicBezTo>
                    <a:pt x="447" y="6"/>
                    <a:pt x="447" y="6"/>
                    <a:pt x="447" y="6"/>
                  </a:cubicBezTo>
                  <a:cubicBezTo>
                    <a:pt x="451" y="13"/>
                    <a:pt x="451" y="13"/>
                    <a:pt x="451" y="13"/>
                  </a:cubicBezTo>
                  <a:cubicBezTo>
                    <a:pt x="447" y="21"/>
                    <a:pt x="447" y="21"/>
                    <a:pt x="447" y="21"/>
                  </a:cubicBezTo>
                  <a:cubicBezTo>
                    <a:pt x="450" y="26"/>
                    <a:pt x="450" y="26"/>
                    <a:pt x="450" y="26"/>
                  </a:cubicBezTo>
                  <a:cubicBezTo>
                    <a:pt x="450" y="33"/>
                    <a:pt x="450" y="33"/>
                    <a:pt x="450" y="33"/>
                  </a:cubicBezTo>
                  <a:cubicBezTo>
                    <a:pt x="446" y="41"/>
                    <a:pt x="446" y="41"/>
                    <a:pt x="446" y="41"/>
                  </a:cubicBezTo>
                  <a:cubicBezTo>
                    <a:pt x="440" y="36"/>
                    <a:pt x="440" y="36"/>
                    <a:pt x="440" y="36"/>
                  </a:cubicBezTo>
                  <a:cubicBezTo>
                    <a:pt x="441" y="29"/>
                    <a:pt x="441" y="29"/>
                    <a:pt x="441" y="29"/>
                  </a:cubicBezTo>
                  <a:cubicBezTo>
                    <a:pt x="444" y="21"/>
                    <a:pt x="444" y="21"/>
                    <a:pt x="444" y="21"/>
                  </a:cubicBezTo>
                  <a:cubicBezTo>
                    <a:pt x="440" y="13"/>
                    <a:pt x="440" y="13"/>
                    <a:pt x="440" y="13"/>
                  </a:cubicBezTo>
                  <a:cubicBezTo>
                    <a:pt x="432" y="20"/>
                    <a:pt x="432" y="20"/>
                    <a:pt x="432" y="20"/>
                  </a:cubicBezTo>
                  <a:cubicBezTo>
                    <a:pt x="432" y="30"/>
                    <a:pt x="432" y="30"/>
                    <a:pt x="432" y="30"/>
                  </a:cubicBezTo>
                  <a:cubicBezTo>
                    <a:pt x="428" y="37"/>
                    <a:pt x="428" y="37"/>
                    <a:pt x="428" y="37"/>
                  </a:cubicBezTo>
                  <a:cubicBezTo>
                    <a:pt x="428" y="46"/>
                    <a:pt x="428" y="46"/>
                    <a:pt x="428" y="46"/>
                  </a:cubicBezTo>
                  <a:cubicBezTo>
                    <a:pt x="426" y="53"/>
                    <a:pt x="426" y="53"/>
                    <a:pt x="426" y="53"/>
                  </a:cubicBezTo>
                  <a:cubicBezTo>
                    <a:pt x="425" y="62"/>
                    <a:pt x="425" y="62"/>
                    <a:pt x="425" y="62"/>
                  </a:cubicBezTo>
                  <a:cubicBezTo>
                    <a:pt x="425" y="62"/>
                    <a:pt x="425" y="64"/>
                    <a:pt x="423" y="64"/>
                  </a:cubicBezTo>
                  <a:cubicBezTo>
                    <a:pt x="421" y="65"/>
                    <a:pt x="417" y="63"/>
                    <a:pt x="417" y="63"/>
                  </a:cubicBezTo>
                  <a:cubicBezTo>
                    <a:pt x="417" y="50"/>
                    <a:pt x="417" y="50"/>
                    <a:pt x="417" y="50"/>
                  </a:cubicBezTo>
                  <a:cubicBezTo>
                    <a:pt x="419" y="43"/>
                    <a:pt x="419" y="43"/>
                    <a:pt x="419" y="43"/>
                  </a:cubicBezTo>
                  <a:cubicBezTo>
                    <a:pt x="422" y="37"/>
                    <a:pt x="422" y="37"/>
                    <a:pt x="422" y="37"/>
                  </a:cubicBezTo>
                  <a:cubicBezTo>
                    <a:pt x="426" y="29"/>
                    <a:pt x="426" y="29"/>
                    <a:pt x="426" y="29"/>
                  </a:cubicBezTo>
                  <a:cubicBezTo>
                    <a:pt x="426" y="29"/>
                    <a:pt x="426" y="24"/>
                    <a:pt x="425" y="23"/>
                  </a:cubicBezTo>
                  <a:cubicBezTo>
                    <a:pt x="425" y="23"/>
                    <a:pt x="423" y="22"/>
                    <a:pt x="424" y="22"/>
                  </a:cubicBezTo>
                  <a:cubicBezTo>
                    <a:pt x="424" y="21"/>
                    <a:pt x="428" y="17"/>
                    <a:pt x="428" y="17"/>
                  </a:cubicBezTo>
                  <a:cubicBezTo>
                    <a:pt x="428" y="17"/>
                    <a:pt x="428" y="14"/>
                    <a:pt x="425" y="12"/>
                  </a:cubicBezTo>
                  <a:cubicBezTo>
                    <a:pt x="423" y="11"/>
                    <a:pt x="421" y="9"/>
                    <a:pt x="419" y="10"/>
                  </a:cubicBezTo>
                  <a:cubicBezTo>
                    <a:pt x="418" y="11"/>
                    <a:pt x="413" y="13"/>
                    <a:pt x="413" y="14"/>
                  </a:cubicBezTo>
                  <a:cubicBezTo>
                    <a:pt x="412" y="15"/>
                    <a:pt x="413" y="17"/>
                    <a:pt x="414" y="18"/>
                  </a:cubicBezTo>
                  <a:cubicBezTo>
                    <a:pt x="415" y="18"/>
                    <a:pt x="416" y="19"/>
                    <a:pt x="417" y="19"/>
                  </a:cubicBezTo>
                  <a:cubicBezTo>
                    <a:pt x="417" y="20"/>
                    <a:pt x="418" y="23"/>
                    <a:pt x="417" y="24"/>
                  </a:cubicBezTo>
                  <a:cubicBezTo>
                    <a:pt x="416" y="25"/>
                    <a:pt x="417" y="28"/>
                    <a:pt x="414" y="27"/>
                  </a:cubicBezTo>
                  <a:cubicBezTo>
                    <a:pt x="412" y="26"/>
                    <a:pt x="406" y="22"/>
                    <a:pt x="406" y="22"/>
                  </a:cubicBezTo>
                  <a:cubicBezTo>
                    <a:pt x="405" y="22"/>
                    <a:pt x="406" y="18"/>
                    <a:pt x="404" y="22"/>
                  </a:cubicBezTo>
                  <a:cubicBezTo>
                    <a:pt x="402" y="25"/>
                    <a:pt x="401" y="26"/>
                    <a:pt x="402" y="28"/>
                  </a:cubicBezTo>
                  <a:cubicBezTo>
                    <a:pt x="403" y="30"/>
                    <a:pt x="404" y="30"/>
                    <a:pt x="404" y="31"/>
                  </a:cubicBezTo>
                  <a:cubicBezTo>
                    <a:pt x="404" y="32"/>
                    <a:pt x="400" y="32"/>
                    <a:pt x="400" y="33"/>
                  </a:cubicBezTo>
                  <a:cubicBezTo>
                    <a:pt x="400" y="34"/>
                    <a:pt x="399" y="35"/>
                    <a:pt x="401" y="37"/>
                  </a:cubicBezTo>
                  <a:cubicBezTo>
                    <a:pt x="403" y="38"/>
                    <a:pt x="405" y="39"/>
                    <a:pt x="405" y="39"/>
                  </a:cubicBezTo>
                  <a:cubicBezTo>
                    <a:pt x="405" y="39"/>
                    <a:pt x="407" y="42"/>
                    <a:pt x="406" y="42"/>
                  </a:cubicBezTo>
                  <a:cubicBezTo>
                    <a:pt x="406" y="43"/>
                    <a:pt x="400" y="42"/>
                    <a:pt x="400" y="43"/>
                  </a:cubicBezTo>
                  <a:cubicBezTo>
                    <a:pt x="400" y="44"/>
                    <a:pt x="400" y="46"/>
                    <a:pt x="400" y="47"/>
                  </a:cubicBezTo>
                  <a:cubicBezTo>
                    <a:pt x="400" y="48"/>
                    <a:pt x="400" y="50"/>
                    <a:pt x="400" y="50"/>
                  </a:cubicBezTo>
                  <a:cubicBezTo>
                    <a:pt x="400" y="51"/>
                    <a:pt x="396" y="51"/>
                    <a:pt x="395" y="52"/>
                  </a:cubicBezTo>
                  <a:cubicBezTo>
                    <a:pt x="393" y="53"/>
                    <a:pt x="392" y="56"/>
                    <a:pt x="392" y="58"/>
                  </a:cubicBezTo>
                  <a:cubicBezTo>
                    <a:pt x="391" y="60"/>
                    <a:pt x="391" y="62"/>
                    <a:pt x="391" y="63"/>
                  </a:cubicBezTo>
                  <a:cubicBezTo>
                    <a:pt x="391" y="64"/>
                    <a:pt x="389" y="66"/>
                    <a:pt x="389" y="66"/>
                  </a:cubicBezTo>
                  <a:cubicBezTo>
                    <a:pt x="389" y="66"/>
                    <a:pt x="389" y="67"/>
                    <a:pt x="387" y="66"/>
                  </a:cubicBezTo>
                  <a:cubicBezTo>
                    <a:pt x="385" y="66"/>
                    <a:pt x="378" y="62"/>
                    <a:pt x="377" y="62"/>
                  </a:cubicBezTo>
                  <a:cubicBezTo>
                    <a:pt x="375" y="62"/>
                    <a:pt x="373" y="63"/>
                    <a:pt x="373" y="65"/>
                  </a:cubicBezTo>
                  <a:cubicBezTo>
                    <a:pt x="373" y="66"/>
                    <a:pt x="376" y="69"/>
                    <a:pt x="377" y="69"/>
                  </a:cubicBezTo>
                  <a:cubicBezTo>
                    <a:pt x="377" y="69"/>
                    <a:pt x="382" y="70"/>
                    <a:pt x="383" y="71"/>
                  </a:cubicBezTo>
                  <a:cubicBezTo>
                    <a:pt x="383" y="72"/>
                    <a:pt x="383" y="79"/>
                    <a:pt x="383" y="79"/>
                  </a:cubicBezTo>
                  <a:cubicBezTo>
                    <a:pt x="383" y="79"/>
                    <a:pt x="387" y="87"/>
                    <a:pt x="380" y="80"/>
                  </a:cubicBezTo>
                  <a:cubicBezTo>
                    <a:pt x="372" y="73"/>
                    <a:pt x="372" y="72"/>
                    <a:pt x="371" y="71"/>
                  </a:cubicBezTo>
                  <a:cubicBezTo>
                    <a:pt x="370" y="71"/>
                    <a:pt x="363" y="69"/>
                    <a:pt x="363" y="69"/>
                  </a:cubicBezTo>
                  <a:cubicBezTo>
                    <a:pt x="363" y="69"/>
                    <a:pt x="362" y="66"/>
                    <a:pt x="361" y="69"/>
                  </a:cubicBezTo>
                  <a:cubicBezTo>
                    <a:pt x="360" y="71"/>
                    <a:pt x="363" y="76"/>
                    <a:pt x="363" y="76"/>
                  </a:cubicBezTo>
                  <a:cubicBezTo>
                    <a:pt x="362" y="75"/>
                    <a:pt x="362" y="75"/>
                    <a:pt x="362" y="75"/>
                  </a:cubicBezTo>
                  <a:cubicBezTo>
                    <a:pt x="362" y="75"/>
                    <a:pt x="359" y="73"/>
                    <a:pt x="357" y="72"/>
                  </a:cubicBezTo>
                  <a:cubicBezTo>
                    <a:pt x="356" y="70"/>
                    <a:pt x="353" y="72"/>
                    <a:pt x="353" y="72"/>
                  </a:cubicBezTo>
                  <a:cubicBezTo>
                    <a:pt x="353" y="72"/>
                    <a:pt x="352" y="73"/>
                    <a:pt x="350" y="75"/>
                  </a:cubicBezTo>
                  <a:cubicBezTo>
                    <a:pt x="349" y="76"/>
                    <a:pt x="345" y="72"/>
                    <a:pt x="349" y="77"/>
                  </a:cubicBezTo>
                  <a:cubicBezTo>
                    <a:pt x="352" y="81"/>
                    <a:pt x="355" y="82"/>
                    <a:pt x="356" y="83"/>
                  </a:cubicBezTo>
                  <a:cubicBezTo>
                    <a:pt x="356" y="83"/>
                    <a:pt x="360" y="84"/>
                    <a:pt x="361" y="85"/>
                  </a:cubicBezTo>
                  <a:cubicBezTo>
                    <a:pt x="362" y="86"/>
                    <a:pt x="362" y="89"/>
                    <a:pt x="362" y="90"/>
                  </a:cubicBezTo>
                  <a:cubicBezTo>
                    <a:pt x="362" y="90"/>
                    <a:pt x="365" y="94"/>
                    <a:pt x="360" y="91"/>
                  </a:cubicBezTo>
                  <a:cubicBezTo>
                    <a:pt x="355" y="87"/>
                    <a:pt x="355" y="86"/>
                    <a:pt x="353" y="86"/>
                  </a:cubicBezTo>
                  <a:cubicBezTo>
                    <a:pt x="352" y="86"/>
                    <a:pt x="350" y="88"/>
                    <a:pt x="350" y="88"/>
                  </a:cubicBezTo>
                  <a:cubicBezTo>
                    <a:pt x="350" y="88"/>
                    <a:pt x="344" y="87"/>
                    <a:pt x="344" y="84"/>
                  </a:cubicBezTo>
                  <a:cubicBezTo>
                    <a:pt x="343" y="81"/>
                    <a:pt x="345" y="76"/>
                    <a:pt x="341" y="77"/>
                  </a:cubicBezTo>
                  <a:cubicBezTo>
                    <a:pt x="336" y="77"/>
                    <a:pt x="335" y="79"/>
                    <a:pt x="335" y="80"/>
                  </a:cubicBezTo>
                  <a:cubicBezTo>
                    <a:pt x="335" y="81"/>
                    <a:pt x="332" y="82"/>
                    <a:pt x="335" y="85"/>
                  </a:cubicBezTo>
                  <a:cubicBezTo>
                    <a:pt x="338" y="88"/>
                    <a:pt x="340" y="90"/>
                    <a:pt x="341" y="90"/>
                  </a:cubicBezTo>
                  <a:cubicBezTo>
                    <a:pt x="341" y="90"/>
                    <a:pt x="347" y="90"/>
                    <a:pt x="344" y="91"/>
                  </a:cubicBezTo>
                  <a:cubicBezTo>
                    <a:pt x="342" y="93"/>
                    <a:pt x="338" y="93"/>
                    <a:pt x="337" y="93"/>
                  </a:cubicBezTo>
                  <a:cubicBezTo>
                    <a:pt x="336" y="93"/>
                    <a:pt x="337" y="92"/>
                    <a:pt x="336" y="93"/>
                  </a:cubicBezTo>
                  <a:cubicBezTo>
                    <a:pt x="334" y="94"/>
                    <a:pt x="329" y="99"/>
                    <a:pt x="329" y="99"/>
                  </a:cubicBezTo>
                  <a:cubicBezTo>
                    <a:pt x="329" y="99"/>
                    <a:pt x="328" y="97"/>
                    <a:pt x="328" y="96"/>
                  </a:cubicBezTo>
                  <a:cubicBezTo>
                    <a:pt x="328" y="95"/>
                    <a:pt x="332" y="93"/>
                    <a:pt x="332" y="91"/>
                  </a:cubicBezTo>
                  <a:cubicBezTo>
                    <a:pt x="332" y="89"/>
                    <a:pt x="330" y="82"/>
                    <a:pt x="330" y="82"/>
                  </a:cubicBezTo>
                  <a:cubicBezTo>
                    <a:pt x="330" y="82"/>
                    <a:pt x="326" y="80"/>
                    <a:pt x="326" y="80"/>
                  </a:cubicBezTo>
                  <a:cubicBezTo>
                    <a:pt x="325" y="79"/>
                    <a:pt x="322" y="77"/>
                    <a:pt x="321" y="78"/>
                  </a:cubicBezTo>
                  <a:cubicBezTo>
                    <a:pt x="320" y="79"/>
                    <a:pt x="318" y="82"/>
                    <a:pt x="320" y="84"/>
                  </a:cubicBezTo>
                  <a:cubicBezTo>
                    <a:pt x="322" y="87"/>
                    <a:pt x="324" y="89"/>
                    <a:pt x="323" y="89"/>
                  </a:cubicBezTo>
                  <a:cubicBezTo>
                    <a:pt x="321" y="90"/>
                    <a:pt x="320" y="91"/>
                    <a:pt x="319" y="90"/>
                  </a:cubicBezTo>
                  <a:cubicBezTo>
                    <a:pt x="318" y="90"/>
                    <a:pt x="316" y="88"/>
                    <a:pt x="313" y="89"/>
                  </a:cubicBezTo>
                  <a:cubicBezTo>
                    <a:pt x="310" y="90"/>
                    <a:pt x="307" y="96"/>
                    <a:pt x="307" y="96"/>
                  </a:cubicBezTo>
                  <a:cubicBezTo>
                    <a:pt x="307" y="96"/>
                    <a:pt x="310" y="102"/>
                    <a:pt x="311" y="103"/>
                  </a:cubicBezTo>
                  <a:cubicBezTo>
                    <a:pt x="312" y="103"/>
                    <a:pt x="313" y="105"/>
                    <a:pt x="313" y="107"/>
                  </a:cubicBezTo>
                  <a:cubicBezTo>
                    <a:pt x="312" y="109"/>
                    <a:pt x="313" y="106"/>
                    <a:pt x="311" y="107"/>
                  </a:cubicBezTo>
                  <a:cubicBezTo>
                    <a:pt x="308" y="108"/>
                    <a:pt x="307" y="109"/>
                    <a:pt x="305" y="109"/>
                  </a:cubicBezTo>
                  <a:cubicBezTo>
                    <a:pt x="303" y="109"/>
                    <a:pt x="298" y="115"/>
                    <a:pt x="298" y="115"/>
                  </a:cubicBezTo>
                  <a:cubicBezTo>
                    <a:pt x="301" y="119"/>
                    <a:pt x="301" y="119"/>
                    <a:pt x="301" y="119"/>
                  </a:cubicBezTo>
                  <a:cubicBezTo>
                    <a:pt x="301" y="119"/>
                    <a:pt x="293" y="122"/>
                    <a:pt x="291" y="123"/>
                  </a:cubicBezTo>
                  <a:cubicBezTo>
                    <a:pt x="290" y="123"/>
                    <a:pt x="294" y="122"/>
                    <a:pt x="289" y="123"/>
                  </a:cubicBezTo>
                  <a:cubicBezTo>
                    <a:pt x="285" y="125"/>
                    <a:pt x="282" y="129"/>
                    <a:pt x="281" y="131"/>
                  </a:cubicBezTo>
                  <a:cubicBezTo>
                    <a:pt x="281" y="132"/>
                    <a:pt x="277" y="132"/>
                    <a:pt x="277" y="135"/>
                  </a:cubicBezTo>
                  <a:cubicBezTo>
                    <a:pt x="277" y="137"/>
                    <a:pt x="278" y="141"/>
                    <a:pt x="277" y="142"/>
                  </a:cubicBezTo>
                  <a:cubicBezTo>
                    <a:pt x="277" y="143"/>
                    <a:pt x="277" y="143"/>
                    <a:pt x="277" y="145"/>
                  </a:cubicBezTo>
                  <a:cubicBezTo>
                    <a:pt x="277" y="147"/>
                    <a:pt x="276" y="149"/>
                    <a:pt x="279" y="149"/>
                  </a:cubicBezTo>
                  <a:cubicBezTo>
                    <a:pt x="282" y="149"/>
                    <a:pt x="286" y="147"/>
                    <a:pt x="287" y="146"/>
                  </a:cubicBezTo>
                  <a:cubicBezTo>
                    <a:pt x="287" y="145"/>
                    <a:pt x="288" y="141"/>
                    <a:pt x="289" y="143"/>
                  </a:cubicBezTo>
                  <a:cubicBezTo>
                    <a:pt x="291" y="144"/>
                    <a:pt x="291" y="148"/>
                    <a:pt x="291" y="148"/>
                  </a:cubicBezTo>
                  <a:cubicBezTo>
                    <a:pt x="291" y="148"/>
                    <a:pt x="291" y="152"/>
                    <a:pt x="291" y="153"/>
                  </a:cubicBezTo>
                  <a:cubicBezTo>
                    <a:pt x="290" y="155"/>
                    <a:pt x="297" y="153"/>
                    <a:pt x="290" y="156"/>
                  </a:cubicBezTo>
                  <a:cubicBezTo>
                    <a:pt x="283" y="160"/>
                    <a:pt x="281" y="160"/>
                    <a:pt x="281" y="161"/>
                  </a:cubicBezTo>
                  <a:cubicBezTo>
                    <a:pt x="281" y="163"/>
                    <a:pt x="285" y="168"/>
                    <a:pt x="280" y="166"/>
                  </a:cubicBezTo>
                  <a:cubicBezTo>
                    <a:pt x="275" y="165"/>
                    <a:pt x="275" y="166"/>
                    <a:pt x="275" y="165"/>
                  </a:cubicBezTo>
                  <a:cubicBezTo>
                    <a:pt x="274" y="164"/>
                    <a:pt x="276" y="170"/>
                    <a:pt x="270" y="161"/>
                  </a:cubicBezTo>
                  <a:cubicBezTo>
                    <a:pt x="264" y="152"/>
                    <a:pt x="264" y="153"/>
                    <a:pt x="264" y="151"/>
                  </a:cubicBezTo>
                  <a:cubicBezTo>
                    <a:pt x="264" y="149"/>
                    <a:pt x="263" y="142"/>
                    <a:pt x="263" y="142"/>
                  </a:cubicBezTo>
                  <a:cubicBezTo>
                    <a:pt x="263" y="142"/>
                    <a:pt x="262" y="135"/>
                    <a:pt x="259" y="138"/>
                  </a:cubicBezTo>
                  <a:cubicBezTo>
                    <a:pt x="255" y="141"/>
                    <a:pt x="255" y="146"/>
                    <a:pt x="255" y="146"/>
                  </a:cubicBezTo>
                  <a:cubicBezTo>
                    <a:pt x="255" y="146"/>
                    <a:pt x="250" y="151"/>
                    <a:pt x="249" y="152"/>
                  </a:cubicBezTo>
                  <a:cubicBezTo>
                    <a:pt x="248" y="152"/>
                    <a:pt x="246" y="152"/>
                    <a:pt x="243" y="154"/>
                  </a:cubicBezTo>
                  <a:cubicBezTo>
                    <a:pt x="241" y="157"/>
                    <a:pt x="234" y="167"/>
                    <a:pt x="234" y="167"/>
                  </a:cubicBezTo>
                  <a:cubicBezTo>
                    <a:pt x="234" y="167"/>
                    <a:pt x="230" y="174"/>
                    <a:pt x="231" y="176"/>
                  </a:cubicBezTo>
                  <a:cubicBezTo>
                    <a:pt x="232" y="178"/>
                    <a:pt x="235" y="181"/>
                    <a:pt x="235" y="181"/>
                  </a:cubicBezTo>
                  <a:cubicBezTo>
                    <a:pt x="235" y="181"/>
                    <a:pt x="236" y="180"/>
                    <a:pt x="236" y="183"/>
                  </a:cubicBezTo>
                  <a:cubicBezTo>
                    <a:pt x="236" y="186"/>
                    <a:pt x="241" y="187"/>
                    <a:pt x="241" y="187"/>
                  </a:cubicBezTo>
                  <a:cubicBezTo>
                    <a:pt x="241" y="187"/>
                    <a:pt x="243" y="188"/>
                    <a:pt x="241" y="190"/>
                  </a:cubicBezTo>
                  <a:cubicBezTo>
                    <a:pt x="238" y="192"/>
                    <a:pt x="230" y="193"/>
                    <a:pt x="230" y="193"/>
                  </a:cubicBezTo>
                  <a:cubicBezTo>
                    <a:pt x="222" y="193"/>
                    <a:pt x="222" y="193"/>
                    <a:pt x="222" y="193"/>
                  </a:cubicBezTo>
                  <a:cubicBezTo>
                    <a:pt x="222" y="193"/>
                    <a:pt x="218" y="198"/>
                    <a:pt x="217" y="198"/>
                  </a:cubicBezTo>
                  <a:cubicBezTo>
                    <a:pt x="215" y="199"/>
                    <a:pt x="212" y="201"/>
                    <a:pt x="211" y="204"/>
                  </a:cubicBezTo>
                  <a:cubicBezTo>
                    <a:pt x="211" y="206"/>
                    <a:pt x="202" y="214"/>
                    <a:pt x="202" y="214"/>
                  </a:cubicBezTo>
                  <a:cubicBezTo>
                    <a:pt x="202" y="214"/>
                    <a:pt x="202" y="217"/>
                    <a:pt x="202" y="218"/>
                  </a:cubicBezTo>
                  <a:cubicBezTo>
                    <a:pt x="202" y="219"/>
                    <a:pt x="198" y="221"/>
                    <a:pt x="200" y="222"/>
                  </a:cubicBezTo>
                  <a:cubicBezTo>
                    <a:pt x="202" y="223"/>
                    <a:pt x="205" y="224"/>
                    <a:pt x="207" y="220"/>
                  </a:cubicBezTo>
                  <a:cubicBezTo>
                    <a:pt x="209" y="217"/>
                    <a:pt x="209" y="212"/>
                    <a:pt x="209" y="212"/>
                  </a:cubicBezTo>
                  <a:cubicBezTo>
                    <a:pt x="209" y="212"/>
                    <a:pt x="211" y="210"/>
                    <a:pt x="213" y="210"/>
                  </a:cubicBezTo>
                  <a:cubicBezTo>
                    <a:pt x="216" y="210"/>
                    <a:pt x="219" y="207"/>
                    <a:pt x="222" y="206"/>
                  </a:cubicBezTo>
                  <a:cubicBezTo>
                    <a:pt x="225" y="206"/>
                    <a:pt x="229" y="201"/>
                    <a:pt x="230" y="201"/>
                  </a:cubicBezTo>
                  <a:cubicBezTo>
                    <a:pt x="232" y="201"/>
                    <a:pt x="231" y="202"/>
                    <a:pt x="235" y="201"/>
                  </a:cubicBezTo>
                  <a:cubicBezTo>
                    <a:pt x="239" y="201"/>
                    <a:pt x="243" y="201"/>
                    <a:pt x="244" y="200"/>
                  </a:cubicBezTo>
                  <a:cubicBezTo>
                    <a:pt x="246" y="199"/>
                    <a:pt x="254" y="204"/>
                    <a:pt x="255" y="205"/>
                  </a:cubicBezTo>
                  <a:cubicBezTo>
                    <a:pt x="255" y="206"/>
                    <a:pt x="248" y="207"/>
                    <a:pt x="251" y="209"/>
                  </a:cubicBezTo>
                  <a:cubicBezTo>
                    <a:pt x="255" y="211"/>
                    <a:pt x="255" y="212"/>
                    <a:pt x="256" y="212"/>
                  </a:cubicBezTo>
                  <a:cubicBezTo>
                    <a:pt x="257" y="212"/>
                    <a:pt x="259" y="211"/>
                    <a:pt x="262" y="210"/>
                  </a:cubicBezTo>
                  <a:cubicBezTo>
                    <a:pt x="264" y="208"/>
                    <a:pt x="260" y="205"/>
                    <a:pt x="266" y="207"/>
                  </a:cubicBezTo>
                  <a:cubicBezTo>
                    <a:pt x="271" y="209"/>
                    <a:pt x="271" y="211"/>
                    <a:pt x="271" y="211"/>
                  </a:cubicBezTo>
                  <a:cubicBezTo>
                    <a:pt x="270" y="213"/>
                    <a:pt x="270" y="213"/>
                    <a:pt x="270" y="213"/>
                  </a:cubicBezTo>
                  <a:cubicBezTo>
                    <a:pt x="266" y="214"/>
                    <a:pt x="266" y="214"/>
                    <a:pt x="266" y="214"/>
                  </a:cubicBezTo>
                  <a:cubicBezTo>
                    <a:pt x="260" y="213"/>
                    <a:pt x="260" y="213"/>
                    <a:pt x="260" y="213"/>
                  </a:cubicBezTo>
                  <a:cubicBezTo>
                    <a:pt x="256" y="215"/>
                    <a:pt x="256" y="215"/>
                    <a:pt x="256" y="215"/>
                  </a:cubicBezTo>
                  <a:cubicBezTo>
                    <a:pt x="256" y="215"/>
                    <a:pt x="255" y="216"/>
                    <a:pt x="254" y="216"/>
                  </a:cubicBezTo>
                  <a:cubicBezTo>
                    <a:pt x="254" y="216"/>
                    <a:pt x="245" y="217"/>
                    <a:pt x="245" y="217"/>
                  </a:cubicBezTo>
                  <a:cubicBezTo>
                    <a:pt x="241" y="223"/>
                    <a:pt x="241" y="223"/>
                    <a:pt x="241" y="223"/>
                  </a:cubicBezTo>
                  <a:cubicBezTo>
                    <a:pt x="241" y="223"/>
                    <a:pt x="244" y="227"/>
                    <a:pt x="244" y="227"/>
                  </a:cubicBezTo>
                  <a:cubicBezTo>
                    <a:pt x="245" y="227"/>
                    <a:pt x="251" y="225"/>
                    <a:pt x="251" y="226"/>
                  </a:cubicBezTo>
                  <a:cubicBezTo>
                    <a:pt x="252" y="226"/>
                    <a:pt x="253" y="228"/>
                    <a:pt x="252" y="229"/>
                  </a:cubicBezTo>
                  <a:cubicBezTo>
                    <a:pt x="252" y="230"/>
                    <a:pt x="248" y="233"/>
                    <a:pt x="248" y="233"/>
                  </a:cubicBezTo>
                  <a:cubicBezTo>
                    <a:pt x="246" y="237"/>
                    <a:pt x="246" y="237"/>
                    <a:pt x="246" y="237"/>
                  </a:cubicBezTo>
                  <a:cubicBezTo>
                    <a:pt x="246" y="237"/>
                    <a:pt x="250" y="238"/>
                    <a:pt x="251" y="238"/>
                  </a:cubicBezTo>
                  <a:cubicBezTo>
                    <a:pt x="251" y="238"/>
                    <a:pt x="257" y="238"/>
                    <a:pt x="256" y="239"/>
                  </a:cubicBezTo>
                  <a:cubicBezTo>
                    <a:pt x="256" y="239"/>
                    <a:pt x="247" y="240"/>
                    <a:pt x="247" y="240"/>
                  </a:cubicBezTo>
                  <a:cubicBezTo>
                    <a:pt x="247" y="240"/>
                    <a:pt x="239" y="239"/>
                    <a:pt x="240" y="239"/>
                  </a:cubicBezTo>
                  <a:cubicBezTo>
                    <a:pt x="240" y="240"/>
                    <a:pt x="239" y="242"/>
                    <a:pt x="239" y="243"/>
                  </a:cubicBezTo>
                  <a:cubicBezTo>
                    <a:pt x="239" y="243"/>
                    <a:pt x="237" y="246"/>
                    <a:pt x="237" y="246"/>
                  </a:cubicBezTo>
                  <a:cubicBezTo>
                    <a:pt x="236" y="246"/>
                    <a:pt x="234" y="246"/>
                    <a:pt x="233" y="247"/>
                  </a:cubicBezTo>
                  <a:cubicBezTo>
                    <a:pt x="233" y="248"/>
                    <a:pt x="232" y="250"/>
                    <a:pt x="232" y="252"/>
                  </a:cubicBezTo>
                  <a:cubicBezTo>
                    <a:pt x="232" y="253"/>
                    <a:pt x="235" y="256"/>
                    <a:pt x="235" y="256"/>
                  </a:cubicBezTo>
                  <a:cubicBezTo>
                    <a:pt x="234" y="258"/>
                    <a:pt x="234" y="258"/>
                    <a:pt x="234" y="258"/>
                  </a:cubicBezTo>
                  <a:cubicBezTo>
                    <a:pt x="230" y="262"/>
                    <a:pt x="230" y="262"/>
                    <a:pt x="230" y="262"/>
                  </a:cubicBezTo>
                  <a:cubicBezTo>
                    <a:pt x="230" y="262"/>
                    <a:pt x="228" y="263"/>
                    <a:pt x="228" y="264"/>
                  </a:cubicBezTo>
                  <a:cubicBezTo>
                    <a:pt x="229" y="264"/>
                    <a:pt x="225" y="266"/>
                    <a:pt x="225" y="266"/>
                  </a:cubicBezTo>
                  <a:cubicBezTo>
                    <a:pt x="218" y="270"/>
                    <a:pt x="218" y="270"/>
                    <a:pt x="218" y="270"/>
                  </a:cubicBezTo>
                  <a:cubicBezTo>
                    <a:pt x="218" y="270"/>
                    <a:pt x="219" y="273"/>
                    <a:pt x="219" y="274"/>
                  </a:cubicBezTo>
                  <a:cubicBezTo>
                    <a:pt x="219" y="274"/>
                    <a:pt x="222" y="276"/>
                    <a:pt x="220" y="278"/>
                  </a:cubicBezTo>
                  <a:cubicBezTo>
                    <a:pt x="218" y="279"/>
                    <a:pt x="216" y="280"/>
                    <a:pt x="215" y="281"/>
                  </a:cubicBezTo>
                  <a:cubicBezTo>
                    <a:pt x="215" y="281"/>
                    <a:pt x="213" y="282"/>
                    <a:pt x="213" y="285"/>
                  </a:cubicBezTo>
                  <a:cubicBezTo>
                    <a:pt x="214" y="287"/>
                    <a:pt x="212" y="290"/>
                    <a:pt x="211" y="290"/>
                  </a:cubicBezTo>
                  <a:cubicBezTo>
                    <a:pt x="211" y="290"/>
                    <a:pt x="209" y="291"/>
                    <a:pt x="209" y="294"/>
                  </a:cubicBezTo>
                  <a:cubicBezTo>
                    <a:pt x="210" y="296"/>
                    <a:pt x="209" y="303"/>
                    <a:pt x="209" y="303"/>
                  </a:cubicBezTo>
                  <a:cubicBezTo>
                    <a:pt x="209" y="303"/>
                    <a:pt x="212" y="307"/>
                    <a:pt x="213" y="307"/>
                  </a:cubicBezTo>
                  <a:cubicBezTo>
                    <a:pt x="213" y="307"/>
                    <a:pt x="218" y="305"/>
                    <a:pt x="219" y="306"/>
                  </a:cubicBezTo>
                  <a:cubicBezTo>
                    <a:pt x="221" y="306"/>
                    <a:pt x="224" y="308"/>
                    <a:pt x="224" y="308"/>
                  </a:cubicBezTo>
                  <a:cubicBezTo>
                    <a:pt x="224" y="308"/>
                    <a:pt x="223" y="313"/>
                    <a:pt x="222" y="314"/>
                  </a:cubicBezTo>
                  <a:cubicBezTo>
                    <a:pt x="221" y="314"/>
                    <a:pt x="215" y="315"/>
                    <a:pt x="215" y="315"/>
                  </a:cubicBezTo>
                  <a:cubicBezTo>
                    <a:pt x="215" y="315"/>
                    <a:pt x="212" y="313"/>
                    <a:pt x="211" y="313"/>
                  </a:cubicBezTo>
                  <a:cubicBezTo>
                    <a:pt x="210" y="314"/>
                    <a:pt x="205" y="319"/>
                    <a:pt x="205" y="319"/>
                  </a:cubicBezTo>
                  <a:cubicBezTo>
                    <a:pt x="205" y="319"/>
                    <a:pt x="205" y="322"/>
                    <a:pt x="204" y="322"/>
                  </a:cubicBezTo>
                  <a:cubicBezTo>
                    <a:pt x="202" y="323"/>
                    <a:pt x="201" y="321"/>
                    <a:pt x="201" y="323"/>
                  </a:cubicBezTo>
                  <a:cubicBezTo>
                    <a:pt x="201" y="324"/>
                    <a:pt x="201" y="327"/>
                    <a:pt x="201" y="328"/>
                  </a:cubicBezTo>
                  <a:cubicBezTo>
                    <a:pt x="201" y="330"/>
                    <a:pt x="201" y="333"/>
                    <a:pt x="201" y="333"/>
                  </a:cubicBezTo>
                  <a:cubicBezTo>
                    <a:pt x="201" y="333"/>
                    <a:pt x="199" y="337"/>
                    <a:pt x="198" y="339"/>
                  </a:cubicBezTo>
                  <a:cubicBezTo>
                    <a:pt x="197" y="341"/>
                    <a:pt x="195" y="346"/>
                    <a:pt x="195" y="347"/>
                  </a:cubicBezTo>
                  <a:cubicBezTo>
                    <a:pt x="196" y="348"/>
                    <a:pt x="198" y="353"/>
                    <a:pt x="198" y="353"/>
                  </a:cubicBezTo>
                  <a:cubicBezTo>
                    <a:pt x="191" y="357"/>
                    <a:pt x="191" y="357"/>
                    <a:pt x="191" y="357"/>
                  </a:cubicBezTo>
                  <a:cubicBezTo>
                    <a:pt x="193" y="362"/>
                    <a:pt x="193" y="362"/>
                    <a:pt x="193" y="362"/>
                  </a:cubicBezTo>
                  <a:cubicBezTo>
                    <a:pt x="193" y="362"/>
                    <a:pt x="194" y="362"/>
                    <a:pt x="194" y="363"/>
                  </a:cubicBezTo>
                  <a:cubicBezTo>
                    <a:pt x="194" y="365"/>
                    <a:pt x="189" y="368"/>
                    <a:pt x="189" y="368"/>
                  </a:cubicBezTo>
                  <a:cubicBezTo>
                    <a:pt x="189" y="368"/>
                    <a:pt x="189" y="373"/>
                    <a:pt x="189" y="374"/>
                  </a:cubicBezTo>
                  <a:cubicBezTo>
                    <a:pt x="189" y="375"/>
                    <a:pt x="184" y="371"/>
                    <a:pt x="184" y="371"/>
                  </a:cubicBezTo>
                  <a:cubicBezTo>
                    <a:pt x="180" y="372"/>
                    <a:pt x="180" y="372"/>
                    <a:pt x="180" y="372"/>
                  </a:cubicBezTo>
                  <a:cubicBezTo>
                    <a:pt x="180" y="376"/>
                    <a:pt x="180" y="376"/>
                    <a:pt x="180" y="376"/>
                  </a:cubicBezTo>
                  <a:cubicBezTo>
                    <a:pt x="178" y="380"/>
                    <a:pt x="178" y="380"/>
                    <a:pt x="178" y="380"/>
                  </a:cubicBezTo>
                  <a:cubicBezTo>
                    <a:pt x="171" y="380"/>
                    <a:pt x="171" y="380"/>
                    <a:pt x="171" y="380"/>
                  </a:cubicBezTo>
                  <a:cubicBezTo>
                    <a:pt x="171" y="380"/>
                    <a:pt x="165" y="384"/>
                    <a:pt x="165" y="384"/>
                  </a:cubicBezTo>
                  <a:cubicBezTo>
                    <a:pt x="166" y="385"/>
                    <a:pt x="163" y="388"/>
                    <a:pt x="166" y="388"/>
                  </a:cubicBezTo>
                  <a:cubicBezTo>
                    <a:pt x="168" y="388"/>
                    <a:pt x="169" y="388"/>
                    <a:pt x="170" y="388"/>
                  </a:cubicBezTo>
                  <a:cubicBezTo>
                    <a:pt x="172" y="387"/>
                    <a:pt x="176" y="385"/>
                    <a:pt x="177" y="385"/>
                  </a:cubicBezTo>
                  <a:cubicBezTo>
                    <a:pt x="178" y="385"/>
                    <a:pt x="181" y="385"/>
                    <a:pt x="179" y="387"/>
                  </a:cubicBezTo>
                  <a:cubicBezTo>
                    <a:pt x="177" y="389"/>
                    <a:pt x="175" y="389"/>
                    <a:pt x="174" y="390"/>
                  </a:cubicBezTo>
                  <a:cubicBezTo>
                    <a:pt x="172" y="391"/>
                    <a:pt x="169" y="391"/>
                    <a:pt x="169" y="394"/>
                  </a:cubicBezTo>
                  <a:cubicBezTo>
                    <a:pt x="169" y="397"/>
                    <a:pt x="168" y="400"/>
                    <a:pt x="168" y="400"/>
                  </a:cubicBezTo>
                  <a:cubicBezTo>
                    <a:pt x="175" y="398"/>
                    <a:pt x="175" y="398"/>
                    <a:pt x="175" y="398"/>
                  </a:cubicBezTo>
                  <a:cubicBezTo>
                    <a:pt x="175" y="398"/>
                    <a:pt x="177" y="397"/>
                    <a:pt x="177" y="400"/>
                  </a:cubicBezTo>
                  <a:cubicBezTo>
                    <a:pt x="178" y="404"/>
                    <a:pt x="175" y="405"/>
                    <a:pt x="173" y="405"/>
                  </a:cubicBezTo>
                  <a:cubicBezTo>
                    <a:pt x="172" y="405"/>
                    <a:pt x="167" y="401"/>
                    <a:pt x="167" y="401"/>
                  </a:cubicBezTo>
                  <a:cubicBezTo>
                    <a:pt x="163" y="404"/>
                    <a:pt x="163" y="404"/>
                    <a:pt x="163" y="404"/>
                  </a:cubicBezTo>
                  <a:cubicBezTo>
                    <a:pt x="163" y="404"/>
                    <a:pt x="162" y="403"/>
                    <a:pt x="158" y="406"/>
                  </a:cubicBezTo>
                  <a:cubicBezTo>
                    <a:pt x="154" y="410"/>
                    <a:pt x="152" y="415"/>
                    <a:pt x="152" y="416"/>
                  </a:cubicBezTo>
                  <a:cubicBezTo>
                    <a:pt x="152" y="417"/>
                    <a:pt x="152" y="419"/>
                    <a:pt x="149" y="421"/>
                  </a:cubicBezTo>
                  <a:cubicBezTo>
                    <a:pt x="147" y="422"/>
                    <a:pt x="144" y="425"/>
                    <a:pt x="144" y="425"/>
                  </a:cubicBezTo>
                  <a:cubicBezTo>
                    <a:pt x="144" y="425"/>
                    <a:pt x="143" y="428"/>
                    <a:pt x="142" y="430"/>
                  </a:cubicBezTo>
                  <a:cubicBezTo>
                    <a:pt x="141" y="432"/>
                    <a:pt x="141" y="432"/>
                    <a:pt x="141" y="432"/>
                  </a:cubicBezTo>
                  <a:cubicBezTo>
                    <a:pt x="145" y="436"/>
                    <a:pt x="145" y="436"/>
                    <a:pt x="145" y="436"/>
                  </a:cubicBezTo>
                  <a:cubicBezTo>
                    <a:pt x="138" y="440"/>
                    <a:pt x="138" y="440"/>
                    <a:pt x="138" y="440"/>
                  </a:cubicBezTo>
                  <a:cubicBezTo>
                    <a:pt x="135" y="442"/>
                    <a:pt x="135" y="442"/>
                    <a:pt x="135" y="442"/>
                  </a:cubicBezTo>
                  <a:cubicBezTo>
                    <a:pt x="135" y="442"/>
                    <a:pt x="129" y="448"/>
                    <a:pt x="133" y="449"/>
                  </a:cubicBezTo>
                  <a:cubicBezTo>
                    <a:pt x="138" y="450"/>
                    <a:pt x="141" y="450"/>
                    <a:pt x="141" y="450"/>
                  </a:cubicBezTo>
                  <a:cubicBezTo>
                    <a:pt x="141" y="450"/>
                    <a:pt x="140" y="456"/>
                    <a:pt x="141" y="456"/>
                  </a:cubicBezTo>
                  <a:cubicBezTo>
                    <a:pt x="142" y="456"/>
                    <a:pt x="151" y="456"/>
                    <a:pt x="151" y="456"/>
                  </a:cubicBezTo>
                  <a:cubicBezTo>
                    <a:pt x="156" y="452"/>
                    <a:pt x="156" y="452"/>
                    <a:pt x="156" y="452"/>
                  </a:cubicBezTo>
                  <a:cubicBezTo>
                    <a:pt x="159" y="450"/>
                    <a:pt x="159" y="450"/>
                    <a:pt x="159" y="450"/>
                  </a:cubicBezTo>
                  <a:cubicBezTo>
                    <a:pt x="161" y="454"/>
                    <a:pt x="161" y="454"/>
                    <a:pt x="161" y="454"/>
                  </a:cubicBezTo>
                  <a:cubicBezTo>
                    <a:pt x="161" y="454"/>
                    <a:pt x="159" y="457"/>
                    <a:pt x="157" y="457"/>
                  </a:cubicBezTo>
                  <a:cubicBezTo>
                    <a:pt x="154" y="457"/>
                    <a:pt x="155" y="457"/>
                    <a:pt x="153" y="459"/>
                  </a:cubicBezTo>
                  <a:cubicBezTo>
                    <a:pt x="150" y="462"/>
                    <a:pt x="149" y="463"/>
                    <a:pt x="147" y="463"/>
                  </a:cubicBezTo>
                  <a:cubicBezTo>
                    <a:pt x="146" y="463"/>
                    <a:pt x="144" y="466"/>
                    <a:pt x="142" y="462"/>
                  </a:cubicBezTo>
                  <a:cubicBezTo>
                    <a:pt x="141" y="459"/>
                    <a:pt x="139" y="456"/>
                    <a:pt x="139" y="456"/>
                  </a:cubicBezTo>
                  <a:cubicBezTo>
                    <a:pt x="130" y="452"/>
                    <a:pt x="130" y="452"/>
                    <a:pt x="130" y="452"/>
                  </a:cubicBezTo>
                  <a:cubicBezTo>
                    <a:pt x="128" y="453"/>
                    <a:pt x="128" y="453"/>
                    <a:pt x="128" y="453"/>
                  </a:cubicBezTo>
                  <a:cubicBezTo>
                    <a:pt x="128" y="453"/>
                    <a:pt x="127" y="457"/>
                    <a:pt x="126" y="457"/>
                  </a:cubicBezTo>
                  <a:cubicBezTo>
                    <a:pt x="125" y="457"/>
                    <a:pt x="119" y="457"/>
                    <a:pt x="117" y="457"/>
                  </a:cubicBezTo>
                  <a:cubicBezTo>
                    <a:pt x="116" y="457"/>
                    <a:pt x="114" y="457"/>
                    <a:pt x="114" y="456"/>
                  </a:cubicBezTo>
                  <a:cubicBezTo>
                    <a:pt x="113" y="454"/>
                    <a:pt x="114" y="454"/>
                    <a:pt x="113" y="453"/>
                  </a:cubicBezTo>
                  <a:cubicBezTo>
                    <a:pt x="112" y="452"/>
                    <a:pt x="110" y="448"/>
                    <a:pt x="108" y="449"/>
                  </a:cubicBezTo>
                  <a:cubicBezTo>
                    <a:pt x="107" y="449"/>
                    <a:pt x="102" y="451"/>
                    <a:pt x="102" y="451"/>
                  </a:cubicBezTo>
                  <a:cubicBezTo>
                    <a:pt x="101" y="459"/>
                    <a:pt x="101" y="459"/>
                    <a:pt x="101" y="459"/>
                  </a:cubicBezTo>
                  <a:cubicBezTo>
                    <a:pt x="101" y="459"/>
                    <a:pt x="98" y="459"/>
                    <a:pt x="99" y="461"/>
                  </a:cubicBezTo>
                  <a:cubicBezTo>
                    <a:pt x="99" y="463"/>
                    <a:pt x="103" y="465"/>
                    <a:pt x="103" y="465"/>
                  </a:cubicBezTo>
                  <a:cubicBezTo>
                    <a:pt x="103" y="465"/>
                    <a:pt x="105" y="467"/>
                    <a:pt x="105" y="468"/>
                  </a:cubicBezTo>
                  <a:cubicBezTo>
                    <a:pt x="106" y="470"/>
                    <a:pt x="103" y="472"/>
                    <a:pt x="103" y="472"/>
                  </a:cubicBezTo>
                  <a:cubicBezTo>
                    <a:pt x="103" y="472"/>
                    <a:pt x="98" y="472"/>
                    <a:pt x="97" y="474"/>
                  </a:cubicBezTo>
                  <a:cubicBezTo>
                    <a:pt x="97" y="475"/>
                    <a:pt x="98" y="478"/>
                    <a:pt x="97" y="478"/>
                  </a:cubicBezTo>
                  <a:cubicBezTo>
                    <a:pt x="96" y="479"/>
                    <a:pt x="95" y="481"/>
                    <a:pt x="95" y="482"/>
                  </a:cubicBezTo>
                  <a:cubicBezTo>
                    <a:pt x="95" y="482"/>
                    <a:pt x="97" y="487"/>
                    <a:pt x="97" y="487"/>
                  </a:cubicBezTo>
                  <a:cubicBezTo>
                    <a:pt x="97" y="487"/>
                    <a:pt x="97" y="491"/>
                    <a:pt x="95" y="489"/>
                  </a:cubicBezTo>
                  <a:cubicBezTo>
                    <a:pt x="93" y="487"/>
                    <a:pt x="87" y="484"/>
                    <a:pt x="87" y="484"/>
                  </a:cubicBezTo>
                  <a:cubicBezTo>
                    <a:pt x="83" y="481"/>
                    <a:pt x="83" y="481"/>
                    <a:pt x="83" y="481"/>
                  </a:cubicBezTo>
                  <a:cubicBezTo>
                    <a:pt x="83" y="481"/>
                    <a:pt x="79" y="484"/>
                    <a:pt x="78" y="484"/>
                  </a:cubicBezTo>
                  <a:cubicBezTo>
                    <a:pt x="78" y="485"/>
                    <a:pt x="71" y="484"/>
                    <a:pt x="69" y="485"/>
                  </a:cubicBezTo>
                  <a:cubicBezTo>
                    <a:pt x="68" y="486"/>
                    <a:pt x="68" y="487"/>
                    <a:pt x="67" y="489"/>
                  </a:cubicBezTo>
                  <a:cubicBezTo>
                    <a:pt x="65" y="491"/>
                    <a:pt x="62" y="491"/>
                    <a:pt x="65" y="494"/>
                  </a:cubicBezTo>
                  <a:cubicBezTo>
                    <a:pt x="67" y="497"/>
                    <a:pt x="72" y="498"/>
                    <a:pt x="72" y="498"/>
                  </a:cubicBezTo>
                  <a:cubicBezTo>
                    <a:pt x="72" y="498"/>
                    <a:pt x="74" y="499"/>
                    <a:pt x="72" y="502"/>
                  </a:cubicBezTo>
                  <a:cubicBezTo>
                    <a:pt x="70" y="506"/>
                    <a:pt x="66" y="503"/>
                    <a:pt x="65" y="503"/>
                  </a:cubicBezTo>
                  <a:cubicBezTo>
                    <a:pt x="64" y="502"/>
                    <a:pt x="60" y="499"/>
                    <a:pt x="59" y="500"/>
                  </a:cubicBezTo>
                  <a:cubicBezTo>
                    <a:pt x="58" y="501"/>
                    <a:pt x="55" y="506"/>
                    <a:pt x="55" y="506"/>
                  </a:cubicBezTo>
                  <a:cubicBezTo>
                    <a:pt x="55" y="506"/>
                    <a:pt x="52" y="507"/>
                    <a:pt x="51" y="506"/>
                  </a:cubicBezTo>
                  <a:cubicBezTo>
                    <a:pt x="50" y="506"/>
                    <a:pt x="47" y="501"/>
                    <a:pt x="46" y="502"/>
                  </a:cubicBezTo>
                  <a:cubicBezTo>
                    <a:pt x="45" y="503"/>
                    <a:pt x="44" y="505"/>
                    <a:pt x="44" y="506"/>
                  </a:cubicBezTo>
                  <a:cubicBezTo>
                    <a:pt x="44" y="507"/>
                    <a:pt x="46" y="509"/>
                    <a:pt x="45" y="510"/>
                  </a:cubicBezTo>
                  <a:cubicBezTo>
                    <a:pt x="45" y="511"/>
                    <a:pt x="40" y="512"/>
                    <a:pt x="39" y="513"/>
                  </a:cubicBezTo>
                  <a:cubicBezTo>
                    <a:pt x="39" y="514"/>
                    <a:pt x="39" y="512"/>
                    <a:pt x="37" y="516"/>
                  </a:cubicBezTo>
                  <a:cubicBezTo>
                    <a:pt x="36" y="520"/>
                    <a:pt x="37" y="520"/>
                    <a:pt x="36" y="520"/>
                  </a:cubicBezTo>
                  <a:cubicBezTo>
                    <a:pt x="34" y="521"/>
                    <a:pt x="30" y="518"/>
                    <a:pt x="30" y="518"/>
                  </a:cubicBezTo>
                  <a:cubicBezTo>
                    <a:pt x="30" y="518"/>
                    <a:pt x="27" y="515"/>
                    <a:pt x="27" y="518"/>
                  </a:cubicBezTo>
                  <a:cubicBezTo>
                    <a:pt x="27" y="522"/>
                    <a:pt x="26" y="526"/>
                    <a:pt x="26" y="526"/>
                  </a:cubicBezTo>
                  <a:cubicBezTo>
                    <a:pt x="29" y="528"/>
                    <a:pt x="29" y="528"/>
                    <a:pt x="29" y="528"/>
                  </a:cubicBezTo>
                  <a:cubicBezTo>
                    <a:pt x="29" y="528"/>
                    <a:pt x="28" y="530"/>
                    <a:pt x="27" y="530"/>
                  </a:cubicBezTo>
                  <a:cubicBezTo>
                    <a:pt x="27" y="530"/>
                    <a:pt x="25" y="529"/>
                    <a:pt x="24" y="527"/>
                  </a:cubicBezTo>
                  <a:cubicBezTo>
                    <a:pt x="23" y="526"/>
                    <a:pt x="24" y="526"/>
                    <a:pt x="21" y="525"/>
                  </a:cubicBezTo>
                  <a:cubicBezTo>
                    <a:pt x="18" y="524"/>
                    <a:pt x="16" y="522"/>
                    <a:pt x="16" y="524"/>
                  </a:cubicBezTo>
                  <a:cubicBezTo>
                    <a:pt x="16" y="525"/>
                    <a:pt x="15" y="527"/>
                    <a:pt x="16" y="528"/>
                  </a:cubicBezTo>
                  <a:cubicBezTo>
                    <a:pt x="17" y="530"/>
                    <a:pt x="19" y="532"/>
                    <a:pt x="19" y="532"/>
                  </a:cubicBezTo>
                  <a:cubicBezTo>
                    <a:pt x="20" y="532"/>
                    <a:pt x="20" y="532"/>
                    <a:pt x="20" y="532"/>
                  </a:cubicBezTo>
                  <a:cubicBezTo>
                    <a:pt x="20" y="532"/>
                    <a:pt x="19" y="535"/>
                    <a:pt x="18" y="535"/>
                  </a:cubicBezTo>
                  <a:cubicBezTo>
                    <a:pt x="17" y="536"/>
                    <a:pt x="16" y="534"/>
                    <a:pt x="15" y="534"/>
                  </a:cubicBezTo>
                  <a:cubicBezTo>
                    <a:pt x="15" y="534"/>
                    <a:pt x="12" y="536"/>
                    <a:pt x="12" y="536"/>
                  </a:cubicBezTo>
                  <a:cubicBezTo>
                    <a:pt x="12" y="536"/>
                    <a:pt x="13" y="538"/>
                    <a:pt x="13" y="539"/>
                  </a:cubicBezTo>
                  <a:cubicBezTo>
                    <a:pt x="13" y="540"/>
                    <a:pt x="10" y="541"/>
                    <a:pt x="10" y="542"/>
                  </a:cubicBezTo>
                  <a:cubicBezTo>
                    <a:pt x="9" y="542"/>
                    <a:pt x="8" y="543"/>
                    <a:pt x="8" y="544"/>
                  </a:cubicBezTo>
                  <a:cubicBezTo>
                    <a:pt x="8" y="545"/>
                    <a:pt x="9" y="548"/>
                    <a:pt x="10" y="547"/>
                  </a:cubicBezTo>
                  <a:cubicBezTo>
                    <a:pt x="11" y="547"/>
                    <a:pt x="16" y="548"/>
                    <a:pt x="16" y="548"/>
                  </a:cubicBezTo>
                  <a:cubicBezTo>
                    <a:pt x="16" y="548"/>
                    <a:pt x="15" y="550"/>
                    <a:pt x="14" y="551"/>
                  </a:cubicBezTo>
                  <a:cubicBezTo>
                    <a:pt x="13" y="551"/>
                    <a:pt x="12" y="553"/>
                    <a:pt x="11" y="554"/>
                  </a:cubicBezTo>
                  <a:cubicBezTo>
                    <a:pt x="10" y="556"/>
                    <a:pt x="12" y="560"/>
                    <a:pt x="14" y="561"/>
                  </a:cubicBezTo>
                  <a:cubicBezTo>
                    <a:pt x="17" y="562"/>
                    <a:pt x="20" y="562"/>
                    <a:pt x="20" y="564"/>
                  </a:cubicBezTo>
                  <a:cubicBezTo>
                    <a:pt x="19" y="565"/>
                    <a:pt x="14" y="569"/>
                    <a:pt x="13" y="570"/>
                  </a:cubicBezTo>
                  <a:cubicBezTo>
                    <a:pt x="12" y="570"/>
                    <a:pt x="10" y="571"/>
                    <a:pt x="10" y="573"/>
                  </a:cubicBezTo>
                  <a:cubicBezTo>
                    <a:pt x="10" y="575"/>
                    <a:pt x="10" y="576"/>
                    <a:pt x="8" y="577"/>
                  </a:cubicBezTo>
                  <a:cubicBezTo>
                    <a:pt x="6" y="578"/>
                    <a:pt x="5" y="577"/>
                    <a:pt x="5" y="580"/>
                  </a:cubicBezTo>
                  <a:cubicBezTo>
                    <a:pt x="5" y="582"/>
                    <a:pt x="6" y="583"/>
                    <a:pt x="7" y="583"/>
                  </a:cubicBezTo>
                  <a:cubicBezTo>
                    <a:pt x="8" y="583"/>
                    <a:pt x="8" y="583"/>
                    <a:pt x="8" y="583"/>
                  </a:cubicBezTo>
                  <a:cubicBezTo>
                    <a:pt x="16" y="582"/>
                    <a:pt x="16" y="582"/>
                    <a:pt x="16" y="582"/>
                  </a:cubicBezTo>
                  <a:cubicBezTo>
                    <a:pt x="16" y="582"/>
                    <a:pt x="15" y="585"/>
                    <a:pt x="15" y="586"/>
                  </a:cubicBezTo>
                  <a:cubicBezTo>
                    <a:pt x="15" y="587"/>
                    <a:pt x="9" y="593"/>
                    <a:pt x="9" y="593"/>
                  </a:cubicBezTo>
                  <a:cubicBezTo>
                    <a:pt x="9" y="593"/>
                    <a:pt x="10" y="596"/>
                    <a:pt x="9" y="596"/>
                  </a:cubicBezTo>
                  <a:cubicBezTo>
                    <a:pt x="7" y="597"/>
                    <a:pt x="5" y="598"/>
                    <a:pt x="4" y="599"/>
                  </a:cubicBezTo>
                  <a:cubicBezTo>
                    <a:pt x="4" y="600"/>
                    <a:pt x="4" y="602"/>
                    <a:pt x="4" y="603"/>
                  </a:cubicBezTo>
                  <a:cubicBezTo>
                    <a:pt x="5" y="605"/>
                    <a:pt x="7" y="608"/>
                    <a:pt x="7" y="609"/>
                  </a:cubicBezTo>
                  <a:cubicBezTo>
                    <a:pt x="8" y="610"/>
                    <a:pt x="6" y="612"/>
                    <a:pt x="6" y="612"/>
                  </a:cubicBezTo>
                  <a:cubicBezTo>
                    <a:pt x="4" y="620"/>
                    <a:pt x="4" y="620"/>
                    <a:pt x="4" y="620"/>
                  </a:cubicBezTo>
                  <a:cubicBezTo>
                    <a:pt x="4" y="620"/>
                    <a:pt x="4" y="624"/>
                    <a:pt x="4" y="625"/>
                  </a:cubicBezTo>
                  <a:cubicBezTo>
                    <a:pt x="4" y="626"/>
                    <a:pt x="0" y="627"/>
                    <a:pt x="2" y="630"/>
                  </a:cubicBezTo>
                  <a:cubicBezTo>
                    <a:pt x="4" y="632"/>
                    <a:pt x="5" y="633"/>
                    <a:pt x="6" y="634"/>
                  </a:cubicBezTo>
                  <a:cubicBezTo>
                    <a:pt x="8" y="634"/>
                    <a:pt x="13" y="634"/>
                    <a:pt x="13" y="635"/>
                  </a:cubicBezTo>
                  <a:cubicBezTo>
                    <a:pt x="13" y="635"/>
                    <a:pt x="13" y="636"/>
                    <a:pt x="10" y="637"/>
                  </a:cubicBezTo>
                  <a:cubicBezTo>
                    <a:pt x="8" y="637"/>
                    <a:pt x="6" y="636"/>
                    <a:pt x="6" y="638"/>
                  </a:cubicBezTo>
                  <a:cubicBezTo>
                    <a:pt x="5" y="639"/>
                    <a:pt x="1" y="645"/>
                    <a:pt x="1" y="645"/>
                  </a:cubicBezTo>
                  <a:cubicBezTo>
                    <a:pt x="6" y="651"/>
                    <a:pt x="6" y="651"/>
                    <a:pt x="6" y="651"/>
                  </a:cubicBezTo>
                  <a:cubicBezTo>
                    <a:pt x="6" y="651"/>
                    <a:pt x="8" y="649"/>
                    <a:pt x="9" y="649"/>
                  </a:cubicBezTo>
                  <a:cubicBezTo>
                    <a:pt x="10" y="648"/>
                    <a:pt x="13" y="649"/>
                    <a:pt x="13" y="650"/>
                  </a:cubicBezTo>
                  <a:cubicBezTo>
                    <a:pt x="13" y="650"/>
                    <a:pt x="11" y="653"/>
                    <a:pt x="10" y="653"/>
                  </a:cubicBezTo>
                  <a:cubicBezTo>
                    <a:pt x="10" y="654"/>
                    <a:pt x="7" y="655"/>
                    <a:pt x="7" y="656"/>
                  </a:cubicBezTo>
                  <a:cubicBezTo>
                    <a:pt x="7" y="656"/>
                    <a:pt x="10" y="660"/>
                    <a:pt x="10" y="660"/>
                  </a:cubicBezTo>
                  <a:cubicBezTo>
                    <a:pt x="10" y="660"/>
                    <a:pt x="12" y="660"/>
                    <a:pt x="12" y="662"/>
                  </a:cubicBezTo>
                  <a:cubicBezTo>
                    <a:pt x="12" y="663"/>
                    <a:pt x="8" y="665"/>
                    <a:pt x="8" y="665"/>
                  </a:cubicBezTo>
                  <a:cubicBezTo>
                    <a:pt x="9" y="668"/>
                    <a:pt x="9" y="668"/>
                    <a:pt x="9" y="668"/>
                  </a:cubicBezTo>
                  <a:cubicBezTo>
                    <a:pt x="6" y="674"/>
                    <a:pt x="6" y="674"/>
                    <a:pt x="6" y="674"/>
                  </a:cubicBezTo>
                  <a:cubicBezTo>
                    <a:pt x="11" y="677"/>
                    <a:pt x="11" y="677"/>
                    <a:pt x="11" y="677"/>
                  </a:cubicBezTo>
                  <a:cubicBezTo>
                    <a:pt x="11" y="677"/>
                    <a:pt x="15" y="677"/>
                    <a:pt x="14" y="680"/>
                  </a:cubicBezTo>
                  <a:cubicBezTo>
                    <a:pt x="12" y="682"/>
                    <a:pt x="9" y="684"/>
                    <a:pt x="9" y="685"/>
                  </a:cubicBezTo>
                  <a:cubicBezTo>
                    <a:pt x="9" y="687"/>
                    <a:pt x="8" y="689"/>
                    <a:pt x="10" y="690"/>
                  </a:cubicBezTo>
                  <a:cubicBezTo>
                    <a:pt x="12" y="690"/>
                    <a:pt x="12" y="691"/>
                    <a:pt x="13" y="690"/>
                  </a:cubicBezTo>
                  <a:cubicBezTo>
                    <a:pt x="15" y="689"/>
                    <a:pt x="17" y="688"/>
                    <a:pt x="17" y="688"/>
                  </a:cubicBezTo>
                  <a:cubicBezTo>
                    <a:pt x="17" y="688"/>
                    <a:pt x="20" y="686"/>
                    <a:pt x="22" y="686"/>
                  </a:cubicBezTo>
                  <a:cubicBezTo>
                    <a:pt x="23" y="686"/>
                    <a:pt x="25" y="687"/>
                    <a:pt x="26" y="688"/>
                  </a:cubicBezTo>
                  <a:cubicBezTo>
                    <a:pt x="26" y="689"/>
                    <a:pt x="26" y="690"/>
                    <a:pt x="27" y="691"/>
                  </a:cubicBezTo>
                  <a:cubicBezTo>
                    <a:pt x="28" y="691"/>
                    <a:pt x="26" y="696"/>
                    <a:pt x="26" y="696"/>
                  </a:cubicBezTo>
                  <a:cubicBezTo>
                    <a:pt x="23" y="700"/>
                    <a:pt x="23" y="700"/>
                    <a:pt x="23" y="700"/>
                  </a:cubicBezTo>
                  <a:cubicBezTo>
                    <a:pt x="23" y="700"/>
                    <a:pt x="26" y="704"/>
                    <a:pt x="25" y="704"/>
                  </a:cubicBezTo>
                  <a:cubicBezTo>
                    <a:pt x="25" y="704"/>
                    <a:pt x="20" y="705"/>
                    <a:pt x="19" y="705"/>
                  </a:cubicBezTo>
                  <a:cubicBezTo>
                    <a:pt x="18" y="705"/>
                    <a:pt x="17" y="704"/>
                    <a:pt x="17" y="706"/>
                  </a:cubicBezTo>
                  <a:cubicBezTo>
                    <a:pt x="16" y="708"/>
                    <a:pt x="13" y="713"/>
                    <a:pt x="13" y="713"/>
                  </a:cubicBezTo>
                  <a:cubicBezTo>
                    <a:pt x="13" y="713"/>
                    <a:pt x="12" y="715"/>
                    <a:pt x="13" y="717"/>
                  </a:cubicBezTo>
                  <a:cubicBezTo>
                    <a:pt x="14" y="719"/>
                    <a:pt x="18" y="726"/>
                    <a:pt x="18" y="726"/>
                  </a:cubicBezTo>
                  <a:cubicBezTo>
                    <a:pt x="18" y="727"/>
                    <a:pt x="20" y="730"/>
                    <a:pt x="23" y="732"/>
                  </a:cubicBezTo>
                  <a:cubicBezTo>
                    <a:pt x="26" y="734"/>
                    <a:pt x="28" y="734"/>
                    <a:pt x="28" y="736"/>
                  </a:cubicBezTo>
                  <a:cubicBezTo>
                    <a:pt x="29" y="738"/>
                    <a:pt x="29" y="738"/>
                    <a:pt x="29" y="738"/>
                  </a:cubicBezTo>
                  <a:cubicBezTo>
                    <a:pt x="33" y="742"/>
                    <a:pt x="33" y="742"/>
                    <a:pt x="33" y="742"/>
                  </a:cubicBezTo>
                  <a:cubicBezTo>
                    <a:pt x="33" y="742"/>
                    <a:pt x="35" y="743"/>
                    <a:pt x="38" y="743"/>
                  </a:cubicBezTo>
                  <a:cubicBezTo>
                    <a:pt x="41" y="744"/>
                    <a:pt x="45" y="744"/>
                    <a:pt x="45" y="745"/>
                  </a:cubicBezTo>
                  <a:cubicBezTo>
                    <a:pt x="46" y="745"/>
                    <a:pt x="42" y="748"/>
                    <a:pt x="42" y="748"/>
                  </a:cubicBezTo>
                  <a:cubicBezTo>
                    <a:pt x="42" y="748"/>
                    <a:pt x="37" y="752"/>
                    <a:pt x="39" y="753"/>
                  </a:cubicBezTo>
                  <a:cubicBezTo>
                    <a:pt x="41" y="754"/>
                    <a:pt x="55" y="757"/>
                    <a:pt x="55" y="757"/>
                  </a:cubicBezTo>
                  <a:cubicBezTo>
                    <a:pt x="55" y="757"/>
                    <a:pt x="57" y="758"/>
                    <a:pt x="57" y="759"/>
                  </a:cubicBezTo>
                  <a:cubicBezTo>
                    <a:pt x="57" y="760"/>
                    <a:pt x="60" y="758"/>
                    <a:pt x="60" y="758"/>
                  </a:cubicBezTo>
                  <a:cubicBezTo>
                    <a:pt x="61" y="757"/>
                    <a:pt x="65" y="759"/>
                    <a:pt x="66" y="759"/>
                  </a:cubicBezTo>
                  <a:cubicBezTo>
                    <a:pt x="66" y="759"/>
                    <a:pt x="72" y="758"/>
                    <a:pt x="72" y="758"/>
                  </a:cubicBezTo>
                  <a:cubicBezTo>
                    <a:pt x="77" y="756"/>
                    <a:pt x="77" y="756"/>
                    <a:pt x="77" y="756"/>
                  </a:cubicBezTo>
                  <a:cubicBezTo>
                    <a:pt x="77" y="756"/>
                    <a:pt x="80" y="751"/>
                    <a:pt x="82" y="752"/>
                  </a:cubicBezTo>
                  <a:cubicBezTo>
                    <a:pt x="85" y="753"/>
                    <a:pt x="84" y="755"/>
                    <a:pt x="86" y="755"/>
                  </a:cubicBezTo>
                  <a:cubicBezTo>
                    <a:pt x="87" y="755"/>
                    <a:pt x="89" y="755"/>
                    <a:pt x="91" y="752"/>
                  </a:cubicBezTo>
                  <a:cubicBezTo>
                    <a:pt x="93" y="750"/>
                    <a:pt x="95" y="748"/>
                    <a:pt x="96" y="747"/>
                  </a:cubicBezTo>
                  <a:cubicBezTo>
                    <a:pt x="97" y="747"/>
                    <a:pt x="109" y="740"/>
                    <a:pt x="109" y="740"/>
                  </a:cubicBezTo>
                  <a:cubicBezTo>
                    <a:pt x="117" y="726"/>
                    <a:pt x="117" y="726"/>
                    <a:pt x="117" y="726"/>
                  </a:cubicBezTo>
                  <a:cubicBezTo>
                    <a:pt x="120" y="716"/>
                    <a:pt x="120" y="716"/>
                    <a:pt x="120" y="716"/>
                  </a:cubicBezTo>
                  <a:cubicBezTo>
                    <a:pt x="120" y="716"/>
                    <a:pt x="124" y="711"/>
                    <a:pt x="127" y="711"/>
                  </a:cubicBezTo>
                  <a:cubicBezTo>
                    <a:pt x="129" y="711"/>
                    <a:pt x="136" y="708"/>
                    <a:pt x="135" y="706"/>
                  </a:cubicBezTo>
                  <a:cubicBezTo>
                    <a:pt x="135" y="703"/>
                    <a:pt x="138" y="702"/>
                    <a:pt x="138" y="706"/>
                  </a:cubicBezTo>
                  <a:cubicBezTo>
                    <a:pt x="139" y="710"/>
                    <a:pt x="138" y="714"/>
                    <a:pt x="140" y="712"/>
                  </a:cubicBezTo>
                  <a:cubicBezTo>
                    <a:pt x="143" y="710"/>
                    <a:pt x="148" y="704"/>
                    <a:pt x="148" y="704"/>
                  </a:cubicBezTo>
                  <a:cubicBezTo>
                    <a:pt x="148" y="704"/>
                    <a:pt x="151" y="701"/>
                    <a:pt x="153" y="700"/>
                  </a:cubicBezTo>
                  <a:cubicBezTo>
                    <a:pt x="155" y="700"/>
                    <a:pt x="158" y="693"/>
                    <a:pt x="158" y="693"/>
                  </a:cubicBezTo>
                  <a:cubicBezTo>
                    <a:pt x="158" y="693"/>
                    <a:pt x="162" y="690"/>
                    <a:pt x="164" y="693"/>
                  </a:cubicBezTo>
                  <a:cubicBezTo>
                    <a:pt x="165" y="697"/>
                    <a:pt x="169" y="702"/>
                    <a:pt x="169" y="704"/>
                  </a:cubicBezTo>
                  <a:cubicBezTo>
                    <a:pt x="169" y="704"/>
                    <a:pt x="171" y="705"/>
                    <a:pt x="173" y="706"/>
                  </a:cubicBezTo>
                  <a:cubicBezTo>
                    <a:pt x="173" y="704"/>
                    <a:pt x="173" y="704"/>
                    <a:pt x="173" y="704"/>
                  </a:cubicBezTo>
                  <a:cubicBezTo>
                    <a:pt x="173" y="698"/>
                    <a:pt x="173" y="698"/>
                    <a:pt x="173" y="698"/>
                  </a:cubicBezTo>
                  <a:cubicBezTo>
                    <a:pt x="173" y="698"/>
                    <a:pt x="180" y="704"/>
                    <a:pt x="180" y="704"/>
                  </a:cubicBezTo>
                  <a:cubicBezTo>
                    <a:pt x="181" y="705"/>
                    <a:pt x="181" y="711"/>
                    <a:pt x="181" y="711"/>
                  </a:cubicBezTo>
                  <a:cubicBezTo>
                    <a:pt x="183" y="711"/>
                    <a:pt x="183" y="711"/>
                    <a:pt x="183" y="711"/>
                  </a:cubicBezTo>
                  <a:cubicBezTo>
                    <a:pt x="183" y="710"/>
                    <a:pt x="183" y="710"/>
                    <a:pt x="183" y="710"/>
                  </a:cubicBezTo>
                  <a:cubicBezTo>
                    <a:pt x="185" y="711"/>
                    <a:pt x="185" y="711"/>
                    <a:pt x="185" y="711"/>
                  </a:cubicBezTo>
                  <a:cubicBezTo>
                    <a:pt x="186" y="710"/>
                    <a:pt x="186" y="710"/>
                    <a:pt x="186" y="710"/>
                  </a:cubicBezTo>
                  <a:cubicBezTo>
                    <a:pt x="187" y="704"/>
                    <a:pt x="187" y="704"/>
                    <a:pt x="187" y="704"/>
                  </a:cubicBezTo>
                  <a:cubicBezTo>
                    <a:pt x="188" y="697"/>
                    <a:pt x="188" y="697"/>
                    <a:pt x="188" y="697"/>
                  </a:cubicBezTo>
                  <a:cubicBezTo>
                    <a:pt x="191" y="691"/>
                    <a:pt x="191" y="691"/>
                    <a:pt x="191" y="691"/>
                  </a:cubicBezTo>
                  <a:cubicBezTo>
                    <a:pt x="191" y="685"/>
                    <a:pt x="191" y="685"/>
                    <a:pt x="191" y="685"/>
                  </a:cubicBezTo>
                  <a:cubicBezTo>
                    <a:pt x="187" y="678"/>
                    <a:pt x="187" y="678"/>
                    <a:pt x="187" y="678"/>
                  </a:cubicBezTo>
                  <a:cubicBezTo>
                    <a:pt x="185" y="672"/>
                    <a:pt x="185" y="672"/>
                    <a:pt x="185" y="672"/>
                  </a:cubicBezTo>
                  <a:cubicBezTo>
                    <a:pt x="188" y="671"/>
                    <a:pt x="188" y="671"/>
                    <a:pt x="188" y="671"/>
                  </a:cubicBezTo>
                  <a:cubicBezTo>
                    <a:pt x="188" y="670"/>
                    <a:pt x="188" y="670"/>
                    <a:pt x="188" y="670"/>
                  </a:cubicBezTo>
                  <a:cubicBezTo>
                    <a:pt x="189" y="670"/>
                    <a:pt x="189" y="670"/>
                    <a:pt x="189" y="670"/>
                  </a:cubicBezTo>
                  <a:cubicBezTo>
                    <a:pt x="191" y="668"/>
                    <a:pt x="191" y="668"/>
                    <a:pt x="191" y="668"/>
                  </a:cubicBezTo>
                  <a:cubicBezTo>
                    <a:pt x="192" y="663"/>
                    <a:pt x="192" y="663"/>
                    <a:pt x="192" y="663"/>
                  </a:cubicBezTo>
                  <a:cubicBezTo>
                    <a:pt x="190" y="661"/>
                    <a:pt x="190" y="661"/>
                    <a:pt x="190" y="661"/>
                  </a:cubicBezTo>
                  <a:cubicBezTo>
                    <a:pt x="190" y="658"/>
                    <a:pt x="190" y="658"/>
                    <a:pt x="190" y="658"/>
                  </a:cubicBezTo>
                  <a:cubicBezTo>
                    <a:pt x="190" y="658"/>
                    <a:pt x="192" y="656"/>
                    <a:pt x="192" y="656"/>
                  </a:cubicBezTo>
                  <a:cubicBezTo>
                    <a:pt x="192" y="656"/>
                    <a:pt x="192" y="656"/>
                    <a:pt x="192" y="656"/>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3" y="655"/>
                    <a:pt x="193" y="655"/>
                    <a:pt x="193" y="655"/>
                  </a:cubicBezTo>
                  <a:cubicBezTo>
                    <a:pt x="194" y="655"/>
                    <a:pt x="194" y="655"/>
                    <a:pt x="194" y="655"/>
                  </a:cubicBezTo>
                  <a:cubicBezTo>
                    <a:pt x="194" y="655"/>
                    <a:pt x="194" y="655"/>
                    <a:pt x="194" y="655"/>
                  </a:cubicBezTo>
                  <a:cubicBezTo>
                    <a:pt x="194" y="655"/>
                    <a:pt x="194" y="655"/>
                    <a:pt x="194" y="655"/>
                  </a:cubicBezTo>
                  <a:cubicBezTo>
                    <a:pt x="194" y="655"/>
                    <a:pt x="194" y="655"/>
                    <a:pt x="194" y="655"/>
                  </a:cubicBezTo>
                  <a:cubicBezTo>
                    <a:pt x="194" y="655"/>
                    <a:pt x="195" y="654"/>
                    <a:pt x="195" y="654"/>
                  </a:cubicBezTo>
                  <a:cubicBezTo>
                    <a:pt x="196" y="654"/>
                    <a:pt x="198" y="654"/>
                    <a:pt x="198" y="654"/>
                  </a:cubicBezTo>
                  <a:cubicBezTo>
                    <a:pt x="199" y="654"/>
                    <a:pt x="199" y="654"/>
                    <a:pt x="199" y="654"/>
                  </a:cubicBezTo>
                  <a:cubicBezTo>
                    <a:pt x="201" y="652"/>
                    <a:pt x="201" y="652"/>
                    <a:pt x="201" y="652"/>
                  </a:cubicBezTo>
                  <a:cubicBezTo>
                    <a:pt x="201" y="652"/>
                    <a:pt x="205" y="649"/>
                    <a:pt x="205" y="648"/>
                  </a:cubicBezTo>
                  <a:cubicBezTo>
                    <a:pt x="205" y="647"/>
                    <a:pt x="207" y="644"/>
                    <a:pt x="207" y="644"/>
                  </a:cubicBezTo>
                  <a:cubicBezTo>
                    <a:pt x="207" y="639"/>
                    <a:pt x="207" y="639"/>
                    <a:pt x="207" y="639"/>
                  </a:cubicBezTo>
                  <a:cubicBezTo>
                    <a:pt x="205" y="634"/>
                    <a:pt x="205" y="634"/>
                    <a:pt x="205" y="634"/>
                  </a:cubicBezTo>
                  <a:cubicBezTo>
                    <a:pt x="207" y="631"/>
                    <a:pt x="207" y="631"/>
                    <a:pt x="207" y="631"/>
                  </a:cubicBezTo>
                  <a:cubicBezTo>
                    <a:pt x="210" y="625"/>
                    <a:pt x="210" y="625"/>
                    <a:pt x="210" y="625"/>
                  </a:cubicBezTo>
                  <a:cubicBezTo>
                    <a:pt x="208" y="619"/>
                    <a:pt x="208" y="619"/>
                    <a:pt x="208" y="619"/>
                  </a:cubicBezTo>
                  <a:cubicBezTo>
                    <a:pt x="202" y="612"/>
                    <a:pt x="202" y="612"/>
                    <a:pt x="202" y="612"/>
                  </a:cubicBezTo>
                  <a:cubicBezTo>
                    <a:pt x="199" y="603"/>
                    <a:pt x="199" y="603"/>
                    <a:pt x="199" y="603"/>
                  </a:cubicBezTo>
                  <a:cubicBezTo>
                    <a:pt x="197" y="597"/>
                    <a:pt x="197" y="597"/>
                    <a:pt x="197" y="597"/>
                  </a:cubicBezTo>
                  <a:cubicBezTo>
                    <a:pt x="202" y="592"/>
                    <a:pt x="202" y="592"/>
                    <a:pt x="202" y="592"/>
                  </a:cubicBezTo>
                  <a:cubicBezTo>
                    <a:pt x="203" y="591"/>
                    <a:pt x="203" y="591"/>
                    <a:pt x="203" y="591"/>
                  </a:cubicBezTo>
                  <a:cubicBezTo>
                    <a:pt x="203" y="591"/>
                    <a:pt x="203" y="591"/>
                    <a:pt x="203" y="591"/>
                  </a:cubicBezTo>
                  <a:cubicBezTo>
                    <a:pt x="204" y="591"/>
                    <a:pt x="204" y="591"/>
                    <a:pt x="204" y="591"/>
                  </a:cubicBezTo>
                  <a:cubicBezTo>
                    <a:pt x="207" y="591"/>
                    <a:pt x="207" y="591"/>
                    <a:pt x="207" y="591"/>
                  </a:cubicBezTo>
                  <a:cubicBezTo>
                    <a:pt x="207" y="591"/>
                    <a:pt x="212" y="591"/>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90"/>
                    <a:pt x="212" y="590"/>
                    <a:pt x="212" y="590"/>
                  </a:cubicBezTo>
                  <a:cubicBezTo>
                    <a:pt x="212" y="589"/>
                    <a:pt x="212" y="589"/>
                    <a:pt x="212" y="589"/>
                  </a:cubicBezTo>
                  <a:cubicBezTo>
                    <a:pt x="212" y="589"/>
                    <a:pt x="212" y="589"/>
                    <a:pt x="212" y="589"/>
                  </a:cubicBezTo>
                  <a:cubicBezTo>
                    <a:pt x="212" y="589"/>
                    <a:pt x="212" y="589"/>
                    <a:pt x="212" y="589"/>
                  </a:cubicBezTo>
                  <a:cubicBezTo>
                    <a:pt x="212" y="589"/>
                    <a:pt x="212" y="589"/>
                    <a:pt x="212"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9"/>
                    <a:pt x="213" y="589"/>
                    <a:pt x="213" y="589"/>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8"/>
                    <a:pt x="213" y="588"/>
                    <a:pt x="213" y="588"/>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7"/>
                    <a:pt x="213" y="587"/>
                    <a:pt x="213" y="587"/>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6"/>
                    <a:pt x="213" y="586"/>
                    <a:pt x="213" y="586"/>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5"/>
                    <a:pt x="213" y="585"/>
                    <a:pt x="213" y="585"/>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4"/>
                    <a:pt x="213" y="584"/>
                    <a:pt x="213" y="584"/>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3" y="583"/>
                    <a:pt x="213" y="583"/>
                    <a:pt x="213" y="583"/>
                  </a:cubicBezTo>
                  <a:cubicBezTo>
                    <a:pt x="214" y="583"/>
                    <a:pt x="214" y="583"/>
                    <a:pt x="214" y="583"/>
                  </a:cubicBezTo>
                  <a:cubicBezTo>
                    <a:pt x="214" y="583"/>
                    <a:pt x="214" y="583"/>
                    <a:pt x="214" y="583"/>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4" y="582"/>
                    <a:pt x="214" y="582"/>
                    <a:pt x="214" y="582"/>
                  </a:cubicBezTo>
                  <a:cubicBezTo>
                    <a:pt x="213" y="573"/>
                    <a:pt x="213" y="573"/>
                    <a:pt x="213" y="573"/>
                  </a:cubicBezTo>
                  <a:cubicBezTo>
                    <a:pt x="207" y="568"/>
                    <a:pt x="207" y="568"/>
                    <a:pt x="207" y="568"/>
                  </a:cubicBezTo>
                  <a:cubicBezTo>
                    <a:pt x="200" y="563"/>
                    <a:pt x="200" y="563"/>
                    <a:pt x="200" y="563"/>
                  </a:cubicBezTo>
                  <a:cubicBezTo>
                    <a:pt x="197" y="555"/>
                    <a:pt x="197" y="555"/>
                    <a:pt x="197" y="555"/>
                  </a:cubicBezTo>
                  <a:cubicBezTo>
                    <a:pt x="196" y="524"/>
                    <a:pt x="196" y="524"/>
                    <a:pt x="196" y="524"/>
                  </a:cubicBezTo>
                  <a:cubicBezTo>
                    <a:pt x="196" y="524"/>
                    <a:pt x="189" y="511"/>
                    <a:pt x="189" y="510"/>
                  </a:cubicBezTo>
                  <a:cubicBezTo>
                    <a:pt x="188" y="508"/>
                    <a:pt x="188" y="506"/>
                    <a:pt x="190" y="504"/>
                  </a:cubicBezTo>
                  <a:cubicBezTo>
                    <a:pt x="191" y="503"/>
                    <a:pt x="190" y="501"/>
                    <a:pt x="190" y="501"/>
                  </a:cubicBezTo>
                  <a:cubicBezTo>
                    <a:pt x="189" y="494"/>
                    <a:pt x="189" y="494"/>
                    <a:pt x="189" y="494"/>
                  </a:cubicBezTo>
                  <a:cubicBezTo>
                    <a:pt x="191" y="491"/>
                    <a:pt x="191" y="491"/>
                    <a:pt x="191" y="491"/>
                  </a:cubicBezTo>
                  <a:cubicBezTo>
                    <a:pt x="191" y="485"/>
                    <a:pt x="191" y="485"/>
                    <a:pt x="191" y="485"/>
                  </a:cubicBezTo>
                  <a:cubicBezTo>
                    <a:pt x="187" y="477"/>
                    <a:pt x="187" y="477"/>
                    <a:pt x="187" y="477"/>
                  </a:cubicBezTo>
                  <a:cubicBezTo>
                    <a:pt x="187" y="477"/>
                    <a:pt x="187" y="471"/>
                    <a:pt x="187" y="470"/>
                  </a:cubicBezTo>
                  <a:cubicBezTo>
                    <a:pt x="187" y="468"/>
                    <a:pt x="190" y="464"/>
                    <a:pt x="190" y="464"/>
                  </a:cubicBezTo>
                  <a:cubicBezTo>
                    <a:pt x="191" y="457"/>
                    <a:pt x="191" y="457"/>
                    <a:pt x="191" y="457"/>
                  </a:cubicBezTo>
                  <a:cubicBezTo>
                    <a:pt x="193" y="447"/>
                    <a:pt x="193" y="447"/>
                    <a:pt x="193" y="447"/>
                  </a:cubicBezTo>
                  <a:cubicBezTo>
                    <a:pt x="206" y="430"/>
                    <a:pt x="206" y="430"/>
                    <a:pt x="206" y="430"/>
                  </a:cubicBezTo>
                  <a:cubicBezTo>
                    <a:pt x="209" y="430"/>
                    <a:pt x="209" y="430"/>
                    <a:pt x="209" y="430"/>
                  </a:cubicBezTo>
                  <a:cubicBezTo>
                    <a:pt x="230" y="429"/>
                    <a:pt x="230" y="429"/>
                    <a:pt x="230" y="429"/>
                  </a:cubicBezTo>
                  <a:cubicBezTo>
                    <a:pt x="231" y="427"/>
                    <a:pt x="231" y="427"/>
                    <a:pt x="231" y="427"/>
                  </a:cubicBezTo>
                  <a:cubicBezTo>
                    <a:pt x="232" y="426"/>
                    <a:pt x="232" y="426"/>
                    <a:pt x="232" y="426"/>
                  </a:cubicBezTo>
                  <a:cubicBezTo>
                    <a:pt x="234" y="420"/>
                    <a:pt x="234" y="420"/>
                    <a:pt x="234" y="420"/>
                  </a:cubicBezTo>
                  <a:cubicBezTo>
                    <a:pt x="233" y="404"/>
                    <a:pt x="233" y="404"/>
                    <a:pt x="233" y="404"/>
                  </a:cubicBezTo>
                  <a:cubicBezTo>
                    <a:pt x="224" y="402"/>
                    <a:pt x="224" y="402"/>
                    <a:pt x="224" y="402"/>
                  </a:cubicBezTo>
                  <a:cubicBezTo>
                    <a:pt x="222" y="397"/>
                    <a:pt x="222" y="397"/>
                    <a:pt x="222" y="397"/>
                  </a:cubicBezTo>
                  <a:cubicBezTo>
                    <a:pt x="237" y="371"/>
                    <a:pt x="237" y="371"/>
                    <a:pt x="237" y="371"/>
                  </a:cubicBezTo>
                  <a:cubicBezTo>
                    <a:pt x="236" y="365"/>
                    <a:pt x="236" y="365"/>
                    <a:pt x="236" y="365"/>
                  </a:cubicBezTo>
                  <a:cubicBezTo>
                    <a:pt x="240" y="362"/>
                    <a:pt x="240" y="362"/>
                    <a:pt x="240" y="362"/>
                  </a:cubicBezTo>
                  <a:cubicBezTo>
                    <a:pt x="240" y="362"/>
                    <a:pt x="239" y="358"/>
                    <a:pt x="238" y="356"/>
                  </a:cubicBezTo>
                  <a:cubicBezTo>
                    <a:pt x="237" y="355"/>
                    <a:pt x="239" y="349"/>
                    <a:pt x="239" y="349"/>
                  </a:cubicBezTo>
                  <a:cubicBezTo>
                    <a:pt x="240" y="342"/>
                    <a:pt x="240" y="342"/>
                    <a:pt x="240" y="342"/>
                  </a:cubicBezTo>
                  <a:cubicBezTo>
                    <a:pt x="242" y="334"/>
                    <a:pt x="242" y="334"/>
                    <a:pt x="242" y="334"/>
                  </a:cubicBezTo>
                  <a:cubicBezTo>
                    <a:pt x="237" y="317"/>
                    <a:pt x="237" y="317"/>
                    <a:pt x="237" y="317"/>
                  </a:cubicBezTo>
                  <a:cubicBezTo>
                    <a:pt x="240" y="314"/>
                    <a:pt x="240" y="314"/>
                    <a:pt x="240" y="314"/>
                  </a:cubicBezTo>
                  <a:cubicBezTo>
                    <a:pt x="244" y="314"/>
                    <a:pt x="244" y="314"/>
                    <a:pt x="244" y="314"/>
                  </a:cubicBezTo>
                  <a:cubicBezTo>
                    <a:pt x="245" y="314"/>
                    <a:pt x="247" y="313"/>
                    <a:pt x="249" y="313"/>
                  </a:cubicBezTo>
                  <a:cubicBezTo>
                    <a:pt x="251" y="312"/>
                    <a:pt x="252" y="311"/>
                    <a:pt x="255" y="308"/>
                  </a:cubicBezTo>
                  <a:cubicBezTo>
                    <a:pt x="256" y="306"/>
                    <a:pt x="256" y="306"/>
                    <a:pt x="256" y="306"/>
                  </a:cubicBezTo>
                  <a:cubicBezTo>
                    <a:pt x="257" y="301"/>
                    <a:pt x="257" y="301"/>
                    <a:pt x="257" y="301"/>
                  </a:cubicBezTo>
                  <a:cubicBezTo>
                    <a:pt x="257" y="292"/>
                    <a:pt x="257" y="292"/>
                    <a:pt x="257" y="292"/>
                  </a:cubicBezTo>
                  <a:cubicBezTo>
                    <a:pt x="262" y="279"/>
                    <a:pt x="262" y="279"/>
                    <a:pt x="262" y="279"/>
                  </a:cubicBezTo>
                  <a:cubicBezTo>
                    <a:pt x="262" y="279"/>
                    <a:pt x="270" y="269"/>
                    <a:pt x="271" y="267"/>
                  </a:cubicBezTo>
                  <a:cubicBezTo>
                    <a:pt x="272" y="265"/>
                    <a:pt x="275" y="258"/>
                    <a:pt x="275" y="258"/>
                  </a:cubicBezTo>
                  <a:cubicBezTo>
                    <a:pt x="275" y="258"/>
                    <a:pt x="273" y="250"/>
                    <a:pt x="272" y="248"/>
                  </a:cubicBezTo>
                  <a:cubicBezTo>
                    <a:pt x="270" y="247"/>
                    <a:pt x="267" y="241"/>
                    <a:pt x="267" y="241"/>
                  </a:cubicBezTo>
                  <a:cubicBezTo>
                    <a:pt x="267" y="236"/>
                    <a:pt x="267" y="236"/>
                    <a:pt x="267" y="236"/>
                  </a:cubicBezTo>
                  <a:cubicBezTo>
                    <a:pt x="273" y="232"/>
                    <a:pt x="273" y="232"/>
                    <a:pt x="273" y="232"/>
                  </a:cubicBezTo>
                  <a:cubicBezTo>
                    <a:pt x="275" y="228"/>
                    <a:pt x="275" y="228"/>
                    <a:pt x="275" y="228"/>
                  </a:cubicBezTo>
                  <a:cubicBezTo>
                    <a:pt x="275" y="228"/>
                    <a:pt x="275" y="221"/>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20"/>
                    <a:pt x="275" y="220"/>
                    <a:pt x="275" y="220"/>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9"/>
                    <a:pt x="275" y="219"/>
                    <a:pt x="275" y="219"/>
                  </a:cubicBezTo>
                  <a:cubicBezTo>
                    <a:pt x="275" y="218"/>
                    <a:pt x="275" y="218"/>
                    <a:pt x="275" y="218"/>
                  </a:cubicBezTo>
                  <a:cubicBezTo>
                    <a:pt x="275" y="218"/>
                    <a:pt x="275" y="218"/>
                    <a:pt x="275" y="218"/>
                  </a:cubicBezTo>
                  <a:cubicBezTo>
                    <a:pt x="275" y="218"/>
                    <a:pt x="275" y="218"/>
                    <a:pt x="275" y="218"/>
                  </a:cubicBezTo>
                  <a:cubicBezTo>
                    <a:pt x="275" y="218"/>
                    <a:pt x="275" y="218"/>
                    <a:pt x="275"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8"/>
                    <a:pt x="276" y="218"/>
                    <a:pt x="276" y="218"/>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7"/>
                    <a:pt x="276" y="217"/>
                    <a:pt x="276" y="217"/>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6" y="216"/>
                    <a:pt x="276" y="216"/>
                    <a:pt x="276" y="216"/>
                  </a:cubicBezTo>
                  <a:cubicBezTo>
                    <a:pt x="277" y="216"/>
                    <a:pt x="277" y="216"/>
                    <a:pt x="277" y="216"/>
                  </a:cubicBezTo>
                  <a:cubicBezTo>
                    <a:pt x="277" y="216"/>
                    <a:pt x="277" y="216"/>
                    <a:pt x="277" y="216"/>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5"/>
                    <a:pt x="277" y="215"/>
                    <a:pt x="277" y="215"/>
                  </a:cubicBezTo>
                  <a:cubicBezTo>
                    <a:pt x="277" y="213"/>
                    <a:pt x="281" y="209"/>
                    <a:pt x="281" y="209"/>
                  </a:cubicBezTo>
                  <a:cubicBezTo>
                    <a:pt x="285" y="201"/>
                    <a:pt x="285" y="201"/>
                    <a:pt x="285" y="201"/>
                  </a:cubicBezTo>
                  <a:cubicBezTo>
                    <a:pt x="295" y="206"/>
                    <a:pt x="295" y="206"/>
                    <a:pt x="295" y="206"/>
                  </a:cubicBezTo>
                  <a:cubicBezTo>
                    <a:pt x="300" y="206"/>
                    <a:pt x="300" y="206"/>
                    <a:pt x="300" y="206"/>
                  </a:cubicBezTo>
                  <a:cubicBezTo>
                    <a:pt x="302" y="202"/>
                    <a:pt x="302" y="202"/>
                    <a:pt x="302" y="202"/>
                  </a:cubicBezTo>
                  <a:cubicBezTo>
                    <a:pt x="301" y="199"/>
                    <a:pt x="300" y="178"/>
                    <a:pt x="303" y="174"/>
                  </a:cubicBezTo>
                  <a:cubicBezTo>
                    <a:pt x="303" y="174"/>
                    <a:pt x="317" y="175"/>
                    <a:pt x="319" y="174"/>
                  </a:cubicBezTo>
                  <a:cubicBezTo>
                    <a:pt x="320" y="174"/>
                    <a:pt x="325" y="176"/>
                    <a:pt x="326" y="177"/>
                  </a:cubicBezTo>
                  <a:cubicBezTo>
                    <a:pt x="326" y="177"/>
                    <a:pt x="326" y="177"/>
                    <a:pt x="326" y="177"/>
                  </a:cubicBezTo>
                  <a:cubicBezTo>
                    <a:pt x="326" y="177"/>
                    <a:pt x="326" y="177"/>
                    <a:pt x="326" y="177"/>
                  </a:cubicBezTo>
                  <a:cubicBezTo>
                    <a:pt x="327" y="178"/>
                    <a:pt x="328" y="178"/>
                    <a:pt x="329" y="178"/>
                  </a:cubicBezTo>
                  <a:cubicBezTo>
                    <a:pt x="331" y="179"/>
                    <a:pt x="333" y="179"/>
                    <a:pt x="333" y="179"/>
                  </a:cubicBezTo>
                  <a:cubicBezTo>
                    <a:pt x="339" y="178"/>
                    <a:pt x="339" y="178"/>
                    <a:pt x="339" y="178"/>
                  </a:cubicBezTo>
                  <a:cubicBezTo>
                    <a:pt x="343" y="173"/>
                    <a:pt x="343" y="173"/>
                    <a:pt x="343" y="173"/>
                  </a:cubicBezTo>
                  <a:cubicBezTo>
                    <a:pt x="339" y="169"/>
                    <a:pt x="339" y="169"/>
                    <a:pt x="339" y="169"/>
                  </a:cubicBezTo>
                  <a:cubicBezTo>
                    <a:pt x="343" y="164"/>
                    <a:pt x="343" y="157"/>
                    <a:pt x="342" y="156"/>
                  </a:cubicBezTo>
                  <a:cubicBezTo>
                    <a:pt x="341" y="154"/>
                    <a:pt x="339" y="145"/>
                    <a:pt x="338" y="144"/>
                  </a:cubicBezTo>
                  <a:cubicBezTo>
                    <a:pt x="338" y="143"/>
                    <a:pt x="340" y="142"/>
                    <a:pt x="340" y="142"/>
                  </a:cubicBezTo>
                  <a:cubicBezTo>
                    <a:pt x="342" y="142"/>
                    <a:pt x="342" y="142"/>
                    <a:pt x="342" y="142"/>
                  </a:cubicBezTo>
                  <a:cubicBezTo>
                    <a:pt x="342" y="142"/>
                    <a:pt x="343" y="141"/>
                    <a:pt x="344" y="141"/>
                  </a:cubicBezTo>
                  <a:cubicBezTo>
                    <a:pt x="349" y="137"/>
                    <a:pt x="349" y="137"/>
                    <a:pt x="349" y="137"/>
                  </a:cubicBezTo>
                  <a:cubicBezTo>
                    <a:pt x="354" y="138"/>
                    <a:pt x="354" y="138"/>
                    <a:pt x="354" y="138"/>
                  </a:cubicBezTo>
                  <a:cubicBezTo>
                    <a:pt x="354" y="138"/>
                    <a:pt x="354" y="137"/>
                    <a:pt x="355" y="137"/>
                  </a:cubicBezTo>
                  <a:cubicBezTo>
                    <a:pt x="356" y="137"/>
                    <a:pt x="356" y="136"/>
                    <a:pt x="356" y="136"/>
                  </a:cubicBezTo>
                  <a:cubicBezTo>
                    <a:pt x="356" y="136"/>
                    <a:pt x="353" y="130"/>
                    <a:pt x="355" y="127"/>
                  </a:cubicBezTo>
                  <a:cubicBezTo>
                    <a:pt x="356" y="125"/>
                    <a:pt x="357"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59" y="125"/>
                    <a:pt x="359" y="125"/>
                    <a:pt x="359"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0" y="125"/>
                    <a:pt x="360" y="125"/>
                    <a:pt x="360"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1" y="125"/>
                    <a:pt x="361" y="125"/>
                    <a:pt x="361" y="125"/>
                  </a:cubicBezTo>
                  <a:cubicBezTo>
                    <a:pt x="362" y="125"/>
                    <a:pt x="362" y="125"/>
                    <a:pt x="362" y="125"/>
                  </a:cubicBezTo>
                  <a:cubicBezTo>
                    <a:pt x="362" y="125"/>
                    <a:pt x="362" y="125"/>
                    <a:pt x="362" y="125"/>
                  </a:cubicBezTo>
                  <a:cubicBezTo>
                    <a:pt x="362" y="125"/>
                    <a:pt x="362" y="125"/>
                    <a:pt x="362" y="125"/>
                  </a:cubicBezTo>
                  <a:cubicBezTo>
                    <a:pt x="362" y="125"/>
                    <a:pt x="362" y="125"/>
                    <a:pt x="362" y="125"/>
                  </a:cubicBezTo>
                  <a:cubicBezTo>
                    <a:pt x="363" y="125"/>
                    <a:pt x="363" y="125"/>
                    <a:pt x="363" y="125"/>
                  </a:cubicBezTo>
                  <a:cubicBezTo>
                    <a:pt x="363" y="125"/>
                    <a:pt x="363" y="125"/>
                    <a:pt x="363" y="125"/>
                  </a:cubicBezTo>
                  <a:cubicBezTo>
                    <a:pt x="363" y="125"/>
                    <a:pt x="363" y="125"/>
                    <a:pt x="363" y="125"/>
                  </a:cubicBezTo>
                  <a:cubicBezTo>
                    <a:pt x="363" y="125"/>
                    <a:pt x="363" y="125"/>
                    <a:pt x="363" y="125"/>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ubicBezTo>
                    <a:pt x="363" y="126"/>
                    <a:pt x="363" y="126"/>
                    <a:pt x="363" y="126"/>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5" name="Freeform 102">
              <a:extLst>
                <a:ext uri="{FF2B5EF4-FFF2-40B4-BE49-F238E27FC236}">
                  <a16:creationId xmlns:a16="http://schemas.microsoft.com/office/drawing/2014/main" id="{5ED36DB4-4F4F-44C0-B782-86963E998B27}"/>
                </a:ext>
              </a:extLst>
            </p:cNvPr>
            <p:cNvSpPr>
              <a:spLocks noEditPoints="1"/>
            </p:cNvSpPr>
            <p:nvPr/>
          </p:nvSpPr>
          <p:spPr bwMode="auto">
            <a:xfrm>
              <a:off x="5828550" y="-33603"/>
              <a:ext cx="3373052" cy="3300666"/>
            </a:xfrm>
            <a:custGeom>
              <a:avLst/>
              <a:gdLst>
                <a:gd name="T0" fmla="*/ 395 w 1479"/>
                <a:gd name="T1" fmla="*/ 1054 h 1493"/>
                <a:gd name="T2" fmla="*/ 339 w 1479"/>
                <a:gd name="T3" fmla="*/ 1061 h 1493"/>
                <a:gd name="T4" fmla="*/ 359 w 1479"/>
                <a:gd name="T5" fmla="*/ 1012 h 1493"/>
                <a:gd name="T6" fmla="*/ 298 w 1479"/>
                <a:gd name="T7" fmla="*/ 970 h 1493"/>
                <a:gd name="T8" fmla="*/ 266 w 1479"/>
                <a:gd name="T9" fmla="*/ 914 h 1493"/>
                <a:gd name="T10" fmla="*/ 197 w 1479"/>
                <a:gd name="T11" fmla="*/ 908 h 1493"/>
                <a:gd name="T12" fmla="*/ 159 w 1479"/>
                <a:gd name="T13" fmla="*/ 875 h 1493"/>
                <a:gd name="T14" fmla="*/ 149 w 1479"/>
                <a:gd name="T15" fmla="*/ 820 h 1493"/>
                <a:gd name="T16" fmla="*/ 130 w 1479"/>
                <a:gd name="T17" fmla="*/ 737 h 1493"/>
                <a:gd name="T18" fmla="*/ 185 w 1479"/>
                <a:gd name="T19" fmla="*/ 696 h 1493"/>
                <a:gd name="T20" fmla="*/ 122 w 1479"/>
                <a:gd name="T21" fmla="*/ 671 h 1493"/>
                <a:gd name="T22" fmla="*/ 160 w 1479"/>
                <a:gd name="T23" fmla="*/ 558 h 1493"/>
                <a:gd name="T24" fmla="*/ 101 w 1479"/>
                <a:gd name="T25" fmla="*/ 459 h 1493"/>
                <a:gd name="T26" fmla="*/ 76 w 1479"/>
                <a:gd name="T27" fmla="*/ 383 h 1493"/>
                <a:gd name="T28" fmla="*/ 12 w 1479"/>
                <a:gd name="T29" fmla="*/ 272 h 1493"/>
                <a:gd name="T30" fmla="*/ 0 w 1479"/>
                <a:gd name="T31" fmla="*/ 237 h 1493"/>
                <a:gd name="T32" fmla="*/ 0 w 1479"/>
                <a:gd name="T33" fmla="*/ 237 h 1493"/>
                <a:gd name="T34" fmla="*/ 1 w 1479"/>
                <a:gd name="T35" fmla="*/ 236 h 1493"/>
                <a:gd name="T36" fmla="*/ 3 w 1479"/>
                <a:gd name="T37" fmla="*/ 234 h 1493"/>
                <a:gd name="T38" fmla="*/ 8 w 1479"/>
                <a:gd name="T39" fmla="*/ 229 h 1493"/>
                <a:gd name="T40" fmla="*/ 47 w 1479"/>
                <a:gd name="T41" fmla="*/ 167 h 1493"/>
                <a:gd name="T42" fmla="*/ 56 w 1479"/>
                <a:gd name="T43" fmla="*/ 176 h 1493"/>
                <a:gd name="T44" fmla="*/ 92 w 1479"/>
                <a:gd name="T45" fmla="*/ 183 h 1493"/>
                <a:gd name="T46" fmla="*/ 196 w 1479"/>
                <a:gd name="T47" fmla="*/ 194 h 1493"/>
                <a:gd name="T48" fmla="*/ 258 w 1479"/>
                <a:gd name="T49" fmla="*/ 207 h 1493"/>
                <a:gd name="T50" fmla="*/ 281 w 1479"/>
                <a:gd name="T51" fmla="*/ 280 h 1493"/>
                <a:gd name="T52" fmla="*/ 161 w 1479"/>
                <a:gd name="T53" fmla="*/ 320 h 1493"/>
                <a:gd name="T54" fmla="*/ 109 w 1479"/>
                <a:gd name="T55" fmla="*/ 310 h 1493"/>
                <a:gd name="T56" fmla="*/ 150 w 1479"/>
                <a:gd name="T57" fmla="*/ 340 h 1493"/>
                <a:gd name="T58" fmla="*/ 189 w 1479"/>
                <a:gd name="T59" fmla="*/ 388 h 1493"/>
                <a:gd name="T60" fmla="*/ 232 w 1479"/>
                <a:gd name="T61" fmla="*/ 422 h 1493"/>
                <a:gd name="T62" fmla="*/ 288 w 1479"/>
                <a:gd name="T63" fmla="*/ 416 h 1493"/>
                <a:gd name="T64" fmla="*/ 239 w 1479"/>
                <a:gd name="T65" fmla="*/ 380 h 1493"/>
                <a:gd name="T66" fmla="*/ 322 w 1479"/>
                <a:gd name="T67" fmla="*/ 369 h 1493"/>
                <a:gd name="T68" fmla="*/ 315 w 1479"/>
                <a:gd name="T69" fmla="*/ 253 h 1493"/>
                <a:gd name="T70" fmla="*/ 350 w 1479"/>
                <a:gd name="T71" fmla="*/ 213 h 1493"/>
                <a:gd name="T72" fmla="*/ 283 w 1479"/>
                <a:gd name="T73" fmla="*/ 136 h 1493"/>
                <a:gd name="T74" fmla="*/ 351 w 1479"/>
                <a:gd name="T75" fmla="*/ 157 h 1493"/>
                <a:gd name="T76" fmla="*/ 407 w 1479"/>
                <a:gd name="T77" fmla="*/ 178 h 1493"/>
                <a:gd name="T78" fmla="*/ 420 w 1479"/>
                <a:gd name="T79" fmla="*/ 84 h 1493"/>
                <a:gd name="T80" fmla="*/ 447 w 1479"/>
                <a:gd name="T81" fmla="*/ 17 h 1493"/>
                <a:gd name="T82" fmla="*/ 1446 w 1479"/>
                <a:gd name="T83" fmla="*/ 837 h 1493"/>
                <a:gd name="T84" fmla="*/ 1247 w 1479"/>
                <a:gd name="T85" fmla="*/ 947 h 1493"/>
                <a:gd name="T86" fmla="*/ 1027 w 1479"/>
                <a:gd name="T87" fmla="*/ 1015 h 1493"/>
                <a:gd name="T88" fmla="*/ 1113 w 1479"/>
                <a:gd name="T89" fmla="*/ 1192 h 1493"/>
                <a:gd name="T90" fmla="*/ 1187 w 1479"/>
                <a:gd name="T91" fmla="*/ 1460 h 1493"/>
                <a:gd name="T92" fmla="*/ 1119 w 1479"/>
                <a:gd name="T93" fmla="*/ 1449 h 1493"/>
                <a:gd name="T94" fmla="*/ 1105 w 1479"/>
                <a:gd name="T95" fmla="*/ 1486 h 1493"/>
                <a:gd name="T96" fmla="*/ 1061 w 1479"/>
                <a:gd name="T97" fmla="*/ 1452 h 1493"/>
                <a:gd name="T98" fmla="*/ 988 w 1479"/>
                <a:gd name="T99" fmla="*/ 1445 h 1493"/>
                <a:gd name="T100" fmla="*/ 919 w 1479"/>
                <a:gd name="T101" fmla="*/ 1435 h 1493"/>
                <a:gd name="T102" fmla="*/ 899 w 1479"/>
                <a:gd name="T103" fmla="*/ 1437 h 1493"/>
                <a:gd name="T104" fmla="*/ 898 w 1479"/>
                <a:gd name="T105" fmla="*/ 1438 h 1493"/>
                <a:gd name="T106" fmla="*/ 883 w 1479"/>
                <a:gd name="T107" fmla="*/ 1439 h 1493"/>
                <a:gd name="T108" fmla="*/ 693 w 1479"/>
                <a:gd name="T109" fmla="*/ 1413 h 1493"/>
                <a:gd name="T110" fmla="*/ 650 w 1479"/>
                <a:gd name="T111" fmla="*/ 1303 h 1493"/>
                <a:gd name="T112" fmla="*/ 648 w 1479"/>
                <a:gd name="T113" fmla="*/ 1232 h 1493"/>
                <a:gd name="T114" fmla="*/ 664 w 1479"/>
                <a:gd name="T115" fmla="*/ 1146 h 1493"/>
                <a:gd name="T116" fmla="*/ 594 w 1479"/>
                <a:gd name="T117" fmla="*/ 1113 h 1493"/>
                <a:gd name="T118" fmla="*/ 521 w 1479"/>
                <a:gd name="T119" fmla="*/ 1124 h 1493"/>
                <a:gd name="T120" fmla="*/ 382 w 1479"/>
                <a:gd name="T121" fmla="*/ 71 h 1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79" h="1493">
                  <a:moveTo>
                    <a:pt x="460" y="1096"/>
                  </a:moveTo>
                  <a:cubicBezTo>
                    <a:pt x="452" y="1098"/>
                    <a:pt x="452" y="1098"/>
                    <a:pt x="452" y="1098"/>
                  </a:cubicBezTo>
                  <a:cubicBezTo>
                    <a:pt x="452" y="1098"/>
                    <a:pt x="447" y="1103"/>
                    <a:pt x="447" y="1101"/>
                  </a:cubicBezTo>
                  <a:cubicBezTo>
                    <a:pt x="446" y="1099"/>
                    <a:pt x="448" y="1095"/>
                    <a:pt x="448" y="1093"/>
                  </a:cubicBezTo>
                  <a:cubicBezTo>
                    <a:pt x="447" y="1092"/>
                    <a:pt x="442" y="1095"/>
                    <a:pt x="443" y="1091"/>
                  </a:cubicBezTo>
                  <a:cubicBezTo>
                    <a:pt x="444" y="1089"/>
                    <a:pt x="443" y="1086"/>
                    <a:pt x="442" y="1085"/>
                  </a:cubicBezTo>
                  <a:cubicBezTo>
                    <a:pt x="440" y="1083"/>
                    <a:pt x="434" y="1083"/>
                    <a:pt x="436" y="1079"/>
                  </a:cubicBezTo>
                  <a:cubicBezTo>
                    <a:pt x="438" y="1076"/>
                    <a:pt x="443" y="1074"/>
                    <a:pt x="443" y="1074"/>
                  </a:cubicBezTo>
                  <a:cubicBezTo>
                    <a:pt x="443" y="1072"/>
                    <a:pt x="443" y="1072"/>
                    <a:pt x="443" y="1072"/>
                  </a:cubicBezTo>
                  <a:cubicBezTo>
                    <a:pt x="439" y="1068"/>
                    <a:pt x="439" y="1068"/>
                    <a:pt x="439" y="1068"/>
                  </a:cubicBezTo>
                  <a:cubicBezTo>
                    <a:pt x="428" y="1063"/>
                    <a:pt x="428" y="1063"/>
                    <a:pt x="428" y="1063"/>
                  </a:cubicBezTo>
                  <a:cubicBezTo>
                    <a:pt x="428" y="1063"/>
                    <a:pt x="427" y="1057"/>
                    <a:pt x="425" y="1057"/>
                  </a:cubicBezTo>
                  <a:cubicBezTo>
                    <a:pt x="424" y="1056"/>
                    <a:pt x="421" y="1053"/>
                    <a:pt x="421" y="1053"/>
                  </a:cubicBezTo>
                  <a:cubicBezTo>
                    <a:pt x="421" y="1053"/>
                    <a:pt x="418" y="1049"/>
                    <a:pt x="414" y="1048"/>
                  </a:cubicBezTo>
                  <a:cubicBezTo>
                    <a:pt x="410" y="1046"/>
                    <a:pt x="407" y="1055"/>
                    <a:pt x="407" y="1055"/>
                  </a:cubicBezTo>
                  <a:cubicBezTo>
                    <a:pt x="403" y="1051"/>
                    <a:pt x="403" y="1051"/>
                    <a:pt x="403" y="1051"/>
                  </a:cubicBezTo>
                  <a:cubicBezTo>
                    <a:pt x="395" y="1054"/>
                    <a:pt x="395" y="1054"/>
                    <a:pt x="395" y="1054"/>
                  </a:cubicBezTo>
                  <a:cubicBezTo>
                    <a:pt x="389" y="1063"/>
                    <a:pt x="389" y="1063"/>
                    <a:pt x="389" y="1063"/>
                  </a:cubicBezTo>
                  <a:cubicBezTo>
                    <a:pt x="385" y="1064"/>
                    <a:pt x="385" y="1064"/>
                    <a:pt x="385" y="1064"/>
                  </a:cubicBezTo>
                  <a:cubicBezTo>
                    <a:pt x="379" y="1065"/>
                    <a:pt x="379" y="1065"/>
                    <a:pt x="379" y="1065"/>
                  </a:cubicBezTo>
                  <a:cubicBezTo>
                    <a:pt x="370" y="1067"/>
                    <a:pt x="370" y="1067"/>
                    <a:pt x="370" y="1067"/>
                  </a:cubicBezTo>
                  <a:cubicBezTo>
                    <a:pt x="368" y="1073"/>
                    <a:pt x="368" y="1073"/>
                    <a:pt x="368" y="1073"/>
                  </a:cubicBezTo>
                  <a:cubicBezTo>
                    <a:pt x="369" y="1079"/>
                    <a:pt x="369" y="1079"/>
                    <a:pt x="369" y="1079"/>
                  </a:cubicBezTo>
                  <a:cubicBezTo>
                    <a:pt x="364" y="1083"/>
                    <a:pt x="364" y="1083"/>
                    <a:pt x="364" y="1083"/>
                  </a:cubicBezTo>
                  <a:cubicBezTo>
                    <a:pt x="352" y="1082"/>
                    <a:pt x="352" y="1082"/>
                    <a:pt x="352" y="1082"/>
                  </a:cubicBezTo>
                  <a:cubicBezTo>
                    <a:pt x="354" y="1082"/>
                    <a:pt x="354" y="1082"/>
                    <a:pt x="354" y="1082"/>
                  </a:cubicBezTo>
                  <a:cubicBezTo>
                    <a:pt x="347" y="1078"/>
                    <a:pt x="347" y="1078"/>
                    <a:pt x="347" y="1078"/>
                  </a:cubicBezTo>
                  <a:cubicBezTo>
                    <a:pt x="347" y="1075"/>
                    <a:pt x="347" y="1075"/>
                    <a:pt x="347" y="1075"/>
                  </a:cubicBezTo>
                  <a:cubicBezTo>
                    <a:pt x="343" y="1075"/>
                    <a:pt x="343" y="1075"/>
                    <a:pt x="343" y="1075"/>
                  </a:cubicBezTo>
                  <a:cubicBezTo>
                    <a:pt x="340" y="1074"/>
                    <a:pt x="340" y="1074"/>
                    <a:pt x="340" y="1074"/>
                  </a:cubicBezTo>
                  <a:cubicBezTo>
                    <a:pt x="342" y="1072"/>
                    <a:pt x="342" y="1072"/>
                    <a:pt x="342" y="1072"/>
                  </a:cubicBezTo>
                  <a:cubicBezTo>
                    <a:pt x="340" y="1069"/>
                    <a:pt x="340" y="1069"/>
                    <a:pt x="340" y="1069"/>
                  </a:cubicBezTo>
                  <a:cubicBezTo>
                    <a:pt x="337" y="1063"/>
                    <a:pt x="337" y="1063"/>
                    <a:pt x="337" y="1063"/>
                  </a:cubicBezTo>
                  <a:cubicBezTo>
                    <a:pt x="339" y="1061"/>
                    <a:pt x="339" y="1061"/>
                    <a:pt x="339" y="1061"/>
                  </a:cubicBezTo>
                  <a:cubicBezTo>
                    <a:pt x="335" y="1059"/>
                    <a:pt x="335" y="1059"/>
                    <a:pt x="335" y="1059"/>
                  </a:cubicBezTo>
                  <a:cubicBezTo>
                    <a:pt x="333" y="1057"/>
                    <a:pt x="333" y="1057"/>
                    <a:pt x="333" y="1057"/>
                  </a:cubicBezTo>
                  <a:cubicBezTo>
                    <a:pt x="335" y="1053"/>
                    <a:pt x="335" y="1053"/>
                    <a:pt x="335" y="1053"/>
                  </a:cubicBezTo>
                  <a:cubicBezTo>
                    <a:pt x="333" y="1050"/>
                    <a:pt x="333" y="1050"/>
                    <a:pt x="333" y="1050"/>
                  </a:cubicBezTo>
                  <a:cubicBezTo>
                    <a:pt x="330" y="1046"/>
                    <a:pt x="330" y="1046"/>
                    <a:pt x="330" y="1046"/>
                  </a:cubicBezTo>
                  <a:cubicBezTo>
                    <a:pt x="325" y="1045"/>
                    <a:pt x="325" y="1045"/>
                    <a:pt x="325" y="1045"/>
                  </a:cubicBezTo>
                  <a:cubicBezTo>
                    <a:pt x="321" y="1042"/>
                    <a:pt x="321" y="1042"/>
                    <a:pt x="321" y="1042"/>
                  </a:cubicBezTo>
                  <a:cubicBezTo>
                    <a:pt x="321" y="1039"/>
                    <a:pt x="321" y="1039"/>
                    <a:pt x="321" y="1039"/>
                  </a:cubicBezTo>
                  <a:cubicBezTo>
                    <a:pt x="323" y="1032"/>
                    <a:pt x="323" y="1032"/>
                    <a:pt x="323" y="1032"/>
                  </a:cubicBezTo>
                  <a:cubicBezTo>
                    <a:pt x="323" y="1032"/>
                    <a:pt x="323" y="1031"/>
                    <a:pt x="327" y="1029"/>
                  </a:cubicBezTo>
                  <a:cubicBezTo>
                    <a:pt x="331" y="1028"/>
                    <a:pt x="332" y="1029"/>
                    <a:pt x="332" y="1029"/>
                  </a:cubicBezTo>
                  <a:cubicBezTo>
                    <a:pt x="338" y="1031"/>
                    <a:pt x="338" y="1031"/>
                    <a:pt x="338" y="1031"/>
                  </a:cubicBezTo>
                  <a:cubicBezTo>
                    <a:pt x="345" y="1029"/>
                    <a:pt x="345" y="1029"/>
                    <a:pt x="345" y="1029"/>
                  </a:cubicBezTo>
                  <a:cubicBezTo>
                    <a:pt x="345" y="1029"/>
                    <a:pt x="352" y="1023"/>
                    <a:pt x="353" y="1022"/>
                  </a:cubicBezTo>
                  <a:cubicBezTo>
                    <a:pt x="355" y="1021"/>
                    <a:pt x="353" y="1016"/>
                    <a:pt x="353" y="1016"/>
                  </a:cubicBezTo>
                  <a:cubicBezTo>
                    <a:pt x="357" y="1015"/>
                    <a:pt x="357" y="1015"/>
                    <a:pt x="357" y="1015"/>
                  </a:cubicBezTo>
                  <a:cubicBezTo>
                    <a:pt x="359" y="1012"/>
                    <a:pt x="359" y="1012"/>
                    <a:pt x="359" y="1012"/>
                  </a:cubicBezTo>
                  <a:cubicBezTo>
                    <a:pt x="359" y="1006"/>
                    <a:pt x="359" y="1006"/>
                    <a:pt x="359" y="1006"/>
                  </a:cubicBezTo>
                  <a:cubicBezTo>
                    <a:pt x="354" y="1004"/>
                    <a:pt x="354" y="1004"/>
                    <a:pt x="354" y="1004"/>
                  </a:cubicBezTo>
                  <a:cubicBezTo>
                    <a:pt x="350" y="1003"/>
                    <a:pt x="350" y="1003"/>
                    <a:pt x="350" y="1003"/>
                  </a:cubicBezTo>
                  <a:cubicBezTo>
                    <a:pt x="346" y="1000"/>
                    <a:pt x="346" y="1000"/>
                    <a:pt x="346" y="1000"/>
                  </a:cubicBezTo>
                  <a:cubicBezTo>
                    <a:pt x="348" y="995"/>
                    <a:pt x="348" y="995"/>
                    <a:pt x="348" y="995"/>
                  </a:cubicBezTo>
                  <a:cubicBezTo>
                    <a:pt x="343" y="995"/>
                    <a:pt x="343" y="995"/>
                    <a:pt x="343" y="995"/>
                  </a:cubicBezTo>
                  <a:cubicBezTo>
                    <a:pt x="338" y="994"/>
                    <a:pt x="338" y="994"/>
                    <a:pt x="338" y="994"/>
                  </a:cubicBezTo>
                  <a:cubicBezTo>
                    <a:pt x="334" y="993"/>
                    <a:pt x="334" y="993"/>
                    <a:pt x="334" y="993"/>
                  </a:cubicBezTo>
                  <a:cubicBezTo>
                    <a:pt x="331" y="994"/>
                    <a:pt x="331" y="994"/>
                    <a:pt x="331" y="994"/>
                  </a:cubicBezTo>
                  <a:cubicBezTo>
                    <a:pt x="328" y="997"/>
                    <a:pt x="328" y="997"/>
                    <a:pt x="328" y="997"/>
                  </a:cubicBezTo>
                  <a:cubicBezTo>
                    <a:pt x="323" y="997"/>
                    <a:pt x="323" y="997"/>
                    <a:pt x="323" y="997"/>
                  </a:cubicBezTo>
                  <a:cubicBezTo>
                    <a:pt x="322" y="988"/>
                    <a:pt x="322" y="988"/>
                    <a:pt x="322" y="988"/>
                  </a:cubicBezTo>
                  <a:cubicBezTo>
                    <a:pt x="320" y="984"/>
                    <a:pt x="320" y="984"/>
                    <a:pt x="320" y="984"/>
                  </a:cubicBezTo>
                  <a:cubicBezTo>
                    <a:pt x="315" y="982"/>
                    <a:pt x="315" y="982"/>
                    <a:pt x="315" y="982"/>
                  </a:cubicBezTo>
                  <a:cubicBezTo>
                    <a:pt x="304" y="980"/>
                    <a:pt x="304" y="980"/>
                    <a:pt x="304" y="980"/>
                  </a:cubicBezTo>
                  <a:cubicBezTo>
                    <a:pt x="299" y="973"/>
                    <a:pt x="299" y="973"/>
                    <a:pt x="299" y="973"/>
                  </a:cubicBezTo>
                  <a:cubicBezTo>
                    <a:pt x="298" y="970"/>
                    <a:pt x="298" y="970"/>
                    <a:pt x="298" y="970"/>
                  </a:cubicBezTo>
                  <a:cubicBezTo>
                    <a:pt x="298" y="970"/>
                    <a:pt x="297" y="970"/>
                    <a:pt x="294" y="969"/>
                  </a:cubicBezTo>
                  <a:cubicBezTo>
                    <a:pt x="291" y="969"/>
                    <a:pt x="293" y="966"/>
                    <a:pt x="293" y="966"/>
                  </a:cubicBezTo>
                  <a:cubicBezTo>
                    <a:pt x="293" y="961"/>
                    <a:pt x="293" y="961"/>
                    <a:pt x="293" y="961"/>
                  </a:cubicBezTo>
                  <a:cubicBezTo>
                    <a:pt x="289" y="961"/>
                    <a:pt x="289" y="961"/>
                    <a:pt x="289" y="961"/>
                  </a:cubicBezTo>
                  <a:cubicBezTo>
                    <a:pt x="285" y="957"/>
                    <a:pt x="285" y="957"/>
                    <a:pt x="285" y="957"/>
                  </a:cubicBezTo>
                  <a:cubicBezTo>
                    <a:pt x="278" y="955"/>
                    <a:pt x="278" y="955"/>
                    <a:pt x="278" y="955"/>
                  </a:cubicBezTo>
                  <a:cubicBezTo>
                    <a:pt x="281" y="947"/>
                    <a:pt x="281" y="947"/>
                    <a:pt x="281" y="947"/>
                  </a:cubicBezTo>
                  <a:cubicBezTo>
                    <a:pt x="281" y="944"/>
                    <a:pt x="281" y="944"/>
                    <a:pt x="281" y="944"/>
                  </a:cubicBezTo>
                  <a:cubicBezTo>
                    <a:pt x="282" y="939"/>
                    <a:pt x="282" y="939"/>
                    <a:pt x="282" y="939"/>
                  </a:cubicBezTo>
                  <a:cubicBezTo>
                    <a:pt x="279" y="936"/>
                    <a:pt x="279" y="936"/>
                    <a:pt x="279" y="936"/>
                  </a:cubicBezTo>
                  <a:cubicBezTo>
                    <a:pt x="273" y="932"/>
                    <a:pt x="273" y="932"/>
                    <a:pt x="273" y="932"/>
                  </a:cubicBezTo>
                  <a:cubicBezTo>
                    <a:pt x="273" y="929"/>
                    <a:pt x="273" y="929"/>
                    <a:pt x="273" y="929"/>
                  </a:cubicBezTo>
                  <a:cubicBezTo>
                    <a:pt x="273" y="926"/>
                    <a:pt x="273" y="926"/>
                    <a:pt x="273" y="926"/>
                  </a:cubicBezTo>
                  <a:cubicBezTo>
                    <a:pt x="273" y="918"/>
                    <a:pt x="273" y="918"/>
                    <a:pt x="273" y="918"/>
                  </a:cubicBezTo>
                  <a:cubicBezTo>
                    <a:pt x="271" y="914"/>
                    <a:pt x="271" y="914"/>
                    <a:pt x="271" y="914"/>
                  </a:cubicBezTo>
                  <a:cubicBezTo>
                    <a:pt x="267" y="916"/>
                    <a:pt x="267" y="916"/>
                    <a:pt x="267" y="916"/>
                  </a:cubicBezTo>
                  <a:cubicBezTo>
                    <a:pt x="266" y="914"/>
                    <a:pt x="266" y="914"/>
                    <a:pt x="266" y="914"/>
                  </a:cubicBezTo>
                  <a:cubicBezTo>
                    <a:pt x="263" y="915"/>
                    <a:pt x="263" y="915"/>
                    <a:pt x="263" y="915"/>
                  </a:cubicBezTo>
                  <a:cubicBezTo>
                    <a:pt x="260" y="913"/>
                    <a:pt x="260" y="913"/>
                    <a:pt x="260" y="913"/>
                  </a:cubicBezTo>
                  <a:cubicBezTo>
                    <a:pt x="257" y="910"/>
                    <a:pt x="257" y="910"/>
                    <a:pt x="257" y="910"/>
                  </a:cubicBezTo>
                  <a:cubicBezTo>
                    <a:pt x="248" y="908"/>
                    <a:pt x="248" y="908"/>
                    <a:pt x="248" y="908"/>
                  </a:cubicBezTo>
                  <a:cubicBezTo>
                    <a:pt x="248" y="908"/>
                    <a:pt x="245" y="909"/>
                    <a:pt x="241" y="910"/>
                  </a:cubicBezTo>
                  <a:cubicBezTo>
                    <a:pt x="238" y="911"/>
                    <a:pt x="239" y="912"/>
                    <a:pt x="237" y="912"/>
                  </a:cubicBezTo>
                  <a:cubicBezTo>
                    <a:pt x="235" y="913"/>
                    <a:pt x="234" y="915"/>
                    <a:pt x="234" y="917"/>
                  </a:cubicBezTo>
                  <a:cubicBezTo>
                    <a:pt x="233" y="919"/>
                    <a:pt x="229" y="920"/>
                    <a:pt x="228" y="920"/>
                  </a:cubicBezTo>
                  <a:cubicBezTo>
                    <a:pt x="226" y="921"/>
                    <a:pt x="224" y="918"/>
                    <a:pt x="224" y="918"/>
                  </a:cubicBezTo>
                  <a:cubicBezTo>
                    <a:pt x="224" y="915"/>
                    <a:pt x="224" y="915"/>
                    <a:pt x="224" y="915"/>
                  </a:cubicBezTo>
                  <a:cubicBezTo>
                    <a:pt x="223" y="909"/>
                    <a:pt x="223" y="909"/>
                    <a:pt x="223" y="909"/>
                  </a:cubicBezTo>
                  <a:cubicBezTo>
                    <a:pt x="215" y="909"/>
                    <a:pt x="215" y="909"/>
                    <a:pt x="215" y="909"/>
                  </a:cubicBezTo>
                  <a:cubicBezTo>
                    <a:pt x="208" y="911"/>
                    <a:pt x="208" y="911"/>
                    <a:pt x="208" y="911"/>
                  </a:cubicBezTo>
                  <a:cubicBezTo>
                    <a:pt x="207" y="913"/>
                    <a:pt x="207" y="913"/>
                    <a:pt x="207" y="913"/>
                  </a:cubicBezTo>
                  <a:cubicBezTo>
                    <a:pt x="202" y="913"/>
                    <a:pt x="202" y="913"/>
                    <a:pt x="202" y="913"/>
                  </a:cubicBezTo>
                  <a:cubicBezTo>
                    <a:pt x="200" y="909"/>
                    <a:pt x="200" y="909"/>
                    <a:pt x="200" y="909"/>
                  </a:cubicBezTo>
                  <a:cubicBezTo>
                    <a:pt x="197" y="908"/>
                    <a:pt x="197" y="908"/>
                    <a:pt x="197" y="908"/>
                  </a:cubicBezTo>
                  <a:cubicBezTo>
                    <a:pt x="192" y="910"/>
                    <a:pt x="192" y="910"/>
                    <a:pt x="192" y="910"/>
                  </a:cubicBezTo>
                  <a:cubicBezTo>
                    <a:pt x="192" y="910"/>
                    <a:pt x="191" y="912"/>
                    <a:pt x="190" y="912"/>
                  </a:cubicBezTo>
                  <a:cubicBezTo>
                    <a:pt x="189" y="913"/>
                    <a:pt x="188" y="912"/>
                    <a:pt x="187" y="912"/>
                  </a:cubicBezTo>
                  <a:cubicBezTo>
                    <a:pt x="186" y="912"/>
                    <a:pt x="184" y="911"/>
                    <a:pt x="183" y="910"/>
                  </a:cubicBezTo>
                  <a:cubicBezTo>
                    <a:pt x="183" y="909"/>
                    <a:pt x="183" y="908"/>
                    <a:pt x="183" y="907"/>
                  </a:cubicBezTo>
                  <a:cubicBezTo>
                    <a:pt x="183" y="906"/>
                    <a:pt x="183" y="904"/>
                    <a:pt x="183" y="904"/>
                  </a:cubicBezTo>
                  <a:cubicBezTo>
                    <a:pt x="184" y="899"/>
                    <a:pt x="184" y="899"/>
                    <a:pt x="184" y="899"/>
                  </a:cubicBezTo>
                  <a:cubicBezTo>
                    <a:pt x="184" y="899"/>
                    <a:pt x="180" y="896"/>
                    <a:pt x="179" y="895"/>
                  </a:cubicBezTo>
                  <a:cubicBezTo>
                    <a:pt x="179" y="893"/>
                    <a:pt x="178" y="890"/>
                    <a:pt x="178" y="890"/>
                  </a:cubicBezTo>
                  <a:cubicBezTo>
                    <a:pt x="178" y="890"/>
                    <a:pt x="176" y="889"/>
                    <a:pt x="175" y="888"/>
                  </a:cubicBezTo>
                  <a:cubicBezTo>
                    <a:pt x="174" y="888"/>
                    <a:pt x="173" y="887"/>
                    <a:pt x="173" y="887"/>
                  </a:cubicBezTo>
                  <a:cubicBezTo>
                    <a:pt x="174" y="884"/>
                    <a:pt x="174" y="884"/>
                    <a:pt x="174" y="884"/>
                  </a:cubicBezTo>
                  <a:cubicBezTo>
                    <a:pt x="170" y="882"/>
                    <a:pt x="170" y="882"/>
                    <a:pt x="170" y="882"/>
                  </a:cubicBezTo>
                  <a:cubicBezTo>
                    <a:pt x="165" y="878"/>
                    <a:pt x="165" y="878"/>
                    <a:pt x="165" y="878"/>
                  </a:cubicBezTo>
                  <a:cubicBezTo>
                    <a:pt x="167" y="875"/>
                    <a:pt x="167" y="875"/>
                    <a:pt x="167" y="875"/>
                  </a:cubicBezTo>
                  <a:cubicBezTo>
                    <a:pt x="163" y="872"/>
                    <a:pt x="163" y="872"/>
                    <a:pt x="163" y="872"/>
                  </a:cubicBezTo>
                  <a:cubicBezTo>
                    <a:pt x="159" y="875"/>
                    <a:pt x="159" y="875"/>
                    <a:pt x="159" y="875"/>
                  </a:cubicBezTo>
                  <a:cubicBezTo>
                    <a:pt x="159" y="871"/>
                    <a:pt x="159" y="871"/>
                    <a:pt x="159" y="871"/>
                  </a:cubicBezTo>
                  <a:cubicBezTo>
                    <a:pt x="157" y="863"/>
                    <a:pt x="157" y="863"/>
                    <a:pt x="157" y="863"/>
                  </a:cubicBezTo>
                  <a:cubicBezTo>
                    <a:pt x="159" y="860"/>
                    <a:pt x="159" y="860"/>
                    <a:pt x="159" y="860"/>
                  </a:cubicBezTo>
                  <a:cubicBezTo>
                    <a:pt x="158" y="850"/>
                    <a:pt x="158" y="850"/>
                    <a:pt x="158" y="850"/>
                  </a:cubicBezTo>
                  <a:cubicBezTo>
                    <a:pt x="158" y="850"/>
                    <a:pt x="156" y="849"/>
                    <a:pt x="155" y="849"/>
                  </a:cubicBezTo>
                  <a:cubicBezTo>
                    <a:pt x="154" y="849"/>
                    <a:pt x="151" y="847"/>
                    <a:pt x="151" y="847"/>
                  </a:cubicBezTo>
                  <a:cubicBezTo>
                    <a:pt x="147" y="846"/>
                    <a:pt x="147" y="846"/>
                    <a:pt x="147" y="846"/>
                  </a:cubicBezTo>
                  <a:cubicBezTo>
                    <a:pt x="147" y="843"/>
                    <a:pt x="147" y="843"/>
                    <a:pt x="147" y="843"/>
                  </a:cubicBezTo>
                  <a:cubicBezTo>
                    <a:pt x="144" y="840"/>
                    <a:pt x="144" y="840"/>
                    <a:pt x="144" y="840"/>
                  </a:cubicBezTo>
                  <a:cubicBezTo>
                    <a:pt x="141" y="841"/>
                    <a:pt x="141" y="841"/>
                    <a:pt x="141" y="841"/>
                  </a:cubicBezTo>
                  <a:cubicBezTo>
                    <a:pt x="141" y="841"/>
                    <a:pt x="140" y="841"/>
                    <a:pt x="140" y="840"/>
                  </a:cubicBezTo>
                  <a:cubicBezTo>
                    <a:pt x="140" y="839"/>
                    <a:pt x="138" y="835"/>
                    <a:pt x="138" y="835"/>
                  </a:cubicBezTo>
                  <a:cubicBezTo>
                    <a:pt x="141" y="832"/>
                    <a:pt x="141" y="832"/>
                    <a:pt x="141" y="832"/>
                  </a:cubicBezTo>
                  <a:cubicBezTo>
                    <a:pt x="141" y="832"/>
                    <a:pt x="141" y="828"/>
                    <a:pt x="141" y="827"/>
                  </a:cubicBezTo>
                  <a:cubicBezTo>
                    <a:pt x="141" y="825"/>
                    <a:pt x="146" y="825"/>
                    <a:pt x="146" y="825"/>
                  </a:cubicBezTo>
                  <a:cubicBezTo>
                    <a:pt x="148" y="824"/>
                    <a:pt x="148" y="824"/>
                    <a:pt x="148" y="824"/>
                  </a:cubicBezTo>
                  <a:cubicBezTo>
                    <a:pt x="149" y="820"/>
                    <a:pt x="149" y="820"/>
                    <a:pt x="149" y="820"/>
                  </a:cubicBezTo>
                  <a:cubicBezTo>
                    <a:pt x="149" y="820"/>
                    <a:pt x="146" y="820"/>
                    <a:pt x="144" y="818"/>
                  </a:cubicBezTo>
                  <a:cubicBezTo>
                    <a:pt x="143" y="816"/>
                    <a:pt x="144" y="818"/>
                    <a:pt x="144" y="817"/>
                  </a:cubicBezTo>
                  <a:cubicBezTo>
                    <a:pt x="144" y="816"/>
                    <a:pt x="143" y="817"/>
                    <a:pt x="143" y="817"/>
                  </a:cubicBezTo>
                  <a:cubicBezTo>
                    <a:pt x="143" y="817"/>
                    <a:pt x="142" y="816"/>
                    <a:pt x="142" y="815"/>
                  </a:cubicBezTo>
                  <a:cubicBezTo>
                    <a:pt x="142" y="814"/>
                    <a:pt x="142" y="812"/>
                    <a:pt x="141" y="811"/>
                  </a:cubicBezTo>
                  <a:cubicBezTo>
                    <a:pt x="140" y="810"/>
                    <a:pt x="138" y="809"/>
                    <a:pt x="138" y="809"/>
                  </a:cubicBezTo>
                  <a:cubicBezTo>
                    <a:pt x="137" y="808"/>
                    <a:pt x="137" y="809"/>
                    <a:pt x="135" y="807"/>
                  </a:cubicBezTo>
                  <a:cubicBezTo>
                    <a:pt x="134" y="805"/>
                    <a:pt x="134" y="804"/>
                    <a:pt x="134" y="804"/>
                  </a:cubicBezTo>
                  <a:cubicBezTo>
                    <a:pt x="131" y="802"/>
                    <a:pt x="133" y="797"/>
                    <a:pt x="131" y="795"/>
                  </a:cubicBezTo>
                  <a:cubicBezTo>
                    <a:pt x="127" y="791"/>
                    <a:pt x="127" y="784"/>
                    <a:pt x="125" y="782"/>
                  </a:cubicBezTo>
                  <a:cubicBezTo>
                    <a:pt x="122" y="777"/>
                    <a:pt x="124" y="776"/>
                    <a:pt x="125" y="773"/>
                  </a:cubicBezTo>
                  <a:cubicBezTo>
                    <a:pt x="126" y="767"/>
                    <a:pt x="129" y="762"/>
                    <a:pt x="130" y="752"/>
                  </a:cubicBezTo>
                  <a:cubicBezTo>
                    <a:pt x="130" y="745"/>
                    <a:pt x="130" y="745"/>
                    <a:pt x="130" y="745"/>
                  </a:cubicBezTo>
                  <a:cubicBezTo>
                    <a:pt x="135" y="741"/>
                    <a:pt x="135" y="741"/>
                    <a:pt x="135" y="741"/>
                  </a:cubicBezTo>
                  <a:cubicBezTo>
                    <a:pt x="135" y="739"/>
                    <a:pt x="135" y="739"/>
                    <a:pt x="135" y="739"/>
                  </a:cubicBezTo>
                  <a:cubicBezTo>
                    <a:pt x="130" y="737"/>
                    <a:pt x="130" y="737"/>
                    <a:pt x="130" y="737"/>
                  </a:cubicBezTo>
                  <a:cubicBezTo>
                    <a:pt x="130" y="737"/>
                    <a:pt x="130" y="737"/>
                    <a:pt x="130" y="737"/>
                  </a:cubicBezTo>
                  <a:cubicBezTo>
                    <a:pt x="130" y="735"/>
                    <a:pt x="130" y="735"/>
                    <a:pt x="130" y="735"/>
                  </a:cubicBezTo>
                  <a:cubicBezTo>
                    <a:pt x="127" y="724"/>
                    <a:pt x="127" y="724"/>
                    <a:pt x="127" y="724"/>
                  </a:cubicBezTo>
                  <a:cubicBezTo>
                    <a:pt x="128" y="719"/>
                    <a:pt x="128" y="719"/>
                    <a:pt x="128" y="719"/>
                  </a:cubicBezTo>
                  <a:cubicBezTo>
                    <a:pt x="131" y="722"/>
                    <a:pt x="131" y="722"/>
                    <a:pt x="131" y="722"/>
                  </a:cubicBezTo>
                  <a:cubicBezTo>
                    <a:pt x="134" y="723"/>
                    <a:pt x="134" y="723"/>
                    <a:pt x="134" y="723"/>
                  </a:cubicBezTo>
                  <a:cubicBezTo>
                    <a:pt x="137" y="720"/>
                    <a:pt x="137" y="720"/>
                    <a:pt x="137" y="720"/>
                  </a:cubicBezTo>
                  <a:cubicBezTo>
                    <a:pt x="136" y="715"/>
                    <a:pt x="136" y="715"/>
                    <a:pt x="136" y="715"/>
                  </a:cubicBezTo>
                  <a:cubicBezTo>
                    <a:pt x="136" y="715"/>
                    <a:pt x="137" y="712"/>
                    <a:pt x="138" y="712"/>
                  </a:cubicBezTo>
                  <a:cubicBezTo>
                    <a:pt x="139" y="713"/>
                    <a:pt x="145" y="713"/>
                    <a:pt x="145" y="713"/>
                  </a:cubicBezTo>
                  <a:cubicBezTo>
                    <a:pt x="148" y="710"/>
                    <a:pt x="148" y="710"/>
                    <a:pt x="148" y="710"/>
                  </a:cubicBezTo>
                  <a:cubicBezTo>
                    <a:pt x="148" y="704"/>
                    <a:pt x="148" y="704"/>
                    <a:pt x="148" y="704"/>
                  </a:cubicBezTo>
                  <a:cubicBezTo>
                    <a:pt x="151" y="700"/>
                    <a:pt x="151" y="700"/>
                    <a:pt x="151" y="700"/>
                  </a:cubicBezTo>
                  <a:cubicBezTo>
                    <a:pt x="157" y="699"/>
                    <a:pt x="157" y="699"/>
                    <a:pt x="157" y="699"/>
                  </a:cubicBezTo>
                  <a:cubicBezTo>
                    <a:pt x="157" y="699"/>
                    <a:pt x="168" y="699"/>
                    <a:pt x="169" y="700"/>
                  </a:cubicBezTo>
                  <a:cubicBezTo>
                    <a:pt x="170" y="700"/>
                    <a:pt x="175" y="700"/>
                    <a:pt x="176" y="700"/>
                  </a:cubicBezTo>
                  <a:cubicBezTo>
                    <a:pt x="177" y="700"/>
                    <a:pt x="183" y="700"/>
                    <a:pt x="183" y="700"/>
                  </a:cubicBezTo>
                  <a:cubicBezTo>
                    <a:pt x="185" y="696"/>
                    <a:pt x="185" y="696"/>
                    <a:pt x="185" y="696"/>
                  </a:cubicBezTo>
                  <a:cubicBezTo>
                    <a:pt x="177" y="694"/>
                    <a:pt x="177" y="694"/>
                    <a:pt x="177" y="694"/>
                  </a:cubicBezTo>
                  <a:cubicBezTo>
                    <a:pt x="171" y="693"/>
                    <a:pt x="171" y="693"/>
                    <a:pt x="171" y="693"/>
                  </a:cubicBezTo>
                  <a:cubicBezTo>
                    <a:pt x="168" y="688"/>
                    <a:pt x="168" y="688"/>
                    <a:pt x="168" y="688"/>
                  </a:cubicBezTo>
                  <a:cubicBezTo>
                    <a:pt x="162" y="688"/>
                    <a:pt x="162" y="688"/>
                    <a:pt x="162" y="688"/>
                  </a:cubicBezTo>
                  <a:cubicBezTo>
                    <a:pt x="154" y="690"/>
                    <a:pt x="154" y="690"/>
                    <a:pt x="154" y="690"/>
                  </a:cubicBezTo>
                  <a:cubicBezTo>
                    <a:pt x="149" y="691"/>
                    <a:pt x="149" y="691"/>
                    <a:pt x="149" y="691"/>
                  </a:cubicBezTo>
                  <a:cubicBezTo>
                    <a:pt x="142" y="690"/>
                    <a:pt x="142" y="690"/>
                    <a:pt x="142" y="690"/>
                  </a:cubicBezTo>
                  <a:cubicBezTo>
                    <a:pt x="140" y="687"/>
                    <a:pt x="140" y="687"/>
                    <a:pt x="140" y="687"/>
                  </a:cubicBezTo>
                  <a:cubicBezTo>
                    <a:pt x="140" y="687"/>
                    <a:pt x="135" y="686"/>
                    <a:pt x="134" y="686"/>
                  </a:cubicBezTo>
                  <a:cubicBezTo>
                    <a:pt x="133" y="686"/>
                    <a:pt x="132" y="686"/>
                    <a:pt x="131" y="685"/>
                  </a:cubicBezTo>
                  <a:cubicBezTo>
                    <a:pt x="129" y="685"/>
                    <a:pt x="126" y="678"/>
                    <a:pt x="126" y="678"/>
                  </a:cubicBezTo>
                  <a:cubicBezTo>
                    <a:pt x="126" y="674"/>
                    <a:pt x="126" y="674"/>
                    <a:pt x="126" y="674"/>
                  </a:cubicBezTo>
                  <a:cubicBezTo>
                    <a:pt x="129" y="678"/>
                    <a:pt x="129" y="678"/>
                    <a:pt x="129" y="678"/>
                  </a:cubicBezTo>
                  <a:cubicBezTo>
                    <a:pt x="129" y="678"/>
                    <a:pt x="131" y="679"/>
                    <a:pt x="131" y="678"/>
                  </a:cubicBezTo>
                  <a:cubicBezTo>
                    <a:pt x="131" y="677"/>
                    <a:pt x="130" y="671"/>
                    <a:pt x="130" y="671"/>
                  </a:cubicBezTo>
                  <a:cubicBezTo>
                    <a:pt x="130" y="671"/>
                    <a:pt x="131" y="665"/>
                    <a:pt x="128" y="666"/>
                  </a:cubicBezTo>
                  <a:cubicBezTo>
                    <a:pt x="125" y="667"/>
                    <a:pt x="122" y="669"/>
                    <a:pt x="122" y="671"/>
                  </a:cubicBezTo>
                  <a:cubicBezTo>
                    <a:pt x="122" y="672"/>
                    <a:pt x="120" y="675"/>
                    <a:pt x="120" y="677"/>
                  </a:cubicBezTo>
                  <a:cubicBezTo>
                    <a:pt x="119" y="678"/>
                    <a:pt x="118" y="679"/>
                    <a:pt x="117" y="680"/>
                  </a:cubicBezTo>
                  <a:cubicBezTo>
                    <a:pt x="116" y="681"/>
                    <a:pt x="111" y="682"/>
                    <a:pt x="111" y="682"/>
                  </a:cubicBezTo>
                  <a:cubicBezTo>
                    <a:pt x="107" y="682"/>
                    <a:pt x="107" y="682"/>
                    <a:pt x="107" y="682"/>
                  </a:cubicBezTo>
                  <a:cubicBezTo>
                    <a:pt x="110" y="678"/>
                    <a:pt x="110" y="678"/>
                    <a:pt x="110" y="678"/>
                  </a:cubicBezTo>
                  <a:cubicBezTo>
                    <a:pt x="112" y="673"/>
                    <a:pt x="112" y="673"/>
                    <a:pt x="112" y="673"/>
                  </a:cubicBezTo>
                  <a:cubicBezTo>
                    <a:pt x="112" y="673"/>
                    <a:pt x="117" y="664"/>
                    <a:pt x="117" y="662"/>
                  </a:cubicBezTo>
                  <a:cubicBezTo>
                    <a:pt x="118" y="659"/>
                    <a:pt x="119" y="657"/>
                    <a:pt x="120" y="654"/>
                  </a:cubicBezTo>
                  <a:cubicBezTo>
                    <a:pt x="121" y="652"/>
                    <a:pt x="124" y="651"/>
                    <a:pt x="124" y="651"/>
                  </a:cubicBezTo>
                  <a:cubicBezTo>
                    <a:pt x="127" y="641"/>
                    <a:pt x="127" y="641"/>
                    <a:pt x="127" y="641"/>
                  </a:cubicBezTo>
                  <a:cubicBezTo>
                    <a:pt x="140" y="615"/>
                    <a:pt x="140" y="615"/>
                    <a:pt x="140" y="615"/>
                  </a:cubicBezTo>
                  <a:cubicBezTo>
                    <a:pt x="140" y="615"/>
                    <a:pt x="142" y="607"/>
                    <a:pt x="143" y="606"/>
                  </a:cubicBezTo>
                  <a:cubicBezTo>
                    <a:pt x="143" y="604"/>
                    <a:pt x="146" y="598"/>
                    <a:pt x="146" y="596"/>
                  </a:cubicBezTo>
                  <a:cubicBezTo>
                    <a:pt x="146" y="594"/>
                    <a:pt x="149" y="587"/>
                    <a:pt x="149" y="587"/>
                  </a:cubicBezTo>
                  <a:cubicBezTo>
                    <a:pt x="149" y="587"/>
                    <a:pt x="152" y="576"/>
                    <a:pt x="152" y="574"/>
                  </a:cubicBezTo>
                  <a:cubicBezTo>
                    <a:pt x="152" y="572"/>
                    <a:pt x="154" y="571"/>
                    <a:pt x="156" y="570"/>
                  </a:cubicBezTo>
                  <a:cubicBezTo>
                    <a:pt x="157" y="569"/>
                    <a:pt x="160" y="560"/>
                    <a:pt x="160" y="558"/>
                  </a:cubicBezTo>
                  <a:cubicBezTo>
                    <a:pt x="161" y="556"/>
                    <a:pt x="163" y="538"/>
                    <a:pt x="163" y="538"/>
                  </a:cubicBezTo>
                  <a:cubicBezTo>
                    <a:pt x="161" y="526"/>
                    <a:pt x="161" y="526"/>
                    <a:pt x="161" y="526"/>
                  </a:cubicBezTo>
                  <a:cubicBezTo>
                    <a:pt x="155" y="521"/>
                    <a:pt x="155" y="521"/>
                    <a:pt x="155" y="521"/>
                  </a:cubicBezTo>
                  <a:cubicBezTo>
                    <a:pt x="149" y="518"/>
                    <a:pt x="149" y="518"/>
                    <a:pt x="149" y="518"/>
                  </a:cubicBezTo>
                  <a:cubicBezTo>
                    <a:pt x="149" y="518"/>
                    <a:pt x="142" y="514"/>
                    <a:pt x="141" y="513"/>
                  </a:cubicBezTo>
                  <a:cubicBezTo>
                    <a:pt x="140" y="512"/>
                    <a:pt x="136" y="510"/>
                    <a:pt x="135" y="510"/>
                  </a:cubicBezTo>
                  <a:cubicBezTo>
                    <a:pt x="133" y="509"/>
                    <a:pt x="128" y="508"/>
                    <a:pt x="127" y="508"/>
                  </a:cubicBezTo>
                  <a:cubicBezTo>
                    <a:pt x="126" y="508"/>
                    <a:pt x="122" y="505"/>
                    <a:pt x="119" y="503"/>
                  </a:cubicBezTo>
                  <a:cubicBezTo>
                    <a:pt x="116" y="501"/>
                    <a:pt x="112" y="496"/>
                    <a:pt x="112" y="496"/>
                  </a:cubicBezTo>
                  <a:cubicBezTo>
                    <a:pt x="117" y="488"/>
                    <a:pt x="117" y="488"/>
                    <a:pt x="117" y="488"/>
                  </a:cubicBezTo>
                  <a:cubicBezTo>
                    <a:pt x="117" y="488"/>
                    <a:pt x="118" y="482"/>
                    <a:pt x="118" y="480"/>
                  </a:cubicBezTo>
                  <a:cubicBezTo>
                    <a:pt x="118" y="479"/>
                    <a:pt x="118" y="476"/>
                    <a:pt x="118" y="476"/>
                  </a:cubicBezTo>
                  <a:cubicBezTo>
                    <a:pt x="116" y="472"/>
                    <a:pt x="116" y="472"/>
                    <a:pt x="116" y="472"/>
                  </a:cubicBezTo>
                  <a:cubicBezTo>
                    <a:pt x="113" y="467"/>
                    <a:pt x="113" y="467"/>
                    <a:pt x="113" y="467"/>
                  </a:cubicBezTo>
                  <a:cubicBezTo>
                    <a:pt x="113" y="467"/>
                    <a:pt x="109" y="466"/>
                    <a:pt x="107" y="466"/>
                  </a:cubicBezTo>
                  <a:cubicBezTo>
                    <a:pt x="106" y="467"/>
                    <a:pt x="106" y="464"/>
                    <a:pt x="105" y="462"/>
                  </a:cubicBezTo>
                  <a:cubicBezTo>
                    <a:pt x="105" y="460"/>
                    <a:pt x="103" y="460"/>
                    <a:pt x="101" y="459"/>
                  </a:cubicBezTo>
                  <a:cubicBezTo>
                    <a:pt x="98" y="457"/>
                    <a:pt x="97" y="454"/>
                    <a:pt x="97" y="454"/>
                  </a:cubicBezTo>
                  <a:cubicBezTo>
                    <a:pt x="100" y="448"/>
                    <a:pt x="100" y="448"/>
                    <a:pt x="100" y="448"/>
                  </a:cubicBezTo>
                  <a:cubicBezTo>
                    <a:pt x="100" y="448"/>
                    <a:pt x="99" y="445"/>
                    <a:pt x="98" y="444"/>
                  </a:cubicBezTo>
                  <a:cubicBezTo>
                    <a:pt x="98" y="443"/>
                    <a:pt x="94" y="443"/>
                    <a:pt x="94" y="443"/>
                  </a:cubicBezTo>
                  <a:cubicBezTo>
                    <a:pt x="87" y="442"/>
                    <a:pt x="87" y="442"/>
                    <a:pt x="87" y="442"/>
                  </a:cubicBezTo>
                  <a:cubicBezTo>
                    <a:pt x="82" y="434"/>
                    <a:pt x="82" y="434"/>
                    <a:pt x="82" y="434"/>
                  </a:cubicBezTo>
                  <a:cubicBezTo>
                    <a:pt x="82" y="434"/>
                    <a:pt x="83" y="427"/>
                    <a:pt x="84" y="426"/>
                  </a:cubicBezTo>
                  <a:cubicBezTo>
                    <a:pt x="85" y="424"/>
                    <a:pt x="84" y="423"/>
                    <a:pt x="84" y="423"/>
                  </a:cubicBezTo>
                  <a:cubicBezTo>
                    <a:pt x="79" y="421"/>
                    <a:pt x="79" y="421"/>
                    <a:pt x="79" y="421"/>
                  </a:cubicBezTo>
                  <a:cubicBezTo>
                    <a:pt x="81" y="417"/>
                    <a:pt x="81" y="417"/>
                    <a:pt x="81" y="417"/>
                  </a:cubicBezTo>
                  <a:cubicBezTo>
                    <a:pt x="78" y="411"/>
                    <a:pt x="78" y="411"/>
                    <a:pt x="78" y="411"/>
                  </a:cubicBezTo>
                  <a:cubicBezTo>
                    <a:pt x="79" y="407"/>
                    <a:pt x="79" y="407"/>
                    <a:pt x="79" y="407"/>
                  </a:cubicBezTo>
                  <a:cubicBezTo>
                    <a:pt x="76" y="403"/>
                    <a:pt x="76" y="403"/>
                    <a:pt x="76" y="403"/>
                  </a:cubicBezTo>
                  <a:cubicBezTo>
                    <a:pt x="76" y="400"/>
                    <a:pt x="76" y="400"/>
                    <a:pt x="76" y="400"/>
                  </a:cubicBezTo>
                  <a:cubicBezTo>
                    <a:pt x="79" y="395"/>
                    <a:pt x="79" y="395"/>
                    <a:pt x="79" y="395"/>
                  </a:cubicBezTo>
                  <a:cubicBezTo>
                    <a:pt x="80" y="390"/>
                    <a:pt x="80" y="390"/>
                    <a:pt x="80" y="390"/>
                  </a:cubicBezTo>
                  <a:cubicBezTo>
                    <a:pt x="76" y="383"/>
                    <a:pt x="76" y="383"/>
                    <a:pt x="76" y="383"/>
                  </a:cubicBezTo>
                  <a:cubicBezTo>
                    <a:pt x="76" y="383"/>
                    <a:pt x="73" y="378"/>
                    <a:pt x="73" y="377"/>
                  </a:cubicBezTo>
                  <a:cubicBezTo>
                    <a:pt x="73" y="376"/>
                    <a:pt x="65" y="371"/>
                    <a:pt x="65" y="371"/>
                  </a:cubicBezTo>
                  <a:cubicBezTo>
                    <a:pt x="62" y="364"/>
                    <a:pt x="62" y="364"/>
                    <a:pt x="62" y="364"/>
                  </a:cubicBezTo>
                  <a:cubicBezTo>
                    <a:pt x="54" y="355"/>
                    <a:pt x="54" y="355"/>
                    <a:pt x="54" y="355"/>
                  </a:cubicBezTo>
                  <a:cubicBezTo>
                    <a:pt x="48" y="348"/>
                    <a:pt x="48" y="348"/>
                    <a:pt x="48" y="348"/>
                  </a:cubicBezTo>
                  <a:cubicBezTo>
                    <a:pt x="44" y="344"/>
                    <a:pt x="44" y="344"/>
                    <a:pt x="44" y="344"/>
                  </a:cubicBezTo>
                  <a:cubicBezTo>
                    <a:pt x="41" y="337"/>
                    <a:pt x="41" y="337"/>
                    <a:pt x="41" y="337"/>
                  </a:cubicBezTo>
                  <a:cubicBezTo>
                    <a:pt x="41" y="337"/>
                    <a:pt x="43" y="329"/>
                    <a:pt x="43" y="328"/>
                  </a:cubicBezTo>
                  <a:cubicBezTo>
                    <a:pt x="43" y="326"/>
                    <a:pt x="46" y="319"/>
                    <a:pt x="46" y="314"/>
                  </a:cubicBezTo>
                  <a:cubicBezTo>
                    <a:pt x="45" y="310"/>
                    <a:pt x="48" y="305"/>
                    <a:pt x="48" y="305"/>
                  </a:cubicBezTo>
                  <a:cubicBezTo>
                    <a:pt x="49" y="296"/>
                    <a:pt x="49" y="296"/>
                    <a:pt x="49" y="296"/>
                  </a:cubicBezTo>
                  <a:cubicBezTo>
                    <a:pt x="46" y="293"/>
                    <a:pt x="46" y="293"/>
                    <a:pt x="46" y="293"/>
                  </a:cubicBezTo>
                  <a:cubicBezTo>
                    <a:pt x="40" y="289"/>
                    <a:pt x="40" y="289"/>
                    <a:pt x="40" y="289"/>
                  </a:cubicBezTo>
                  <a:cubicBezTo>
                    <a:pt x="36" y="284"/>
                    <a:pt x="36" y="284"/>
                    <a:pt x="36" y="284"/>
                  </a:cubicBezTo>
                  <a:cubicBezTo>
                    <a:pt x="36" y="284"/>
                    <a:pt x="34" y="278"/>
                    <a:pt x="27" y="276"/>
                  </a:cubicBezTo>
                  <a:cubicBezTo>
                    <a:pt x="20" y="275"/>
                    <a:pt x="19" y="276"/>
                    <a:pt x="19" y="276"/>
                  </a:cubicBezTo>
                  <a:cubicBezTo>
                    <a:pt x="12" y="272"/>
                    <a:pt x="12" y="272"/>
                    <a:pt x="12" y="272"/>
                  </a:cubicBezTo>
                  <a:cubicBezTo>
                    <a:pt x="7" y="264"/>
                    <a:pt x="7" y="264"/>
                    <a:pt x="7" y="264"/>
                  </a:cubicBezTo>
                  <a:cubicBezTo>
                    <a:pt x="3" y="258"/>
                    <a:pt x="3" y="258"/>
                    <a:pt x="3" y="258"/>
                  </a:cubicBezTo>
                  <a:cubicBezTo>
                    <a:pt x="6" y="254"/>
                    <a:pt x="6" y="254"/>
                    <a:pt x="6" y="254"/>
                  </a:cubicBezTo>
                  <a:cubicBezTo>
                    <a:pt x="7" y="248"/>
                    <a:pt x="7" y="248"/>
                    <a:pt x="7" y="248"/>
                  </a:cubicBezTo>
                  <a:cubicBezTo>
                    <a:pt x="7" y="244"/>
                    <a:pt x="7" y="244"/>
                    <a:pt x="7" y="244"/>
                  </a:cubicBezTo>
                  <a:cubicBezTo>
                    <a:pt x="7" y="239"/>
                    <a:pt x="7" y="239"/>
                    <a:pt x="7" y="239"/>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7"/>
                    <a:pt x="0" y="237"/>
                    <a:pt x="0" y="237"/>
                  </a:cubicBezTo>
                  <a:cubicBezTo>
                    <a:pt x="0" y="236"/>
                    <a:pt x="0" y="236"/>
                    <a:pt x="0" y="236"/>
                  </a:cubicBezTo>
                  <a:cubicBezTo>
                    <a:pt x="0" y="236"/>
                    <a:pt x="0" y="236"/>
                    <a:pt x="0" y="236"/>
                  </a:cubicBezTo>
                  <a:cubicBezTo>
                    <a:pt x="0" y="236"/>
                    <a:pt x="0" y="236"/>
                    <a:pt x="0" y="236"/>
                  </a:cubicBezTo>
                  <a:cubicBezTo>
                    <a:pt x="0" y="236"/>
                    <a:pt x="0" y="236"/>
                    <a:pt x="0"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6"/>
                    <a:pt x="1" y="236"/>
                    <a:pt x="1" y="236"/>
                  </a:cubicBezTo>
                  <a:cubicBezTo>
                    <a:pt x="1" y="235"/>
                    <a:pt x="1" y="235"/>
                    <a:pt x="1" y="235"/>
                  </a:cubicBezTo>
                  <a:cubicBezTo>
                    <a:pt x="1" y="235"/>
                    <a:pt x="1" y="235"/>
                    <a:pt x="1" y="235"/>
                  </a:cubicBezTo>
                  <a:cubicBezTo>
                    <a:pt x="1" y="235"/>
                    <a:pt x="1" y="235"/>
                    <a:pt x="1"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5"/>
                    <a:pt x="2" y="235"/>
                    <a:pt x="2" y="235"/>
                  </a:cubicBezTo>
                  <a:cubicBezTo>
                    <a:pt x="2" y="234"/>
                    <a:pt x="2" y="234"/>
                    <a:pt x="2" y="234"/>
                  </a:cubicBezTo>
                  <a:cubicBezTo>
                    <a:pt x="2" y="234"/>
                    <a:pt x="2" y="234"/>
                    <a:pt x="2" y="234"/>
                  </a:cubicBezTo>
                  <a:cubicBezTo>
                    <a:pt x="2" y="234"/>
                    <a:pt x="2" y="234"/>
                    <a:pt x="2" y="234"/>
                  </a:cubicBezTo>
                  <a:cubicBezTo>
                    <a:pt x="3" y="234"/>
                    <a:pt x="3" y="234"/>
                    <a:pt x="3" y="234"/>
                  </a:cubicBezTo>
                  <a:cubicBezTo>
                    <a:pt x="3" y="234"/>
                    <a:pt x="3" y="234"/>
                    <a:pt x="3" y="234"/>
                  </a:cubicBezTo>
                  <a:cubicBezTo>
                    <a:pt x="3" y="234"/>
                    <a:pt x="3" y="234"/>
                    <a:pt x="3" y="234"/>
                  </a:cubicBezTo>
                  <a:cubicBezTo>
                    <a:pt x="3" y="234"/>
                    <a:pt x="3" y="234"/>
                    <a:pt x="3" y="234"/>
                  </a:cubicBezTo>
                  <a:cubicBezTo>
                    <a:pt x="3" y="233"/>
                    <a:pt x="3" y="233"/>
                    <a:pt x="3" y="233"/>
                  </a:cubicBezTo>
                  <a:cubicBezTo>
                    <a:pt x="4" y="233"/>
                    <a:pt x="4" y="233"/>
                    <a:pt x="4" y="233"/>
                  </a:cubicBezTo>
                  <a:cubicBezTo>
                    <a:pt x="4" y="233"/>
                    <a:pt x="4" y="233"/>
                    <a:pt x="4" y="233"/>
                  </a:cubicBezTo>
                  <a:cubicBezTo>
                    <a:pt x="4" y="233"/>
                    <a:pt x="4" y="233"/>
                    <a:pt x="4" y="233"/>
                  </a:cubicBezTo>
                  <a:cubicBezTo>
                    <a:pt x="4" y="233"/>
                    <a:pt x="4" y="233"/>
                    <a:pt x="4" y="233"/>
                  </a:cubicBezTo>
                  <a:cubicBezTo>
                    <a:pt x="4" y="232"/>
                    <a:pt x="4" y="232"/>
                    <a:pt x="4" y="232"/>
                  </a:cubicBezTo>
                  <a:cubicBezTo>
                    <a:pt x="4" y="232"/>
                    <a:pt x="4" y="232"/>
                    <a:pt x="4"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5" y="232"/>
                    <a:pt x="5" y="232"/>
                    <a:pt x="5" y="232"/>
                  </a:cubicBezTo>
                  <a:cubicBezTo>
                    <a:pt x="6" y="230"/>
                    <a:pt x="7" y="229"/>
                    <a:pt x="8" y="229"/>
                  </a:cubicBezTo>
                  <a:cubicBezTo>
                    <a:pt x="8" y="229"/>
                    <a:pt x="8" y="228"/>
                    <a:pt x="8" y="228"/>
                  </a:cubicBezTo>
                  <a:cubicBezTo>
                    <a:pt x="9" y="228"/>
                    <a:pt x="10" y="228"/>
                    <a:pt x="12" y="228"/>
                  </a:cubicBezTo>
                  <a:cubicBezTo>
                    <a:pt x="12" y="228"/>
                    <a:pt x="14" y="219"/>
                    <a:pt x="13" y="216"/>
                  </a:cubicBezTo>
                  <a:cubicBezTo>
                    <a:pt x="12" y="212"/>
                    <a:pt x="17" y="208"/>
                    <a:pt x="17" y="208"/>
                  </a:cubicBezTo>
                  <a:cubicBezTo>
                    <a:pt x="24" y="201"/>
                    <a:pt x="24" y="201"/>
                    <a:pt x="24" y="201"/>
                  </a:cubicBezTo>
                  <a:cubicBezTo>
                    <a:pt x="23" y="193"/>
                    <a:pt x="23" y="193"/>
                    <a:pt x="23" y="193"/>
                  </a:cubicBezTo>
                  <a:cubicBezTo>
                    <a:pt x="31" y="194"/>
                    <a:pt x="31" y="194"/>
                    <a:pt x="31" y="194"/>
                  </a:cubicBezTo>
                  <a:cubicBezTo>
                    <a:pt x="31" y="194"/>
                    <a:pt x="37" y="191"/>
                    <a:pt x="35" y="187"/>
                  </a:cubicBezTo>
                  <a:cubicBezTo>
                    <a:pt x="34" y="185"/>
                    <a:pt x="33" y="182"/>
                    <a:pt x="32" y="180"/>
                  </a:cubicBezTo>
                  <a:cubicBezTo>
                    <a:pt x="33" y="179"/>
                    <a:pt x="33" y="179"/>
                    <a:pt x="33" y="178"/>
                  </a:cubicBezTo>
                  <a:cubicBezTo>
                    <a:pt x="33" y="178"/>
                    <a:pt x="35" y="175"/>
                    <a:pt x="35" y="175"/>
                  </a:cubicBezTo>
                  <a:cubicBezTo>
                    <a:pt x="38" y="175"/>
                    <a:pt x="38" y="175"/>
                    <a:pt x="38" y="175"/>
                  </a:cubicBezTo>
                  <a:cubicBezTo>
                    <a:pt x="41" y="176"/>
                    <a:pt x="41" y="176"/>
                    <a:pt x="41" y="176"/>
                  </a:cubicBezTo>
                  <a:cubicBezTo>
                    <a:pt x="41" y="176"/>
                    <a:pt x="43" y="177"/>
                    <a:pt x="44" y="177"/>
                  </a:cubicBezTo>
                  <a:cubicBezTo>
                    <a:pt x="46" y="177"/>
                    <a:pt x="49" y="175"/>
                    <a:pt x="49" y="175"/>
                  </a:cubicBezTo>
                  <a:cubicBezTo>
                    <a:pt x="46" y="171"/>
                    <a:pt x="46" y="171"/>
                    <a:pt x="46" y="171"/>
                  </a:cubicBezTo>
                  <a:cubicBezTo>
                    <a:pt x="47" y="167"/>
                    <a:pt x="47" y="167"/>
                    <a:pt x="47" y="167"/>
                  </a:cubicBezTo>
                  <a:cubicBezTo>
                    <a:pt x="51" y="167"/>
                    <a:pt x="51" y="167"/>
                    <a:pt x="51" y="167"/>
                  </a:cubicBezTo>
                  <a:cubicBezTo>
                    <a:pt x="53" y="167"/>
                    <a:pt x="53" y="167"/>
                    <a:pt x="53" y="167"/>
                  </a:cubicBezTo>
                  <a:cubicBezTo>
                    <a:pt x="49" y="161"/>
                    <a:pt x="49" y="161"/>
                    <a:pt x="49" y="161"/>
                  </a:cubicBezTo>
                  <a:cubicBezTo>
                    <a:pt x="49" y="161"/>
                    <a:pt x="50" y="158"/>
                    <a:pt x="52" y="159"/>
                  </a:cubicBezTo>
                  <a:cubicBezTo>
                    <a:pt x="53" y="159"/>
                    <a:pt x="54" y="161"/>
                    <a:pt x="55" y="161"/>
                  </a:cubicBezTo>
                  <a:cubicBezTo>
                    <a:pt x="56" y="161"/>
                    <a:pt x="59" y="162"/>
                    <a:pt x="59" y="162"/>
                  </a:cubicBezTo>
                  <a:cubicBezTo>
                    <a:pt x="63" y="163"/>
                    <a:pt x="63" y="163"/>
                    <a:pt x="63" y="163"/>
                  </a:cubicBezTo>
                  <a:cubicBezTo>
                    <a:pt x="67" y="163"/>
                    <a:pt x="67" y="163"/>
                    <a:pt x="67" y="163"/>
                  </a:cubicBezTo>
                  <a:cubicBezTo>
                    <a:pt x="72" y="163"/>
                    <a:pt x="72" y="163"/>
                    <a:pt x="72" y="163"/>
                  </a:cubicBezTo>
                  <a:cubicBezTo>
                    <a:pt x="74" y="166"/>
                    <a:pt x="74" y="166"/>
                    <a:pt x="74" y="166"/>
                  </a:cubicBezTo>
                  <a:cubicBezTo>
                    <a:pt x="74" y="166"/>
                    <a:pt x="75" y="168"/>
                    <a:pt x="74" y="169"/>
                  </a:cubicBezTo>
                  <a:cubicBezTo>
                    <a:pt x="74" y="170"/>
                    <a:pt x="73" y="173"/>
                    <a:pt x="73" y="173"/>
                  </a:cubicBezTo>
                  <a:cubicBezTo>
                    <a:pt x="72" y="173"/>
                    <a:pt x="71" y="173"/>
                    <a:pt x="70" y="174"/>
                  </a:cubicBezTo>
                  <a:cubicBezTo>
                    <a:pt x="69" y="174"/>
                    <a:pt x="64" y="174"/>
                    <a:pt x="64" y="174"/>
                  </a:cubicBezTo>
                  <a:cubicBezTo>
                    <a:pt x="60" y="174"/>
                    <a:pt x="60" y="174"/>
                    <a:pt x="60" y="174"/>
                  </a:cubicBezTo>
                  <a:cubicBezTo>
                    <a:pt x="57" y="174"/>
                    <a:pt x="57" y="174"/>
                    <a:pt x="57" y="174"/>
                  </a:cubicBezTo>
                  <a:cubicBezTo>
                    <a:pt x="56" y="176"/>
                    <a:pt x="56" y="176"/>
                    <a:pt x="56" y="176"/>
                  </a:cubicBezTo>
                  <a:cubicBezTo>
                    <a:pt x="56" y="176"/>
                    <a:pt x="59" y="177"/>
                    <a:pt x="60" y="178"/>
                  </a:cubicBezTo>
                  <a:cubicBezTo>
                    <a:pt x="62" y="178"/>
                    <a:pt x="62" y="178"/>
                    <a:pt x="62" y="178"/>
                  </a:cubicBezTo>
                  <a:cubicBezTo>
                    <a:pt x="63" y="179"/>
                    <a:pt x="65" y="181"/>
                    <a:pt x="65" y="181"/>
                  </a:cubicBezTo>
                  <a:cubicBezTo>
                    <a:pt x="64" y="184"/>
                    <a:pt x="64" y="184"/>
                    <a:pt x="64" y="184"/>
                  </a:cubicBezTo>
                  <a:cubicBezTo>
                    <a:pt x="64" y="184"/>
                    <a:pt x="67" y="180"/>
                    <a:pt x="67" y="180"/>
                  </a:cubicBezTo>
                  <a:cubicBezTo>
                    <a:pt x="68" y="180"/>
                    <a:pt x="73" y="180"/>
                    <a:pt x="73" y="180"/>
                  </a:cubicBezTo>
                  <a:cubicBezTo>
                    <a:pt x="73" y="180"/>
                    <a:pt x="77" y="178"/>
                    <a:pt x="78" y="178"/>
                  </a:cubicBezTo>
                  <a:cubicBezTo>
                    <a:pt x="78" y="178"/>
                    <a:pt x="77" y="181"/>
                    <a:pt x="77" y="181"/>
                  </a:cubicBezTo>
                  <a:cubicBezTo>
                    <a:pt x="81" y="179"/>
                    <a:pt x="81" y="179"/>
                    <a:pt x="81" y="179"/>
                  </a:cubicBezTo>
                  <a:cubicBezTo>
                    <a:pt x="85" y="177"/>
                    <a:pt x="85" y="177"/>
                    <a:pt x="85" y="177"/>
                  </a:cubicBezTo>
                  <a:cubicBezTo>
                    <a:pt x="87" y="177"/>
                    <a:pt x="87" y="177"/>
                    <a:pt x="87" y="177"/>
                  </a:cubicBezTo>
                  <a:cubicBezTo>
                    <a:pt x="87" y="177"/>
                    <a:pt x="88" y="180"/>
                    <a:pt x="88" y="181"/>
                  </a:cubicBezTo>
                  <a:cubicBezTo>
                    <a:pt x="87" y="182"/>
                    <a:pt x="87" y="182"/>
                    <a:pt x="87" y="184"/>
                  </a:cubicBezTo>
                  <a:cubicBezTo>
                    <a:pt x="87" y="185"/>
                    <a:pt x="86" y="186"/>
                    <a:pt x="87" y="187"/>
                  </a:cubicBezTo>
                  <a:cubicBezTo>
                    <a:pt x="87" y="187"/>
                    <a:pt x="87" y="188"/>
                    <a:pt x="88" y="188"/>
                  </a:cubicBezTo>
                  <a:cubicBezTo>
                    <a:pt x="89" y="189"/>
                    <a:pt x="90" y="188"/>
                    <a:pt x="90" y="188"/>
                  </a:cubicBezTo>
                  <a:cubicBezTo>
                    <a:pt x="92" y="183"/>
                    <a:pt x="92" y="183"/>
                    <a:pt x="92" y="183"/>
                  </a:cubicBezTo>
                  <a:cubicBezTo>
                    <a:pt x="92" y="183"/>
                    <a:pt x="94" y="181"/>
                    <a:pt x="94" y="181"/>
                  </a:cubicBezTo>
                  <a:cubicBezTo>
                    <a:pt x="95" y="181"/>
                    <a:pt x="98" y="179"/>
                    <a:pt x="98" y="179"/>
                  </a:cubicBezTo>
                  <a:cubicBezTo>
                    <a:pt x="103" y="179"/>
                    <a:pt x="103" y="179"/>
                    <a:pt x="103" y="179"/>
                  </a:cubicBezTo>
                  <a:cubicBezTo>
                    <a:pt x="103" y="179"/>
                    <a:pt x="108" y="178"/>
                    <a:pt x="109" y="178"/>
                  </a:cubicBezTo>
                  <a:cubicBezTo>
                    <a:pt x="109" y="179"/>
                    <a:pt x="111" y="179"/>
                    <a:pt x="112" y="179"/>
                  </a:cubicBezTo>
                  <a:cubicBezTo>
                    <a:pt x="114" y="179"/>
                    <a:pt x="115" y="179"/>
                    <a:pt x="117" y="179"/>
                  </a:cubicBezTo>
                  <a:cubicBezTo>
                    <a:pt x="118" y="179"/>
                    <a:pt x="119" y="179"/>
                    <a:pt x="119" y="179"/>
                  </a:cubicBezTo>
                  <a:cubicBezTo>
                    <a:pt x="119" y="179"/>
                    <a:pt x="121" y="177"/>
                    <a:pt x="121" y="177"/>
                  </a:cubicBezTo>
                  <a:cubicBezTo>
                    <a:pt x="121" y="176"/>
                    <a:pt x="121" y="175"/>
                    <a:pt x="121" y="175"/>
                  </a:cubicBezTo>
                  <a:cubicBezTo>
                    <a:pt x="122" y="174"/>
                    <a:pt x="123" y="172"/>
                    <a:pt x="124" y="172"/>
                  </a:cubicBezTo>
                  <a:cubicBezTo>
                    <a:pt x="125" y="172"/>
                    <a:pt x="140" y="174"/>
                    <a:pt x="140" y="174"/>
                  </a:cubicBezTo>
                  <a:cubicBezTo>
                    <a:pt x="153" y="178"/>
                    <a:pt x="153" y="178"/>
                    <a:pt x="153" y="178"/>
                  </a:cubicBezTo>
                  <a:cubicBezTo>
                    <a:pt x="162" y="180"/>
                    <a:pt x="162" y="180"/>
                    <a:pt x="162" y="180"/>
                  </a:cubicBezTo>
                  <a:cubicBezTo>
                    <a:pt x="162" y="180"/>
                    <a:pt x="169" y="184"/>
                    <a:pt x="170" y="184"/>
                  </a:cubicBezTo>
                  <a:cubicBezTo>
                    <a:pt x="171" y="185"/>
                    <a:pt x="184" y="187"/>
                    <a:pt x="184" y="187"/>
                  </a:cubicBezTo>
                  <a:cubicBezTo>
                    <a:pt x="190" y="191"/>
                    <a:pt x="190" y="191"/>
                    <a:pt x="190" y="191"/>
                  </a:cubicBezTo>
                  <a:cubicBezTo>
                    <a:pt x="190" y="191"/>
                    <a:pt x="196" y="193"/>
                    <a:pt x="196" y="194"/>
                  </a:cubicBezTo>
                  <a:cubicBezTo>
                    <a:pt x="196" y="195"/>
                    <a:pt x="200" y="197"/>
                    <a:pt x="200" y="197"/>
                  </a:cubicBezTo>
                  <a:cubicBezTo>
                    <a:pt x="204" y="195"/>
                    <a:pt x="204" y="195"/>
                    <a:pt x="204" y="195"/>
                  </a:cubicBezTo>
                  <a:cubicBezTo>
                    <a:pt x="204" y="195"/>
                    <a:pt x="209" y="196"/>
                    <a:pt x="209" y="196"/>
                  </a:cubicBezTo>
                  <a:cubicBezTo>
                    <a:pt x="210" y="197"/>
                    <a:pt x="220" y="200"/>
                    <a:pt x="220" y="200"/>
                  </a:cubicBezTo>
                  <a:cubicBezTo>
                    <a:pt x="220" y="200"/>
                    <a:pt x="227" y="202"/>
                    <a:pt x="228" y="202"/>
                  </a:cubicBezTo>
                  <a:cubicBezTo>
                    <a:pt x="229" y="202"/>
                    <a:pt x="233" y="201"/>
                    <a:pt x="233" y="201"/>
                  </a:cubicBezTo>
                  <a:cubicBezTo>
                    <a:pt x="233" y="198"/>
                    <a:pt x="233" y="198"/>
                    <a:pt x="233" y="198"/>
                  </a:cubicBezTo>
                  <a:cubicBezTo>
                    <a:pt x="233" y="198"/>
                    <a:pt x="232" y="196"/>
                    <a:pt x="234" y="197"/>
                  </a:cubicBezTo>
                  <a:cubicBezTo>
                    <a:pt x="236" y="197"/>
                    <a:pt x="237" y="197"/>
                    <a:pt x="238" y="198"/>
                  </a:cubicBezTo>
                  <a:cubicBezTo>
                    <a:pt x="238" y="199"/>
                    <a:pt x="240" y="199"/>
                    <a:pt x="241" y="200"/>
                  </a:cubicBezTo>
                  <a:cubicBezTo>
                    <a:pt x="242" y="202"/>
                    <a:pt x="246" y="203"/>
                    <a:pt x="246" y="203"/>
                  </a:cubicBezTo>
                  <a:cubicBezTo>
                    <a:pt x="251" y="205"/>
                    <a:pt x="251" y="205"/>
                    <a:pt x="251" y="205"/>
                  </a:cubicBezTo>
                  <a:cubicBezTo>
                    <a:pt x="252" y="208"/>
                    <a:pt x="252" y="208"/>
                    <a:pt x="252" y="208"/>
                  </a:cubicBezTo>
                  <a:cubicBezTo>
                    <a:pt x="253" y="209"/>
                    <a:pt x="253" y="209"/>
                    <a:pt x="253" y="209"/>
                  </a:cubicBezTo>
                  <a:cubicBezTo>
                    <a:pt x="254" y="207"/>
                    <a:pt x="254" y="207"/>
                    <a:pt x="254" y="207"/>
                  </a:cubicBezTo>
                  <a:cubicBezTo>
                    <a:pt x="255" y="206"/>
                    <a:pt x="256" y="206"/>
                    <a:pt x="256" y="206"/>
                  </a:cubicBezTo>
                  <a:cubicBezTo>
                    <a:pt x="258" y="207"/>
                    <a:pt x="258" y="207"/>
                    <a:pt x="258" y="207"/>
                  </a:cubicBezTo>
                  <a:cubicBezTo>
                    <a:pt x="258" y="207"/>
                    <a:pt x="260" y="207"/>
                    <a:pt x="260" y="207"/>
                  </a:cubicBezTo>
                  <a:cubicBezTo>
                    <a:pt x="261" y="207"/>
                    <a:pt x="264" y="206"/>
                    <a:pt x="264" y="206"/>
                  </a:cubicBezTo>
                  <a:cubicBezTo>
                    <a:pt x="264" y="207"/>
                    <a:pt x="266" y="209"/>
                    <a:pt x="267" y="209"/>
                  </a:cubicBezTo>
                  <a:cubicBezTo>
                    <a:pt x="267" y="210"/>
                    <a:pt x="269" y="213"/>
                    <a:pt x="269" y="213"/>
                  </a:cubicBezTo>
                  <a:cubicBezTo>
                    <a:pt x="269" y="213"/>
                    <a:pt x="269" y="214"/>
                    <a:pt x="269" y="216"/>
                  </a:cubicBezTo>
                  <a:cubicBezTo>
                    <a:pt x="269" y="217"/>
                    <a:pt x="270" y="218"/>
                    <a:pt x="270" y="218"/>
                  </a:cubicBezTo>
                  <a:cubicBezTo>
                    <a:pt x="272" y="220"/>
                    <a:pt x="272" y="220"/>
                    <a:pt x="272" y="220"/>
                  </a:cubicBezTo>
                  <a:cubicBezTo>
                    <a:pt x="277" y="228"/>
                    <a:pt x="277" y="228"/>
                    <a:pt x="277" y="228"/>
                  </a:cubicBezTo>
                  <a:cubicBezTo>
                    <a:pt x="279" y="230"/>
                    <a:pt x="279" y="230"/>
                    <a:pt x="279" y="230"/>
                  </a:cubicBezTo>
                  <a:cubicBezTo>
                    <a:pt x="281" y="228"/>
                    <a:pt x="281" y="228"/>
                    <a:pt x="281" y="228"/>
                  </a:cubicBezTo>
                  <a:cubicBezTo>
                    <a:pt x="284" y="228"/>
                    <a:pt x="284" y="228"/>
                    <a:pt x="284" y="228"/>
                  </a:cubicBezTo>
                  <a:cubicBezTo>
                    <a:pt x="287" y="235"/>
                    <a:pt x="287" y="235"/>
                    <a:pt x="287" y="235"/>
                  </a:cubicBezTo>
                  <a:cubicBezTo>
                    <a:pt x="290" y="244"/>
                    <a:pt x="290" y="244"/>
                    <a:pt x="290" y="244"/>
                  </a:cubicBezTo>
                  <a:cubicBezTo>
                    <a:pt x="288" y="256"/>
                    <a:pt x="288" y="256"/>
                    <a:pt x="288" y="256"/>
                  </a:cubicBezTo>
                  <a:cubicBezTo>
                    <a:pt x="288" y="264"/>
                    <a:pt x="288" y="264"/>
                    <a:pt x="288" y="264"/>
                  </a:cubicBezTo>
                  <a:cubicBezTo>
                    <a:pt x="288" y="264"/>
                    <a:pt x="286" y="270"/>
                    <a:pt x="286" y="271"/>
                  </a:cubicBezTo>
                  <a:cubicBezTo>
                    <a:pt x="286" y="273"/>
                    <a:pt x="281" y="280"/>
                    <a:pt x="281" y="280"/>
                  </a:cubicBezTo>
                  <a:cubicBezTo>
                    <a:pt x="281" y="280"/>
                    <a:pt x="278" y="286"/>
                    <a:pt x="277" y="287"/>
                  </a:cubicBezTo>
                  <a:cubicBezTo>
                    <a:pt x="276" y="289"/>
                    <a:pt x="272" y="297"/>
                    <a:pt x="272" y="297"/>
                  </a:cubicBezTo>
                  <a:cubicBezTo>
                    <a:pt x="260" y="309"/>
                    <a:pt x="260" y="309"/>
                    <a:pt x="260" y="309"/>
                  </a:cubicBezTo>
                  <a:cubicBezTo>
                    <a:pt x="260" y="309"/>
                    <a:pt x="254" y="312"/>
                    <a:pt x="252" y="313"/>
                  </a:cubicBezTo>
                  <a:cubicBezTo>
                    <a:pt x="251" y="315"/>
                    <a:pt x="241" y="316"/>
                    <a:pt x="241" y="316"/>
                  </a:cubicBezTo>
                  <a:cubicBezTo>
                    <a:pt x="233" y="316"/>
                    <a:pt x="233" y="316"/>
                    <a:pt x="233" y="316"/>
                  </a:cubicBezTo>
                  <a:cubicBezTo>
                    <a:pt x="221" y="313"/>
                    <a:pt x="221" y="313"/>
                    <a:pt x="221" y="313"/>
                  </a:cubicBezTo>
                  <a:cubicBezTo>
                    <a:pt x="214" y="315"/>
                    <a:pt x="214" y="315"/>
                    <a:pt x="214" y="315"/>
                  </a:cubicBezTo>
                  <a:cubicBezTo>
                    <a:pt x="205" y="318"/>
                    <a:pt x="205" y="318"/>
                    <a:pt x="205" y="318"/>
                  </a:cubicBezTo>
                  <a:cubicBezTo>
                    <a:pt x="197" y="318"/>
                    <a:pt x="197" y="318"/>
                    <a:pt x="197" y="318"/>
                  </a:cubicBezTo>
                  <a:cubicBezTo>
                    <a:pt x="187" y="320"/>
                    <a:pt x="187" y="320"/>
                    <a:pt x="187" y="320"/>
                  </a:cubicBezTo>
                  <a:cubicBezTo>
                    <a:pt x="187" y="320"/>
                    <a:pt x="185" y="320"/>
                    <a:pt x="183" y="320"/>
                  </a:cubicBezTo>
                  <a:cubicBezTo>
                    <a:pt x="182" y="320"/>
                    <a:pt x="176" y="318"/>
                    <a:pt x="176" y="318"/>
                  </a:cubicBezTo>
                  <a:cubicBezTo>
                    <a:pt x="169" y="316"/>
                    <a:pt x="169" y="316"/>
                    <a:pt x="169" y="316"/>
                  </a:cubicBezTo>
                  <a:cubicBezTo>
                    <a:pt x="164" y="316"/>
                    <a:pt x="164" y="316"/>
                    <a:pt x="164" y="316"/>
                  </a:cubicBezTo>
                  <a:cubicBezTo>
                    <a:pt x="163" y="320"/>
                    <a:pt x="163" y="320"/>
                    <a:pt x="163" y="320"/>
                  </a:cubicBezTo>
                  <a:cubicBezTo>
                    <a:pt x="163" y="320"/>
                    <a:pt x="163" y="320"/>
                    <a:pt x="161" y="320"/>
                  </a:cubicBezTo>
                  <a:cubicBezTo>
                    <a:pt x="159" y="320"/>
                    <a:pt x="157" y="320"/>
                    <a:pt x="157" y="320"/>
                  </a:cubicBezTo>
                  <a:cubicBezTo>
                    <a:pt x="157" y="316"/>
                    <a:pt x="157" y="316"/>
                    <a:pt x="157" y="316"/>
                  </a:cubicBezTo>
                  <a:cubicBezTo>
                    <a:pt x="150" y="316"/>
                    <a:pt x="150" y="316"/>
                    <a:pt x="150" y="316"/>
                  </a:cubicBezTo>
                  <a:cubicBezTo>
                    <a:pt x="150" y="316"/>
                    <a:pt x="147" y="317"/>
                    <a:pt x="145" y="317"/>
                  </a:cubicBezTo>
                  <a:cubicBezTo>
                    <a:pt x="142" y="317"/>
                    <a:pt x="139" y="314"/>
                    <a:pt x="138" y="314"/>
                  </a:cubicBezTo>
                  <a:cubicBezTo>
                    <a:pt x="137" y="314"/>
                    <a:pt x="137" y="315"/>
                    <a:pt x="137" y="315"/>
                  </a:cubicBezTo>
                  <a:cubicBezTo>
                    <a:pt x="137" y="318"/>
                    <a:pt x="137" y="318"/>
                    <a:pt x="137" y="318"/>
                  </a:cubicBezTo>
                  <a:cubicBezTo>
                    <a:pt x="132" y="318"/>
                    <a:pt x="132" y="318"/>
                    <a:pt x="132" y="318"/>
                  </a:cubicBezTo>
                  <a:cubicBezTo>
                    <a:pt x="126" y="316"/>
                    <a:pt x="126" y="316"/>
                    <a:pt x="126" y="316"/>
                  </a:cubicBezTo>
                  <a:cubicBezTo>
                    <a:pt x="121" y="312"/>
                    <a:pt x="121" y="312"/>
                    <a:pt x="121" y="312"/>
                  </a:cubicBezTo>
                  <a:cubicBezTo>
                    <a:pt x="117" y="308"/>
                    <a:pt x="117" y="308"/>
                    <a:pt x="117" y="308"/>
                  </a:cubicBezTo>
                  <a:cubicBezTo>
                    <a:pt x="117" y="306"/>
                    <a:pt x="117" y="306"/>
                    <a:pt x="117" y="306"/>
                  </a:cubicBezTo>
                  <a:cubicBezTo>
                    <a:pt x="112" y="306"/>
                    <a:pt x="112" y="306"/>
                    <a:pt x="112" y="306"/>
                  </a:cubicBezTo>
                  <a:cubicBezTo>
                    <a:pt x="105" y="306"/>
                    <a:pt x="105" y="306"/>
                    <a:pt x="105" y="306"/>
                  </a:cubicBezTo>
                  <a:cubicBezTo>
                    <a:pt x="101" y="308"/>
                    <a:pt x="101" y="308"/>
                    <a:pt x="101" y="308"/>
                  </a:cubicBezTo>
                  <a:cubicBezTo>
                    <a:pt x="106" y="309"/>
                    <a:pt x="106" y="309"/>
                    <a:pt x="106" y="309"/>
                  </a:cubicBezTo>
                  <a:cubicBezTo>
                    <a:pt x="109" y="310"/>
                    <a:pt x="109" y="310"/>
                    <a:pt x="109" y="310"/>
                  </a:cubicBezTo>
                  <a:cubicBezTo>
                    <a:pt x="109" y="310"/>
                    <a:pt x="113" y="309"/>
                    <a:pt x="113" y="312"/>
                  </a:cubicBezTo>
                  <a:cubicBezTo>
                    <a:pt x="113" y="314"/>
                    <a:pt x="111" y="314"/>
                    <a:pt x="113" y="316"/>
                  </a:cubicBezTo>
                  <a:cubicBezTo>
                    <a:pt x="114" y="318"/>
                    <a:pt x="118" y="320"/>
                    <a:pt x="118" y="320"/>
                  </a:cubicBezTo>
                  <a:cubicBezTo>
                    <a:pt x="118" y="320"/>
                    <a:pt x="120" y="320"/>
                    <a:pt x="121" y="320"/>
                  </a:cubicBezTo>
                  <a:cubicBezTo>
                    <a:pt x="122" y="320"/>
                    <a:pt x="123" y="320"/>
                    <a:pt x="123" y="320"/>
                  </a:cubicBezTo>
                  <a:cubicBezTo>
                    <a:pt x="125" y="323"/>
                    <a:pt x="125" y="323"/>
                    <a:pt x="125" y="323"/>
                  </a:cubicBezTo>
                  <a:cubicBezTo>
                    <a:pt x="125" y="323"/>
                    <a:pt x="124" y="324"/>
                    <a:pt x="126" y="324"/>
                  </a:cubicBezTo>
                  <a:cubicBezTo>
                    <a:pt x="127" y="324"/>
                    <a:pt x="132" y="324"/>
                    <a:pt x="132" y="324"/>
                  </a:cubicBezTo>
                  <a:cubicBezTo>
                    <a:pt x="137" y="326"/>
                    <a:pt x="137" y="326"/>
                    <a:pt x="137" y="326"/>
                  </a:cubicBezTo>
                  <a:cubicBezTo>
                    <a:pt x="137" y="329"/>
                    <a:pt x="137" y="329"/>
                    <a:pt x="137" y="329"/>
                  </a:cubicBezTo>
                  <a:cubicBezTo>
                    <a:pt x="137" y="329"/>
                    <a:pt x="136" y="331"/>
                    <a:pt x="138" y="331"/>
                  </a:cubicBezTo>
                  <a:cubicBezTo>
                    <a:pt x="139" y="332"/>
                    <a:pt x="143" y="331"/>
                    <a:pt x="143" y="331"/>
                  </a:cubicBezTo>
                  <a:cubicBezTo>
                    <a:pt x="143" y="331"/>
                    <a:pt x="142" y="330"/>
                    <a:pt x="144" y="331"/>
                  </a:cubicBezTo>
                  <a:cubicBezTo>
                    <a:pt x="145" y="332"/>
                    <a:pt x="146" y="333"/>
                    <a:pt x="146" y="333"/>
                  </a:cubicBezTo>
                  <a:cubicBezTo>
                    <a:pt x="146" y="333"/>
                    <a:pt x="147" y="335"/>
                    <a:pt x="147" y="336"/>
                  </a:cubicBezTo>
                  <a:cubicBezTo>
                    <a:pt x="147" y="337"/>
                    <a:pt x="148" y="339"/>
                    <a:pt x="148" y="339"/>
                  </a:cubicBezTo>
                  <a:cubicBezTo>
                    <a:pt x="148" y="339"/>
                    <a:pt x="145" y="340"/>
                    <a:pt x="150" y="340"/>
                  </a:cubicBezTo>
                  <a:cubicBezTo>
                    <a:pt x="155" y="340"/>
                    <a:pt x="155" y="340"/>
                    <a:pt x="155" y="340"/>
                  </a:cubicBezTo>
                  <a:cubicBezTo>
                    <a:pt x="159" y="340"/>
                    <a:pt x="159" y="340"/>
                    <a:pt x="159" y="340"/>
                  </a:cubicBezTo>
                  <a:cubicBezTo>
                    <a:pt x="163" y="341"/>
                    <a:pt x="163" y="341"/>
                    <a:pt x="163" y="341"/>
                  </a:cubicBezTo>
                  <a:cubicBezTo>
                    <a:pt x="170" y="344"/>
                    <a:pt x="170" y="344"/>
                    <a:pt x="170" y="344"/>
                  </a:cubicBezTo>
                  <a:cubicBezTo>
                    <a:pt x="177" y="348"/>
                    <a:pt x="177" y="348"/>
                    <a:pt x="177" y="348"/>
                  </a:cubicBezTo>
                  <a:cubicBezTo>
                    <a:pt x="177" y="348"/>
                    <a:pt x="176" y="351"/>
                    <a:pt x="178" y="351"/>
                  </a:cubicBezTo>
                  <a:cubicBezTo>
                    <a:pt x="179" y="351"/>
                    <a:pt x="183" y="351"/>
                    <a:pt x="183" y="351"/>
                  </a:cubicBezTo>
                  <a:cubicBezTo>
                    <a:pt x="186" y="359"/>
                    <a:pt x="186" y="359"/>
                    <a:pt x="186" y="359"/>
                  </a:cubicBezTo>
                  <a:cubicBezTo>
                    <a:pt x="181" y="359"/>
                    <a:pt x="181" y="359"/>
                    <a:pt x="181" y="359"/>
                  </a:cubicBezTo>
                  <a:cubicBezTo>
                    <a:pt x="184" y="367"/>
                    <a:pt x="184" y="367"/>
                    <a:pt x="184" y="367"/>
                  </a:cubicBezTo>
                  <a:cubicBezTo>
                    <a:pt x="186" y="371"/>
                    <a:pt x="186" y="371"/>
                    <a:pt x="186" y="371"/>
                  </a:cubicBezTo>
                  <a:cubicBezTo>
                    <a:pt x="185" y="376"/>
                    <a:pt x="185" y="376"/>
                    <a:pt x="185" y="376"/>
                  </a:cubicBezTo>
                  <a:cubicBezTo>
                    <a:pt x="182" y="379"/>
                    <a:pt x="182" y="379"/>
                    <a:pt x="182" y="379"/>
                  </a:cubicBezTo>
                  <a:cubicBezTo>
                    <a:pt x="182" y="379"/>
                    <a:pt x="182" y="381"/>
                    <a:pt x="182" y="381"/>
                  </a:cubicBezTo>
                  <a:cubicBezTo>
                    <a:pt x="182" y="382"/>
                    <a:pt x="184" y="382"/>
                    <a:pt x="184" y="382"/>
                  </a:cubicBezTo>
                  <a:cubicBezTo>
                    <a:pt x="184" y="382"/>
                    <a:pt x="186" y="384"/>
                    <a:pt x="186" y="385"/>
                  </a:cubicBezTo>
                  <a:cubicBezTo>
                    <a:pt x="186" y="386"/>
                    <a:pt x="189" y="387"/>
                    <a:pt x="189" y="388"/>
                  </a:cubicBezTo>
                  <a:cubicBezTo>
                    <a:pt x="190" y="389"/>
                    <a:pt x="193" y="392"/>
                    <a:pt x="193" y="392"/>
                  </a:cubicBezTo>
                  <a:cubicBezTo>
                    <a:pt x="194" y="394"/>
                    <a:pt x="194" y="394"/>
                    <a:pt x="194" y="394"/>
                  </a:cubicBezTo>
                  <a:cubicBezTo>
                    <a:pt x="198" y="396"/>
                    <a:pt x="198" y="396"/>
                    <a:pt x="198" y="396"/>
                  </a:cubicBezTo>
                  <a:cubicBezTo>
                    <a:pt x="198" y="396"/>
                    <a:pt x="198" y="396"/>
                    <a:pt x="198" y="397"/>
                  </a:cubicBezTo>
                  <a:cubicBezTo>
                    <a:pt x="198" y="399"/>
                    <a:pt x="200" y="401"/>
                    <a:pt x="200" y="401"/>
                  </a:cubicBezTo>
                  <a:cubicBezTo>
                    <a:pt x="204" y="404"/>
                    <a:pt x="204" y="404"/>
                    <a:pt x="204" y="404"/>
                  </a:cubicBezTo>
                  <a:cubicBezTo>
                    <a:pt x="204" y="404"/>
                    <a:pt x="204" y="403"/>
                    <a:pt x="204" y="405"/>
                  </a:cubicBezTo>
                  <a:cubicBezTo>
                    <a:pt x="204" y="407"/>
                    <a:pt x="204" y="410"/>
                    <a:pt x="204" y="410"/>
                  </a:cubicBezTo>
                  <a:cubicBezTo>
                    <a:pt x="208" y="410"/>
                    <a:pt x="208" y="410"/>
                    <a:pt x="208" y="410"/>
                  </a:cubicBezTo>
                  <a:cubicBezTo>
                    <a:pt x="207" y="414"/>
                    <a:pt x="207" y="414"/>
                    <a:pt x="207" y="414"/>
                  </a:cubicBezTo>
                  <a:cubicBezTo>
                    <a:pt x="207" y="414"/>
                    <a:pt x="205" y="414"/>
                    <a:pt x="207" y="417"/>
                  </a:cubicBezTo>
                  <a:cubicBezTo>
                    <a:pt x="209" y="419"/>
                    <a:pt x="209" y="421"/>
                    <a:pt x="209" y="421"/>
                  </a:cubicBezTo>
                  <a:cubicBezTo>
                    <a:pt x="216" y="426"/>
                    <a:pt x="216" y="426"/>
                    <a:pt x="216" y="426"/>
                  </a:cubicBezTo>
                  <a:cubicBezTo>
                    <a:pt x="220" y="426"/>
                    <a:pt x="220" y="426"/>
                    <a:pt x="220" y="426"/>
                  </a:cubicBezTo>
                  <a:cubicBezTo>
                    <a:pt x="224" y="425"/>
                    <a:pt x="224" y="425"/>
                    <a:pt x="224" y="425"/>
                  </a:cubicBezTo>
                  <a:cubicBezTo>
                    <a:pt x="226" y="421"/>
                    <a:pt x="226" y="421"/>
                    <a:pt x="226" y="421"/>
                  </a:cubicBezTo>
                  <a:cubicBezTo>
                    <a:pt x="226" y="421"/>
                    <a:pt x="229" y="421"/>
                    <a:pt x="232" y="422"/>
                  </a:cubicBezTo>
                  <a:cubicBezTo>
                    <a:pt x="234" y="423"/>
                    <a:pt x="238" y="422"/>
                    <a:pt x="238" y="422"/>
                  </a:cubicBezTo>
                  <a:cubicBezTo>
                    <a:pt x="238" y="422"/>
                    <a:pt x="238" y="422"/>
                    <a:pt x="238" y="424"/>
                  </a:cubicBezTo>
                  <a:cubicBezTo>
                    <a:pt x="239" y="426"/>
                    <a:pt x="241" y="425"/>
                    <a:pt x="241" y="425"/>
                  </a:cubicBezTo>
                  <a:cubicBezTo>
                    <a:pt x="241" y="425"/>
                    <a:pt x="244" y="425"/>
                    <a:pt x="244" y="426"/>
                  </a:cubicBezTo>
                  <a:cubicBezTo>
                    <a:pt x="244" y="427"/>
                    <a:pt x="246" y="428"/>
                    <a:pt x="247" y="430"/>
                  </a:cubicBezTo>
                  <a:cubicBezTo>
                    <a:pt x="248" y="432"/>
                    <a:pt x="248" y="431"/>
                    <a:pt x="249" y="432"/>
                  </a:cubicBezTo>
                  <a:cubicBezTo>
                    <a:pt x="249" y="433"/>
                    <a:pt x="245" y="434"/>
                    <a:pt x="250" y="434"/>
                  </a:cubicBezTo>
                  <a:cubicBezTo>
                    <a:pt x="254" y="435"/>
                    <a:pt x="264" y="436"/>
                    <a:pt x="264" y="436"/>
                  </a:cubicBezTo>
                  <a:cubicBezTo>
                    <a:pt x="264" y="436"/>
                    <a:pt x="270" y="434"/>
                    <a:pt x="273" y="434"/>
                  </a:cubicBezTo>
                  <a:cubicBezTo>
                    <a:pt x="276" y="434"/>
                    <a:pt x="276" y="435"/>
                    <a:pt x="276" y="435"/>
                  </a:cubicBezTo>
                  <a:cubicBezTo>
                    <a:pt x="279" y="435"/>
                    <a:pt x="279" y="435"/>
                    <a:pt x="279" y="435"/>
                  </a:cubicBezTo>
                  <a:cubicBezTo>
                    <a:pt x="279" y="435"/>
                    <a:pt x="281" y="434"/>
                    <a:pt x="281" y="433"/>
                  </a:cubicBezTo>
                  <a:cubicBezTo>
                    <a:pt x="281" y="432"/>
                    <a:pt x="282" y="429"/>
                    <a:pt x="282" y="429"/>
                  </a:cubicBezTo>
                  <a:cubicBezTo>
                    <a:pt x="282" y="429"/>
                    <a:pt x="281" y="427"/>
                    <a:pt x="283" y="427"/>
                  </a:cubicBezTo>
                  <a:cubicBezTo>
                    <a:pt x="285" y="427"/>
                    <a:pt x="286" y="426"/>
                    <a:pt x="286" y="426"/>
                  </a:cubicBezTo>
                  <a:cubicBezTo>
                    <a:pt x="289" y="424"/>
                    <a:pt x="289" y="424"/>
                    <a:pt x="289" y="424"/>
                  </a:cubicBezTo>
                  <a:cubicBezTo>
                    <a:pt x="288" y="416"/>
                    <a:pt x="288" y="416"/>
                    <a:pt x="288" y="416"/>
                  </a:cubicBezTo>
                  <a:cubicBezTo>
                    <a:pt x="288" y="416"/>
                    <a:pt x="288" y="413"/>
                    <a:pt x="287" y="412"/>
                  </a:cubicBezTo>
                  <a:cubicBezTo>
                    <a:pt x="285" y="411"/>
                    <a:pt x="282" y="408"/>
                    <a:pt x="282" y="408"/>
                  </a:cubicBezTo>
                  <a:cubicBezTo>
                    <a:pt x="281" y="405"/>
                    <a:pt x="281" y="405"/>
                    <a:pt x="281" y="405"/>
                  </a:cubicBezTo>
                  <a:cubicBezTo>
                    <a:pt x="277" y="402"/>
                    <a:pt x="277" y="402"/>
                    <a:pt x="277" y="402"/>
                  </a:cubicBezTo>
                  <a:cubicBezTo>
                    <a:pt x="277" y="402"/>
                    <a:pt x="276" y="400"/>
                    <a:pt x="275" y="400"/>
                  </a:cubicBezTo>
                  <a:cubicBezTo>
                    <a:pt x="274" y="401"/>
                    <a:pt x="275" y="401"/>
                    <a:pt x="273" y="404"/>
                  </a:cubicBezTo>
                  <a:cubicBezTo>
                    <a:pt x="271" y="406"/>
                    <a:pt x="268" y="407"/>
                    <a:pt x="268" y="407"/>
                  </a:cubicBezTo>
                  <a:cubicBezTo>
                    <a:pt x="262" y="409"/>
                    <a:pt x="262" y="409"/>
                    <a:pt x="262" y="409"/>
                  </a:cubicBezTo>
                  <a:cubicBezTo>
                    <a:pt x="262" y="409"/>
                    <a:pt x="258" y="407"/>
                    <a:pt x="257" y="405"/>
                  </a:cubicBezTo>
                  <a:cubicBezTo>
                    <a:pt x="256" y="404"/>
                    <a:pt x="249" y="398"/>
                    <a:pt x="249" y="398"/>
                  </a:cubicBezTo>
                  <a:cubicBezTo>
                    <a:pt x="249" y="398"/>
                    <a:pt x="245" y="395"/>
                    <a:pt x="244" y="395"/>
                  </a:cubicBezTo>
                  <a:cubicBezTo>
                    <a:pt x="242" y="395"/>
                    <a:pt x="240" y="395"/>
                    <a:pt x="240" y="395"/>
                  </a:cubicBezTo>
                  <a:cubicBezTo>
                    <a:pt x="237" y="390"/>
                    <a:pt x="237" y="390"/>
                    <a:pt x="237" y="390"/>
                  </a:cubicBezTo>
                  <a:cubicBezTo>
                    <a:pt x="236" y="389"/>
                    <a:pt x="236" y="389"/>
                    <a:pt x="236" y="389"/>
                  </a:cubicBezTo>
                  <a:cubicBezTo>
                    <a:pt x="236" y="389"/>
                    <a:pt x="233" y="386"/>
                    <a:pt x="235" y="386"/>
                  </a:cubicBezTo>
                  <a:cubicBezTo>
                    <a:pt x="238" y="386"/>
                    <a:pt x="239" y="383"/>
                    <a:pt x="239" y="383"/>
                  </a:cubicBezTo>
                  <a:cubicBezTo>
                    <a:pt x="239" y="380"/>
                    <a:pt x="239" y="380"/>
                    <a:pt x="239" y="380"/>
                  </a:cubicBezTo>
                  <a:cubicBezTo>
                    <a:pt x="239" y="378"/>
                    <a:pt x="239" y="378"/>
                    <a:pt x="239" y="378"/>
                  </a:cubicBezTo>
                  <a:cubicBezTo>
                    <a:pt x="238" y="373"/>
                    <a:pt x="238" y="373"/>
                    <a:pt x="238" y="373"/>
                  </a:cubicBezTo>
                  <a:cubicBezTo>
                    <a:pt x="238" y="373"/>
                    <a:pt x="237" y="368"/>
                    <a:pt x="238" y="367"/>
                  </a:cubicBezTo>
                  <a:cubicBezTo>
                    <a:pt x="240" y="367"/>
                    <a:pt x="246" y="366"/>
                    <a:pt x="246" y="366"/>
                  </a:cubicBezTo>
                  <a:cubicBezTo>
                    <a:pt x="246" y="366"/>
                    <a:pt x="249" y="367"/>
                    <a:pt x="252" y="368"/>
                  </a:cubicBezTo>
                  <a:cubicBezTo>
                    <a:pt x="254" y="368"/>
                    <a:pt x="256" y="369"/>
                    <a:pt x="256" y="369"/>
                  </a:cubicBezTo>
                  <a:cubicBezTo>
                    <a:pt x="256" y="369"/>
                    <a:pt x="262" y="372"/>
                    <a:pt x="263" y="373"/>
                  </a:cubicBezTo>
                  <a:cubicBezTo>
                    <a:pt x="263" y="374"/>
                    <a:pt x="265" y="375"/>
                    <a:pt x="267" y="376"/>
                  </a:cubicBezTo>
                  <a:cubicBezTo>
                    <a:pt x="270" y="378"/>
                    <a:pt x="276" y="376"/>
                    <a:pt x="276" y="376"/>
                  </a:cubicBezTo>
                  <a:cubicBezTo>
                    <a:pt x="276" y="376"/>
                    <a:pt x="279" y="375"/>
                    <a:pt x="281" y="375"/>
                  </a:cubicBezTo>
                  <a:cubicBezTo>
                    <a:pt x="282" y="375"/>
                    <a:pt x="291" y="375"/>
                    <a:pt x="291" y="375"/>
                  </a:cubicBezTo>
                  <a:cubicBezTo>
                    <a:pt x="291" y="375"/>
                    <a:pt x="295" y="375"/>
                    <a:pt x="296" y="375"/>
                  </a:cubicBezTo>
                  <a:cubicBezTo>
                    <a:pt x="297" y="375"/>
                    <a:pt x="301" y="375"/>
                    <a:pt x="301" y="375"/>
                  </a:cubicBezTo>
                  <a:cubicBezTo>
                    <a:pt x="309" y="377"/>
                    <a:pt x="309" y="377"/>
                    <a:pt x="309" y="377"/>
                  </a:cubicBezTo>
                  <a:cubicBezTo>
                    <a:pt x="315" y="374"/>
                    <a:pt x="315" y="374"/>
                    <a:pt x="315" y="374"/>
                  </a:cubicBezTo>
                  <a:cubicBezTo>
                    <a:pt x="315" y="374"/>
                    <a:pt x="315" y="369"/>
                    <a:pt x="317" y="369"/>
                  </a:cubicBezTo>
                  <a:cubicBezTo>
                    <a:pt x="318" y="369"/>
                    <a:pt x="320" y="369"/>
                    <a:pt x="322" y="369"/>
                  </a:cubicBezTo>
                  <a:cubicBezTo>
                    <a:pt x="324" y="370"/>
                    <a:pt x="330" y="368"/>
                    <a:pt x="330" y="368"/>
                  </a:cubicBezTo>
                  <a:cubicBezTo>
                    <a:pt x="324" y="360"/>
                    <a:pt x="324" y="360"/>
                    <a:pt x="324" y="360"/>
                  </a:cubicBezTo>
                  <a:cubicBezTo>
                    <a:pt x="324" y="360"/>
                    <a:pt x="324" y="360"/>
                    <a:pt x="322" y="356"/>
                  </a:cubicBezTo>
                  <a:cubicBezTo>
                    <a:pt x="321" y="352"/>
                    <a:pt x="318" y="348"/>
                    <a:pt x="318" y="348"/>
                  </a:cubicBezTo>
                  <a:cubicBezTo>
                    <a:pt x="318" y="348"/>
                    <a:pt x="314" y="347"/>
                    <a:pt x="311" y="346"/>
                  </a:cubicBezTo>
                  <a:cubicBezTo>
                    <a:pt x="308" y="345"/>
                    <a:pt x="310" y="346"/>
                    <a:pt x="308" y="344"/>
                  </a:cubicBezTo>
                  <a:cubicBezTo>
                    <a:pt x="306" y="343"/>
                    <a:pt x="297" y="338"/>
                    <a:pt x="297" y="338"/>
                  </a:cubicBezTo>
                  <a:cubicBezTo>
                    <a:pt x="297" y="338"/>
                    <a:pt x="293" y="337"/>
                    <a:pt x="292" y="335"/>
                  </a:cubicBezTo>
                  <a:cubicBezTo>
                    <a:pt x="291" y="332"/>
                    <a:pt x="292" y="323"/>
                    <a:pt x="292" y="323"/>
                  </a:cubicBezTo>
                  <a:cubicBezTo>
                    <a:pt x="293" y="318"/>
                    <a:pt x="293" y="318"/>
                    <a:pt x="293" y="318"/>
                  </a:cubicBezTo>
                  <a:cubicBezTo>
                    <a:pt x="298" y="308"/>
                    <a:pt x="298" y="308"/>
                    <a:pt x="298" y="308"/>
                  </a:cubicBezTo>
                  <a:cubicBezTo>
                    <a:pt x="300" y="299"/>
                    <a:pt x="300" y="299"/>
                    <a:pt x="300" y="299"/>
                  </a:cubicBezTo>
                  <a:cubicBezTo>
                    <a:pt x="310" y="287"/>
                    <a:pt x="310" y="287"/>
                    <a:pt x="310" y="287"/>
                  </a:cubicBezTo>
                  <a:cubicBezTo>
                    <a:pt x="313" y="278"/>
                    <a:pt x="313" y="278"/>
                    <a:pt x="313" y="278"/>
                  </a:cubicBezTo>
                  <a:cubicBezTo>
                    <a:pt x="315" y="269"/>
                    <a:pt x="315" y="269"/>
                    <a:pt x="315" y="269"/>
                  </a:cubicBezTo>
                  <a:cubicBezTo>
                    <a:pt x="315" y="260"/>
                    <a:pt x="315" y="260"/>
                    <a:pt x="315" y="260"/>
                  </a:cubicBezTo>
                  <a:cubicBezTo>
                    <a:pt x="315" y="253"/>
                    <a:pt x="315" y="253"/>
                    <a:pt x="315" y="253"/>
                  </a:cubicBezTo>
                  <a:cubicBezTo>
                    <a:pt x="328" y="253"/>
                    <a:pt x="328" y="253"/>
                    <a:pt x="328" y="253"/>
                  </a:cubicBezTo>
                  <a:cubicBezTo>
                    <a:pt x="328" y="256"/>
                    <a:pt x="328" y="256"/>
                    <a:pt x="328" y="256"/>
                  </a:cubicBezTo>
                  <a:cubicBezTo>
                    <a:pt x="328" y="256"/>
                    <a:pt x="330" y="252"/>
                    <a:pt x="331" y="252"/>
                  </a:cubicBezTo>
                  <a:cubicBezTo>
                    <a:pt x="332" y="252"/>
                    <a:pt x="340" y="247"/>
                    <a:pt x="340" y="247"/>
                  </a:cubicBezTo>
                  <a:cubicBezTo>
                    <a:pt x="343" y="249"/>
                    <a:pt x="343" y="249"/>
                    <a:pt x="343" y="249"/>
                  </a:cubicBezTo>
                  <a:cubicBezTo>
                    <a:pt x="351" y="251"/>
                    <a:pt x="351" y="251"/>
                    <a:pt x="351" y="251"/>
                  </a:cubicBezTo>
                  <a:cubicBezTo>
                    <a:pt x="351" y="251"/>
                    <a:pt x="354" y="252"/>
                    <a:pt x="353" y="254"/>
                  </a:cubicBezTo>
                  <a:cubicBezTo>
                    <a:pt x="352" y="256"/>
                    <a:pt x="352" y="256"/>
                    <a:pt x="353" y="256"/>
                  </a:cubicBezTo>
                  <a:cubicBezTo>
                    <a:pt x="354" y="256"/>
                    <a:pt x="358" y="253"/>
                    <a:pt x="358" y="253"/>
                  </a:cubicBezTo>
                  <a:cubicBezTo>
                    <a:pt x="365" y="256"/>
                    <a:pt x="365" y="256"/>
                    <a:pt x="365" y="256"/>
                  </a:cubicBezTo>
                  <a:cubicBezTo>
                    <a:pt x="359" y="249"/>
                    <a:pt x="359" y="249"/>
                    <a:pt x="359" y="249"/>
                  </a:cubicBezTo>
                  <a:cubicBezTo>
                    <a:pt x="359" y="249"/>
                    <a:pt x="358" y="244"/>
                    <a:pt x="358" y="242"/>
                  </a:cubicBezTo>
                  <a:cubicBezTo>
                    <a:pt x="358" y="240"/>
                    <a:pt x="357" y="232"/>
                    <a:pt x="357" y="232"/>
                  </a:cubicBezTo>
                  <a:cubicBezTo>
                    <a:pt x="356" y="226"/>
                    <a:pt x="356" y="226"/>
                    <a:pt x="356" y="226"/>
                  </a:cubicBezTo>
                  <a:cubicBezTo>
                    <a:pt x="354" y="221"/>
                    <a:pt x="354" y="221"/>
                    <a:pt x="354" y="221"/>
                  </a:cubicBezTo>
                  <a:cubicBezTo>
                    <a:pt x="351" y="218"/>
                    <a:pt x="351" y="218"/>
                    <a:pt x="351" y="218"/>
                  </a:cubicBezTo>
                  <a:cubicBezTo>
                    <a:pt x="350" y="213"/>
                    <a:pt x="350" y="213"/>
                    <a:pt x="350" y="213"/>
                  </a:cubicBezTo>
                  <a:cubicBezTo>
                    <a:pt x="348" y="209"/>
                    <a:pt x="348" y="209"/>
                    <a:pt x="348" y="209"/>
                  </a:cubicBezTo>
                  <a:cubicBezTo>
                    <a:pt x="341" y="205"/>
                    <a:pt x="341" y="205"/>
                    <a:pt x="341" y="205"/>
                  </a:cubicBezTo>
                  <a:cubicBezTo>
                    <a:pt x="336" y="204"/>
                    <a:pt x="336" y="204"/>
                    <a:pt x="336" y="204"/>
                  </a:cubicBezTo>
                  <a:cubicBezTo>
                    <a:pt x="332" y="205"/>
                    <a:pt x="332" y="205"/>
                    <a:pt x="332" y="205"/>
                  </a:cubicBezTo>
                  <a:cubicBezTo>
                    <a:pt x="328" y="205"/>
                    <a:pt x="328" y="205"/>
                    <a:pt x="328" y="205"/>
                  </a:cubicBezTo>
                  <a:cubicBezTo>
                    <a:pt x="325" y="200"/>
                    <a:pt x="325" y="200"/>
                    <a:pt x="325" y="200"/>
                  </a:cubicBezTo>
                  <a:cubicBezTo>
                    <a:pt x="325" y="200"/>
                    <a:pt x="324" y="193"/>
                    <a:pt x="324" y="192"/>
                  </a:cubicBezTo>
                  <a:cubicBezTo>
                    <a:pt x="324" y="191"/>
                    <a:pt x="322" y="184"/>
                    <a:pt x="322" y="184"/>
                  </a:cubicBezTo>
                  <a:cubicBezTo>
                    <a:pt x="321" y="176"/>
                    <a:pt x="321" y="176"/>
                    <a:pt x="321" y="176"/>
                  </a:cubicBezTo>
                  <a:cubicBezTo>
                    <a:pt x="318" y="168"/>
                    <a:pt x="318" y="168"/>
                    <a:pt x="318" y="168"/>
                  </a:cubicBezTo>
                  <a:cubicBezTo>
                    <a:pt x="318" y="168"/>
                    <a:pt x="316" y="163"/>
                    <a:pt x="315" y="161"/>
                  </a:cubicBezTo>
                  <a:cubicBezTo>
                    <a:pt x="314" y="159"/>
                    <a:pt x="312" y="155"/>
                    <a:pt x="312" y="155"/>
                  </a:cubicBezTo>
                  <a:cubicBezTo>
                    <a:pt x="310" y="148"/>
                    <a:pt x="310" y="148"/>
                    <a:pt x="310" y="148"/>
                  </a:cubicBezTo>
                  <a:cubicBezTo>
                    <a:pt x="302" y="146"/>
                    <a:pt x="302" y="146"/>
                    <a:pt x="302" y="146"/>
                  </a:cubicBezTo>
                  <a:cubicBezTo>
                    <a:pt x="289" y="142"/>
                    <a:pt x="289" y="142"/>
                    <a:pt x="289" y="142"/>
                  </a:cubicBezTo>
                  <a:cubicBezTo>
                    <a:pt x="282" y="139"/>
                    <a:pt x="282" y="139"/>
                    <a:pt x="282" y="139"/>
                  </a:cubicBezTo>
                  <a:cubicBezTo>
                    <a:pt x="283" y="136"/>
                    <a:pt x="283" y="136"/>
                    <a:pt x="283" y="136"/>
                  </a:cubicBezTo>
                  <a:cubicBezTo>
                    <a:pt x="287" y="135"/>
                    <a:pt x="287" y="135"/>
                    <a:pt x="287" y="135"/>
                  </a:cubicBezTo>
                  <a:cubicBezTo>
                    <a:pt x="287" y="135"/>
                    <a:pt x="289" y="135"/>
                    <a:pt x="291" y="135"/>
                  </a:cubicBezTo>
                  <a:cubicBezTo>
                    <a:pt x="294" y="135"/>
                    <a:pt x="296" y="135"/>
                    <a:pt x="298" y="135"/>
                  </a:cubicBezTo>
                  <a:cubicBezTo>
                    <a:pt x="300" y="135"/>
                    <a:pt x="303" y="135"/>
                    <a:pt x="303" y="135"/>
                  </a:cubicBezTo>
                  <a:cubicBezTo>
                    <a:pt x="307" y="130"/>
                    <a:pt x="307" y="130"/>
                    <a:pt x="307" y="130"/>
                  </a:cubicBezTo>
                  <a:cubicBezTo>
                    <a:pt x="322" y="122"/>
                    <a:pt x="322" y="122"/>
                    <a:pt x="322" y="122"/>
                  </a:cubicBezTo>
                  <a:cubicBezTo>
                    <a:pt x="329" y="121"/>
                    <a:pt x="329" y="121"/>
                    <a:pt x="329" y="121"/>
                  </a:cubicBezTo>
                  <a:cubicBezTo>
                    <a:pt x="336" y="121"/>
                    <a:pt x="336" y="121"/>
                    <a:pt x="336" y="121"/>
                  </a:cubicBezTo>
                  <a:cubicBezTo>
                    <a:pt x="336" y="121"/>
                    <a:pt x="336" y="125"/>
                    <a:pt x="338" y="126"/>
                  </a:cubicBezTo>
                  <a:cubicBezTo>
                    <a:pt x="340" y="127"/>
                    <a:pt x="341" y="127"/>
                    <a:pt x="342" y="128"/>
                  </a:cubicBezTo>
                  <a:cubicBezTo>
                    <a:pt x="344" y="128"/>
                    <a:pt x="350" y="129"/>
                    <a:pt x="350" y="129"/>
                  </a:cubicBezTo>
                  <a:cubicBezTo>
                    <a:pt x="354" y="131"/>
                    <a:pt x="354" y="131"/>
                    <a:pt x="354" y="131"/>
                  </a:cubicBezTo>
                  <a:cubicBezTo>
                    <a:pt x="358" y="137"/>
                    <a:pt x="358" y="137"/>
                    <a:pt x="358" y="137"/>
                  </a:cubicBezTo>
                  <a:cubicBezTo>
                    <a:pt x="365" y="141"/>
                    <a:pt x="365" y="141"/>
                    <a:pt x="365" y="141"/>
                  </a:cubicBezTo>
                  <a:cubicBezTo>
                    <a:pt x="365" y="141"/>
                    <a:pt x="366" y="144"/>
                    <a:pt x="365" y="145"/>
                  </a:cubicBezTo>
                  <a:cubicBezTo>
                    <a:pt x="364" y="146"/>
                    <a:pt x="365" y="149"/>
                    <a:pt x="361" y="151"/>
                  </a:cubicBezTo>
                  <a:cubicBezTo>
                    <a:pt x="357" y="153"/>
                    <a:pt x="352" y="157"/>
                    <a:pt x="351" y="157"/>
                  </a:cubicBezTo>
                  <a:cubicBezTo>
                    <a:pt x="350" y="158"/>
                    <a:pt x="347" y="162"/>
                    <a:pt x="347" y="162"/>
                  </a:cubicBezTo>
                  <a:cubicBezTo>
                    <a:pt x="345" y="166"/>
                    <a:pt x="345" y="166"/>
                    <a:pt x="345" y="166"/>
                  </a:cubicBezTo>
                  <a:cubicBezTo>
                    <a:pt x="346" y="169"/>
                    <a:pt x="346" y="169"/>
                    <a:pt x="346" y="169"/>
                  </a:cubicBezTo>
                  <a:cubicBezTo>
                    <a:pt x="346" y="169"/>
                    <a:pt x="346" y="170"/>
                    <a:pt x="346" y="171"/>
                  </a:cubicBezTo>
                  <a:cubicBezTo>
                    <a:pt x="345" y="173"/>
                    <a:pt x="344" y="176"/>
                    <a:pt x="344" y="176"/>
                  </a:cubicBezTo>
                  <a:cubicBezTo>
                    <a:pt x="345" y="181"/>
                    <a:pt x="345" y="181"/>
                    <a:pt x="345" y="181"/>
                  </a:cubicBezTo>
                  <a:cubicBezTo>
                    <a:pt x="345" y="181"/>
                    <a:pt x="346" y="183"/>
                    <a:pt x="347" y="185"/>
                  </a:cubicBezTo>
                  <a:cubicBezTo>
                    <a:pt x="347" y="186"/>
                    <a:pt x="356" y="188"/>
                    <a:pt x="356" y="188"/>
                  </a:cubicBezTo>
                  <a:cubicBezTo>
                    <a:pt x="365" y="189"/>
                    <a:pt x="365" y="189"/>
                    <a:pt x="365" y="189"/>
                  </a:cubicBezTo>
                  <a:cubicBezTo>
                    <a:pt x="372" y="196"/>
                    <a:pt x="372" y="196"/>
                    <a:pt x="372" y="196"/>
                  </a:cubicBezTo>
                  <a:cubicBezTo>
                    <a:pt x="378" y="199"/>
                    <a:pt x="378" y="199"/>
                    <a:pt x="378" y="199"/>
                  </a:cubicBezTo>
                  <a:cubicBezTo>
                    <a:pt x="385" y="198"/>
                    <a:pt x="385" y="198"/>
                    <a:pt x="385" y="198"/>
                  </a:cubicBezTo>
                  <a:cubicBezTo>
                    <a:pt x="392" y="193"/>
                    <a:pt x="392" y="193"/>
                    <a:pt x="392" y="193"/>
                  </a:cubicBezTo>
                  <a:cubicBezTo>
                    <a:pt x="397" y="190"/>
                    <a:pt x="397" y="190"/>
                    <a:pt x="397" y="190"/>
                  </a:cubicBezTo>
                  <a:cubicBezTo>
                    <a:pt x="397" y="190"/>
                    <a:pt x="400" y="186"/>
                    <a:pt x="401" y="185"/>
                  </a:cubicBezTo>
                  <a:cubicBezTo>
                    <a:pt x="402" y="184"/>
                    <a:pt x="405" y="181"/>
                    <a:pt x="405" y="181"/>
                  </a:cubicBezTo>
                  <a:cubicBezTo>
                    <a:pt x="405" y="181"/>
                    <a:pt x="407" y="179"/>
                    <a:pt x="407" y="178"/>
                  </a:cubicBezTo>
                  <a:cubicBezTo>
                    <a:pt x="407" y="177"/>
                    <a:pt x="406" y="169"/>
                    <a:pt x="406" y="169"/>
                  </a:cubicBezTo>
                  <a:cubicBezTo>
                    <a:pt x="404" y="163"/>
                    <a:pt x="404" y="163"/>
                    <a:pt x="404" y="163"/>
                  </a:cubicBezTo>
                  <a:cubicBezTo>
                    <a:pt x="401" y="156"/>
                    <a:pt x="401" y="156"/>
                    <a:pt x="401" y="156"/>
                  </a:cubicBezTo>
                  <a:cubicBezTo>
                    <a:pt x="401" y="156"/>
                    <a:pt x="399" y="153"/>
                    <a:pt x="399" y="151"/>
                  </a:cubicBezTo>
                  <a:cubicBezTo>
                    <a:pt x="399" y="150"/>
                    <a:pt x="398" y="146"/>
                    <a:pt x="398" y="146"/>
                  </a:cubicBezTo>
                  <a:cubicBezTo>
                    <a:pt x="394" y="142"/>
                    <a:pt x="394" y="142"/>
                    <a:pt x="394" y="142"/>
                  </a:cubicBezTo>
                  <a:cubicBezTo>
                    <a:pt x="396" y="138"/>
                    <a:pt x="396" y="138"/>
                    <a:pt x="396" y="138"/>
                  </a:cubicBezTo>
                  <a:cubicBezTo>
                    <a:pt x="398" y="135"/>
                    <a:pt x="398" y="135"/>
                    <a:pt x="398" y="135"/>
                  </a:cubicBezTo>
                  <a:cubicBezTo>
                    <a:pt x="403" y="129"/>
                    <a:pt x="403" y="129"/>
                    <a:pt x="403" y="129"/>
                  </a:cubicBezTo>
                  <a:cubicBezTo>
                    <a:pt x="405" y="125"/>
                    <a:pt x="405" y="125"/>
                    <a:pt x="405" y="125"/>
                  </a:cubicBezTo>
                  <a:cubicBezTo>
                    <a:pt x="401" y="120"/>
                    <a:pt x="401" y="120"/>
                    <a:pt x="401" y="120"/>
                  </a:cubicBezTo>
                  <a:cubicBezTo>
                    <a:pt x="398" y="119"/>
                    <a:pt x="398" y="119"/>
                    <a:pt x="398" y="119"/>
                  </a:cubicBezTo>
                  <a:cubicBezTo>
                    <a:pt x="404" y="116"/>
                    <a:pt x="404" y="116"/>
                    <a:pt x="404" y="116"/>
                  </a:cubicBezTo>
                  <a:cubicBezTo>
                    <a:pt x="408" y="114"/>
                    <a:pt x="408" y="114"/>
                    <a:pt x="408" y="114"/>
                  </a:cubicBezTo>
                  <a:cubicBezTo>
                    <a:pt x="413" y="102"/>
                    <a:pt x="413" y="102"/>
                    <a:pt x="413" y="102"/>
                  </a:cubicBezTo>
                  <a:cubicBezTo>
                    <a:pt x="416" y="95"/>
                    <a:pt x="416" y="95"/>
                    <a:pt x="416" y="95"/>
                  </a:cubicBezTo>
                  <a:cubicBezTo>
                    <a:pt x="420" y="84"/>
                    <a:pt x="420" y="84"/>
                    <a:pt x="420" y="84"/>
                  </a:cubicBezTo>
                  <a:cubicBezTo>
                    <a:pt x="420" y="84"/>
                    <a:pt x="422" y="76"/>
                    <a:pt x="422" y="75"/>
                  </a:cubicBezTo>
                  <a:cubicBezTo>
                    <a:pt x="422" y="74"/>
                    <a:pt x="425" y="72"/>
                    <a:pt x="425" y="72"/>
                  </a:cubicBezTo>
                  <a:cubicBezTo>
                    <a:pt x="429" y="67"/>
                    <a:pt x="429" y="67"/>
                    <a:pt x="429" y="67"/>
                  </a:cubicBezTo>
                  <a:cubicBezTo>
                    <a:pt x="432" y="61"/>
                    <a:pt x="432" y="61"/>
                    <a:pt x="432" y="61"/>
                  </a:cubicBezTo>
                  <a:cubicBezTo>
                    <a:pt x="434" y="57"/>
                    <a:pt x="434" y="57"/>
                    <a:pt x="434" y="57"/>
                  </a:cubicBezTo>
                  <a:cubicBezTo>
                    <a:pt x="439" y="49"/>
                    <a:pt x="439" y="49"/>
                    <a:pt x="439" y="49"/>
                  </a:cubicBezTo>
                  <a:cubicBezTo>
                    <a:pt x="443" y="51"/>
                    <a:pt x="443" y="51"/>
                    <a:pt x="443" y="51"/>
                  </a:cubicBezTo>
                  <a:cubicBezTo>
                    <a:pt x="443" y="51"/>
                    <a:pt x="445" y="53"/>
                    <a:pt x="445" y="55"/>
                  </a:cubicBezTo>
                  <a:cubicBezTo>
                    <a:pt x="445" y="57"/>
                    <a:pt x="444" y="58"/>
                    <a:pt x="445" y="58"/>
                  </a:cubicBezTo>
                  <a:cubicBezTo>
                    <a:pt x="447" y="58"/>
                    <a:pt x="446" y="58"/>
                    <a:pt x="447" y="57"/>
                  </a:cubicBezTo>
                  <a:cubicBezTo>
                    <a:pt x="449" y="55"/>
                    <a:pt x="450" y="51"/>
                    <a:pt x="450" y="50"/>
                  </a:cubicBezTo>
                  <a:cubicBezTo>
                    <a:pt x="450" y="49"/>
                    <a:pt x="452" y="49"/>
                    <a:pt x="450" y="48"/>
                  </a:cubicBezTo>
                  <a:cubicBezTo>
                    <a:pt x="447" y="47"/>
                    <a:pt x="443" y="45"/>
                    <a:pt x="443" y="45"/>
                  </a:cubicBezTo>
                  <a:cubicBezTo>
                    <a:pt x="443" y="45"/>
                    <a:pt x="439" y="44"/>
                    <a:pt x="439" y="43"/>
                  </a:cubicBezTo>
                  <a:cubicBezTo>
                    <a:pt x="440" y="42"/>
                    <a:pt x="443" y="33"/>
                    <a:pt x="443" y="33"/>
                  </a:cubicBezTo>
                  <a:cubicBezTo>
                    <a:pt x="447" y="23"/>
                    <a:pt x="447" y="23"/>
                    <a:pt x="447" y="23"/>
                  </a:cubicBezTo>
                  <a:cubicBezTo>
                    <a:pt x="447" y="17"/>
                    <a:pt x="447" y="17"/>
                    <a:pt x="447" y="17"/>
                  </a:cubicBezTo>
                  <a:cubicBezTo>
                    <a:pt x="450" y="12"/>
                    <a:pt x="450" y="12"/>
                    <a:pt x="450" y="12"/>
                  </a:cubicBezTo>
                  <a:cubicBezTo>
                    <a:pt x="453" y="8"/>
                    <a:pt x="455" y="2"/>
                    <a:pt x="460" y="0"/>
                  </a:cubicBezTo>
                  <a:cubicBezTo>
                    <a:pt x="1479" y="0"/>
                    <a:pt x="1479" y="0"/>
                    <a:pt x="1479" y="0"/>
                  </a:cubicBezTo>
                  <a:cubicBezTo>
                    <a:pt x="1479" y="736"/>
                    <a:pt x="1479" y="736"/>
                    <a:pt x="1479" y="736"/>
                  </a:cubicBezTo>
                  <a:cubicBezTo>
                    <a:pt x="1465" y="741"/>
                    <a:pt x="1465" y="741"/>
                    <a:pt x="1465" y="741"/>
                  </a:cubicBezTo>
                  <a:cubicBezTo>
                    <a:pt x="1463" y="741"/>
                    <a:pt x="1435" y="737"/>
                    <a:pt x="1436" y="746"/>
                  </a:cubicBezTo>
                  <a:cubicBezTo>
                    <a:pt x="1437" y="751"/>
                    <a:pt x="1442" y="752"/>
                    <a:pt x="1442" y="752"/>
                  </a:cubicBezTo>
                  <a:cubicBezTo>
                    <a:pt x="1455" y="764"/>
                    <a:pt x="1455" y="764"/>
                    <a:pt x="1455" y="764"/>
                  </a:cubicBezTo>
                  <a:cubicBezTo>
                    <a:pt x="1454" y="771"/>
                    <a:pt x="1454" y="771"/>
                    <a:pt x="1454" y="771"/>
                  </a:cubicBezTo>
                  <a:cubicBezTo>
                    <a:pt x="1462" y="773"/>
                    <a:pt x="1462" y="773"/>
                    <a:pt x="1462" y="773"/>
                  </a:cubicBezTo>
                  <a:cubicBezTo>
                    <a:pt x="1479" y="773"/>
                    <a:pt x="1479" y="773"/>
                    <a:pt x="1479" y="773"/>
                  </a:cubicBezTo>
                  <a:cubicBezTo>
                    <a:pt x="1479" y="785"/>
                    <a:pt x="1479" y="785"/>
                    <a:pt x="1479" y="785"/>
                  </a:cubicBezTo>
                  <a:cubicBezTo>
                    <a:pt x="1469" y="786"/>
                    <a:pt x="1458" y="788"/>
                    <a:pt x="1456" y="789"/>
                  </a:cubicBezTo>
                  <a:cubicBezTo>
                    <a:pt x="1445" y="801"/>
                    <a:pt x="1445" y="801"/>
                    <a:pt x="1445" y="801"/>
                  </a:cubicBezTo>
                  <a:cubicBezTo>
                    <a:pt x="1458" y="818"/>
                    <a:pt x="1458" y="818"/>
                    <a:pt x="1458" y="818"/>
                  </a:cubicBezTo>
                  <a:cubicBezTo>
                    <a:pt x="1457" y="829"/>
                    <a:pt x="1457" y="829"/>
                    <a:pt x="1457" y="829"/>
                  </a:cubicBezTo>
                  <a:cubicBezTo>
                    <a:pt x="1446" y="837"/>
                    <a:pt x="1446" y="837"/>
                    <a:pt x="1446" y="837"/>
                  </a:cubicBezTo>
                  <a:cubicBezTo>
                    <a:pt x="1455" y="846"/>
                    <a:pt x="1455" y="846"/>
                    <a:pt x="1455" y="846"/>
                  </a:cubicBezTo>
                  <a:cubicBezTo>
                    <a:pt x="1471" y="846"/>
                    <a:pt x="1471" y="846"/>
                    <a:pt x="1471" y="846"/>
                  </a:cubicBezTo>
                  <a:cubicBezTo>
                    <a:pt x="1479" y="852"/>
                    <a:pt x="1479" y="852"/>
                    <a:pt x="1479" y="852"/>
                  </a:cubicBezTo>
                  <a:cubicBezTo>
                    <a:pt x="1479" y="899"/>
                    <a:pt x="1479" y="899"/>
                    <a:pt x="1479" y="899"/>
                  </a:cubicBezTo>
                  <a:cubicBezTo>
                    <a:pt x="1476" y="899"/>
                    <a:pt x="1472" y="900"/>
                    <a:pt x="1467" y="900"/>
                  </a:cubicBezTo>
                  <a:cubicBezTo>
                    <a:pt x="1460" y="912"/>
                    <a:pt x="1460" y="912"/>
                    <a:pt x="1460" y="912"/>
                  </a:cubicBezTo>
                  <a:cubicBezTo>
                    <a:pt x="1409" y="903"/>
                    <a:pt x="1409" y="903"/>
                    <a:pt x="1409" y="903"/>
                  </a:cubicBezTo>
                  <a:cubicBezTo>
                    <a:pt x="1392" y="893"/>
                    <a:pt x="1392" y="893"/>
                    <a:pt x="1392" y="893"/>
                  </a:cubicBezTo>
                  <a:cubicBezTo>
                    <a:pt x="1379" y="902"/>
                    <a:pt x="1382" y="898"/>
                    <a:pt x="1371" y="910"/>
                  </a:cubicBezTo>
                  <a:cubicBezTo>
                    <a:pt x="1341" y="902"/>
                    <a:pt x="1341" y="902"/>
                    <a:pt x="1341" y="902"/>
                  </a:cubicBezTo>
                  <a:cubicBezTo>
                    <a:pt x="1322" y="911"/>
                    <a:pt x="1322" y="911"/>
                    <a:pt x="1322" y="911"/>
                  </a:cubicBezTo>
                  <a:cubicBezTo>
                    <a:pt x="1300" y="933"/>
                    <a:pt x="1300" y="933"/>
                    <a:pt x="1300" y="933"/>
                  </a:cubicBezTo>
                  <a:cubicBezTo>
                    <a:pt x="1263" y="931"/>
                    <a:pt x="1263" y="931"/>
                    <a:pt x="1263" y="931"/>
                  </a:cubicBezTo>
                  <a:cubicBezTo>
                    <a:pt x="1255" y="920"/>
                    <a:pt x="1255" y="920"/>
                    <a:pt x="1255" y="920"/>
                  </a:cubicBezTo>
                  <a:cubicBezTo>
                    <a:pt x="1253" y="930"/>
                    <a:pt x="1253" y="930"/>
                    <a:pt x="1253" y="930"/>
                  </a:cubicBezTo>
                  <a:cubicBezTo>
                    <a:pt x="1261" y="940"/>
                    <a:pt x="1261" y="940"/>
                    <a:pt x="1261" y="940"/>
                  </a:cubicBezTo>
                  <a:cubicBezTo>
                    <a:pt x="1247" y="947"/>
                    <a:pt x="1247" y="947"/>
                    <a:pt x="1247" y="947"/>
                  </a:cubicBezTo>
                  <a:cubicBezTo>
                    <a:pt x="1242" y="933"/>
                    <a:pt x="1242" y="933"/>
                    <a:pt x="1242" y="933"/>
                  </a:cubicBezTo>
                  <a:cubicBezTo>
                    <a:pt x="1230" y="918"/>
                    <a:pt x="1230" y="918"/>
                    <a:pt x="1230" y="918"/>
                  </a:cubicBezTo>
                  <a:cubicBezTo>
                    <a:pt x="1212" y="914"/>
                    <a:pt x="1212" y="914"/>
                    <a:pt x="1212" y="914"/>
                  </a:cubicBezTo>
                  <a:cubicBezTo>
                    <a:pt x="1202" y="907"/>
                    <a:pt x="1202" y="907"/>
                    <a:pt x="1202" y="907"/>
                  </a:cubicBezTo>
                  <a:cubicBezTo>
                    <a:pt x="1200" y="906"/>
                    <a:pt x="1163" y="910"/>
                    <a:pt x="1156" y="911"/>
                  </a:cubicBezTo>
                  <a:cubicBezTo>
                    <a:pt x="1147" y="905"/>
                    <a:pt x="1146" y="905"/>
                    <a:pt x="1136" y="900"/>
                  </a:cubicBezTo>
                  <a:cubicBezTo>
                    <a:pt x="1126" y="908"/>
                    <a:pt x="1126" y="908"/>
                    <a:pt x="1126" y="908"/>
                  </a:cubicBezTo>
                  <a:cubicBezTo>
                    <a:pt x="1126" y="908"/>
                    <a:pt x="1121" y="917"/>
                    <a:pt x="1113" y="917"/>
                  </a:cubicBezTo>
                  <a:cubicBezTo>
                    <a:pt x="1104" y="917"/>
                    <a:pt x="1105" y="905"/>
                    <a:pt x="1105" y="905"/>
                  </a:cubicBezTo>
                  <a:cubicBezTo>
                    <a:pt x="1092" y="907"/>
                    <a:pt x="1092" y="907"/>
                    <a:pt x="1092" y="907"/>
                  </a:cubicBezTo>
                  <a:cubicBezTo>
                    <a:pt x="1075" y="931"/>
                    <a:pt x="1075" y="931"/>
                    <a:pt x="1075" y="931"/>
                  </a:cubicBezTo>
                  <a:cubicBezTo>
                    <a:pt x="1054" y="949"/>
                    <a:pt x="1054" y="949"/>
                    <a:pt x="1054" y="949"/>
                  </a:cubicBezTo>
                  <a:cubicBezTo>
                    <a:pt x="1042" y="967"/>
                    <a:pt x="1042" y="967"/>
                    <a:pt x="1042" y="967"/>
                  </a:cubicBezTo>
                  <a:cubicBezTo>
                    <a:pt x="1019" y="976"/>
                    <a:pt x="1019" y="976"/>
                    <a:pt x="1019" y="976"/>
                  </a:cubicBezTo>
                  <a:cubicBezTo>
                    <a:pt x="1020" y="984"/>
                    <a:pt x="1020" y="984"/>
                    <a:pt x="1020" y="984"/>
                  </a:cubicBezTo>
                  <a:cubicBezTo>
                    <a:pt x="1043" y="1004"/>
                    <a:pt x="1043" y="1004"/>
                    <a:pt x="1043" y="1004"/>
                  </a:cubicBezTo>
                  <a:cubicBezTo>
                    <a:pt x="1027" y="1015"/>
                    <a:pt x="1027" y="1015"/>
                    <a:pt x="1027" y="1015"/>
                  </a:cubicBezTo>
                  <a:cubicBezTo>
                    <a:pt x="1003" y="990"/>
                    <a:pt x="1012" y="1009"/>
                    <a:pt x="982" y="986"/>
                  </a:cubicBezTo>
                  <a:cubicBezTo>
                    <a:pt x="977" y="1004"/>
                    <a:pt x="976" y="999"/>
                    <a:pt x="979" y="1014"/>
                  </a:cubicBezTo>
                  <a:cubicBezTo>
                    <a:pt x="966" y="1023"/>
                    <a:pt x="966" y="1023"/>
                    <a:pt x="966" y="1023"/>
                  </a:cubicBezTo>
                  <a:cubicBezTo>
                    <a:pt x="973" y="1050"/>
                    <a:pt x="968" y="1041"/>
                    <a:pt x="985" y="1059"/>
                  </a:cubicBezTo>
                  <a:cubicBezTo>
                    <a:pt x="975" y="1080"/>
                    <a:pt x="977" y="1071"/>
                    <a:pt x="978" y="1096"/>
                  </a:cubicBezTo>
                  <a:cubicBezTo>
                    <a:pt x="1001" y="1103"/>
                    <a:pt x="1001" y="1103"/>
                    <a:pt x="1001" y="1103"/>
                  </a:cubicBezTo>
                  <a:cubicBezTo>
                    <a:pt x="1007" y="1117"/>
                    <a:pt x="1007" y="1117"/>
                    <a:pt x="1007" y="1117"/>
                  </a:cubicBezTo>
                  <a:cubicBezTo>
                    <a:pt x="1022" y="1124"/>
                    <a:pt x="1022" y="1124"/>
                    <a:pt x="1022" y="1124"/>
                  </a:cubicBezTo>
                  <a:cubicBezTo>
                    <a:pt x="1037" y="1114"/>
                    <a:pt x="1037" y="1114"/>
                    <a:pt x="1037" y="1114"/>
                  </a:cubicBezTo>
                  <a:cubicBezTo>
                    <a:pt x="1059" y="1125"/>
                    <a:pt x="1059" y="1125"/>
                    <a:pt x="1059" y="1125"/>
                  </a:cubicBezTo>
                  <a:cubicBezTo>
                    <a:pt x="1088" y="1147"/>
                    <a:pt x="1088" y="1147"/>
                    <a:pt x="1088" y="1147"/>
                  </a:cubicBezTo>
                  <a:cubicBezTo>
                    <a:pt x="1105" y="1168"/>
                    <a:pt x="1105" y="1168"/>
                    <a:pt x="1105" y="1168"/>
                  </a:cubicBezTo>
                  <a:cubicBezTo>
                    <a:pt x="1095" y="1160"/>
                    <a:pt x="1095" y="1160"/>
                    <a:pt x="1095" y="1160"/>
                  </a:cubicBezTo>
                  <a:cubicBezTo>
                    <a:pt x="1089" y="1163"/>
                    <a:pt x="1089" y="1163"/>
                    <a:pt x="1089" y="1163"/>
                  </a:cubicBezTo>
                  <a:cubicBezTo>
                    <a:pt x="1093" y="1170"/>
                    <a:pt x="1093" y="1170"/>
                    <a:pt x="1093" y="1170"/>
                  </a:cubicBezTo>
                  <a:cubicBezTo>
                    <a:pt x="1114" y="1176"/>
                    <a:pt x="1114" y="1176"/>
                    <a:pt x="1114" y="1176"/>
                  </a:cubicBezTo>
                  <a:cubicBezTo>
                    <a:pt x="1113" y="1192"/>
                    <a:pt x="1113" y="1192"/>
                    <a:pt x="1113" y="1192"/>
                  </a:cubicBezTo>
                  <a:cubicBezTo>
                    <a:pt x="1097" y="1252"/>
                    <a:pt x="1097" y="1252"/>
                    <a:pt x="1097" y="1252"/>
                  </a:cubicBezTo>
                  <a:cubicBezTo>
                    <a:pt x="1084" y="1280"/>
                    <a:pt x="1084" y="1280"/>
                    <a:pt x="1084" y="1280"/>
                  </a:cubicBezTo>
                  <a:cubicBezTo>
                    <a:pt x="1081" y="1297"/>
                    <a:pt x="1081" y="1297"/>
                    <a:pt x="1081" y="1297"/>
                  </a:cubicBezTo>
                  <a:cubicBezTo>
                    <a:pt x="1079" y="1314"/>
                    <a:pt x="1079" y="1314"/>
                    <a:pt x="1079" y="1314"/>
                  </a:cubicBezTo>
                  <a:cubicBezTo>
                    <a:pt x="1083" y="1328"/>
                    <a:pt x="1083" y="1328"/>
                    <a:pt x="1083" y="1328"/>
                  </a:cubicBezTo>
                  <a:cubicBezTo>
                    <a:pt x="1083" y="1328"/>
                    <a:pt x="1083" y="1332"/>
                    <a:pt x="1087" y="1336"/>
                  </a:cubicBezTo>
                  <a:cubicBezTo>
                    <a:pt x="1091" y="1340"/>
                    <a:pt x="1092" y="1344"/>
                    <a:pt x="1097" y="1348"/>
                  </a:cubicBezTo>
                  <a:cubicBezTo>
                    <a:pt x="1102" y="1351"/>
                    <a:pt x="1100" y="1353"/>
                    <a:pt x="1118" y="1354"/>
                  </a:cubicBezTo>
                  <a:cubicBezTo>
                    <a:pt x="1135" y="1356"/>
                    <a:pt x="1119" y="1364"/>
                    <a:pt x="1120" y="1367"/>
                  </a:cubicBezTo>
                  <a:cubicBezTo>
                    <a:pt x="1121" y="1369"/>
                    <a:pt x="1122" y="1383"/>
                    <a:pt x="1129" y="1397"/>
                  </a:cubicBezTo>
                  <a:cubicBezTo>
                    <a:pt x="1136" y="1411"/>
                    <a:pt x="1140" y="1409"/>
                    <a:pt x="1151" y="1415"/>
                  </a:cubicBezTo>
                  <a:cubicBezTo>
                    <a:pt x="1162" y="1420"/>
                    <a:pt x="1157" y="1422"/>
                    <a:pt x="1164" y="1436"/>
                  </a:cubicBezTo>
                  <a:cubicBezTo>
                    <a:pt x="1171" y="1449"/>
                    <a:pt x="1188" y="1443"/>
                    <a:pt x="1191" y="1443"/>
                  </a:cubicBezTo>
                  <a:cubicBezTo>
                    <a:pt x="1193" y="1443"/>
                    <a:pt x="1195" y="1446"/>
                    <a:pt x="1198" y="1450"/>
                  </a:cubicBezTo>
                  <a:cubicBezTo>
                    <a:pt x="1198" y="1450"/>
                    <a:pt x="1198" y="1450"/>
                    <a:pt x="1198" y="1450"/>
                  </a:cubicBezTo>
                  <a:cubicBezTo>
                    <a:pt x="1198" y="1450"/>
                    <a:pt x="1192" y="1456"/>
                    <a:pt x="1190" y="1457"/>
                  </a:cubicBezTo>
                  <a:cubicBezTo>
                    <a:pt x="1189" y="1458"/>
                    <a:pt x="1188" y="1459"/>
                    <a:pt x="1187" y="1460"/>
                  </a:cubicBezTo>
                  <a:cubicBezTo>
                    <a:pt x="1186" y="1462"/>
                    <a:pt x="1189" y="1463"/>
                    <a:pt x="1187" y="1464"/>
                  </a:cubicBezTo>
                  <a:cubicBezTo>
                    <a:pt x="1185" y="1465"/>
                    <a:pt x="1183" y="1469"/>
                    <a:pt x="1183" y="1471"/>
                  </a:cubicBezTo>
                  <a:cubicBezTo>
                    <a:pt x="1184" y="1473"/>
                    <a:pt x="1182" y="1476"/>
                    <a:pt x="1182" y="1476"/>
                  </a:cubicBezTo>
                  <a:cubicBezTo>
                    <a:pt x="1182" y="1476"/>
                    <a:pt x="1178" y="1481"/>
                    <a:pt x="1173" y="1481"/>
                  </a:cubicBezTo>
                  <a:cubicBezTo>
                    <a:pt x="1169" y="1482"/>
                    <a:pt x="1166" y="1480"/>
                    <a:pt x="1162" y="1479"/>
                  </a:cubicBezTo>
                  <a:cubicBezTo>
                    <a:pt x="1158" y="1478"/>
                    <a:pt x="1158" y="1478"/>
                    <a:pt x="1158" y="1478"/>
                  </a:cubicBezTo>
                  <a:cubicBezTo>
                    <a:pt x="1158" y="1478"/>
                    <a:pt x="1155" y="1478"/>
                    <a:pt x="1151" y="1477"/>
                  </a:cubicBezTo>
                  <a:cubicBezTo>
                    <a:pt x="1147" y="1475"/>
                    <a:pt x="1150" y="1475"/>
                    <a:pt x="1150" y="1475"/>
                  </a:cubicBezTo>
                  <a:cubicBezTo>
                    <a:pt x="1146" y="1471"/>
                    <a:pt x="1146" y="1471"/>
                    <a:pt x="1146" y="1471"/>
                  </a:cubicBezTo>
                  <a:cubicBezTo>
                    <a:pt x="1142" y="1466"/>
                    <a:pt x="1142" y="1466"/>
                    <a:pt x="1142" y="1466"/>
                  </a:cubicBezTo>
                  <a:cubicBezTo>
                    <a:pt x="1142" y="1466"/>
                    <a:pt x="1141" y="1465"/>
                    <a:pt x="1141" y="1463"/>
                  </a:cubicBezTo>
                  <a:cubicBezTo>
                    <a:pt x="1140" y="1461"/>
                    <a:pt x="1140" y="1463"/>
                    <a:pt x="1138" y="1463"/>
                  </a:cubicBezTo>
                  <a:cubicBezTo>
                    <a:pt x="1136" y="1463"/>
                    <a:pt x="1135" y="1464"/>
                    <a:pt x="1133" y="1463"/>
                  </a:cubicBezTo>
                  <a:cubicBezTo>
                    <a:pt x="1132" y="1462"/>
                    <a:pt x="1132" y="1461"/>
                    <a:pt x="1132" y="1460"/>
                  </a:cubicBezTo>
                  <a:cubicBezTo>
                    <a:pt x="1132" y="1459"/>
                    <a:pt x="1129" y="1457"/>
                    <a:pt x="1126" y="1457"/>
                  </a:cubicBezTo>
                  <a:cubicBezTo>
                    <a:pt x="1123" y="1456"/>
                    <a:pt x="1124" y="1454"/>
                    <a:pt x="1120" y="1454"/>
                  </a:cubicBezTo>
                  <a:cubicBezTo>
                    <a:pt x="1116" y="1454"/>
                    <a:pt x="1119" y="1451"/>
                    <a:pt x="1119" y="1449"/>
                  </a:cubicBezTo>
                  <a:cubicBezTo>
                    <a:pt x="1118" y="1448"/>
                    <a:pt x="1115" y="1451"/>
                    <a:pt x="1114" y="1452"/>
                  </a:cubicBezTo>
                  <a:cubicBezTo>
                    <a:pt x="1113" y="1453"/>
                    <a:pt x="1112" y="1455"/>
                    <a:pt x="1110" y="1455"/>
                  </a:cubicBezTo>
                  <a:cubicBezTo>
                    <a:pt x="1109" y="1456"/>
                    <a:pt x="1108" y="1450"/>
                    <a:pt x="1108" y="1450"/>
                  </a:cubicBezTo>
                  <a:cubicBezTo>
                    <a:pt x="1108" y="1450"/>
                    <a:pt x="1108" y="1450"/>
                    <a:pt x="1104" y="1450"/>
                  </a:cubicBezTo>
                  <a:cubicBezTo>
                    <a:pt x="1099" y="1450"/>
                    <a:pt x="1102" y="1452"/>
                    <a:pt x="1102" y="1452"/>
                  </a:cubicBezTo>
                  <a:cubicBezTo>
                    <a:pt x="1099" y="1459"/>
                    <a:pt x="1099" y="1459"/>
                    <a:pt x="1099" y="1459"/>
                  </a:cubicBezTo>
                  <a:cubicBezTo>
                    <a:pt x="1094" y="1463"/>
                    <a:pt x="1094" y="1463"/>
                    <a:pt x="1094" y="1463"/>
                  </a:cubicBezTo>
                  <a:cubicBezTo>
                    <a:pt x="1094" y="1463"/>
                    <a:pt x="1095" y="1466"/>
                    <a:pt x="1096" y="1468"/>
                  </a:cubicBezTo>
                  <a:cubicBezTo>
                    <a:pt x="1096" y="1470"/>
                    <a:pt x="1099" y="1471"/>
                    <a:pt x="1099" y="1471"/>
                  </a:cubicBezTo>
                  <a:cubicBezTo>
                    <a:pt x="1099" y="1471"/>
                    <a:pt x="1102" y="1473"/>
                    <a:pt x="1105" y="1475"/>
                  </a:cubicBezTo>
                  <a:cubicBezTo>
                    <a:pt x="1108" y="1477"/>
                    <a:pt x="1107" y="1477"/>
                    <a:pt x="1109" y="1477"/>
                  </a:cubicBezTo>
                  <a:cubicBezTo>
                    <a:pt x="1111" y="1478"/>
                    <a:pt x="1114" y="1479"/>
                    <a:pt x="1118" y="1481"/>
                  </a:cubicBezTo>
                  <a:cubicBezTo>
                    <a:pt x="1122" y="1482"/>
                    <a:pt x="1120" y="1481"/>
                    <a:pt x="1126" y="1486"/>
                  </a:cubicBezTo>
                  <a:cubicBezTo>
                    <a:pt x="1131" y="1490"/>
                    <a:pt x="1125" y="1486"/>
                    <a:pt x="1124" y="1489"/>
                  </a:cubicBezTo>
                  <a:cubicBezTo>
                    <a:pt x="1123" y="1493"/>
                    <a:pt x="1117" y="1485"/>
                    <a:pt x="1113" y="1487"/>
                  </a:cubicBezTo>
                  <a:cubicBezTo>
                    <a:pt x="1109" y="1488"/>
                    <a:pt x="1108" y="1485"/>
                    <a:pt x="1105" y="1486"/>
                  </a:cubicBezTo>
                  <a:cubicBezTo>
                    <a:pt x="1105" y="1486"/>
                    <a:pt x="1105" y="1486"/>
                    <a:pt x="1105" y="1486"/>
                  </a:cubicBezTo>
                  <a:cubicBezTo>
                    <a:pt x="1104" y="1486"/>
                    <a:pt x="1104" y="1486"/>
                    <a:pt x="1104" y="1486"/>
                  </a:cubicBezTo>
                  <a:cubicBezTo>
                    <a:pt x="1104" y="1485"/>
                    <a:pt x="1103" y="1484"/>
                    <a:pt x="1103" y="1483"/>
                  </a:cubicBezTo>
                  <a:cubicBezTo>
                    <a:pt x="1102" y="1482"/>
                    <a:pt x="1097" y="1482"/>
                    <a:pt x="1097" y="1482"/>
                  </a:cubicBezTo>
                  <a:cubicBezTo>
                    <a:pt x="1093" y="1481"/>
                    <a:pt x="1093" y="1481"/>
                    <a:pt x="1093" y="1481"/>
                  </a:cubicBezTo>
                  <a:cubicBezTo>
                    <a:pt x="1090" y="1480"/>
                    <a:pt x="1090" y="1480"/>
                    <a:pt x="1090" y="1480"/>
                  </a:cubicBezTo>
                  <a:cubicBezTo>
                    <a:pt x="1087" y="1475"/>
                    <a:pt x="1087" y="1475"/>
                    <a:pt x="1087" y="1475"/>
                  </a:cubicBezTo>
                  <a:cubicBezTo>
                    <a:pt x="1084" y="1473"/>
                    <a:pt x="1084" y="1473"/>
                    <a:pt x="1084" y="1473"/>
                  </a:cubicBezTo>
                  <a:cubicBezTo>
                    <a:pt x="1081" y="1469"/>
                    <a:pt x="1081" y="1469"/>
                    <a:pt x="1081" y="1469"/>
                  </a:cubicBezTo>
                  <a:cubicBezTo>
                    <a:pt x="1082" y="1467"/>
                    <a:pt x="1082" y="1467"/>
                    <a:pt x="1082" y="1467"/>
                  </a:cubicBezTo>
                  <a:cubicBezTo>
                    <a:pt x="1085" y="1463"/>
                    <a:pt x="1085" y="1463"/>
                    <a:pt x="1085" y="1463"/>
                  </a:cubicBezTo>
                  <a:cubicBezTo>
                    <a:pt x="1085" y="1463"/>
                    <a:pt x="1086" y="1463"/>
                    <a:pt x="1087" y="1461"/>
                  </a:cubicBezTo>
                  <a:cubicBezTo>
                    <a:pt x="1089" y="1458"/>
                    <a:pt x="1087" y="1458"/>
                    <a:pt x="1087" y="1458"/>
                  </a:cubicBezTo>
                  <a:cubicBezTo>
                    <a:pt x="1087" y="1458"/>
                    <a:pt x="1083" y="1456"/>
                    <a:pt x="1081" y="1455"/>
                  </a:cubicBezTo>
                  <a:cubicBezTo>
                    <a:pt x="1079" y="1454"/>
                    <a:pt x="1076" y="1457"/>
                    <a:pt x="1076" y="1457"/>
                  </a:cubicBezTo>
                  <a:cubicBezTo>
                    <a:pt x="1070" y="1456"/>
                    <a:pt x="1070" y="1456"/>
                    <a:pt x="1070" y="1456"/>
                  </a:cubicBezTo>
                  <a:cubicBezTo>
                    <a:pt x="1065" y="1456"/>
                    <a:pt x="1065" y="1456"/>
                    <a:pt x="1065" y="1456"/>
                  </a:cubicBezTo>
                  <a:cubicBezTo>
                    <a:pt x="1061" y="1452"/>
                    <a:pt x="1061" y="1452"/>
                    <a:pt x="1061" y="1452"/>
                  </a:cubicBezTo>
                  <a:cubicBezTo>
                    <a:pt x="1054" y="1450"/>
                    <a:pt x="1054" y="1450"/>
                    <a:pt x="1054" y="1450"/>
                  </a:cubicBezTo>
                  <a:cubicBezTo>
                    <a:pt x="1050" y="1448"/>
                    <a:pt x="1050" y="1448"/>
                    <a:pt x="1050" y="1448"/>
                  </a:cubicBezTo>
                  <a:cubicBezTo>
                    <a:pt x="1050" y="1448"/>
                    <a:pt x="1050" y="1440"/>
                    <a:pt x="1050" y="1439"/>
                  </a:cubicBezTo>
                  <a:cubicBezTo>
                    <a:pt x="1050" y="1437"/>
                    <a:pt x="1050" y="1434"/>
                    <a:pt x="1050" y="1434"/>
                  </a:cubicBezTo>
                  <a:cubicBezTo>
                    <a:pt x="1050" y="1434"/>
                    <a:pt x="1044" y="1433"/>
                    <a:pt x="1041" y="1434"/>
                  </a:cubicBezTo>
                  <a:cubicBezTo>
                    <a:pt x="1039" y="1435"/>
                    <a:pt x="1036" y="1434"/>
                    <a:pt x="1036" y="1434"/>
                  </a:cubicBezTo>
                  <a:cubicBezTo>
                    <a:pt x="1036" y="1434"/>
                    <a:pt x="1028" y="1433"/>
                    <a:pt x="1027" y="1431"/>
                  </a:cubicBezTo>
                  <a:cubicBezTo>
                    <a:pt x="1027" y="1429"/>
                    <a:pt x="1027" y="1430"/>
                    <a:pt x="1026" y="1430"/>
                  </a:cubicBezTo>
                  <a:cubicBezTo>
                    <a:pt x="1024" y="1430"/>
                    <a:pt x="1018" y="1430"/>
                    <a:pt x="1018" y="1430"/>
                  </a:cubicBezTo>
                  <a:cubicBezTo>
                    <a:pt x="1012" y="1428"/>
                    <a:pt x="1012" y="1428"/>
                    <a:pt x="1012" y="1428"/>
                  </a:cubicBezTo>
                  <a:cubicBezTo>
                    <a:pt x="1012" y="1437"/>
                    <a:pt x="1012" y="1437"/>
                    <a:pt x="1012" y="1437"/>
                  </a:cubicBezTo>
                  <a:cubicBezTo>
                    <a:pt x="1011" y="1435"/>
                    <a:pt x="1011" y="1435"/>
                    <a:pt x="1011" y="1435"/>
                  </a:cubicBezTo>
                  <a:cubicBezTo>
                    <a:pt x="1001" y="1434"/>
                    <a:pt x="1001" y="1434"/>
                    <a:pt x="1001" y="1434"/>
                  </a:cubicBezTo>
                  <a:cubicBezTo>
                    <a:pt x="995" y="1437"/>
                    <a:pt x="995" y="1437"/>
                    <a:pt x="995" y="1437"/>
                  </a:cubicBezTo>
                  <a:cubicBezTo>
                    <a:pt x="990" y="1439"/>
                    <a:pt x="990" y="1439"/>
                    <a:pt x="990" y="1439"/>
                  </a:cubicBezTo>
                  <a:cubicBezTo>
                    <a:pt x="990" y="1442"/>
                    <a:pt x="990" y="1442"/>
                    <a:pt x="990" y="1442"/>
                  </a:cubicBezTo>
                  <a:cubicBezTo>
                    <a:pt x="988" y="1445"/>
                    <a:pt x="988" y="1445"/>
                    <a:pt x="988" y="1445"/>
                  </a:cubicBezTo>
                  <a:cubicBezTo>
                    <a:pt x="988" y="1445"/>
                    <a:pt x="985" y="1446"/>
                    <a:pt x="983" y="1446"/>
                  </a:cubicBezTo>
                  <a:cubicBezTo>
                    <a:pt x="983" y="1447"/>
                    <a:pt x="982" y="1449"/>
                    <a:pt x="982" y="1450"/>
                  </a:cubicBezTo>
                  <a:cubicBezTo>
                    <a:pt x="981" y="1451"/>
                    <a:pt x="979" y="1451"/>
                    <a:pt x="979" y="1451"/>
                  </a:cubicBezTo>
                  <a:cubicBezTo>
                    <a:pt x="975" y="1450"/>
                    <a:pt x="975" y="1450"/>
                    <a:pt x="975" y="1450"/>
                  </a:cubicBezTo>
                  <a:cubicBezTo>
                    <a:pt x="972" y="1450"/>
                    <a:pt x="972" y="1450"/>
                    <a:pt x="972" y="1450"/>
                  </a:cubicBezTo>
                  <a:cubicBezTo>
                    <a:pt x="970" y="1448"/>
                    <a:pt x="970" y="1448"/>
                    <a:pt x="970" y="1448"/>
                  </a:cubicBezTo>
                  <a:cubicBezTo>
                    <a:pt x="972" y="1444"/>
                    <a:pt x="972" y="1444"/>
                    <a:pt x="972" y="1444"/>
                  </a:cubicBezTo>
                  <a:cubicBezTo>
                    <a:pt x="972" y="1442"/>
                    <a:pt x="972" y="1442"/>
                    <a:pt x="972" y="1442"/>
                  </a:cubicBezTo>
                  <a:cubicBezTo>
                    <a:pt x="972" y="1442"/>
                    <a:pt x="972" y="1442"/>
                    <a:pt x="972" y="1442"/>
                  </a:cubicBezTo>
                  <a:cubicBezTo>
                    <a:pt x="972" y="1442"/>
                    <a:pt x="972" y="1442"/>
                    <a:pt x="972" y="1442"/>
                  </a:cubicBezTo>
                  <a:cubicBezTo>
                    <a:pt x="966" y="1442"/>
                    <a:pt x="966" y="1442"/>
                    <a:pt x="966" y="1442"/>
                  </a:cubicBezTo>
                  <a:cubicBezTo>
                    <a:pt x="960" y="1440"/>
                    <a:pt x="960" y="1440"/>
                    <a:pt x="960" y="1440"/>
                  </a:cubicBezTo>
                  <a:cubicBezTo>
                    <a:pt x="947" y="1439"/>
                    <a:pt x="947" y="1439"/>
                    <a:pt x="947" y="1439"/>
                  </a:cubicBezTo>
                  <a:cubicBezTo>
                    <a:pt x="939" y="1437"/>
                    <a:pt x="939" y="1437"/>
                    <a:pt x="939" y="1437"/>
                  </a:cubicBezTo>
                  <a:cubicBezTo>
                    <a:pt x="934" y="1432"/>
                    <a:pt x="934" y="1432"/>
                    <a:pt x="934" y="1432"/>
                  </a:cubicBezTo>
                  <a:cubicBezTo>
                    <a:pt x="926" y="1430"/>
                    <a:pt x="926" y="1430"/>
                    <a:pt x="926" y="1430"/>
                  </a:cubicBezTo>
                  <a:cubicBezTo>
                    <a:pt x="919" y="1435"/>
                    <a:pt x="919" y="1435"/>
                    <a:pt x="919" y="1435"/>
                  </a:cubicBezTo>
                  <a:cubicBezTo>
                    <a:pt x="919" y="1435"/>
                    <a:pt x="912" y="1432"/>
                    <a:pt x="909" y="1432"/>
                  </a:cubicBezTo>
                  <a:cubicBezTo>
                    <a:pt x="907" y="1433"/>
                    <a:pt x="903" y="1434"/>
                    <a:pt x="902" y="1435"/>
                  </a:cubicBezTo>
                  <a:cubicBezTo>
                    <a:pt x="901" y="1435"/>
                    <a:pt x="901" y="1436"/>
                    <a:pt x="900" y="1436"/>
                  </a:cubicBezTo>
                  <a:cubicBezTo>
                    <a:pt x="900" y="1436"/>
                    <a:pt x="900" y="1436"/>
                    <a:pt x="900" y="1436"/>
                  </a:cubicBezTo>
                  <a:cubicBezTo>
                    <a:pt x="900" y="1436"/>
                    <a:pt x="900" y="1436"/>
                    <a:pt x="900" y="1436"/>
                  </a:cubicBezTo>
                  <a:cubicBezTo>
                    <a:pt x="900" y="1436"/>
                    <a:pt x="900" y="1436"/>
                    <a:pt x="900" y="1436"/>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900" y="1437"/>
                    <a:pt x="900" y="1437"/>
                    <a:pt x="900"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7"/>
                    <a:pt x="899" y="1437"/>
                    <a:pt x="899" y="1437"/>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9" y="1438"/>
                    <a:pt x="899" y="1438"/>
                    <a:pt x="899"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8" y="1438"/>
                    <a:pt x="898" y="1438"/>
                    <a:pt x="898" y="1438"/>
                  </a:cubicBezTo>
                  <a:cubicBezTo>
                    <a:pt x="896" y="1439"/>
                    <a:pt x="894" y="1438"/>
                    <a:pt x="892" y="1438"/>
                  </a:cubicBezTo>
                  <a:cubicBezTo>
                    <a:pt x="891" y="1439"/>
                    <a:pt x="890" y="1440"/>
                    <a:pt x="888" y="1440"/>
                  </a:cubicBezTo>
                  <a:cubicBezTo>
                    <a:pt x="886" y="1440"/>
                    <a:pt x="885" y="1439"/>
                    <a:pt x="883" y="1439"/>
                  </a:cubicBezTo>
                  <a:cubicBezTo>
                    <a:pt x="882" y="1440"/>
                    <a:pt x="881" y="1441"/>
                    <a:pt x="879" y="1441"/>
                  </a:cubicBezTo>
                  <a:cubicBezTo>
                    <a:pt x="877" y="1441"/>
                    <a:pt x="876" y="1439"/>
                    <a:pt x="876" y="1439"/>
                  </a:cubicBezTo>
                  <a:cubicBezTo>
                    <a:pt x="873" y="1439"/>
                    <a:pt x="873" y="1439"/>
                    <a:pt x="873" y="1439"/>
                  </a:cubicBezTo>
                  <a:cubicBezTo>
                    <a:pt x="870" y="1436"/>
                    <a:pt x="870" y="1436"/>
                    <a:pt x="870" y="1436"/>
                  </a:cubicBezTo>
                  <a:cubicBezTo>
                    <a:pt x="870" y="1436"/>
                    <a:pt x="869" y="1438"/>
                    <a:pt x="866" y="1438"/>
                  </a:cubicBezTo>
                  <a:cubicBezTo>
                    <a:pt x="864" y="1437"/>
                    <a:pt x="862" y="1436"/>
                    <a:pt x="860" y="1437"/>
                  </a:cubicBezTo>
                  <a:cubicBezTo>
                    <a:pt x="858" y="1437"/>
                    <a:pt x="855" y="1438"/>
                    <a:pt x="855" y="1438"/>
                  </a:cubicBezTo>
                  <a:cubicBezTo>
                    <a:pt x="847" y="1435"/>
                    <a:pt x="847" y="1435"/>
                    <a:pt x="847" y="1435"/>
                  </a:cubicBezTo>
                  <a:cubicBezTo>
                    <a:pt x="842" y="1434"/>
                    <a:pt x="842" y="1434"/>
                    <a:pt x="842" y="1434"/>
                  </a:cubicBezTo>
                  <a:cubicBezTo>
                    <a:pt x="838" y="1433"/>
                    <a:pt x="838" y="1433"/>
                    <a:pt x="838" y="1433"/>
                  </a:cubicBezTo>
                  <a:cubicBezTo>
                    <a:pt x="836" y="1436"/>
                    <a:pt x="836" y="1436"/>
                    <a:pt x="836" y="1436"/>
                  </a:cubicBezTo>
                  <a:cubicBezTo>
                    <a:pt x="831" y="1436"/>
                    <a:pt x="831" y="1436"/>
                    <a:pt x="831" y="1436"/>
                  </a:cubicBezTo>
                  <a:cubicBezTo>
                    <a:pt x="831" y="1436"/>
                    <a:pt x="825" y="1434"/>
                    <a:pt x="821" y="1435"/>
                  </a:cubicBezTo>
                  <a:cubicBezTo>
                    <a:pt x="820" y="1435"/>
                    <a:pt x="817" y="1438"/>
                    <a:pt x="816" y="1438"/>
                  </a:cubicBezTo>
                  <a:cubicBezTo>
                    <a:pt x="815" y="1439"/>
                    <a:pt x="819" y="1442"/>
                    <a:pt x="817" y="1442"/>
                  </a:cubicBezTo>
                  <a:cubicBezTo>
                    <a:pt x="787" y="1439"/>
                    <a:pt x="752" y="1427"/>
                    <a:pt x="722" y="1419"/>
                  </a:cubicBezTo>
                  <a:cubicBezTo>
                    <a:pt x="722" y="1419"/>
                    <a:pt x="697" y="1413"/>
                    <a:pt x="693" y="1413"/>
                  </a:cubicBezTo>
                  <a:cubicBezTo>
                    <a:pt x="689" y="1413"/>
                    <a:pt x="681" y="1402"/>
                    <a:pt x="681" y="1399"/>
                  </a:cubicBezTo>
                  <a:cubicBezTo>
                    <a:pt x="681" y="1396"/>
                    <a:pt x="680" y="1387"/>
                    <a:pt x="684" y="1385"/>
                  </a:cubicBezTo>
                  <a:cubicBezTo>
                    <a:pt x="688" y="1383"/>
                    <a:pt x="688" y="1383"/>
                    <a:pt x="695" y="1377"/>
                  </a:cubicBezTo>
                  <a:cubicBezTo>
                    <a:pt x="701" y="1370"/>
                    <a:pt x="701" y="1365"/>
                    <a:pt x="701" y="1365"/>
                  </a:cubicBezTo>
                  <a:cubicBezTo>
                    <a:pt x="686" y="1356"/>
                    <a:pt x="686" y="1356"/>
                    <a:pt x="686" y="1356"/>
                  </a:cubicBezTo>
                  <a:cubicBezTo>
                    <a:pt x="686" y="1356"/>
                    <a:pt x="669" y="1365"/>
                    <a:pt x="666" y="1363"/>
                  </a:cubicBezTo>
                  <a:cubicBezTo>
                    <a:pt x="662" y="1361"/>
                    <a:pt x="646" y="1372"/>
                    <a:pt x="646" y="1372"/>
                  </a:cubicBezTo>
                  <a:cubicBezTo>
                    <a:pt x="630" y="1373"/>
                    <a:pt x="630" y="1373"/>
                    <a:pt x="630" y="1373"/>
                  </a:cubicBezTo>
                  <a:cubicBezTo>
                    <a:pt x="630" y="1371"/>
                    <a:pt x="630" y="1371"/>
                    <a:pt x="630" y="1371"/>
                  </a:cubicBezTo>
                  <a:cubicBezTo>
                    <a:pt x="630" y="1371"/>
                    <a:pt x="633" y="1361"/>
                    <a:pt x="637" y="1363"/>
                  </a:cubicBezTo>
                  <a:cubicBezTo>
                    <a:pt x="641" y="1351"/>
                    <a:pt x="641" y="1351"/>
                    <a:pt x="641" y="1351"/>
                  </a:cubicBezTo>
                  <a:cubicBezTo>
                    <a:pt x="639" y="1337"/>
                    <a:pt x="639" y="1337"/>
                    <a:pt x="639" y="1337"/>
                  </a:cubicBezTo>
                  <a:cubicBezTo>
                    <a:pt x="635" y="1318"/>
                    <a:pt x="635" y="1318"/>
                    <a:pt x="635" y="1318"/>
                  </a:cubicBezTo>
                  <a:cubicBezTo>
                    <a:pt x="655" y="1317"/>
                    <a:pt x="655" y="1317"/>
                    <a:pt x="655" y="1317"/>
                  </a:cubicBezTo>
                  <a:cubicBezTo>
                    <a:pt x="673" y="1307"/>
                    <a:pt x="673" y="1307"/>
                    <a:pt x="673" y="1307"/>
                  </a:cubicBezTo>
                  <a:cubicBezTo>
                    <a:pt x="667" y="1297"/>
                    <a:pt x="667" y="1297"/>
                    <a:pt x="667" y="1297"/>
                  </a:cubicBezTo>
                  <a:cubicBezTo>
                    <a:pt x="650" y="1303"/>
                    <a:pt x="650" y="1303"/>
                    <a:pt x="650" y="1303"/>
                  </a:cubicBezTo>
                  <a:cubicBezTo>
                    <a:pt x="634" y="1300"/>
                    <a:pt x="634" y="1300"/>
                    <a:pt x="634" y="1300"/>
                  </a:cubicBezTo>
                  <a:cubicBezTo>
                    <a:pt x="613" y="1318"/>
                    <a:pt x="613" y="1318"/>
                    <a:pt x="613" y="1318"/>
                  </a:cubicBezTo>
                  <a:cubicBezTo>
                    <a:pt x="589" y="1318"/>
                    <a:pt x="589" y="1318"/>
                    <a:pt x="589" y="1318"/>
                  </a:cubicBezTo>
                  <a:cubicBezTo>
                    <a:pt x="581" y="1317"/>
                    <a:pt x="581" y="1317"/>
                    <a:pt x="581" y="1317"/>
                  </a:cubicBezTo>
                  <a:cubicBezTo>
                    <a:pt x="582" y="1315"/>
                    <a:pt x="582" y="1313"/>
                    <a:pt x="583" y="1313"/>
                  </a:cubicBezTo>
                  <a:cubicBezTo>
                    <a:pt x="585" y="1312"/>
                    <a:pt x="600" y="1307"/>
                    <a:pt x="600" y="1307"/>
                  </a:cubicBezTo>
                  <a:cubicBezTo>
                    <a:pt x="610" y="1301"/>
                    <a:pt x="610" y="1301"/>
                    <a:pt x="610" y="1301"/>
                  </a:cubicBezTo>
                  <a:cubicBezTo>
                    <a:pt x="610" y="1301"/>
                    <a:pt x="615" y="1294"/>
                    <a:pt x="617" y="1293"/>
                  </a:cubicBezTo>
                  <a:cubicBezTo>
                    <a:pt x="619" y="1293"/>
                    <a:pt x="621" y="1289"/>
                    <a:pt x="623" y="1284"/>
                  </a:cubicBezTo>
                  <a:cubicBezTo>
                    <a:pt x="626" y="1280"/>
                    <a:pt x="628" y="1277"/>
                    <a:pt x="628" y="1277"/>
                  </a:cubicBezTo>
                  <a:cubicBezTo>
                    <a:pt x="628" y="1277"/>
                    <a:pt x="640" y="1274"/>
                    <a:pt x="639" y="1273"/>
                  </a:cubicBezTo>
                  <a:cubicBezTo>
                    <a:pt x="639" y="1271"/>
                    <a:pt x="634" y="1267"/>
                    <a:pt x="640" y="1267"/>
                  </a:cubicBezTo>
                  <a:cubicBezTo>
                    <a:pt x="646" y="1267"/>
                    <a:pt x="646" y="1267"/>
                    <a:pt x="649" y="1265"/>
                  </a:cubicBezTo>
                  <a:cubicBezTo>
                    <a:pt x="651" y="1264"/>
                    <a:pt x="650" y="1263"/>
                    <a:pt x="651" y="1260"/>
                  </a:cubicBezTo>
                  <a:cubicBezTo>
                    <a:pt x="653" y="1258"/>
                    <a:pt x="654" y="1255"/>
                    <a:pt x="654" y="1253"/>
                  </a:cubicBezTo>
                  <a:cubicBezTo>
                    <a:pt x="653" y="1251"/>
                    <a:pt x="648" y="1243"/>
                    <a:pt x="648" y="1241"/>
                  </a:cubicBezTo>
                  <a:cubicBezTo>
                    <a:pt x="647" y="1238"/>
                    <a:pt x="648" y="1232"/>
                    <a:pt x="648" y="1232"/>
                  </a:cubicBezTo>
                  <a:cubicBezTo>
                    <a:pt x="648" y="1232"/>
                    <a:pt x="651" y="1231"/>
                    <a:pt x="654" y="1230"/>
                  </a:cubicBezTo>
                  <a:cubicBezTo>
                    <a:pt x="656" y="1228"/>
                    <a:pt x="660" y="1221"/>
                    <a:pt x="660" y="1221"/>
                  </a:cubicBezTo>
                  <a:cubicBezTo>
                    <a:pt x="661" y="1216"/>
                    <a:pt x="661" y="1216"/>
                    <a:pt x="661" y="1216"/>
                  </a:cubicBezTo>
                  <a:cubicBezTo>
                    <a:pt x="661" y="1216"/>
                    <a:pt x="665" y="1213"/>
                    <a:pt x="666" y="1213"/>
                  </a:cubicBezTo>
                  <a:cubicBezTo>
                    <a:pt x="668" y="1212"/>
                    <a:pt x="684" y="1206"/>
                    <a:pt x="685" y="1206"/>
                  </a:cubicBezTo>
                  <a:cubicBezTo>
                    <a:pt x="686" y="1206"/>
                    <a:pt x="696" y="1207"/>
                    <a:pt x="693" y="1202"/>
                  </a:cubicBezTo>
                  <a:cubicBezTo>
                    <a:pt x="690" y="1198"/>
                    <a:pt x="689" y="1196"/>
                    <a:pt x="688" y="1193"/>
                  </a:cubicBezTo>
                  <a:cubicBezTo>
                    <a:pt x="687" y="1190"/>
                    <a:pt x="687" y="1183"/>
                    <a:pt x="687" y="1182"/>
                  </a:cubicBezTo>
                  <a:cubicBezTo>
                    <a:pt x="688" y="1181"/>
                    <a:pt x="696" y="1178"/>
                    <a:pt x="687" y="1177"/>
                  </a:cubicBezTo>
                  <a:cubicBezTo>
                    <a:pt x="678" y="1176"/>
                    <a:pt x="685" y="1173"/>
                    <a:pt x="683" y="1171"/>
                  </a:cubicBezTo>
                  <a:cubicBezTo>
                    <a:pt x="680" y="1169"/>
                    <a:pt x="674" y="1165"/>
                    <a:pt x="674" y="1165"/>
                  </a:cubicBezTo>
                  <a:cubicBezTo>
                    <a:pt x="671" y="1165"/>
                    <a:pt x="671" y="1165"/>
                    <a:pt x="671" y="1165"/>
                  </a:cubicBezTo>
                  <a:cubicBezTo>
                    <a:pt x="672" y="1155"/>
                    <a:pt x="672" y="1155"/>
                    <a:pt x="672" y="1155"/>
                  </a:cubicBezTo>
                  <a:cubicBezTo>
                    <a:pt x="672" y="1155"/>
                    <a:pt x="675" y="1151"/>
                    <a:pt x="676" y="1151"/>
                  </a:cubicBezTo>
                  <a:cubicBezTo>
                    <a:pt x="677" y="1150"/>
                    <a:pt x="678" y="1146"/>
                    <a:pt x="676" y="1146"/>
                  </a:cubicBezTo>
                  <a:cubicBezTo>
                    <a:pt x="674" y="1147"/>
                    <a:pt x="668" y="1148"/>
                    <a:pt x="668" y="1148"/>
                  </a:cubicBezTo>
                  <a:cubicBezTo>
                    <a:pt x="668" y="1148"/>
                    <a:pt x="663" y="1148"/>
                    <a:pt x="664" y="1146"/>
                  </a:cubicBezTo>
                  <a:cubicBezTo>
                    <a:pt x="664" y="1143"/>
                    <a:pt x="666" y="1143"/>
                    <a:pt x="669" y="1140"/>
                  </a:cubicBezTo>
                  <a:cubicBezTo>
                    <a:pt x="672" y="1137"/>
                    <a:pt x="673" y="1135"/>
                    <a:pt x="673" y="1135"/>
                  </a:cubicBezTo>
                  <a:cubicBezTo>
                    <a:pt x="672" y="1129"/>
                    <a:pt x="672" y="1129"/>
                    <a:pt x="672" y="1129"/>
                  </a:cubicBezTo>
                  <a:cubicBezTo>
                    <a:pt x="672" y="1129"/>
                    <a:pt x="672" y="1125"/>
                    <a:pt x="671" y="1125"/>
                  </a:cubicBezTo>
                  <a:cubicBezTo>
                    <a:pt x="671" y="1124"/>
                    <a:pt x="665" y="1112"/>
                    <a:pt x="665" y="1112"/>
                  </a:cubicBezTo>
                  <a:cubicBezTo>
                    <a:pt x="665" y="1112"/>
                    <a:pt x="659" y="1110"/>
                    <a:pt x="658" y="1112"/>
                  </a:cubicBezTo>
                  <a:cubicBezTo>
                    <a:pt x="658" y="1114"/>
                    <a:pt x="656" y="1118"/>
                    <a:pt x="656" y="1118"/>
                  </a:cubicBezTo>
                  <a:cubicBezTo>
                    <a:pt x="649" y="1118"/>
                    <a:pt x="649" y="1118"/>
                    <a:pt x="649" y="1118"/>
                  </a:cubicBezTo>
                  <a:cubicBezTo>
                    <a:pt x="645" y="1115"/>
                    <a:pt x="645" y="1115"/>
                    <a:pt x="645" y="1115"/>
                  </a:cubicBezTo>
                  <a:cubicBezTo>
                    <a:pt x="637" y="1113"/>
                    <a:pt x="637" y="1113"/>
                    <a:pt x="637" y="1113"/>
                  </a:cubicBezTo>
                  <a:cubicBezTo>
                    <a:pt x="637" y="1113"/>
                    <a:pt x="636" y="1114"/>
                    <a:pt x="635" y="1115"/>
                  </a:cubicBezTo>
                  <a:cubicBezTo>
                    <a:pt x="635" y="1116"/>
                    <a:pt x="627" y="1111"/>
                    <a:pt x="627" y="1111"/>
                  </a:cubicBezTo>
                  <a:cubicBezTo>
                    <a:pt x="627" y="1111"/>
                    <a:pt x="624" y="1115"/>
                    <a:pt x="623" y="1116"/>
                  </a:cubicBezTo>
                  <a:cubicBezTo>
                    <a:pt x="623" y="1116"/>
                    <a:pt x="615" y="1114"/>
                    <a:pt x="615" y="1114"/>
                  </a:cubicBezTo>
                  <a:cubicBezTo>
                    <a:pt x="607" y="1115"/>
                    <a:pt x="607" y="1115"/>
                    <a:pt x="607" y="1115"/>
                  </a:cubicBezTo>
                  <a:cubicBezTo>
                    <a:pt x="600" y="1116"/>
                    <a:pt x="600" y="1116"/>
                    <a:pt x="600" y="1116"/>
                  </a:cubicBezTo>
                  <a:cubicBezTo>
                    <a:pt x="594" y="1113"/>
                    <a:pt x="594" y="1113"/>
                    <a:pt x="594" y="1113"/>
                  </a:cubicBezTo>
                  <a:cubicBezTo>
                    <a:pt x="592" y="1116"/>
                    <a:pt x="592" y="1116"/>
                    <a:pt x="592" y="1116"/>
                  </a:cubicBezTo>
                  <a:cubicBezTo>
                    <a:pt x="593" y="1121"/>
                    <a:pt x="593" y="1121"/>
                    <a:pt x="593" y="1121"/>
                  </a:cubicBezTo>
                  <a:cubicBezTo>
                    <a:pt x="588" y="1124"/>
                    <a:pt x="588" y="1124"/>
                    <a:pt x="588" y="1124"/>
                  </a:cubicBezTo>
                  <a:cubicBezTo>
                    <a:pt x="582" y="1120"/>
                    <a:pt x="582" y="1120"/>
                    <a:pt x="582" y="1120"/>
                  </a:cubicBezTo>
                  <a:cubicBezTo>
                    <a:pt x="577" y="1119"/>
                    <a:pt x="577" y="1119"/>
                    <a:pt x="577" y="1119"/>
                  </a:cubicBezTo>
                  <a:cubicBezTo>
                    <a:pt x="570" y="1112"/>
                    <a:pt x="570" y="1112"/>
                    <a:pt x="570" y="1112"/>
                  </a:cubicBezTo>
                  <a:cubicBezTo>
                    <a:pt x="564" y="1110"/>
                    <a:pt x="564" y="1110"/>
                    <a:pt x="564" y="1110"/>
                  </a:cubicBezTo>
                  <a:cubicBezTo>
                    <a:pt x="558" y="1107"/>
                    <a:pt x="558" y="1107"/>
                    <a:pt x="558" y="1107"/>
                  </a:cubicBezTo>
                  <a:cubicBezTo>
                    <a:pt x="558" y="1107"/>
                    <a:pt x="555" y="1115"/>
                    <a:pt x="554" y="1116"/>
                  </a:cubicBezTo>
                  <a:cubicBezTo>
                    <a:pt x="553" y="1116"/>
                    <a:pt x="548" y="1118"/>
                    <a:pt x="547" y="1118"/>
                  </a:cubicBezTo>
                  <a:cubicBezTo>
                    <a:pt x="545" y="1119"/>
                    <a:pt x="544" y="1124"/>
                    <a:pt x="544" y="1124"/>
                  </a:cubicBezTo>
                  <a:cubicBezTo>
                    <a:pt x="539" y="1127"/>
                    <a:pt x="539" y="1127"/>
                    <a:pt x="539" y="1127"/>
                  </a:cubicBezTo>
                  <a:cubicBezTo>
                    <a:pt x="539" y="1127"/>
                    <a:pt x="536" y="1125"/>
                    <a:pt x="534" y="1125"/>
                  </a:cubicBezTo>
                  <a:cubicBezTo>
                    <a:pt x="533" y="1125"/>
                    <a:pt x="532" y="1126"/>
                    <a:pt x="532" y="1126"/>
                  </a:cubicBezTo>
                  <a:cubicBezTo>
                    <a:pt x="530" y="1129"/>
                    <a:pt x="530" y="1129"/>
                    <a:pt x="530" y="1129"/>
                  </a:cubicBezTo>
                  <a:cubicBezTo>
                    <a:pt x="530" y="1129"/>
                    <a:pt x="529" y="1129"/>
                    <a:pt x="526" y="1127"/>
                  </a:cubicBezTo>
                  <a:cubicBezTo>
                    <a:pt x="524" y="1126"/>
                    <a:pt x="521" y="1124"/>
                    <a:pt x="521" y="1124"/>
                  </a:cubicBezTo>
                  <a:cubicBezTo>
                    <a:pt x="518" y="1123"/>
                    <a:pt x="518" y="1123"/>
                    <a:pt x="518" y="1123"/>
                  </a:cubicBezTo>
                  <a:cubicBezTo>
                    <a:pt x="518" y="1123"/>
                    <a:pt x="509" y="1127"/>
                    <a:pt x="508" y="1128"/>
                  </a:cubicBezTo>
                  <a:cubicBezTo>
                    <a:pt x="508" y="1129"/>
                    <a:pt x="506" y="1132"/>
                    <a:pt x="506" y="1132"/>
                  </a:cubicBezTo>
                  <a:cubicBezTo>
                    <a:pt x="501" y="1128"/>
                    <a:pt x="501" y="1128"/>
                    <a:pt x="501" y="1128"/>
                  </a:cubicBezTo>
                  <a:cubicBezTo>
                    <a:pt x="495" y="1124"/>
                    <a:pt x="495" y="1124"/>
                    <a:pt x="495" y="1124"/>
                  </a:cubicBezTo>
                  <a:cubicBezTo>
                    <a:pt x="494" y="1117"/>
                    <a:pt x="494" y="1117"/>
                    <a:pt x="494" y="1117"/>
                  </a:cubicBezTo>
                  <a:cubicBezTo>
                    <a:pt x="483" y="1107"/>
                    <a:pt x="483" y="1107"/>
                    <a:pt x="483" y="1107"/>
                  </a:cubicBezTo>
                  <a:cubicBezTo>
                    <a:pt x="481" y="1097"/>
                    <a:pt x="481" y="1097"/>
                    <a:pt x="481" y="1097"/>
                  </a:cubicBezTo>
                  <a:cubicBezTo>
                    <a:pt x="473" y="1091"/>
                    <a:pt x="473" y="1091"/>
                    <a:pt x="473" y="1091"/>
                  </a:cubicBezTo>
                  <a:cubicBezTo>
                    <a:pt x="468" y="1097"/>
                    <a:pt x="468" y="1097"/>
                    <a:pt x="468" y="1097"/>
                  </a:cubicBezTo>
                  <a:cubicBezTo>
                    <a:pt x="460" y="1096"/>
                    <a:pt x="460" y="1096"/>
                    <a:pt x="460" y="1096"/>
                  </a:cubicBezTo>
                  <a:close/>
                  <a:moveTo>
                    <a:pt x="357" y="73"/>
                  </a:moveTo>
                  <a:cubicBezTo>
                    <a:pt x="357" y="73"/>
                    <a:pt x="357" y="73"/>
                    <a:pt x="357" y="73"/>
                  </a:cubicBezTo>
                  <a:cubicBezTo>
                    <a:pt x="358" y="74"/>
                    <a:pt x="358" y="74"/>
                    <a:pt x="358" y="74"/>
                  </a:cubicBezTo>
                  <a:cubicBezTo>
                    <a:pt x="358" y="74"/>
                    <a:pt x="364" y="80"/>
                    <a:pt x="369" y="80"/>
                  </a:cubicBezTo>
                  <a:cubicBezTo>
                    <a:pt x="374" y="80"/>
                    <a:pt x="370" y="80"/>
                    <a:pt x="375" y="79"/>
                  </a:cubicBezTo>
                  <a:cubicBezTo>
                    <a:pt x="379" y="77"/>
                    <a:pt x="380" y="74"/>
                    <a:pt x="382" y="71"/>
                  </a:cubicBezTo>
                  <a:cubicBezTo>
                    <a:pt x="384" y="68"/>
                    <a:pt x="384" y="68"/>
                    <a:pt x="384" y="65"/>
                  </a:cubicBezTo>
                  <a:cubicBezTo>
                    <a:pt x="384" y="62"/>
                    <a:pt x="384" y="57"/>
                    <a:pt x="384" y="54"/>
                  </a:cubicBezTo>
                  <a:cubicBezTo>
                    <a:pt x="384" y="51"/>
                    <a:pt x="387" y="52"/>
                    <a:pt x="390" y="52"/>
                  </a:cubicBezTo>
                  <a:cubicBezTo>
                    <a:pt x="392" y="52"/>
                    <a:pt x="388" y="44"/>
                    <a:pt x="388" y="44"/>
                  </a:cubicBezTo>
                  <a:cubicBezTo>
                    <a:pt x="388" y="44"/>
                    <a:pt x="379" y="40"/>
                    <a:pt x="375" y="40"/>
                  </a:cubicBezTo>
                  <a:cubicBezTo>
                    <a:pt x="371" y="40"/>
                    <a:pt x="362" y="39"/>
                    <a:pt x="362" y="39"/>
                  </a:cubicBezTo>
                  <a:cubicBezTo>
                    <a:pt x="351" y="53"/>
                    <a:pt x="351" y="53"/>
                    <a:pt x="351" y="53"/>
                  </a:cubicBezTo>
                  <a:cubicBezTo>
                    <a:pt x="351" y="53"/>
                    <a:pt x="355" y="72"/>
                    <a:pt x="357" y="73"/>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6" name="Freeform 109">
              <a:extLst>
                <a:ext uri="{FF2B5EF4-FFF2-40B4-BE49-F238E27FC236}">
                  <a16:creationId xmlns:a16="http://schemas.microsoft.com/office/drawing/2014/main" id="{63592986-618D-477A-A298-76EDD6A29CFA}"/>
                </a:ext>
              </a:extLst>
            </p:cNvPr>
            <p:cNvSpPr>
              <a:spLocks noEditPoints="1"/>
            </p:cNvSpPr>
            <p:nvPr/>
          </p:nvSpPr>
          <p:spPr bwMode="auto">
            <a:xfrm>
              <a:off x="3733036" y="1542151"/>
              <a:ext cx="664056" cy="1216708"/>
            </a:xfrm>
            <a:custGeom>
              <a:avLst/>
              <a:gdLst>
                <a:gd name="T0" fmla="*/ 29 w 291"/>
                <a:gd name="T1" fmla="*/ 540 h 550"/>
                <a:gd name="T2" fmla="*/ 96 w 291"/>
                <a:gd name="T3" fmla="*/ 541 h 550"/>
                <a:gd name="T4" fmla="*/ 173 w 291"/>
                <a:gd name="T5" fmla="*/ 531 h 550"/>
                <a:gd name="T6" fmla="*/ 212 w 291"/>
                <a:gd name="T7" fmla="*/ 534 h 550"/>
                <a:gd name="T8" fmla="*/ 254 w 291"/>
                <a:gd name="T9" fmla="*/ 506 h 550"/>
                <a:gd name="T10" fmla="*/ 285 w 291"/>
                <a:gd name="T11" fmla="*/ 469 h 550"/>
                <a:gd name="T12" fmla="*/ 250 w 291"/>
                <a:gd name="T13" fmla="*/ 407 h 550"/>
                <a:gd name="T14" fmla="*/ 238 w 291"/>
                <a:gd name="T15" fmla="*/ 368 h 550"/>
                <a:gd name="T16" fmla="*/ 207 w 291"/>
                <a:gd name="T17" fmla="*/ 282 h 550"/>
                <a:gd name="T18" fmla="*/ 158 w 291"/>
                <a:gd name="T19" fmla="*/ 243 h 550"/>
                <a:gd name="T20" fmla="*/ 165 w 291"/>
                <a:gd name="T21" fmla="*/ 227 h 550"/>
                <a:gd name="T22" fmla="*/ 220 w 291"/>
                <a:gd name="T23" fmla="*/ 173 h 550"/>
                <a:gd name="T24" fmla="*/ 167 w 291"/>
                <a:gd name="T25" fmla="*/ 157 h 550"/>
                <a:gd name="T26" fmla="*/ 143 w 291"/>
                <a:gd name="T27" fmla="*/ 156 h 550"/>
                <a:gd name="T28" fmla="*/ 166 w 291"/>
                <a:gd name="T29" fmla="*/ 136 h 550"/>
                <a:gd name="T30" fmla="*/ 157 w 291"/>
                <a:gd name="T31" fmla="*/ 107 h 550"/>
                <a:gd name="T32" fmla="*/ 136 w 291"/>
                <a:gd name="T33" fmla="*/ 106 h 550"/>
                <a:gd name="T34" fmla="*/ 128 w 291"/>
                <a:gd name="T35" fmla="*/ 138 h 550"/>
                <a:gd name="T36" fmla="*/ 111 w 291"/>
                <a:gd name="T37" fmla="*/ 142 h 550"/>
                <a:gd name="T38" fmla="*/ 107 w 291"/>
                <a:gd name="T39" fmla="*/ 165 h 550"/>
                <a:gd name="T40" fmla="*/ 90 w 291"/>
                <a:gd name="T41" fmla="*/ 144 h 550"/>
                <a:gd name="T42" fmla="*/ 84 w 291"/>
                <a:gd name="T43" fmla="*/ 159 h 550"/>
                <a:gd name="T44" fmla="*/ 104 w 291"/>
                <a:gd name="T45" fmla="*/ 172 h 550"/>
                <a:gd name="T46" fmla="*/ 84 w 291"/>
                <a:gd name="T47" fmla="*/ 191 h 550"/>
                <a:gd name="T48" fmla="*/ 95 w 291"/>
                <a:gd name="T49" fmla="*/ 210 h 550"/>
                <a:gd name="T50" fmla="*/ 65 w 291"/>
                <a:gd name="T51" fmla="*/ 241 h 550"/>
                <a:gd name="T52" fmla="*/ 87 w 291"/>
                <a:gd name="T53" fmla="*/ 231 h 550"/>
                <a:gd name="T54" fmla="*/ 83 w 291"/>
                <a:gd name="T55" fmla="*/ 256 h 550"/>
                <a:gd name="T56" fmla="*/ 101 w 291"/>
                <a:gd name="T57" fmla="*/ 237 h 550"/>
                <a:gd name="T58" fmla="*/ 98 w 291"/>
                <a:gd name="T59" fmla="*/ 306 h 550"/>
                <a:gd name="T60" fmla="*/ 133 w 291"/>
                <a:gd name="T61" fmla="*/ 306 h 550"/>
                <a:gd name="T62" fmla="*/ 142 w 291"/>
                <a:gd name="T63" fmla="*/ 337 h 550"/>
                <a:gd name="T64" fmla="*/ 144 w 291"/>
                <a:gd name="T65" fmla="*/ 382 h 550"/>
                <a:gd name="T66" fmla="*/ 97 w 291"/>
                <a:gd name="T67" fmla="*/ 376 h 550"/>
                <a:gd name="T68" fmla="*/ 103 w 291"/>
                <a:gd name="T69" fmla="*/ 422 h 550"/>
                <a:gd name="T70" fmla="*/ 62 w 291"/>
                <a:gd name="T71" fmla="*/ 461 h 550"/>
                <a:gd name="T72" fmla="*/ 101 w 291"/>
                <a:gd name="T73" fmla="*/ 472 h 550"/>
                <a:gd name="T74" fmla="*/ 139 w 291"/>
                <a:gd name="T75" fmla="*/ 482 h 550"/>
                <a:gd name="T76" fmla="*/ 50 w 291"/>
                <a:gd name="T77" fmla="*/ 266 h 550"/>
                <a:gd name="T78" fmla="*/ 80 w 291"/>
                <a:gd name="T79" fmla="*/ 314 h 550"/>
                <a:gd name="T80" fmla="*/ 41 w 291"/>
                <a:gd name="T81" fmla="*/ 324 h 550"/>
                <a:gd name="T82" fmla="*/ 13 w 291"/>
                <a:gd name="T83" fmla="*/ 287 h 550"/>
                <a:gd name="T84" fmla="*/ 75 w 291"/>
                <a:gd name="T85" fmla="*/ 227 h 550"/>
                <a:gd name="T86" fmla="*/ 103 w 291"/>
                <a:gd name="T87" fmla="*/ 263 h 550"/>
                <a:gd name="T88" fmla="*/ 65 w 291"/>
                <a:gd name="T89" fmla="*/ 199 h 550"/>
                <a:gd name="T90" fmla="*/ 78 w 291"/>
                <a:gd name="T91" fmla="*/ 171 h 550"/>
                <a:gd name="T92" fmla="*/ 46 w 291"/>
                <a:gd name="T93" fmla="*/ 177 h 550"/>
                <a:gd name="T94" fmla="*/ 59 w 291"/>
                <a:gd name="T95" fmla="*/ 158 h 550"/>
                <a:gd name="T96" fmla="*/ 69 w 291"/>
                <a:gd name="T97" fmla="*/ 132 h 550"/>
                <a:gd name="T98" fmla="*/ 80 w 291"/>
                <a:gd name="T99" fmla="*/ 106 h 550"/>
                <a:gd name="T100" fmla="*/ 94 w 291"/>
                <a:gd name="T101" fmla="*/ 116 h 550"/>
                <a:gd name="T102" fmla="*/ 267 w 291"/>
                <a:gd name="T103" fmla="*/ 15 h 550"/>
                <a:gd name="T104" fmla="*/ 245 w 291"/>
                <a:gd name="T105" fmla="*/ 27 h 550"/>
                <a:gd name="T106" fmla="*/ 269 w 291"/>
                <a:gd name="T107" fmla="*/ 2 h 550"/>
                <a:gd name="T108" fmla="*/ 259 w 291"/>
                <a:gd name="T109" fmla="*/ 29 h 550"/>
                <a:gd name="T110" fmla="*/ 243 w 291"/>
                <a:gd name="T111" fmla="*/ 64 h 550"/>
                <a:gd name="T112" fmla="*/ 221 w 291"/>
                <a:gd name="T113" fmla="*/ 72 h 550"/>
                <a:gd name="T114" fmla="*/ 205 w 291"/>
                <a:gd name="T115" fmla="*/ 80 h 550"/>
                <a:gd name="T116" fmla="*/ 204 w 291"/>
                <a:gd name="T117" fmla="*/ 75 h 550"/>
                <a:gd name="T118" fmla="*/ 191 w 291"/>
                <a:gd name="T119" fmla="*/ 91 h 550"/>
                <a:gd name="T120" fmla="*/ 187 w 291"/>
                <a:gd name="T121" fmla="*/ 92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550">
                  <a:moveTo>
                    <a:pt x="73" y="501"/>
                  </a:moveTo>
                  <a:cubicBezTo>
                    <a:pt x="69" y="504"/>
                    <a:pt x="69" y="504"/>
                    <a:pt x="69" y="504"/>
                  </a:cubicBezTo>
                  <a:cubicBezTo>
                    <a:pt x="69" y="508"/>
                    <a:pt x="69" y="508"/>
                    <a:pt x="69" y="508"/>
                  </a:cubicBezTo>
                  <a:cubicBezTo>
                    <a:pt x="67" y="512"/>
                    <a:pt x="67" y="512"/>
                    <a:pt x="67" y="512"/>
                  </a:cubicBezTo>
                  <a:cubicBezTo>
                    <a:pt x="67" y="512"/>
                    <a:pt x="65" y="513"/>
                    <a:pt x="65" y="514"/>
                  </a:cubicBezTo>
                  <a:cubicBezTo>
                    <a:pt x="64" y="515"/>
                    <a:pt x="60" y="518"/>
                    <a:pt x="60" y="518"/>
                  </a:cubicBezTo>
                  <a:cubicBezTo>
                    <a:pt x="60" y="518"/>
                    <a:pt x="60" y="519"/>
                    <a:pt x="59" y="519"/>
                  </a:cubicBezTo>
                  <a:cubicBezTo>
                    <a:pt x="58" y="519"/>
                    <a:pt x="51" y="522"/>
                    <a:pt x="51" y="522"/>
                  </a:cubicBezTo>
                  <a:cubicBezTo>
                    <a:pt x="49" y="526"/>
                    <a:pt x="49" y="526"/>
                    <a:pt x="49" y="526"/>
                  </a:cubicBezTo>
                  <a:cubicBezTo>
                    <a:pt x="45" y="527"/>
                    <a:pt x="45" y="527"/>
                    <a:pt x="45" y="527"/>
                  </a:cubicBezTo>
                  <a:cubicBezTo>
                    <a:pt x="42" y="532"/>
                    <a:pt x="42" y="532"/>
                    <a:pt x="42" y="532"/>
                  </a:cubicBezTo>
                  <a:cubicBezTo>
                    <a:pt x="37" y="534"/>
                    <a:pt x="37" y="534"/>
                    <a:pt x="37" y="534"/>
                  </a:cubicBezTo>
                  <a:cubicBezTo>
                    <a:pt x="33" y="535"/>
                    <a:pt x="33" y="535"/>
                    <a:pt x="33" y="535"/>
                  </a:cubicBezTo>
                  <a:cubicBezTo>
                    <a:pt x="29" y="533"/>
                    <a:pt x="29" y="533"/>
                    <a:pt x="29" y="533"/>
                  </a:cubicBezTo>
                  <a:cubicBezTo>
                    <a:pt x="26" y="535"/>
                    <a:pt x="26" y="535"/>
                    <a:pt x="26" y="535"/>
                  </a:cubicBezTo>
                  <a:cubicBezTo>
                    <a:pt x="23" y="537"/>
                    <a:pt x="23" y="537"/>
                    <a:pt x="23" y="537"/>
                  </a:cubicBezTo>
                  <a:cubicBezTo>
                    <a:pt x="24" y="541"/>
                    <a:pt x="24" y="541"/>
                    <a:pt x="24" y="541"/>
                  </a:cubicBezTo>
                  <a:cubicBezTo>
                    <a:pt x="27" y="543"/>
                    <a:pt x="27" y="543"/>
                    <a:pt x="27" y="543"/>
                  </a:cubicBezTo>
                  <a:cubicBezTo>
                    <a:pt x="29" y="540"/>
                    <a:pt x="29" y="540"/>
                    <a:pt x="29" y="540"/>
                  </a:cubicBezTo>
                  <a:cubicBezTo>
                    <a:pt x="35" y="542"/>
                    <a:pt x="35" y="542"/>
                    <a:pt x="35" y="542"/>
                  </a:cubicBezTo>
                  <a:cubicBezTo>
                    <a:pt x="35" y="542"/>
                    <a:pt x="37" y="545"/>
                    <a:pt x="38" y="546"/>
                  </a:cubicBezTo>
                  <a:cubicBezTo>
                    <a:pt x="38" y="547"/>
                    <a:pt x="38" y="550"/>
                    <a:pt x="39" y="550"/>
                  </a:cubicBezTo>
                  <a:cubicBezTo>
                    <a:pt x="40" y="549"/>
                    <a:pt x="45" y="546"/>
                    <a:pt x="45" y="546"/>
                  </a:cubicBezTo>
                  <a:cubicBezTo>
                    <a:pt x="43" y="542"/>
                    <a:pt x="43" y="542"/>
                    <a:pt x="43" y="542"/>
                  </a:cubicBezTo>
                  <a:cubicBezTo>
                    <a:pt x="43" y="542"/>
                    <a:pt x="46" y="541"/>
                    <a:pt x="48" y="541"/>
                  </a:cubicBezTo>
                  <a:cubicBezTo>
                    <a:pt x="50" y="541"/>
                    <a:pt x="52" y="542"/>
                    <a:pt x="53" y="540"/>
                  </a:cubicBezTo>
                  <a:cubicBezTo>
                    <a:pt x="53" y="539"/>
                    <a:pt x="56" y="539"/>
                    <a:pt x="56" y="539"/>
                  </a:cubicBezTo>
                  <a:cubicBezTo>
                    <a:pt x="56" y="539"/>
                    <a:pt x="58" y="536"/>
                    <a:pt x="58" y="536"/>
                  </a:cubicBezTo>
                  <a:cubicBezTo>
                    <a:pt x="58" y="535"/>
                    <a:pt x="61" y="533"/>
                    <a:pt x="61" y="533"/>
                  </a:cubicBezTo>
                  <a:cubicBezTo>
                    <a:pt x="61" y="533"/>
                    <a:pt x="68" y="536"/>
                    <a:pt x="69" y="536"/>
                  </a:cubicBezTo>
                  <a:cubicBezTo>
                    <a:pt x="70" y="536"/>
                    <a:pt x="77" y="534"/>
                    <a:pt x="77" y="534"/>
                  </a:cubicBezTo>
                  <a:cubicBezTo>
                    <a:pt x="80" y="537"/>
                    <a:pt x="80" y="537"/>
                    <a:pt x="80" y="537"/>
                  </a:cubicBezTo>
                  <a:cubicBezTo>
                    <a:pt x="80" y="537"/>
                    <a:pt x="80" y="539"/>
                    <a:pt x="82" y="540"/>
                  </a:cubicBezTo>
                  <a:cubicBezTo>
                    <a:pt x="84" y="540"/>
                    <a:pt x="85" y="540"/>
                    <a:pt x="85" y="540"/>
                  </a:cubicBezTo>
                  <a:cubicBezTo>
                    <a:pt x="88" y="544"/>
                    <a:pt x="88" y="544"/>
                    <a:pt x="88" y="544"/>
                  </a:cubicBezTo>
                  <a:cubicBezTo>
                    <a:pt x="91" y="546"/>
                    <a:pt x="91" y="546"/>
                    <a:pt x="91" y="546"/>
                  </a:cubicBezTo>
                  <a:cubicBezTo>
                    <a:pt x="91" y="546"/>
                    <a:pt x="94" y="546"/>
                    <a:pt x="94" y="545"/>
                  </a:cubicBezTo>
                  <a:cubicBezTo>
                    <a:pt x="94" y="544"/>
                    <a:pt x="95" y="542"/>
                    <a:pt x="96" y="541"/>
                  </a:cubicBezTo>
                  <a:cubicBezTo>
                    <a:pt x="97" y="541"/>
                    <a:pt x="100" y="540"/>
                    <a:pt x="100" y="540"/>
                  </a:cubicBezTo>
                  <a:cubicBezTo>
                    <a:pt x="100" y="540"/>
                    <a:pt x="100" y="538"/>
                    <a:pt x="100" y="537"/>
                  </a:cubicBezTo>
                  <a:cubicBezTo>
                    <a:pt x="100" y="535"/>
                    <a:pt x="100" y="532"/>
                    <a:pt x="101" y="531"/>
                  </a:cubicBezTo>
                  <a:cubicBezTo>
                    <a:pt x="101" y="531"/>
                    <a:pt x="104" y="527"/>
                    <a:pt x="104" y="527"/>
                  </a:cubicBezTo>
                  <a:cubicBezTo>
                    <a:pt x="109" y="526"/>
                    <a:pt x="109" y="526"/>
                    <a:pt x="109" y="526"/>
                  </a:cubicBezTo>
                  <a:cubicBezTo>
                    <a:pt x="121" y="525"/>
                    <a:pt x="121" y="525"/>
                    <a:pt x="121" y="525"/>
                  </a:cubicBezTo>
                  <a:cubicBezTo>
                    <a:pt x="125" y="525"/>
                    <a:pt x="125" y="525"/>
                    <a:pt x="125" y="525"/>
                  </a:cubicBezTo>
                  <a:cubicBezTo>
                    <a:pt x="130" y="529"/>
                    <a:pt x="130" y="529"/>
                    <a:pt x="130" y="529"/>
                  </a:cubicBezTo>
                  <a:cubicBezTo>
                    <a:pt x="135" y="534"/>
                    <a:pt x="135" y="534"/>
                    <a:pt x="135" y="534"/>
                  </a:cubicBezTo>
                  <a:cubicBezTo>
                    <a:pt x="135" y="534"/>
                    <a:pt x="138" y="538"/>
                    <a:pt x="138" y="537"/>
                  </a:cubicBezTo>
                  <a:cubicBezTo>
                    <a:pt x="139" y="535"/>
                    <a:pt x="140" y="531"/>
                    <a:pt x="141" y="531"/>
                  </a:cubicBezTo>
                  <a:cubicBezTo>
                    <a:pt x="142" y="531"/>
                    <a:pt x="145" y="535"/>
                    <a:pt x="145" y="535"/>
                  </a:cubicBezTo>
                  <a:cubicBezTo>
                    <a:pt x="149" y="536"/>
                    <a:pt x="149" y="536"/>
                    <a:pt x="149" y="536"/>
                  </a:cubicBezTo>
                  <a:cubicBezTo>
                    <a:pt x="152" y="536"/>
                    <a:pt x="152" y="536"/>
                    <a:pt x="152" y="536"/>
                  </a:cubicBezTo>
                  <a:cubicBezTo>
                    <a:pt x="155" y="533"/>
                    <a:pt x="155" y="533"/>
                    <a:pt x="155" y="533"/>
                  </a:cubicBezTo>
                  <a:cubicBezTo>
                    <a:pt x="153" y="530"/>
                    <a:pt x="153" y="530"/>
                    <a:pt x="153" y="530"/>
                  </a:cubicBezTo>
                  <a:cubicBezTo>
                    <a:pt x="157" y="531"/>
                    <a:pt x="157" y="531"/>
                    <a:pt x="157" y="531"/>
                  </a:cubicBezTo>
                  <a:cubicBezTo>
                    <a:pt x="168" y="532"/>
                    <a:pt x="168" y="532"/>
                    <a:pt x="168" y="532"/>
                  </a:cubicBezTo>
                  <a:cubicBezTo>
                    <a:pt x="173" y="531"/>
                    <a:pt x="173" y="531"/>
                    <a:pt x="173" y="531"/>
                  </a:cubicBezTo>
                  <a:cubicBezTo>
                    <a:pt x="177" y="530"/>
                    <a:pt x="177" y="530"/>
                    <a:pt x="177" y="530"/>
                  </a:cubicBezTo>
                  <a:cubicBezTo>
                    <a:pt x="177" y="532"/>
                    <a:pt x="177" y="532"/>
                    <a:pt x="177" y="532"/>
                  </a:cubicBezTo>
                  <a:cubicBezTo>
                    <a:pt x="171" y="534"/>
                    <a:pt x="171" y="534"/>
                    <a:pt x="171" y="534"/>
                  </a:cubicBezTo>
                  <a:cubicBezTo>
                    <a:pt x="171" y="534"/>
                    <a:pt x="168" y="534"/>
                    <a:pt x="169" y="535"/>
                  </a:cubicBezTo>
                  <a:cubicBezTo>
                    <a:pt x="170" y="537"/>
                    <a:pt x="175" y="539"/>
                    <a:pt x="175" y="539"/>
                  </a:cubicBezTo>
                  <a:cubicBezTo>
                    <a:pt x="175" y="539"/>
                    <a:pt x="172" y="540"/>
                    <a:pt x="176" y="540"/>
                  </a:cubicBezTo>
                  <a:cubicBezTo>
                    <a:pt x="180" y="540"/>
                    <a:pt x="182" y="539"/>
                    <a:pt x="182" y="539"/>
                  </a:cubicBezTo>
                  <a:cubicBezTo>
                    <a:pt x="185" y="536"/>
                    <a:pt x="185" y="536"/>
                    <a:pt x="185" y="536"/>
                  </a:cubicBezTo>
                  <a:cubicBezTo>
                    <a:pt x="183" y="534"/>
                    <a:pt x="183" y="534"/>
                    <a:pt x="183" y="534"/>
                  </a:cubicBezTo>
                  <a:cubicBezTo>
                    <a:pt x="178" y="533"/>
                    <a:pt x="178" y="533"/>
                    <a:pt x="178" y="533"/>
                  </a:cubicBezTo>
                  <a:cubicBezTo>
                    <a:pt x="179" y="529"/>
                    <a:pt x="179" y="529"/>
                    <a:pt x="179" y="529"/>
                  </a:cubicBezTo>
                  <a:cubicBezTo>
                    <a:pt x="180" y="529"/>
                    <a:pt x="180" y="529"/>
                    <a:pt x="180" y="529"/>
                  </a:cubicBezTo>
                  <a:cubicBezTo>
                    <a:pt x="183" y="532"/>
                    <a:pt x="183" y="532"/>
                    <a:pt x="183" y="532"/>
                  </a:cubicBezTo>
                  <a:cubicBezTo>
                    <a:pt x="186" y="530"/>
                    <a:pt x="186" y="530"/>
                    <a:pt x="186" y="530"/>
                  </a:cubicBezTo>
                  <a:cubicBezTo>
                    <a:pt x="190" y="531"/>
                    <a:pt x="190" y="531"/>
                    <a:pt x="190" y="531"/>
                  </a:cubicBezTo>
                  <a:cubicBezTo>
                    <a:pt x="192" y="535"/>
                    <a:pt x="192" y="535"/>
                    <a:pt x="192" y="535"/>
                  </a:cubicBezTo>
                  <a:cubicBezTo>
                    <a:pt x="192" y="535"/>
                    <a:pt x="194" y="537"/>
                    <a:pt x="196" y="535"/>
                  </a:cubicBezTo>
                  <a:cubicBezTo>
                    <a:pt x="198" y="534"/>
                    <a:pt x="200" y="533"/>
                    <a:pt x="200" y="533"/>
                  </a:cubicBezTo>
                  <a:cubicBezTo>
                    <a:pt x="212" y="534"/>
                    <a:pt x="212" y="534"/>
                    <a:pt x="212" y="534"/>
                  </a:cubicBezTo>
                  <a:cubicBezTo>
                    <a:pt x="212" y="534"/>
                    <a:pt x="218" y="533"/>
                    <a:pt x="219" y="535"/>
                  </a:cubicBezTo>
                  <a:cubicBezTo>
                    <a:pt x="220" y="536"/>
                    <a:pt x="223" y="538"/>
                    <a:pt x="223" y="538"/>
                  </a:cubicBezTo>
                  <a:cubicBezTo>
                    <a:pt x="228" y="539"/>
                    <a:pt x="228" y="539"/>
                    <a:pt x="228" y="539"/>
                  </a:cubicBezTo>
                  <a:cubicBezTo>
                    <a:pt x="233" y="539"/>
                    <a:pt x="233" y="539"/>
                    <a:pt x="233" y="539"/>
                  </a:cubicBezTo>
                  <a:cubicBezTo>
                    <a:pt x="233" y="539"/>
                    <a:pt x="235" y="537"/>
                    <a:pt x="236" y="536"/>
                  </a:cubicBezTo>
                  <a:cubicBezTo>
                    <a:pt x="238" y="536"/>
                    <a:pt x="241" y="534"/>
                    <a:pt x="242" y="534"/>
                  </a:cubicBezTo>
                  <a:cubicBezTo>
                    <a:pt x="244" y="534"/>
                    <a:pt x="249" y="533"/>
                    <a:pt x="249" y="533"/>
                  </a:cubicBezTo>
                  <a:cubicBezTo>
                    <a:pt x="250" y="533"/>
                    <a:pt x="251" y="534"/>
                    <a:pt x="253" y="533"/>
                  </a:cubicBezTo>
                  <a:cubicBezTo>
                    <a:pt x="254" y="533"/>
                    <a:pt x="257" y="528"/>
                    <a:pt x="257" y="528"/>
                  </a:cubicBezTo>
                  <a:cubicBezTo>
                    <a:pt x="257" y="528"/>
                    <a:pt x="258" y="526"/>
                    <a:pt x="260" y="526"/>
                  </a:cubicBezTo>
                  <a:cubicBezTo>
                    <a:pt x="262" y="526"/>
                    <a:pt x="265" y="526"/>
                    <a:pt x="266" y="525"/>
                  </a:cubicBezTo>
                  <a:cubicBezTo>
                    <a:pt x="267" y="523"/>
                    <a:pt x="268" y="522"/>
                    <a:pt x="269" y="521"/>
                  </a:cubicBezTo>
                  <a:cubicBezTo>
                    <a:pt x="270" y="520"/>
                    <a:pt x="272" y="517"/>
                    <a:pt x="271" y="516"/>
                  </a:cubicBezTo>
                  <a:cubicBezTo>
                    <a:pt x="271" y="515"/>
                    <a:pt x="272" y="511"/>
                    <a:pt x="272" y="511"/>
                  </a:cubicBezTo>
                  <a:cubicBezTo>
                    <a:pt x="272" y="511"/>
                    <a:pt x="269" y="511"/>
                    <a:pt x="268" y="511"/>
                  </a:cubicBezTo>
                  <a:cubicBezTo>
                    <a:pt x="267" y="510"/>
                    <a:pt x="263" y="511"/>
                    <a:pt x="262" y="510"/>
                  </a:cubicBezTo>
                  <a:cubicBezTo>
                    <a:pt x="261" y="510"/>
                    <a:pt x="257" y="510"/>
                    <a:pt x="257" y="510"/>
                  </a:cubicBezTo>
                  <a:cubicBezTo>
                    <a:pt x="256" y="508"/>
                    <a:pt x="256" y="508"/>
                    <a:pt x="256" y="508"/>
                  </a:cubicBezTo>
                  <a:cubicBezTo>
                    <a:pt x="256" y="508"/>
                    <a:pt x="255" y="507"/>
                    <a:pt x="254" y="506"/>
                  </a:cubicBezTo>
                  <a:cubicBezTo>
                    <a:pt x="253" y="506"/>
                    <a:pt x="254" y="506"/>
                    <a:pt x="252" y="505"/>
                  </a:cubicBezTo>
                  <a:cubicBezTo>
                    <a:pt x="251" y="505"/>
                    <a:pt x="249" y="503"/>
                    <a:pt x="249" y="503"/>
                  </a:cubicBezTo>
                  <a:cubicBezTo>
                    <a:pt x="246" y="502"/>
                    <a:pt x="246" y="502"/>
                    <a:pt x="246" y="502"/>
                  </a:cubicBezTo>
                  <a:cubicBezTo>
                    <a:pt x="242" y="502"/>
                    <a:pt x="242" y="502"/>
                    <a:pt x="242" y="502"/>
                  </a:cubicBezTo>
                  <a:cubicBezTo>
                    <a:pt x="246" y="500"/>
                    <a:pt x="246" y="500"/>
                    <a:pt x="246" y="500"/>
                  </a:cubicBezTo>
                  <a:cubicBezTo>
                    <a:pt x="246" y="500"/>
                    <a:pt x="250" y="500"/>
                    <a:pt x="251" y="500"/>
                  </a:cubicBezTo>
                  <a:cubicBezTo>
                    <a:pt x="252" y="501"/>
                    <a:pt x="256" y="501"/>
                    <a:pt x="256" y="500"/>
                  </a:cubicBezTo>
                  <a:cubicBezTo>
                    <a:pt x="257" y="500"/>
                    <a:pt x="260" y="495"/>
                    <a:pt x="260" y="495"/>
                  </a:cubicBezTo>
                  <a:cubicBezTo>
                    <a:pt x="259" y="492"/>
                    <a:pt x="259" y="492"/>
                    <a:pt x="259" y="492"/>
                  </a:cubicBezTo>
                  <a:cubicBezTo>
                    <a:pt x="257" y="490"/>
                    <a:pt x="257" y="490"/>
                    <a:pt x="257" y="490"/>
                  </a:cubicBezTo>
                  <a:cubicBezTo>
                    <a:pt x="253" y="491"/>
                    <a:pt x="253" y="491"/>
                    <a:pt x="253" y="491"/>
                  </a:cubicBezTo>
                  <a:cubicBezTo>
                    <a:pt x="259" y="488"/>
                    <a:pt x="259" y="488"/>
                    <a:pt x="259" y="488"/>
                  </a:cubicBezTo>
                  <a:cubicBezTo>
                    <a:pt x="261" y="486"/>
                    <a:pt x="261" y="486"/>
                    <a:pt x="261" y="486"/>
                  </a:cubicBezTo>
                  <a:cubicBezTo>
                    <a:pt x="264" y="488"/>
                    <a:pt x="264" y="488"/>
                    <a:pt x="264" y="488"/>
                  </a:cubicBezTo>
                  <a:cubicBezTo>
                    <a:pt x="264" y="488"/>
                    <a:pt x="269" y="489"/>
                    <a:pt x="269" y="488"/>
                  </a:cubicBezTo>
                  <a:cubicBezTo>
                    <a:pt x="270" y="487"/>
                    <a:pt x="271" y="485"/>
                    <a:pt x="271" y="485"/>
                  </a:cubicBezTo>
                  <a:cubicBezTo>
                    <a:pt x="271" y="482"/>
                    <a:pt x="271" y="482"/>
                    <a:pt x="271" y="482"/>
                  </a:cubicBezTo>
                  <a:cubicBezTo>
                    <a:pt x="281" y="475"/>
                    <a:pt x="281" y="475"/>
                    <a:pt x="281" y="475"/>
                  </a:cubicBezTo>
                  <a:cubicBezTo>
                    <a:pt x="285" y="469"/>
                    <a:pt x="285" y="469"/>
                    <a:pt x="285" y="469"/>
                  </a:cubicBezTo>
                  <a:cubicBezTo>
                    <a:pt x="286" y="463"/>
                    <a:pt x="286" y="463"/>
                    <a:pt x="286" y="463"/>
                  </a:cubicBezTo>
                  <a:cubicBezTo>
                    <a:pt x="291" y="454"/>
                    <a:pt x="291" y="454"/>
                    <a:pt x="291" y="454"/>
                  </a:cubicBezTo>
                  <a:cubicBezTo>
                    <a:pt x="290" y="442"/>
                    <a:pt x="290" y="442"/>
                    <a:pt x="290" y="442"/>
                  </a:cubicBezTo>
                  <a:cubicBezTo>
                    <a:pt x="285" y="434"/>
                    <a:pt x="285" y="434"/>
                    <a:pt x="285" y="434"/>
                  </a:cubicBezTo>
                  <a:cubicBezTo>
                    <a:pt x="285" y="434"/>
                    <a:pt x="279" y="429"/>
                    <a:pt x="277" y="428"/>
                  </a:cubicBezTo>
                  <a:cubicBezTo>
                    <a:pt x="275" y="428"/>
                    <a:pt x="264" y="425"/>
                    <a:pt x="264" y="425"/>
                  </a:cubicBezTo>
                  <a:cubicBezTo>
                    <a:pt x="256" y="423"/>
                    <a:pt x="256" y="423"/>
                    <a:pt x="256" y="423"/>
                  </a:cubicBezTo>
                  <a:cubicBezTo>
                    <a:pt x="252" y="425"/>
                    <a:pt x="252" y="425"/>
                    <a:pt x="252" y="425"/>
                  </a:cubicBezTo>
                  <a:cubicBezTo>
                    <a:pt x="251" y="428"/>
                    <a:pt x="251" y="428"/>
                    <a:pt x="251" y="428"/>
                  </a:cubicBezTo>
                  <a:cubicBezTo>
                    <a:pt x="248" y="430"/>
                    <a:pt x="248" y="430"/>
                    <a:pt x="248" y="430"/>
                  </a:cubicBezTo>
                  <a:cubicBezTo>
                    <a:pt x="248" y="430"/>
                    <a:pt x="245" y="432"/>
                    <a:pt x="245" y="432"/>
                  </a:cubicBezTo>
                  <a:cubicBezTo>
                    <a:pt x="244" y="432"/>
                    <a:pt x="242" y="429"/>
                    <a:pt x="242" y="429"/>
                  </a:cubicBezTo>
                  <a:cubicBezTo>
                    <a:pt x="242" y="429"/>
                    <a:pt x="239" y="426"/>
                    <a:pt x="239" y="426"/>
                  </a:cubicBezTo>
                  <a:cubicBezTo>
                    <a:pt x="238" y="426"/>
                    <a:pt x="235" y="425"/>
                    <a:pt x="235" y="425"/>
                  </a:cubicBezTo>
                  <a:cubicBezTo>
                    <a:pt x="239" y="422"/>
                    <a:pt x="239" y="422"/>
                    <a:pt x="239" y="422"/>
                  </a:cubicBezTo>
                  <a:cubicBezTo>
                    <a:pt x="244" y="420"/>
                    <a:pt x="244" y="420"/>
                    <a:pt x="244" y="420"/>
                  </a:cubicBezTo>
                  <a:cubicBezTo>
                    <a:pt x="244" y="420"/>
                    <a:pt x="246" y="418"/>
                    <a:pt x="246" y="417"/>
                  </a:cubicBezTo>
                  <a:cubicBezTo>
                    <a:pt x="247" y="417"/>
                    <a:pt x="249" y="415"/>
                    <a:pt x="249" y="415"/>
                  </a:cubicBezTo>
                  <a:cubicBezTo>
                    <a:pt x="250" y="407"/>
                    <a:pt x="250" y="407"/>
                    <a:pt x="250" y="407"/>
                  </a:cubicBezTo>
                  <a:cubicBezTo>
                    <a:pt x="248" y="399"/>
                    <a:pt x="248" y="399"/>
                    <a:pt x="248" y="399"/>
                  </a:cubicBezTo>
                  <a:cubicBezTo>
                    <a:pt x="245" y="395"/>
                    <a:pt x="245" y="395"/>
                    <a:pt x="245" y="395"/>
                  </a:cubicBezTo>
                  <a:cubicBezTo>
                    <a:pt x="243" y="391"/>
                    <a:pt x="243" y="391"/>
                    <a:pt x="243" y="391"/>
                  </a:cubicBezTo>
                  <a:cubicBezTo>
                    <a:pt x="241" y="391"/>
                    <a:pt x="241" y="391"/>
                    <a:pt x="241" y="391"/>
                  </a:cubicBezTo>
                  <a:cubicBezTo>
                    <a:pt x="237" y="388"/>
                    <a:pt x="237" y="388"/>
                    <a:pt x="237" y="388"/>
                  </a:cubicBezTo>
                  <a:cubicBezTo>
                    <a:pt x="234" y="384"/>
                    <a:pt x="234" y="384"/>
                    <a:pt x="234" y="384"/>
                  </a:cubicBezTo>
                  <a:cubicBezTo>
                    <a:pt x="233" y="381"/>
                    <a:pt x="233" y="381"/>
                    <a:pt x="233" y="381"/>
                  </a:cubicBezTo>
                  <a:cubicBezTo>
                    <a:pt x="234" y="379"/>
                    <a:pt x="234" y="379"/>
                    <a:pt x="234" y="379"/>
                  </a:cubicBezTo>
                  <a:cubicBezTo>
                    <a:pt x="235" y="380"/>
                    <a:pt x="235" y="380"/>
                    <a:pt x="235" y="380"/>
                  </a:cubicBezTo>
                  <a:cubicBezTo>
                    <a:pt x="235" y="380"/>
                    <a:pt x="235" y="382"/>
                    <a:pt x="236" y="382"/>
                  </a:cubicBezTo>
                  <a:cubicBezTo>
                    <a:pt x="236" y="383"/>
                    <a:pt x="237" y="384"/>
                    <a:pt x="237" y="384"/>
                  </a:cubicBezTo>
                  <a:cubicBezTo>
                    <a:pt x="238" y="385"/>
                    <a:pt x="242" y="387"/>
                    <a:pt x="242" y="387"/>
                  </a:cubicBezTo>
                  <a:cubicBezTo>
                    <a:pt x="244" y="387"/>
                    <a:pt x="244" y="387"/>
                    <a:pt x="244" y="387"/>
                  </a:cubicBezTo>
                  <a:cubicBezTo>
                    <a:pt x="246" y="390"/>
                    <a:pt x="246" y="390"/>
                    <a:pt x="246" y="390"/>
                  </a:cubicBezTo>
                  <a:cubicBezTo>
                    <a:pt x="246" y="390"/>
                    <a:pt x="247" y="387"/>
                    <a:pt x="247" y="387"/>
                  </a:cubicBezTo>
                  <a:cubicBezTo>
                    <a:pt x="247" y="386"/>
                    <a:pt x="244" y="382"/>
                    <a:pt x="244" y="382"/>
                  </a:cubicBezTo>
                  <a:cubicBezTo>
                    <a:pt x="243" y="382"/>
                    <a:pt x="242" y="378"/>
                    <a:pt x="242" y="378"/>
                  </a:cubicBezTo>
                  <a:cubicBezTo>
                    <a:pt x="241" y="377"/>
                    <a:pt x="239" y="371"/>
                    <a:pt x="239" y="371"/>
                  </a:cubicBezTo>
                  <a:cubicBezTo>
                    <a:pt x="239" y="371"/>
                    <a:pt x="238" y="369"/>
                    <a:pt x="238" y="368"/>
                  </a:cubicBezTo>
                  <a:cubicBezTo>
                    <a:pt x="238" y="368"/>
                    <a:pt x="238" y="363"/>
                    <a:pt x="238" y="363"/>
                  </a:cubicBezTo>
                  <a:cubicBezTo>
                    <a:pt x="240" y="362"/>
                    <a:pt x="240" y="362"/>
                    <a:pt x="240" y="362"/>
                  </a:cubicBezTo>
                  <a:cubicBezTo>
                    <a:pt x="242" y="360"/>
                    <a:pt x="242" y="360"/>
                    <a:pt x="242" y="360"/>
                  </a:cubicBezTo>
                  <a:cubicBezTo>
                    <a:pt x="242" y="360"/>
                    <a:pt x="241" y="360"/>
                    <a:pt x="241" y="359"/>
                  </a:cubicBezTo>
                  <a:cubicBezTo>
                    <a:pt x="240" y="357"/>
                    <a:pt x="238" y="355"/>
                    <a:pt x="238" y="355"/>
                  </a:cubicBezTo>
                  <a:cubicBezTo>
                    <a:pt x="238" y="355"/>
                    <a:pt x="236" y="354"/>
                    <a:pt x="235" y="353"/>
                  </a:cubicBezTo>
                  <a:cubicBezTo>
                    <a:pt x="235" y="351"/>
                    <a:pt x="234" y="349"/>
                    <a:pt x="234" y="349"/>
                  </a:cubicBezTo>
                  <a:cubicBezTo>
                    <a:pt x="234" y="348"/>
                    <a:pt x="233" y="342"/>
                    <a:pt x="233" y="342"/>
                  </a:cubicBezTo>
                  <a:cubicBezTo>
                    <a:pt x="228" y="337"/>
                    <a:pt x="228" y="337"/>
                    <a:pt x="228" y="337"/>
                  </a:cubicBezTo>
                  <a:cubicBezTo>
                    <a:pt x="228" y="337"/>
                    <a:pt x="226" y="335"/>
                    <a:pt x="225" y="334"/>
                  </a:cubicBezTo>
                  <a:cubicBezTo>
                    <a:pt x="225" y="334"/>
                    <a:pt x="222" y="333"/>
                    <a:pt x="222" y="333"/>
                  </a:cubicBezTo>
                  <a:cubicBezTo>
                    <a:pt x="221" y="333"/>
                    <a:pt x="216" y="330"/>
                    <a:pt x="216" y="330"/>
                  </a:cubicBezTo>
                  <a:cubicBezTo>
                    <a:pt x="216" y="330"/>
                    <a:pt x="212" y="325"/>
                    <a:pt x="212" y="324"/>
                  </a:cubicBezTo>
                  <a:cubicBezTo>
                    <a:pt x="212" y="323"/>
                    <a:pt x="210" y="317"/>
                    <a:pt x="210" y="317"/>
                  </a:cubicBezTo>
                  <a:cubicBezTo>
                    <a:pt x="210" y="313"/>
                    <a:pt x="210" y="313"/>
                    <a:pt x="210" y="313"/>
                  </a:cubicBezTo>
                  <a:cubicBezTo>
                    <a:pt x="208" y="305"/>
                    <a:pt x="208" y="305"/>
                    <a:pt x="208" y="305"/>
                  </a:cubicBezTo>
                  <a:cubicBezTo>
                    <a:pt x="207" y="297"/>
                    <a:pt x="207" y="297"/>
                    <a:pt x="207" y="297"/>
                  </a:cubicBezTo>
                  <a:cubicBezTo>
                    <a:pt x="207" y="289"/>
                    <a:pt x="207" y="289"/>
                    <a:pt x="207" y="289"/>
                  </a:cubicBezTo>
                  <a:cubicBezTo>
                    <a:pt x="207" y="282"/>
                    <a:pt x="207" y="282"/>
                    <a:pt x="207" y="282"/>
                  </a:cubicBezTo>
                  <a:cubicBezTo>
                    <a:pt x="207" y="276"/>
                    <a:pt x="207" y="276"/>
                    <a:pt x="207" y="276"/>
                  </a:cubicBezTo>
                  <a:cubicBezTo>
                    <a:pt x="202" y="270"/>
                    <a:pt x="202" y="270"/>
                    <a:pt x="202" y="270"/>
                  </a:cubicBezTo>
                  <a:cubicBezTo>
                    <a:pt x="200" y="264"/>
                    <a:pt x="200" y="264"/>
                    <a:pt x="200" y="264"/>
                  </a:cubicBezTo>
                  <a:cubicBezTo>
                    <a:pt x="194" y="258"/>
                    <a:pt x="194" y="258"/>
                    <a:pt x="194" y="258"/>
                  </a:cubicBezTo>
                  <a:cubicBezTo>
                    <a:pt x="190" y="253"/>
                    <a:pt x="190" y="253"/>
                    <a:pt x="190" y="253"/>
                  </a:cubicBezTo>
                  <a:cubicBezTo>
                    <a:pt x="187" y="252"/>
                    <a:pt x="187" y="252"/>
                    <a:pt x="187" y="252"/>
                  </a:cubicBezTo>
                  <a:cubicBezTo>
                    <a:pt x="182" y="246"/>
                    <a:pt x="182" y="246"/>
                    <a:pt x="182" y="246"/>
                  </a:cubicBezTo>
                  <a:cubicBezTo>
                    <a:pt x="178" y="245"/>
                    <a:pt x="178" y="245"/>
                    <a:pt x="178" y="245"/>
                  </a:cubicBezTo>
                  <a:cubicBezTo>
                    <a:pt x="174" y="247"/>
                    <a:pt x="174" y="247"/>
                    <a:pt x="174" y="247"/>
                  </a:cubicBezTo>
                  <a:cubicBezTo>
                    <a:pt x="170" y="248"/>
                    <a:pt x="170" y="248"/>
                    <a:pt x="170" y="248"/>
                  </a:cubicBezTo>
                  <a:cubicBezTo>
                    <a:pt x="166" y="249"/>
                    <a:pt x="166" y="249"/>
                    <a:pt x="166" y="249"/>
                  </a:cubicBezTo>
                  <a:cubicBezTo>
                    <a:pt x="159" y="246"/>
                    <a:pt x="159" y="246"/>
                    <a:pt x="159" y="246"/>
                  </a:cubicBezTo>
                  <a:cubicBezTo>
                    <a:pt x="156" y="243"/>
                    <a:pt x="156" y="243"/>
                    <a:pt x="156" y="243"/>
                  </a:cubicBezTo>
                  <a:cubicBezTo>
                    <a:pt x="152" y="242"/>
                    <a:pt x="152" y="242"/>
                    <a:pt x="152" y="242"/>
                  </a:cubicBezTo>
                  <a:cubicBezTo>
                    <a:pt x="150" y="242"/>
                    <a:pt x="150" y="242"/>
                    <a:pt x="150" y="242"/>
                  </a:cubicBezTo>
                  <a:cubicBezTo>
                    <a:pt x="150" y="242"/>
                    <a:pt x="150" y="241"/>
                    <a:pt x="150" y="241"/>
                  </a:cubicBezTo>
                  <a:cubicBezTo>
                    <a:pt x="150" y="241"/>
                    <a:pt x="152" y="241"/>
                    <a:pt x="152" y="241"/>
                  </a:cubicBezTo>
                  <a:cubicBezTo>
                    <a:pt x="152" y="241"/>
                    <a:pt x="154" y="242"/>
                    <a:pt x="155" y="242"/>
                  </a:cubicBezTo>
                  <a:cubicBezTo>
                    <a:pt x="155" y="242"/>
                    <a:pt x="158" y="243"/>
                    <a:pt x="158" y="243"/>
                  </a:cubicBezTo>
                  <a:cubicBezTo>
                    <a:pt x="158" y="243"/>
                    <a:pt x="159" y="244"/>
                    <a:pt x="160" y="244"/>
                  </a:cubicBezTo>
                  <a:cubicBezTo>
                    <a:pt x="161" y="244"/>
                    <a:pt x="164" y="244"/>
                    <a:pt x="164" y="244"/>
                  </a:cubicBezTo>
                  <a:cubicBezTo>
                    <a:pt x="167" y="242"/>
                    <a:pt x="167" y="242"/>
                    <a:pt x="167" y="242"/>
                  </a:cubicBezTo>
                  <a:cubicBezTo>
                    <a:pt x="168" y="239"/>
                    <a:pt x="168" y="239"/>
                    <a:pt x="168" y="239"/>
                  </a:cubicBezTo>
                  <a:cubicBezTo>
                    <a:pt x="171" y="238"/>
                    <a:pt x="171" y="238"/>
                    <a:pt x="171" y="238"/>
                  </a:cubicBezTo>
                  <a:cubicBezTo>
                    <a:pt x="173" y="237"/>
                    <a:pt x="173" y="237"/>
                    <a:pt x="173" y="237"/>
                  </a:cubicBezTo>
                  <a:cubicBezTo>
                    <a:pt x="175" y="237"/>
                    <a:pt x="175" y="237"/>
                    <a:pt x="175" y="237"/>
                  </a:cubicBezTo>
                  <a:cubicBezTo>
                    <a:pt x="175" y="237"/>
                    <a:pt x="176" y="239"/>
                    <a:pt x="178" y="238"/>
                  </a:cubicBezTo>
                  <a:cubicBezTo>
                    <a:pt x="180" y="238"/>
                    <a:pt x="181" y="237"/>
                    <a:pt x="181" y="237"/>
                  </a:cubicBezTo>
                  <a:cubicBezTo>
                    <a:pt x="181" y="237"/>
                    <a:pt x="185" y="235"/>
                    <a:pt x="184" y="235"/>
                  </a:cubicBezTo>
                  <a:cubicBezTo>
                    <a:pt x="184" y="234"/>
                    <a:pt x="184" y="233"/>
                    <a:pt x="183" y="233"/>
                  </a:cubicBezTo>
                  <a:cubicBezTo>
                    <a:pt x="183" y="232"/>
                    <a:pt x="181" y="230"/>
                    <a:pt x="181" y="230"/>
                  </a:cubicBezTo>
                  <a:cubicBezTo>
                    <a:pt x="181" y="230"/>
                    <a:pt x="180" y="230"/>
                    <a:pt x="180" y="229"/>
                  </a:cubicBezTo>
                  <a:cubicBezTo>
                    <a:pt x="180" y="228"/>
                    <a:pt x="180" y="226"/>
                    <a:pt x="180" y="226"/>
                  </a:cubicBezTo>
                  <a:cubicBezTo>
                    <a:pt x="178" y="224"/>
                    <a:pt x="178" y="224"/>
                    <a:pt x="178" y="224"/>
                  </a:cubicBezTo>
                  <a:cubicBezTo>
                    <a:pt x="178" y="224"/>
                    <a:pt x="177" y="224"/>
                    <a:pt x="176" y="224"/>
                  </a:cubicBezTo>
                  <a:cubicBezTo>
                    <a:pt x="175" y="224"/>
                    <a:pt x="174" y="225"/>
                    <a:pt x="174" y="225"/>
                  </a:cubicBezTo>
                  <a:cubicBezTo>
                    <a:pt x="170" y="226"/>
                    <a:pt x="170" y="226"/>
                    <a:pt x="170" y="226"/>
                  </a:cubicBezTo>
                  <a:cubicBezTo>
                    <a:pt x="165" y="227"/>
                    <a:pt x="165" y="227"/>
                    <a:pt x="165" y="227"/>
                  </a:cubicBezTo>
                  <a:cubicBezTo>
                    <a:pt x="165" y="226"/>
                    <a:pt x="165" y="226"/>
                    <a:pt x="165" y="226"/>
                  </a:cubicBezTo>
                  <a:cubicBezTo>
                    <a:pt x="170" y="225"/>
                    <a:pt x="170" y="225"/>
                    <a:pt x="170" y="225"/>
                  </a:cubicBezTo>
                  <a:cubicBezTo>
                    <a:pt x="173" y="223"/>
                    <a:pt x="173" y="223"/>
                    <a:pt x="173" y="223"/>
                  </a:cubicBezTo>
                  <a:cubicBezTo>
                    <a:pt x="173" y="223"/>
                    <a:pt x="173" y="222"/>
                    <a:pt x="174" y="222"/>
                  </a:cubicBezTo>
                  <a:cubicBezTo>
                    <a:pt x="175" y="222"/>
                    <a:pt x="178" y="223"/>
                    <a:pt x="178" y="223"/>
                  </a:cubicBezTo>
                  <a:cubicBezTo>
                    <a:pt x="179" y="223"/>
                    <a:pt x="183" y="223"/>
                    <a:pt x="183" y="223"/>
                  </a:cubicBezTo>
                  <a:cubicBezTo>
                    <a:pt x="183" y="223"/>
                    <a:pt x="186" y="221"/>
                    <a:pt x="186" y="220"/>
                  </a:cubicBezTo>
                  <a:cubicBezTo>
                    <a:pt x="187" y="220"/>
                    <a:pt x="191" y="218"/>
                    <a:pt x="191" y="218"/>
                  </a:cubicBezTo>
                  <a:cubicBezTo>
                    <a:pt x="191" y="215"/>
                    <a:pt x="191" y="215"/>
                    <a:pt x="191" y="215"/>
                  </a:cubicBezTo>
                  <a:cubicBezTo>
                    <a:pt x="191" y="215"/>
                    <a:pt x="192" y="212"/>
                    <a:pt x="193" y="212"/>
                  </a:cubicBezTo>
                  <a:cubicBezTo>
                    <a:pt x="193" y="212"/>
                    <a:pt x="197" y="209"/>
                    <a:pt x="197" y="209"/>
                  </a:cubicBezTo>
                  <a:cubicBezTo>
                    <a:pt x="201" y="205"/>
                    <a:pt x="201" y="205"/>
                    <a:pt x="201" y="205"/>
                  </a:cubicBezTo>
                  <a:cubicBezTo>
                    <a:pt x="203" y="200"/>
                    <a:pt x="203" y="200"/>
                    <a:pt x="203" y="200"/>
                  </a:cubicBezTo>
                  <a:cubicBezTo>
                    <a:pt x="205" y="196"/>
                    <a:pt x="205" y="196"/>
                    <a:pt x="205" y="196"/>
                  </a:cubicBezTo>
                  <a:cubicBezTo>
                    <a:pt x="205" y="196"/>
                    <a:pt x="209" y="193"/>
                    <a:pt x="208" y="192"/>
                  </a:cubicBezTo>
                  <a:cubicBezTo>
                    <a:pt x="208" y="190"/>
                    <a:pt x="208" y="187"/>
                    <a:pt x="208" y="187"/>
                  </a:cubicBezTo>
                  <a:cubicBezTo>
                    <a:pt x="208" y="187"/>
                    <a:pt x="211" y="185"/>
                    <a:pt x="212" y="184"/>
                  </a:cubicBezTo>
                  <a:cubicBezTo>
                    <a:pt x="212" y="183"/>
                    <a:pt x="219" y="178"/>
                    <a:pt x="219" y="178"/>
                  </a:cubicBezTo>
                  <a:cubicBezTo>
                    <a:pt x="220" y="173"/>
                    <a:pt x="220" y="173"/>
                    <a:pt x="220" y="173"/>
                  </a:cubicBezTo>
                  <a:cubicBezTo>
                    <a:pt x="219" y="171"/>
                    <a:pt x="219" y="171"/>
                    <a:pt x="219" y="171"/>
                  </a:cubicBezTo>
                  <a:cubicBezTo>
                    <a:pt x="218" y="168"/>
                    <a:pt x="218" y="168"/>
                    <a:pt x="218" y="168"/>
                  </a:cubicBezTo>
                  <a:cubicBezTo>
                    <a:pt x="216" y="165"/>
                    <a:pt x="216" y="165"/>
                    <a:pt x="216" y="165"/>
                  </a:cubicBezTo>
                  <a:cubicBezTo>
                    <a:pt x="214" y="162"/>
                    <a:pt x="214" y="162"/>
                    <a:pt x="214" y="162"/>
                  </a:cubicBezTo>
                  <a:cubicBezTo>
                    <a:pt x="210" y="162"/>
                    <a:pt x="210" y="162"/>
                    <a:pt x="210" y="162"/>
                  </a:cubicBezTo>
                  <a:cubicBezTo>
                    <a:pt x="210" y="162"/>
                    <a:pt x="209" y="164"/>
                    <a:pt x="209" y="163"/>
                  </a:cubicBezTo>
                  <a:cubicBezTo>
                    <a:pt x="208" y="163"/>
                    <a:pt x="206" y="161"/>
                    <a:pt x="206" y="161"/>
                  </a:cubicBezTo>
                  <a:cubicBezTo>
                    <a:pt x="202" y="162"/>
                    <a:pt x="202" y="162"/>
                    <a:pt x="202" y="162"/>
                  </a:cubicBezTo>
                  <a:cubicBezTo>
                    <a:pt x="197" y="161"/>
                    <a:pt x="197" y="161"/>
                    <a:pt x="197" y="161"/>
                  </a:cubicBezTo>
                  <a:cubicBezTo>
                    <a:pt x="196" y="159"/>
                    <a:pt x="196" y="159"/>
                    <a:pt x="196" y="159"/>
                  </a:cubicBezTo>
                  <a:cubicBezTo>
                    <a:pt x="192" y="159"/>
                    <a:pt x="192" y="159"/>
                    <a:pt x="192" y="159"/>
                  </a:cubicBezTo>
                  <a:cubicBezTo>
                    <a:pt x="190" y="158"/>
                    <a:pt x="190" y="158"/>
                    <a:pt x="190" y="158"/>
                  </a:cubicBezTo>
                  <a:cubicBezTo>
                    <a:pt x="186" y="159"/>
                    <a:pt x="186" y="159"/>
                    <a:pt x="186" y="159"/>
                  </a:cubicBezTo>
                  <a:cubicBezTo>
                    <a:pt x="183" y="159"/>
                    <a:pt x="183" y="159"/>
                    <a:pt x="183" y="159"/>
                  </a:cubicBezTo>
                  <a:cubicBezTo>
                    <a:pt x="181" y="158"/>
                    <a:pt x="181" y="158"/>
                    <a:pt x="181" y="158"/>
                  </a:cubicBezTo>
                  <a:cubicBezTo>
                    <a:pt x="178" y="155"/>
                    <a:pt x="178" y="155"/>
                    <a:pt x="178" y="155"/>
                  </a:cubicBezTo>
                  <a:cubicBezTo>
                    <a:pt x="172" y="155"/>
                    <a:pt x="172" y="155"/>
                    <a:pt x="172" y="155"/>
                  </a:cubicBezTo>
                  <a:cubicBezTo>
                    <a:pt x="171" y="157"/>
                    <a:pt x="171" y="157"/>
                    <a:pt x="171" y="157"/>
                  </a:cubicBezTo>
                  <a:cubicBezTo>
                    <a:pt x="167" y="157"/>
                    <a:pt x="167" y="157"/>
                    <a:pt x="167" y="157"/>
                  </a:cubicBezTo>
                  <a:cubicBezTo>
                    <a:pt x="167" y="157"/>
                    <a:pt x="166" y="157"/>
                    <a:pt x="165" y="157"/>
                  </a:cubicBezTo>
                  <a:cubicBezTo>
                    <a:pt x="165" y="157"/>
                    <a:pt x="163" y="158"/>
                    <a:pt x="163" y="158"/>
                  </a:cubicBezTo>
                  <a:cubicBezTo>
                    <a:pt x="161" y="159"/>
                    <a:pt x="161" y="159"/>
                    <a:pt x="161" y="159"/>
                  </a:cubicBezTo>
                  <a:cubicBezTo>
                    <a:pt x="159" y="159"/>
                    <a:pt x="159" y="159"/>
                    <a:pt x="159" y="159"/>
                  </a:cubicBezTo>
                  <a:cubicBezTo>
                    <a:pt x="155" y="158"/>
                    <a:pt x="155" y="158"/>
                    <a:pt x="155" y="158"/>
                  </a:cubicBezTo>
                  <a:cubicBezTo>
                    <a:pt x="153" y="161"/>
                    <a:pt x="153" y="161"/>
                    <a:pt x="153" y="161"/>
                  </a:cubicBezTo>
                  <a:cubicBezTo>
                    <a:pt x="150" y="162"/>
                    <a:pt x="150" y="162"/>
                    <a:pt x="150" y="162"/>
                  </a:cubicBezTo>
                  <a:cubicBezTo>
                    <a:pt x="147" y="165"/>
                    <a:pt x="147" y="165"/>
                    <a:pt x="147" y="165"/>
                  </a:cubicBezTo>
                  <a:cubicBezTo>
                    <a:pt x="148" y="162"/>
                    <a:pt x="148" y="162"/>
                    <a:pt x="148" y="162"/>
                  </a:cubicBezTo>
                  <a:cubicBezTo>
                    <a:pt x="150" y="160"/>
                    <a:pt x="150" y="160"/>
                    <a:pt x="150" y="160"/>
                  </a:cubicBezTo>
                  <a:cubicBezTo>
                    <a:pt x="153" y="159"/>
                    <a:pt x="153" y="159"/>
                    <a:pt x="153" y="159"/>
                  </a:cubicBezTo>
                  <a:cubicBezTo>
                    <a:pt x="155" y="156"/>
                    <a:pt x="155" y="156"/>
                    <a:pt x="155" y="156"/>
                  </a:cubicBezTo>
                  <a:cubicBezTo>
                    <a:pt x="155" y="156"/>
                    <a:pt x="157" y="155"/>
                    <a:pt x="157" y="154"/>
                  </a:cubicBezTo>
                  <a:cubicBezTo>
                    <a:pt x="158" y="154"/>
                    <a:pt x="160" y="152"/>
                    <a:pt x="160" y="152"/>
                  </a:cubicBezTo>
                  <a:cubicBezTo>
                    <a:pt x="157" y="151"/>
                    <a:pt x="157" y="151"/>
                    <a:pt x="157" y="151"/>
                  </a:cubicBezTo>
                  <a:cubicBezTo>
                    <a:pt x="154" y="153"/>
                    <a:pt x="154" y="153"/>
                    <a:pt x="154" y="153"/>
                  </a:cubicBezTo>
                  <a:cubicBezTo>
                    <a:pt x="154" y="153"/>
                    <a:pt x="153" y="153"/>
                    <a:pt x="152" y="153"/>
                  </a:cubicBezTo>
                  <a:cubicBezTo>
                    <a:pt x="152" y="153"/>
                    <a:pt x="149" y="154"/>
                    <a:pt x="149" y="154"/>
                  </a:cubicBezTo>
                  <a:cubicBezTo>
                    <a:pt x="143" y="156"/>
                    <a:pt x="143" y="156"/>
                    <a:pt x="143" y="156"/>
                  </a:cubicBezTo>
                  <a:cubicBezTo>
                    <a:pt x="149" y="153"/>
                    <a:pt x="149" y="153"/>
                    <a:pt x="149" y="153"/>
                  </a:cubicBezTo>
                  <a:cubicBezTo>
                    <a:pt x="149" y="153"/>
                    <a:pt x="151" y="152"/>
                    <a:pt x="152" y="151"/>
                  </a:cubicBezTo>
                  <a:cubicBezTo>
                    <a:pt x="153" y="151"/>
                    <a:pt x="155" y="150"/>
                    <a:pt x="155" y="150"/>
                  </a:cubicBezTo>
                  <a:cubicBezTo>
                    <a:pt x="156" y="150"/>
                    <a:pt x="158" y="149"/>
                    <a:pt x="158" y="149"/>
                  </a:cubicBezTo>
                  <a:cubicBezTo>
                    <a:pt x="159" y="150"/>
                    <a:pt x="161" y="151"/>
                    <a:pt x="162" y="150"/>
                  </a:cubicBezTo>
                  <a:cubicBezTo>
                    <a:pt x="162" y="150"/>
                    <a:pt x="163" y="148"/>
                    <a:pt x="164" y="148"/>
                  </a:cubicBezTo>
                  <a:cubicBezTo>
                    <a:pt x="164" y="147"/>
                    <a:pt x="166" y="145"/>
                    <a:pt x="166" y="145"/>
                  </a:cubicBezTo>
                  <a:cubicBezTo>
                    <a:pt x="160" y="145"/>
                    <a:pt x="160" y="145"/>
                    <a:pt x="160" y="145"/>
                  </a:cubicBezTo>
                  <a:cubicBezTo>
                    <a:pt x="160" y="145"/>
                    <a:pt x="159" y="146"/>
                    <a:pt x="158" y="146"/>
                  </a:cubicBezTo>
                  <a:cubicBezTo>
                    <a:pt x="157" y="145"/>
                    <a:pt x="155" y="145"/>
                    <a:pt x="154" y="144"/>
                  </a:cubicBezTo>
                  <a:cubicBezTo>
                    <a:pt x="154" y="144"/>
                    <a:pt x="153" y="143"/>
                    <a:pt x="153" y="143"/>
                  </a:cubicBezTo>
                  <a:cubicBezTo>
                    <a:pt x="152" y="143"/>
                    <a:pt x="150" y="141"/>
                    <a:pt x="150" y="141"/>
                  </a:cubicBezTo>
                  <a:cubicBezTo>
                    <a:pt x="151" y="140"/>
                    <a:pt x="151" y="140"/>
                    <a:pt x="151" y="140"/>
                  </a:cubicBezTo>
                  <a:cubicBezTo>
                    <a:pt x="153" y="142"/>
                    <a:pt x="153" y="142"/>
                    <a:pt x="153" y="142"/>
                  </a:cubicBezTo>
                  <a:cubicBezTo>
                    <a:pt x="153" y="142"/>
                    <a:pt x="154" y="143"/>
                    <a:pt x="155" y="143"/>
                  </a:cubicBezTo>
                  <a:cubicBezTo>
                    <a:pt x="156" y="143"/>
                    <a:pt x="157" y="142"/>
                    <a:pt x="159" y="142"/>
                  </a:cubicBezTo>
                  <a:cubicBezTo>
                    <a:pt x="160" y="143"/>
                    <a:pt x="162" y="140"/>
                    <a:pt x="162" y="140"/>
                  </a:cubicBezTo>
                  <a:cubicBezTo>
                    <a:pt x="162" y="140"/>
                    <a:pt x="160" y="140"/>
                    <a:pt x="163" y="139"/>
                  </a:cubicBezTo>
                  <a:cubicBezTo>
                    <a:pt x="165" y="137"/>
                    <a:pt x="164" y="138"/>
                    <a:pt x="166" y="136"/>
                  </a:cubicBezTo>
                  <a:cubicBezTo>
                    <a:pt x="168" y="135"/>
                    <a:pt x="173" y="132"/>
                    <a:pt x="173" y="132"/>
                  </a:cubicBezTo>
                  <a:cubicBezTo>
                    <a:pt x="179" y="130"/>
                    <a:pt x="179" y="130"/>
                    <a:pt x="179" y="130"/>
                  </a:cubicBezTo>
                  <a:cubicBezTo>
                    <a:pt x="183" y="125"/>
                    <a:pt x="183" y="125"/>
                    <a:pt x="183" y="125"/>
                  </a:cubicBezTo>
                  <a:cubicBezTo>
                    <a:pt x="186" y="125"/>
                    <a:pt x="186" y="125"/>
                    <a:pt x="186" y="125"/>
                  </a:cubicBezTo>
                  <a:cubicBezTo>
                    <a:pt x="190" y="121"/>
                    <a:pt x="190" y="121"/>
                    <a:pt x="190" y="121"/>
                  </a:cubicBezTo>
                  <a:cubicBezTo>
                    <a:pt x="192" y="119"/>
                    <a:pt x="192" y="119"/>
                    <a:pt x="192" y="119"/>
                  </a:cubicBezTo>
                  <a:cubicBezTo>
                    <a:pt x="191" y="114"/>
                    <a:pt x="191" y="114"/>
                    <a:pt x="191" y="114"/>
                  </a:cubicBezTo>
                  <a:cubicBezTo>
                    <a:pt x="193" y="110"/>
                    <a:pt x="193" y="110"/>
                    <a:pt x="193" y="110"/>
                  </a:cubicBezTo>
                  <a:cubicBezTo>
                    <a:pt x="193" y="107"/>
                    <a:pt x="193" y="107"/>
                    <a:pt x="193" y="107"/>
                  </a:cubicBezTo>
                  <a:cubicBezTo>
                    <a:pt x="190" y="106"/>
                    <a:pt x="190" y="106"/>
                    <a:pt x="190" y="106"/>
                  </a:cubicBezTo>
                  <a:cubicBezTo>
                    <a:pt x="184" y="106"/>
                    <a:pt x="184" y="106"/>
                    <a:pt x="184" y="106"/>
                  </a:cubicBezTo>
                  <a:cubicBezTo>
                    <a:pt x="184" y="106"/>
                    <a:pt x="183" y="109"/>
                    <a:pt x="182" y="108"/>
                  </a:cubicBezTo>
                  <a:cubicBezTo>
                    <a:pt x="182" y="108"/>
                    <a:pt x="178" y="105"/>
                    <a:pt x="177" y="105"/>
                  </a:cubicBezTo>
                  <a:cubicBezTo>
                    <a:pt x="177" y="105"/>
                    <a:pt x="173" y="108"/>
                    <a:pt x="173" y="108"/>
                  </a:cubicBezTo>
                  <a:cubicBezTo>
                    <a:pt x="171" y="108"/>
                    <a:pt x="171" y="108"/>
                    <a:pt x="171" y="108"/>
                  </a:cubicBezTo>
                  <a:cubicBezTo>
                    <a:pt x="171" y="108"/>
                    <a:pt x="170" y="108"/>
                    <a:pt x="168" y="108"/>
                  </a:cubicBezTo>
                  <a:cubicBezTo>
                    <a:pt x="166" y="107"/>
                    <a:pt x="162" y="106"/>
                    <a:pt x="162" y="106"/>
                  </a:cubicBezTo>
                  <a:cubicBezTo>
                    <a:pt x="159" y="108"/>
                    <a:pt x="159" y="108"/>
                    <a:pt x="159" y="108"/>
                  </a:cubicBezTo>
                  <a:cubicBezTo>
                    <a:pt x="157" y="107"/>
                    <a:pt x="157" y="107"/>
                    <a:pt x="157" y="107"/>
                  </a:cubicBezTo>
                  <a:cubicBezTo>
                    <a:pt x="153" y="110"/>
                    <a:pt x="153" y="110"/>
                    <a:pt x="153" y="110"/>
                  </a:cubicBezTo>
                  <a:cubicBezTo>
                    <a:pt x="153" y="108"/>
                    <a:pt x="153" y="108"/>
                    <a:pt x="153" y="108"/>
                  </a:cubicBezTo>
                  <a:cubicBezTo>
                    <a:pt x="155" y="105"/>
                    <a:pt x="155" y="105"/>
                    <a:pt x="155" y="105"/>
                  </a:cubicBezTo>
                  <a:cubicBezTo>
                    <a:pt x="155" y="105"/>
                    <a:pt x="154" y="104"/>
                    <a:pt x="153" y="104"/>
                  </a:cubicBezTo>
                  <a:cubicBezTo>
                    <a:pt x="153" y="104"/>
                    <a:pt x="151" y="103"/>
                    <a:pt x="151" y="103"/>
                  </a:cubicBezTo>
                  <a:cubicBezTo>
                    <a:pt x="149" y="106"/>
                    <a:pt x="149" y="106"/>
                    <a:pt x="149" y="106"/>
                  </a:cubicBezTo>
                  <a:cubicBezTo>
                    <a:pt x="145" y="108"/>
                    <a:pt x="145" y="108"/>
                    <a:pt x="145" y="108"/>
                  </a:cubicBezTo>
                  <a:cubicBezTo>
                    <a:pt x="146" y="107"/>
                    <a:pt x="146" y="107"/>
                    <a:pt x="146" y="107"/>
                  </a:cubicBezTo>
                  <a:cubicBezTo>
                    <a:pt x="149" y="105"/>
                    <a:pt x="149" y="105"/>
                    <a:pt x="149" y="105"/>
                  </a:cubicBezTo>
                  <a:cubicBezTo>
                    <a:pt x="149" y="103"/>
                    <a:pt x="149" y="103"/>
                    <a:pt x="149" y="103"/>
                  </a:cubicBezTo>
                  <a:cubicBezTo>
                    <a:pt x="149" y="103"/>
                    <a:pt x="148" y="103"/>
                    <a:pt x="148" y="103"/>
                  </a:cubicBezTo>
                  <a:cubicBezTo>
                    <a:pt x="147" y="103"/>
                    <a:pt x="146" y="102"/>
                    <a:pt x="146" y="102"/>
                  </a:cubicBezTo>
                  <a:cubicBezTo>
                    <a:pt x="144" y="101"/>
                    <a:pt x="144" y="101"/>
                    <a:pt x="144" y="101"/>
                  </a:cubicBezTo>
                  <a:cubicBezTo>
                    <a:pt x="143" y="99"/>
                    <a:pt x="143" y="99"/>
                    <a:pt x="143" y="99"/>
                  </a:cubicBezTo>
                  <a:cubicBezTo>
                    <a:pt x="140" y="100"/>
                    <a:pt x="140" y="100"/>
                    <a:pt x="140" y="100"/>
                  </a:cubicBezTo>
                  <a:cubicBezTo>
                    <a:pt x="139" y="102"/>
                    <a:pt x="139" y="102"/>
                    <a:pt x="139" y="102"/>
                  </a:cubicBezTo>
                  <a:cubicBezTo>
                    <a:pt x="137" y="103"/>
                    <a:pt x="137" y="103"/>
                    <a:pt x="137" y="103"/>
                  </a:cubicBezTo>
                  <a:cubicBezTo>
                    <a:pt x="135" y="103"/>
                    <a:pt x="135" y="103"/>
                    <a:pt x="135" y="103"/>
                  </a:cubicBezTo>
                  <a:cubicBezTo>
                    <a:pt x="136" y="106"/>
                    <a:pt x="136" y="106"/>
                    <a:pt x="136" y="106"/>
                  </a:cubicBezTo>
                  <a:cubicBezTo>
                    <a:pt x="135" y="109"/>
                    <a:pt x="135" y="109"/>
                    <a:pt x="135" y="109"/>
                  </a:cubicBezTo>
                  <a:cubicBezTo>
                    <a:pt x="132" y="109"/>
                    <a:pt x="132" y="109"/>
                    <a:pt x="132" y="109"/>
                  </a:cubicBezTo>
                  <a:cubicBezTo>
                    <a:pt x="132" y="109"/>
                    <a:pt x="132" y="113"/>
                    <a:pt x="133" y="113"/>
                  </a:cubicBezTo>
                  <a:cubicBezTo>
                    <a:pt x="133" y="113"/>
                    <a:pt x="134" y="115"/>
                    <a:pt x="134" y="115"/>
                  </a:cubicBezTo>
                  <a:cubicBezTo>
                    <a:pt x="134" y="117"/>
                    <a:pt x="134" y="117"/>
                    <a:pt x="134" y="117"/>
                  </a:cubicBezTo>
                  <a:cubicBezTo>
                    <a:pt x="135" y="118"/>
                    <a:pt x="135" y="118"/>
                    <a:pt x="135" y="118"/>
                  </a:cubicBezTo>
                  <a:cubicBezTo>
                    <a:pt x="135" y="118"/>
                    <a:pt x="134" y="118"/>
                    <a:pt x="133" y="118"/>
                  </a:cubicBezTo>
                  <a:cubicBezTo>
                    <a:pt x="133" y="118"/>
                    <a:pt x="132" y="116"/>
                    <a:pt x="132" y="116"/>
                  </a:cubicBezTo>
                  <a:cubicBezTo>
                    <a:pt x="128" y="116"/>
                    <a:pt x="128" y="116"/>
                    <a:pt x="128" y="116"/>
                  </a:cubicBezTo>
                  <a:cubicBezTo>
                    <a:pt x="127" y="116"/>
                    <a:pt x="127" y="116"/>
                    <a:pt x="127" y="116"/>
                  </a:cubicBezTo>
                  <a:cubicBezTo>
                    <a:pt x="126" y="119"/>
                    <a:pt x="126" y="119"/>
                    <a:pt x="126" y="119"/>
                  </a:cubicBezTo>
                  <a:cubicBezTo>
                    <a:pt x="127" y="122"/>
                    <a:pt x="127" y="122"/>
                    <a:pt x="127" y="122"/>
                  </a:cubicBezTo>
                  <a:cubicBezTo>
                    <a:pt x="126" y="124"/>
                    <a:pt x="126" y="124"/>
                    <a:pt x="126" y="124"/>
                  </a:cubicBezTo>
                  <a:cubicBezTo>
                    <a:pt x="125" y="125"/>
                    <a:pt x="125" y="125"/>
                    <a:pt x="125" y="125"/>
                  </a:cubicBezTo>
                  <a:cubicBezTo>
                    <a:pt x="125" y="125"/>
                    <a:pt x="123" y="127"/>
                    <a:pt x="123" y="127"/>
                  </a:cubicBezTo>
                  <a:cubicBezTo>
                    <a:pt x="123" y="128"/>
                    <a:pt x="124" y="131"/>
                    <a:pt x="124" y="131"/>
                  </a:cubicBezTo>
                  <a:cubicBezTo>
                    <a:pt x="124" y="131"/>
                    <a:pt x="125" y="133"/>
                    <a:pt x="126" y="133"/>
                  </a:cubicBezTo>
                  <a:cubicBezTo>
                    <a:pt x="126" y="134"/>
                    <a:pt x="128" y="135"/>
                    <a:pt x="128" y="135"/>
                  </a:cubicBezTo>
                  <a:cubicBezTo>
                    <a:pt x="128" y="138"/>
                    <a:pt x="128" y="138"/>
                    <a:pt x="128" y="138"/>
                  </a:cubicBezTo>
                  <a:cubicBezTo>
                    <a:pt x="126" y="135"/>
                    <a:pt x="126" y="135"/>
                    <a:pt x="126" y="135"/>
                  </a:cubicBezTo>
                  <a:cubicBezTo>
                    <a:pt x="126" y="135"/>
                    <a:pt x="125" y="134"/>
                    <a:pt x="124" y="133"/>
                  </a:cubicBezTo>
                  <a:cubicBezTo>
                    <a:pt x="124" y="133"/>
                    <a:pt x="123" y="131"/>
                    <a:pt x="123" y="131"/>
                  </a:cubicBezTo>
                  <a:cubicBezTo>
                    <a:pt x="123" y="131"/>
                    <a:pt x="121" y="132"/>
                    <a:pt x="121" y="132"/>
                  </a:cubicBezTo>
                  <a:cubicBezTo>
                    <a:pt x="121" y="132"/>
                    <a:pt x="120" y="132"/>
                    <a:pt x="121" y="133"/>
                  </a:cubicBezTo>
                  <a:cubicBezTo>
                    <a:pt x="121" y="134"/>
                    <a:pt x="119" y="135"/>
                    <a:pt x="119" y="135"/>
                  </a:cubicBezTo>
                  <a:cubicBezTo>
                    <a:pt x="119" y="135"/>
                    <a:pt x="116" y="136"/>
                    <a:pt x="116" y="135"/>
                  </a:cubicBezTo>
                  <a:cubicBezTo>
                    <a:pt x="116" y="134"/>
                    <a:pt x="116" y="133"/>
                    <a:pt x="115" y="132"/>
                  </a:cubicBezTo>
                  <a:cubicBezTo>
                    <a:pt x="115" y="132"/>
                    <a:pt x="114" y="132"/>
                    <a:pt x="114" y="132"/>
                  </a:cubicBezTo>
                  <a:cubicBezTo>
                    <a:pt x="114" y="133"/>
                    <a:pt x="113" y="134"/>
                    <a:pt x="113" y="134"/>
                  </a:cubicBezTo>
                  <a:cubicBezTo>
                    <a:pt x="114" y="137"/>
                    <a:pt x="114" y="137"/>
                    <a:pt x="114" y="137"/>
                  </a:cubicBezTo>
                  <a:cubicBezTo>
                    <a:pt x="114" y="137"/>
                    <a:pt x="113" y="139"/>
                    <a:pt x="113" y="139"/>
                  </a:cubicBezTo>
                  <a:cubicBezTo>
                    <a:pt x="113" y="138"/>
                    <a:pt x="112" y="136"/>
                    <a:pt x="112" y="135"/>
                  </a:cubicBezTo>
                  <a:cubicBezTo>
                    <a:pt x="112" y="135"/>
                    <a:pt x="112" y="133"/>
                    <a:pt x="111" y="133"/>
                  </a:cubicBezTo>
                  <a:cubicBezTo>
                    <a:pt x="111" y="133"/>
                    <a:pt x="109" y="135"/>
                    <a:pt x="109" y="135"/>
                  </a:cubicBezTo>
                  <a:cubicBezTo>
                    <a:pt x="109" y="135"/>
                    <a:pt x="108" y="135"/>
                    <a:pt x="108" y="136"/>
                  </a:cubicBezTo>
                  <a:cubicBezTo>
                    <a:pt x="108" y="136"/>
                    <a:pt x="107" y="139"/>
                    <a:pt x="108" y="140"/>
                  </a:cubicBezTo>
                  <a:cubicBezTo>
                    <a:pt x="109" y="141"/>
                    <a:pt x="109" y="141"/>
                    <a:pt x="110" y="141"/>
                  </a:cubicBezTo>
                  <a:cubicBezTo>
                    <a:pt x="111" y="141"/>
                    <a:pt x="111" y="142"/>
                    <a:pt x="111" y="142"/>
                  </a:cubicBezTo>
                  <a:cubicBezTo>
                    <a:pt x="107" y="142"/>
                    <a:pt x="107" y="142"/>
                    <a:pt x="107" y="142"/>
                  </a:cubicBezTo>
                  <a:cubicBezTo>
                    <a:pt x="107" y="142"/>
                    <a:pt x="106" y="143"/>
                    <a:pt x="107" y="144"/>
                  </a:cubicBezTo>
                  <a:cubicBezTo>
                    <a:pt x="107" y="144"/>
                    <a:pt x="107" y="146"/>
                    <a:pt x="107" y="146"/>
                  </a:cubicBezTo>
                  <a:cubicBezTo>
                    <a:pt x="107" y="146"/>
                    <a:pt x="109" y="148"/>
                    <a:pt x="109" y="148"/>
                  </a:cubicBezTo>
                  <a:cubicBezTo>
                    <a:pt x="109" y="148"/>
                    <a:pt x="108" y="150"/>
                    <a:pt x="108" y="150"/>
                  </a:cubicBezTo>
                  <a:cubicBezTo>
                    <a:pt x="108" y="150"/>
                    <a:pt x="106" y="149"/>
                    <a:pt x="106" y="149"/>
                  </a:cubicBezTo>
                  <a:cubicBezTo>
                    <a:pt x="105" y="148"/>
                    <a:pt x="105" y="149"/>
                    <a:pt x="104" y="149"/>
                  </a:cubicBezTo>
                  <a:cubicBezTo>
                    <a:pt x="104" y="150"/>
                    <a:pt x="103" y="151"/>
                    <a:pt x="103" y="152"/>
                  </a:cubicBezTo>
                  <a:cubicBezTo>
                    <a:pt x="103" y="152"/>
                    <a:pt x="104" y="153"/>
                    <a:pt x="104" y="154"/>
                  </a:cubicBezTo>
                  <a:cubicBezTo>
                    <a:pt x="103" y="156"/>
                    <a:pt x="103" y="158"/>
                    <a:pt x="103" y="158"/>
                  </a:cubicBezTo>
                  <a:cubicBezTo>
                    <a:pt x="103" y="158"/>
                    <a:pt x="102" y="158"/>
                    <a:pt x="103" y="159"/>
                  </a:cubicBezTo>
                  <a:cubicBezTo>
                    <a:pt x="104" y="160"/>
                    <a:pt x="106" y="160"/>
                    <a:pt x="107" y="160"/>
                  </a:cubicBezTo>
                  <a:cubicBezTo>
                    <a:pt x="108" y="160"/>
                    <a:pt x="108" y="160"/>
                    <a:pt x="108" y="160"/>
                  </a:cubicBezTo>
                  <a:cubicBezTo>
                    <a:pt x="109" y="160"/>
                    <a:pt x="110" y="160"/>
                    <a:pt x="111" y="161"/>
                  </a:cubicBezTo>
                  <a:cubicBezTo>
                    <a:pt x="111" y="161"/>
                    <a:pt x="112" y="161"/>
                    <a:pt x="112" y="161"/>
                  </a:cubicBezTo>
                  <a:cubicBezTo>
                    <a:pt x="112" y="161"/>
                    <a:pt x="111" y="163"/>
                    <a:pt x="110" y="162"/>
                  </a:cubicBezTo>
                  <a:cubicBezTo>
                    <a:pt x="109" y="161"/>
                    <a:pt x="107" y="161"/>
                    <a:pt x="106" y="161"/>
                  </a:cubicBezTo>
                  <a:cubicBezTo>
                    <a:pt x="105" y="161"/>
                    <a:pt x="106" y="163"/>
                    <a:pt x="106" y="163"/>
                  </a:cubicBezTo>
                  <a:cubicBezTo>
                    <a:pt x="107" y="165"/>
                    <a:pt x="107" y="165"/>
                    <a:pt x="107" y="165"/>
                  </a:cubicBezTo>
                  <a:cubicBezTo>
                    <a:pt x="107" y="165"/>
                    <a:pt x="108" y="166"/>
                    <a:pt x="107" y="166"/>
                  </a:cubicBezTo>
                  <a:cubicBezTo>
                    <a:pt x="106" y="166"/>
                    <a:pt x="104" y="165"/>
                    <a:pt x="104" y="165"/>
                  </a:cubicBezTo>
                  <a:cubicBezTo>
                    <a:pt x="104" y="165"/>
                    <a:pt x="104" y="165"/>
                    <a:pt x="103" y="165"/>
                  </a:cubicBezTo>
                  <a:cubicBezTo>
                    <a:pt x="103" y="165"/>
                    <a:pt x="102" y="166"/>
                    <a:pt x="101" y="166"/>
                  </a:cubicBezTo>
                  <a:cubicBezTo>
                    <a:pt x="100" y="166"/>
                    <a:pt x="100" y="166"/>
                    <a:pt x="99" y="165"/>
                  </a:cubicBezTo>
                  <a:cubicBezTo>
                    <a:pt x="98" y="165"/>
                    <a:pt x="96" y="163"/>
                    <a:pt x="96" y="163"/>
                  </a:cubicBezTo>
                  <a:cubicBezTo>
                    <a:pt x="96" y="163"/>
                    <a:pt x="95" y="163"/>
                    <a:pt x="95" y="162"/>
                  </a:cubicBezTo>
                  <a:cubicBezTo>
                    <a:pt x="95" y="161"/>
                    <a:pt x="96" y="159"/>
                    <a:pt x="96" y="159"/>
                  </a:cubicBezTo>
                  <a:cubicBezTo>
                    <a:pt x="97" y="158"/>
                    <a:pt x="96" y="158"/>
                    <a:pt x="97" y="158"/>
                  </a:cubicBezTo>
                  <a:cubicBezTo>
                    <a:pt x="98" y="158"/>
                    <a:pt x="101" y="158"/>
                    <a:pt x="99" y="156"/>
                  </a:cubicBezTo>
                  <a:cubicBezTo>
                    <a:pt x="98" y="154"/>
                    <a:pt x="98" y="154"/>
                    <a:pt x="97" y="154"/>
                  </a:cubicBezTo>
                  <a:cubicBezTo>
                    <a:pt x="96" y="155"/>
                    <a:pt x="94" y="156"/>
                    <a:pt x="94" y="156"/>
                  </a:cubicBezTo>
                  <a:cubicBezTo>
                    <a:pt x="94" y="156"/>
                    <a:pt x="93" y="155"/>
                    <a:pt x="94" y="152"/>
                  </a:cubicBezTo>
                  <a:cubicBezTo>
                    <a:pt x="95" y="149"/>
                    <a:pt x="94" y="149"/>
                    <a:pt x="95" y="148"/>
                  </a:cubicBezTo>
                  <a:cubicBezTo>
                    <a:pt x="96" y="147"/>
                    <a:pt x="97" y="146"/>
                    <a:pt x="97" y="146"/>
                  </a:cubicBezTo>
                  <a:cubicBezTo>
                    <a:pt x="97" y="146"/>
                    <a:pt x="97" y="145"/>
                    <a:pt x="95" y="143"/>
                  </a:cubicBezTo>
                  <a:cubicBezTo>
                    <a:pt x="94" y="141"/>
                    <a:pt x="93" y="139"/>
                    <a:pt x="93" y="139"/>
                  </a:cubicBezTo>
                  <a:cubicBezTo>
                    <a:pt x="92" y="138"/>
                    <a:pt x="90" y="140"/>
                    <a:pt x="90" y="140"/>
                  </a:cubicBezTo>
                  <a:cubicBezTo>
                    <a:pt x="90" y="141"/>
                    <a:pt x="89" y="143"/>
                    <a:pt x="90" y="144"/>
                  </a:cubicBezTo>
                  <a:cubicBezTo>
                    <a:pt x="90" y="145"/>
                    <a:pt x="90" y="146"/>
                    <a:pt x="89" y="147"/>
                  </a:cubicBezTo>
                  <a:cubicBezTo>
                    <a:pt x="88" y="147"/>
                    <a:pt x="88" y="148"/>
                    <a:pt x="87" y="147"/>
                  </a:cubicBezTo>
                  <a:cubicBezTo>
                    <a:pt x="86" y="146"/>
                    <a:pt x="87" y="147"/>
                    <a:pt x="86" y="145"/>
                  </a:cubicBezTo>
                  <a:cubicBezTo>
                    <a:pt x="85" y="144"/>
                    <a:pt x="86" y="144"/>
                    <a:pt x="85" y="144"/>
                  </a:cubicBezTo>
                  <a:cubicBezTo>
                    <a:pt x="84" y="143"/>
                    <a:pt x="83" y="142"/>
                    <a:pt x="83" y="142"/>
                  </a:cubicBezTo>
                  <a:cubicBezTo>
                    <a:pt x="83" y="142"/>
                    <a:pt x="80" y="141"/>
                    <a:pt x="80" y="142"/>
                  </a:cubicBezTo>
                  <a:cubicBezTo>
                    <a:pt x="80" y="143"/>
                    <a:pt x="80" y="143"/>
                    <a:pt x="81" y="144"/>
                  </a:cubicBezTo>
                  <a:cubicBezTo>
                    <a:pt x="81" y="145"/>
                    <a:pt x="82" y="145"/>
                    <a:pt x="82" y="146"/>
                  </a:cubicBezTo>
                  <a:cubicBezTo>
                    <a:pt x="82" y="147"/>
                    <a:pt x="81" y="147"/>
                    <a:pt x="81" y="147"/>
                  </a:cubicBezTo>
                  <a:cubicBezTo>
                    <a:pt x="81" y="147"/>
                    <a:pt x="80" y="146"/>
                    <a:pt x="79" y="146"/>
                  </a:cubicBezTo>
                  <a:cubicBezTo>
                    <a:pt x="79" y="146"/>
                    <a:pt x="77" y="148"/>
                    <a:pt x="77" y="148"/>
                  </a:cubicBezTo>
                  <a:cubicBezTo>
                    <a:pt x="77" y="148"/>
                    <a:pt x="77" y="149"/>
                    <a:pt x="77" y="150"/>
                  </a:cubicBezTo>
                  <a:cubicBezTo>
                    <a:pt x="77" y="150"/>
                    <a:pt x="77" y="151"/>
                    <a:pt x="77" y="152"/>
                  </a:cubicBezTo>
                  <a:cubicBezTo>
                    <a:pt x="78" y="153"/>
                    <a:pt x="78" y="155"/>
                    <a:pt x="79" y="155"/>
                  </a:cubicBezTo>
                  <a:cubicBezTo>
                    <a:pt x="81" y="155"/>
                    <a:pt x="85" y="153"/>
                    <a:pt x="85" y="153"/>
                  </a:cubicBezTo>
                  <a:cubicBezTo>
                    <a:pt x="85" y="154"/>
                    <a:pt x="87" y="155"/>
                    <a:pt x="88" y="156"/>
                  </a:cubicBezTo>
                  <a:cubicBezTo>
                    <a:pt x="88" y="156"/>
                    <a:pt x="88" y="158"/>
                    <a:pt x="88" y="158"/>
                  </a:cubicBezTo>
                  <a:cubicBezTo>
                    <a:pt x="88" y="158"/>
                    <a:pt x="87" y="159"/>
                    <a:pt x="86" y="159"/>
                  </a:cubicBezTo>
                  <a:cubicBezTo>
                    <a:pt x="85" y="159"/>
                    <a:pt x="84" y="157"/>
                    <a:pt x="84" y="159"/>
                  </a:cubicBezTo>
                  <a:cubicBezTo>
                    <a:pt x="84" y="160"/>
                    <a:pt x="83" y="162"/>
                    <a:pt x="84" y="163"/>
                  </a:cubicBezTo>
                  <a:cubicBezTo>
                    <a:pt x="85" y="164"/>
                    <a:pt x="85" y="166"/>
                    <a:pt x="87" y="166"/>
                  </a:cubicBezTo>
                  <a:cubicBezTo>
                    <a:pt x="89" y="167"/>
                    <a:pt x="89" y="168"/>
                    <a:pt x="90" y="167"/>
                  </a:cubicBezTo>
                  <a:cubicBezTo>
                    <a:pt x="91" y="166"/>
                    <a:pt x="91" y="165"/>
                    <a:pt x="92" y="166"/>
                  </a:cubicBezTo>
                  <a:cubicBezTo>
                    <a:pt x="93" y="166"/>
                    <a:pt x="94" y="166"/>
                    <a:pt x="95" y="167"/>
                  </a:cubicBezTo>
                  <a:cubicBezTo>
                    <a:pt x="95" y="168"/>
                    <a:pt x="94" y="168"/>
                    <a:pt x="94" y="168"/>
                  </a:cubicBezTo>
                  <a:cubicBezTo>
                    <a:pt x="94" y="168"/>
                    <a:pt x="93" y="168"/>
                    <a:pt x="93" y="169"/>
                  </a:cubicBezTo>
                  <a:cubicBezTo>
                    <a:pt x="93" y="169"/>
                    <a:pt x="92" y="170"/>
                    <a:pt x="93" y="170"/>
                  </a:cubicBezTo>
                  <a:cubicBezTo>
                    <a:pt x="95" y="170"/>
                    <a:pt x="96" y="170"/>
                    <a:pt x="96" y="170"/>
                  </a:cubicBezTo>
                  <a:cubicBezTo>
                    <a:pt x="96" y="170"/>
                    <a:pt x="97" y="168"/>
                    <a:pt x="98" y="169"/>
                  </a:cubicBezTo>
                  <a:cubicBezTo>
                    <a:pt x="98" y="170"/>
                    <a:pt x="97" y="170"/>
                    <a:pt x="96" y="171"/>
                  </a:cubicBezTo>
                  <a:cubicBezTo>
                    <a:pt x="95" y="172"/>
                    <a:pt x="95" y="172"/>
                    <a:pt x="95" y="173"/>
                  </a:cubicBezTo>
                  <a:cubicBezTo>
                    <a:pt x="95" y="174"/>
                    <a:pt x="94" y="174"/>
                    <a:pt x="94" y="175"/>
                  </a:cubicBezTo>
                  <a:cubicBezTo>
                    <a:pt x="94" y="176"/>
                    <a:pt x="92" y="180"/>
                    <a:pt x="95" y="177"/>
                  </a:cubicBezTo>
                  <a:cubicBezTo>
                    <a:pt x="99" y="174"/>
                    <a:pt x="99" y="175"/>
                    <a:pt x="99" y="174"/>
                  </a:cubicBezTo>
                  <a:cubicBezTo>
                    <a:pt x="99" y="173"/>
                    <a:pt x="99" y="173"/>
                    <a:pt x="101" y="172"/>
                  </a:cubicBezTo>
                  <a:cubicBezTo>
                    <a:pt x="102" y="171"/>
                    <a:pt x="103" y="171"/>
                    <a:pt x="104" y="171"/>
                  </a:cubicBezTo>
                  <a:cubicBezTo>
                    <a:pt x="104" y="170"/>
                    <a:pt x="106" y="170"/>
                    <a:pt x="105" y="171"/>
                  </a:cubicBezTo>
                  <a:cubicBezTo>
                    <a:pt x="104" y="172"/>
                    <a:pt x="103" y="171"/>
                    <a:pt x="104" y="172"/>
                  </a:cubicBezTo>
                  <a:cubicBezTo>
                    <a:pt x="105" y="173"/>
                    <a:pt x="105" y="174"/>
                    <a:pt x="106" y="174"/>
                  </a:cubicBezTo>
                  <a:cubicBezTo>
                    <a:pt x="107" y="174"/>
                    <a:pt x="107" y="174"/>
                    <a:pt x="107" y="174"/>
                  </a:cubicBezTo>
                  <a:cubicBezTo>
                    <a:pt x="107" y="174"/>
                    <a:pt x="105" y="174"/>
                    <a:pt x="104" y="174"/>
                  </a:cubicBezTo>
                  <a:cubicBezTo>
                    <a:pt x="104" y="174"/>
                    <a:pt x="103" y="174"/>
                    <a:pt x="103" y="174"/>
                  </a:cubicBezTo>
                  <a:cubicBezTo>
                    <a:pt x="102" y="174"/>
                    <a:pt x="102" y="175"/>
                    <a:pt x="102" y="175"/>
                  </a:cubicBezTo>
                  <a:cubicBezTo>
                    <a:pt x="101" y="176"/>
                    <a:pt x="101" y="176"/>
                    <a:pt x="101" y="176"/>
                  </a:cubicBezTo>
                  <a:cubicBezTo>
                    <a:pt x="101" y="176"/>
                    <a:pt x="102" y="177"/>
                    <a:pt x="102" y="178"/>
                  </a:cubicBezTo>
                  <a:cubicBezTo>
                    <a:pt x="102" y="178"/>
                    <a:pt x="102" y="178"/>
                    <a:pt x="101" y="178"/>
                  </a:cubicBezTo>
                  <a:cubicBezTo>
                    <a:pt x="100" y="178"/>
                    <a:pt x="101" y="177"/>
                    <a:pt x="99" y="178"/>
                  </a:cubicBezTo>
                  <a:cubicBezTo>
                    <a:pt x="97" y="178"/>
                    <a:pt x="98" y="176"/>
                    <a:pt x="97" y="179"/>
                  </a:cubicBezTo>
                  <a:cubicBezTo>
                    <a:pt x="96" y="182"/>
                    <a:pt x="95" y="182"/>
                    <a:pt x="95" y="182"/>
                  </a:cubicBezTo>
                  <a:cubicBezTo>
                    <a:pt x="95" y="182"/>
                    <a:pt x="95" y="182"/>
                    <a:pt x="95" y="183"/>
                  </a:cubicBezTo>
                  <a:cubicBezTo>
                    <a:pt x="95" y="183"/>
                    <a:pt x="96" y="184"/>
                    <a:pt x="97" y="185"/>
                  </a:cubicBezTo>
                  <a:cubicBezTo>
                    <a:pt x="99" y="186"/>
                    <a:pt x="100" y="187"/>
                    <a:pt x="100" y="187"/>
                  </a:cubicBezTo>
                  <a:cubicBezTo>
                    <a:pt x="100" y="187"/>
                    <a:pt x="99" y="187"/>
                    <a:pt x="98" y="187"/>
                  </a:cubicBezTo>
                  <a:cubicBezTo>
                    <a:pt x="96" y="188"/>
                    <a:pt x="95" y="188"/>
                    <a:pt x="94" y="189"/>
                  </a:cubicBezTo>
                  <a:cubicBezTo>
                    <a:pt x="94" y="189"/>
                    <a:pt x="93" y="190"/>
                    <a:pt x="92" y="190"/>
                  </a:cubicBezTo>
                  <a:cubicBezTo>
                    <a:pt x="91" y="190"/>
                    <a:pt x="88" y="189"/>
                    <a:pt x="87" y="190"/>
                  </a:cubicBezTo>
                  <a:cubicBezTo>
                    <a:pt x="86" y="190"/>
                    <a:pt x="85" y="190"/>
                    <a:pt x="84" y="191"/>
                  </a:cubicBezTo>
                  <a:cubicBezTo>
                    <a:pt x="84" y="191"/>
                    <a:pt x="84" y="192"/>
                    <a:pt x="84" y="192"/>
                  </a:cubicBezTo>
                  <a:cubicBezTo>
                    <a:pt x="84" y="192"/>
                    <a:pt x="83" y="193"/>
                    <a:pt x="84" y="193"/>
                  </a:cubicBezTo>
                  <a:cubicBezTo>
                    <a:pt x="85" y="193"/>
                    <a:pt x="89" y="193"/>
                    <a:pt x="89" y="193"/>
                  </a:cubicBezTo>
                  <a:cubicBezTo>
                    <a:pt x="90" y="193"/>
                    <a:pt x="90" y="194"/>
                    <a:pt x="90" y="194"/>
                  </a:cubicBezTo>
                  <a:cubicBezTo>
                    <a:pt x="88" y="194"/>
                    <a:pt x="88" y="194"/>
                    <a:pt x="88" y="194"/>
                  </a:cubicBezTo>
                  <a:cubicBezTo>
                    <a:pt x="88" y="194"/>
                    <a:pt x="86" y="194"/>
                    <a:pt x="85" y="194"/>
                  </a:cubicBezTo>
                  <a:cubicBezTo>
                    <a:pt x="85" y="194"/>
                    <a:pt x="82" y="195"/>
                    <a:pt x="82" y="195"/>
                  </a:cubicBezTo>
                  <a:cubicBezTo>
                    <a:pt x="82" y="195"/>
                    <a:pt x="80" y="197"/>
                    <a:pt x="80" y="198"/>
                  </a:cubicBezTo>
                  <a:cubicBezTo>
                    <a:pt x="80" y="198"/>
                    <a:pt x="80" y="199"/>
                    <a:pt x="81" y="201"/>
                  </a:cubicBezTo>
                  <a:cubicBezTo>
                    <a:pt x="83" y="202"/>
                    <a:pt x="83" y="203"/>
                    <a:pt x="83" y="204"/>
                  </a:cubicBezTo>
                  <a:cubicBezTo>
                    <a:pt x="83" y="204"/>
                    <a:pt x="83" y="204"/>
                    <a:pt x="83" y="205"/>
                  </a:cubicBezTo>
                  <a:cubicBezTo>
                    <a:pt x="82" y="205"/>
                    <a:pt x="80" y="207"/>
                    <a:pt x="80" y="207"/>
                  </a:cubicBezTo>
                  <a:cubicBezTo>
                    <a:pt x="80" y="207"/>
                    <a:pt x="80" y="207"/>
                    <a:pt x="80" y="209"/>
                  </a:cubicBezTo>
                  <a:cubicBezTo>
                    <a:pt x="79" y="210"/>
                    <a:pt x="77" y="213"/>
                    <a:pt x="79" y="213"/>
                  </a:cubicBezTo>
                  <a:cubicBezTo>
                    <a:pt x="81" y="214"/>
                    <a:pt x="80" y="215"/>
                    <a:pt x="82" y="214"/>
                  </a:cubicBezTo>
                  <a:cubicBezTo>
                    <a:pt x="85" y="213"/>
                    <a:pt x="82" y="212"/>
                    <a:pt x="86" y="213"/>
                  </a:cubicBezTo>
                  <a:cubicBezTo>
                    <a:pt x="90" y="214"/>
                    <a:pt x="91" y="213"/>
                    <a:pt x="92" y="213"/>
                  </a:cubicBezTo>
                  <a:cubicBezTo>
                    <a:pt x="93" y="212"/>
                    <a:pt x="93" y="212"/>
                    <a:pt x="94" y="211"/>
                  </a:cubicBezTo>
                  <a:cubicBezTo>
                    <a:pt x="94" y="211"/>
                    <a:pt x="92" y="210"/>
                    <a:pt x="95" y="210"/>
                  </a:cubicBezTo>
                  <a:cubicBezTo>
                    <a:pt x="98" y="209"/>
                    <a:pt x="98" y="209"/>
                    <a:pt x="98" y="209"/>
                  </a:cubicBezTo>
                  <a:cubicBezTo>
                    <a:pt x="98" y="209"/>
                    <a:pt x="96" y="206"/>
                    <a:pt x="98" y="208"/>
                  </a:cubicBezTo>
                  <a:cubicBezTo>
                    <a:pt x="101" y="210"/>
                    <a:pt x="101" y="211"/>
                    <a:pt x="101" y="211"/>
                  </a:cubicBezTo>
                  <a:cubicBezTo>
                    <a:pt x="99" y="213"/>
                    <a:pt x="99" y="213"/>
                    <a:pt x="99" y="213"/>
                  </a:cubicBezTo>
                  <a:cubicBezTo>
                    <a:pt x="99" y="214"/>
                    <a:pt x="99" y="214"/>
                    <a:pt x="99" y="214"/>
                  </a:cubicBezTo>
                  <a:cubicBezTo>
                    <a:pt x="99" y="214"/>
                    <a:pt x="97" y="214"/>
                    <a:pt x="96" y="216"/>
                  </a:cubicBezTo>
                  <a:cubicBezTo>
                    <a:pt x="95" y="218"/>
                    <a:pt x="92" y="221"/>
                    <a:pt x="92" y="222"/>
                  </a:cubicBezTo>
                  <a:cubicBezTo>
                    <a:pt x="92" y="222"/>
                    <a:pt x="93" y="221"/>
                    <a:pt x="91" y="223"/>
                  </a:cubicBezTo>
                  <a:cubicBezTo>
                    <a:pt x="88" y="225"/>
                    <a:pt x="87" y="225"/>
                    <a:pt x="85" y="226"/>
                  </a:cubicBezTo>
                  <a:cubicBezTo>
                    <a:pt x="84" y="228"/>
                    <a:pt x="84" y="227"/>
                    <a:pt x="83" y="228"/>
                  </a:cubicBezTo>
                  <a:cubicBezTo>
                    <a:pt x="83" y="229"/>
                    <a:pt x="82" y="230"/>
                    <a:pt x="82" y="230"/>
                  </a:cubicBezTo>
                  <a:cubicBezTo>
                    <a:pt x="81" y="232"/>
                    <a:pt x="81" y="232"/>
                    <a:pt x="81" y="232"/>
                  </a:cubicBezTo>
                  <a:cubicBezTo>
                    <a:pt x="78" y="233"/>
                    <a:pt x="78" y="233"/>
                    <a:pt x="78" y="233"/>
                  </a:cubicBezTo>
                  <a:cubicBezTo>
                    <a:pt x="75" y="232"/>
                    <a:pt x="75" y="232"/>
                    <a:pt x="75" y="232"/>
                  </a:cubicBezTo>
                  <a:cubicBezTo>
                    <a:pt x="73" y="234"/>
                    <a:pt x="73" y="234"/>
                    <a:pt x="73" y="234"/>
                  </a:cubicBezTo>
                  <a:cubicBezTo>
                    <a:pt x="73" y="234"/>
                    <a:pt x="70" y="233"/>
                    <a:pt x="69" y="233"/>
                  </a:cubicBezTo>
                  <a:cubicBezTo>
                    <a:pt x="68" y="234"/>
                    <a:pt x="67" y="235"/>
                    <a:pt x="67" y="235"/>
                  </a:cubicBezTo>
                  <a:cubicBezTo>
                    <a:pt x="67" y="235"/>
                    <a:pt x="66" y="235"/>
                    <a:pt x="66" y="237"/>
                  </a:cubicBezTo>
                  <a:cubicBezTo>
                    <a:pt x="66" y="238"/>
                    <a:pt x="65" y="241"/>
                    <a:pt x="65" y="241"/>
                  </a:cubicBezTo>
                  <a:cubicBezTo>
                    <a:pt x="63" y="243"/>
                    <a:pt x="63" y="243"/>
                    <a:pt x="63" y="243"/>
                  </a:cubicBezTo>
                  <a:cubicBezTo>
                    <a:pt x="63" y="243"/>
                    <a:pt x="62" y="245"/>
                    <a:pt x="64" y="244"/>
                  </a:cubicBezTo>
                  <a:cubicBezTo>
                    <a:pt x="66" y="243"/>
                    <a:pt x="67" y="242"/>
                    <a:pt x="68" y="241"/>
                  </a:cubicBezTo>
                  <a:cubicBezTo>
                    <a:pt x="68" y="241"/>
                    <a:pt x="70" y="240"/>
                    <a:pt x="70" y="240"/>
                  </a:cubicBezTo>
                  <a:cubicBezTo>
                    <a:pt x="70" y="242"/>
                    <a:pt x="70" y="242"/>
                    <a:pt x="70" y="242"/>
                  </a:cubicBezTo>
                  <a:cubicBezTo>
                    <a:pt x="69" y="246"/>
                    <a:pt x="69" y="246"/>
                    <a:pt x="69" y="246"/>
                  </a:cubicBezTo>
                  <a:cubicBezTo>
                    <a:pt x="68" y="247"/>
                    <a:pt x="68" y="247"/>
                    <a:pt x="68" y="247"/>
                  </a:cubicBezTo>
                  <a:cubicBezTo>
                    <a:pt x="67" y="248"/>
                    <a:pt x="67" y="248"/>
                    <a:pt x="67" y="248"/>
                  </a:cubicBezTo>
                  <a:cubicBezTo>
                    <a:pt x="67" y="248"/>
                    <a:pt x="65" y="252"/>
                    <a:pt x="67" y="252"/>
                  </a:cubicBezTo>
                  <a:cubicBezTo>
                    <a:pt x="69" y="251"/>
                    <a:pt x="68" y="251"/>
                    <a:pt x="70" y="250"/>
                  </a:cubicBezTo>
                  <a:cubicBezTo>
                    <a:pt x="72" y="250"/>
                    <a:pt x="71" y="249"/>
                    <a:pt x="75" y="248"/>
                  </a:cubicBezTo>
                  <a:cubicBezTo>
                    <a:pt x="78" y="248"/>
                    <a:pt x="78" y="246"/>
                    <a:pt x="78" y="245"/>
                  </a:cubicBezTo>
                  <a:cubicBezTo>
                    <a:pt x="78" y="245"/>
                    <a:pt x="78" y="244"/>
                    <a:pt x="78" y="243"/>
                  </a:cubicBezTo>
                  <a:cubicBezTo>
                    <a:pt x="78" y="242"/>
                    <a:pt x="76" y="241"/>
                    <a:pt x="79" y="240"/>
                  </a:cubicBezTo>
                  <a:cubicBezTo>
                    <a:pt x="81" y="240"/>
                    <a:pt x="80" y="241"/>
                    <a:pt x="81" y="240"/>
                  </a:cubicBezTo>
                  <a:cubicBezTo>
                    <a:pt x="82" y="239"/>
                    <a:pt x="82" y="241"/>
                    <a:pt x="82" y="238"/>
                  </a:cubicBezTo>
                  <a:cubicBezTo>
                    <a:pt x="82" y="236"/>
                    <a:pt x="82" y="236"/>
                    <a:pt x="84" y="235"/>
                  </a:cubicBezTo>
                  <a:cubicBezTo>
                    <a:pt x="86" y="233"/>
                    <a:pt x="85" y="234"/>
                    <a:pt x="86" y="233"/>
                  </a:cubicBezTo>
                  <a:cubicBezTo>
                    <a:pt x="87" y="232"/>
                    <a:pt x="86" y="232"/>
                    <a:pt x="87" y="231"/>
                  </a:cubicBezTo>
                  <a:cubicBezTo>
                    <a:pt x="89" y="230"/>
                    <a:pt x="89" y="230"/>
                    <a:pt x="89" y="230"/>
                  </a:cubicBezTo>
                  <a:cubicBezTo>
                    <a:pt x="89" y="229"/>
                    <a:pt x="92" y="227"/>
                    <a:pt x="92" y="227"/>
                  </a:cubicBezTo>
                  <a:cubicBezTo>
                    <a:pt x="92" y="225"/>
                    <a:pt x="92" y="225"/>
                    <a:pt x="92" y="225"/>
                  </a:cubicBezTo>
                  <a:cubicBezTo>
                    <a:pt x="96" y="223"/>
                    <a:pt x="96" y="223"/>
                    <a:pt x="96" y="223"/>
                  </a:cubicBezTo>
                  <a:cubicBezTo>
                    <a:pt x="96" y="223"/>
                    <a:pt x="97" y="222"/>
                    <a:pt x="97" y="223"/>
                  </a:cubicBezTo>
                  <a:cubicBezTo>
                    <a:pt x="96" y="224"/>
                    <a:pt x="95" y="226"/>
                    <a:pt x="95" y="226"/>
                  </a:cubicBezTo>
                  <a:cubicBezTo>
                    <a:pt x="95" y="228"/>
                    <a:pt x="95" y="228"/>
                    <a:pt x="95" y="228"/>
                  </a:cubicBezTo>
                  <a:cubicBezTo>
                    <a:pt x="92" y="230"/>
                    <a:pt x="92" y="230"/>
                    <a:pt x="92" y="230"/>
                  </a:cubicBezTo>
                  <a:cubicBezTo>
                    <a:pt x="92" y="230"/>
                    <a:pt x="94" y="231"/>
                    <a:pt x="93" y="232"/>
                  </a:cubicBezTo>
                  <a:cubicBezTo>
                    <a:pt x="92" y="233"/>
                    <a:pt x="90" y="234"/>
                    <a:pt x="90" y="234"/>
                  </a:cubicBezTo>
                  <a:cubicBezTo>
                    <a:pt x="90" y="236"/>
                    <a:pt x="90" y="236"/>
                    <a:pt x="90" y="236"/>
                  </a:cubicBezTo>
                  <a:cubicBezTo>
                    <a:pt x="91" y="237"/>
                    <a:pt x="91" y="237"/>
                    <a:pt x="91" y="237"/>
                  </a:cubicBezTo>
                  <a:cubicBezTo>
                    <a:pt x="89" y="241"/>
                    <a:pt x="89" y="241"/>
                    <a:pt x="89" y="241"/>
                  </a:cubicBezTo>
                  <a:cubicBezTo>
                    <a:pt x="91" y="243"/>
                    <a:pt x="91" y="243"/>
                    <a:pt x="91" y="243"/>
                  </a:cubicBezTo>
                  <a:cubicBezTo>
                    <a:pt x="92" y="245"/>
                    <a:pt x="92" y="245"/>
                    <a:pt x="92" y="245"/>
                  </a:cubicBezTo>
                  <a:cubicBezTo>
                    <a:pt x="92" y="245"/>
                    <a:pt x="91" y="246"/>
                    <a:pt x="90" y="247"/>
                  </a:cubicBezTo>
                  <a:cubicBezTo>
                    <a:pt x="89" y="247"/>
                    <a:pt x="87" y="250"/>
                    <a:pt x="87" y="250"/>
                  </a:cubicBezTo>
                  <a:cubicBezTo>
                    <a:pt x="85" y="253"/>
                    <a:pt x="85" y="253"/>
                    <a:pt x="85" y="253"/>
                  </a:cubicBezTo>
                  <a:cubicBezTo>
                    <a:pt x="83" y="256"/>
                    <a:pt x="83" y="256"/>
                    <a:pt x="83" y="256"/>
                  </a:cubicBezTo>
                  <a:cubicBezTo>
                    <a:pt x="83" y="259"/>
                    <a:pt x="83" y="259"/>
                    <a:pt x="83" y="259"/>
                  </a:cubicBezTo>
                  <a:cubicBezTo>
                    <a:pt x="82" y="263"/>
                    <a:pt x="82" y="263"/>
                    <a:pt x="82" y="263"/>
                  </a:cubicBezTo>
                  <a:cubicBezTo>
                    <a:pt x="80" y="264"/>
                    <a:pt x="80" y="264"/>
                    <a:pt x="80" y="264"/>
                  </a:cubicBezTo>
                  <a:cubicBezTo>
                    <a:pt x="80" y="264"/>
                    <a:pt x="79" y="267"/>
                    <a:pt x="81" y="267"/>
                  </a:cubicBezTo>
                  <a:cubicBezTo>
                    <a:pt x="83" y="268"/>
                    <a:pt x="83" y="268"/>
                    <a:pt x="84" y="268"/>
                  </a:cubicBezTo>
                  <a:cubicBezTo>
                    <a:pt x="86" y="268"/>
                    <a:pt x="85" y="268"/>
                    <a:pt x="86" y="268"/>
                  </a:cubicBezTo>
                  <a:cubicBezTo>
                    <a:pt x="87" y="268"/>
                    <a:pt x="89" y="268"/>
                    <a:pt x="89" y="266"/>
                  </a:cubicBezTo>
                  <a:cubicBezTo>
                    <a:pt x="89" y="264"/>
                    <a:pt x="89" y="262"/>
                    <a:pt x="89" y="261"/>
                  </a:cubicBezTo>
                  <a:cubicBezTo>
                    <a:pt x="89" y="261"/>
                    <a:pt x="91" y="258"/>
                    <a:pt x="91" y="258"/>
                  </a:cubicBezTo>
                  <a:cubicBezTo>
                    <a:pt x="91" y="254"/>
                    <a:pt x="91" y="254"/>
                    <a:pt x="91" y="254"/>
                  </a:cubicBezTo>
                  <a:cubicBezTo>
                    <a:pt x="91" y="254"/>
                    <a:pt x="91" y="253"/>
                    <a:pt x="93" y="251"/>
                  </a:cubicBezTo>
                  <a:cubicBezTo>
                    <a:pt x="95" y="250"/>
                    <a:pt x="94" y="250"/>
                    <a:pt x="95" y="250"/>
                  </a:cubicBezTo>
                  <a:cubicBezTo>
                    <a:pt x="96" y="249"/>
                    <a:pt x="96" y="248"/>
                    <a:pt x="96" y="247"/>
                  </a:cubicBezTo>
                  <a:cubicBezTo>
                    <a:pt x="97" y="246"/>
                    <a:pt x="97" y="246"/>
                    <a:pt x="97" y="246"/>
                  </a:cubicBezTo>
                  <a:cubicBezTo>
                    <a:pt x="98" y="244"/>
                    <a:pt x="98" y="244"/>
                    <a:pt x="98" y="244"/>
                  </a:cubicBezTo>
                  <a:cubicBezTo>
                    <a:pt x="98" y="236"/>
                    <a:pt x="98" y="236"/>
                    <a:pt x="98" y="236"/>
                  </a:cubicBezTo>
                  <a:cubicBezTo>
                    <a:pt x="98" y="236"/>
                    <a:pt x="98" y="234"/>
                    <a:pt x="99" y="234"/>
                  </a:cubicBezTo>
                  <a:cubicBezTo>
                    <a:pt x="100" y="234"/>
                    <a:pt x="101" y="234"/>
                    <a:pt x="101" y="234"/>
                  </a:cubicBezTo>
                  <a:cubicBezTo>
                    <a:pt x="101" y="234"/>
                    <a:pt x="101" y="235"/>
                    <a:pt x="101" y="237"/>
                  </a:cubicBezTo>
                  <a:cubicBezTo>
                    <a:pt x="100" y="239"/>
                    <a:pt x="101" y="242"/>
                    <a:pt x="101" y="242"/>
                  </a:cubicBezTo>
                  <a:cubicBezTo>
                    <a:pt x="108" y="248"/>
                    <a:pt x="108" y="248"/>
                    <a:pt x="108" y="248"/>
                  </a:cubicBezTo>
                  <a:cubicBezTo>
                    <a:pt x="108" y="248"/>
                    <a:pt x="111" y="253"/>
                    <a:pt x="111" y="254"/>
                  </a:cubicBezTo>
                  <a:cubicBezTo>
                    <a:pt x="111" y="254"/>
                    <a:pt x="116" y="258"/>
                    <a:pt x="116" y="258"/>
                  </a:cubicBezTo>
                  <a:cubicBezTo>
                    <a:pt x="116" y="258"/>
                    <a:pt x="117" y="259"/>
                    <a:pt x="116" y="260"/>
                  </a:cubicBezTo>
                  <a:cubicBezTo>
                    <a:pt x="116" y="261"/>
                    <a:pt x="117" y="262"/>
                    <a:pt x="117" y="263"/>
                  </a:cubicBezTo>
                  <a:cubicBezTo>
                    <a:pt x="116" y="264"/>
                    <a:pt x="115" y="267"/>
                    <a:pt x="115" y="267"/>
                  </a:cubicBezTo>
                  <a:cubicBezTo>
                    <a:pt x="113" y="268"/>
                    <a:pt x="113" y="268"/>
                    <a:pt x="113" y="268"/>
                  </a:cubicBezTo>
                  <a:cubicBezTo>
                    <a:pt x="110" y="271"/>
                    <a:pt x="110" y="271"/>
                    <a:pt x="110" y="271"/>
                  </a:cubicBezTo>
                  <a:cubicBezTo>
                    <a:pt x="109" y="275"/>
                    <a:pt x="109" y="275"/>
                    <a:pt x="109" y="275"/>
                  </a:cubicBezTo>
                  <a:cubicBezTo>
                    <a:pt x="107" y="278"/>
                    <a:pt x="107" y="278"/>
                    <a:pt x="107" y="278"/>
                  </a:cubicBezTo>
                  <a:cubicBezTo>
                    <a:pt x="103" y="280"/>
                    <a:pt x="103" y="280"/>
                    <a:pt x="103" y="280"/>
                  </a:cubicBezTo>
                  <a:cubicBezTo>
                    <a:pt x="98" y="285"/>
                    <a:pt x="98" y="285"/>
                    <a:pt x="98" y="285"/>
                  </a:cubicBezTo>
                  <a:cubicBezTo>
                    <a:pt x="96" y="289"/>
                    <a:pt x="96" y="289"/>
                    <a:pt x="96" y="289"/>
                  </a:cubicBezTo>
                  <a:cubicBezTo>
                    <a:pt x="93" y="293"/>
                    <a:pt x="93" y="293"/>
                    <a:pt x="93" y="293"/>
                  </a:cubicBezTo>
                  <a:cubicBezTo>
                    <a:pt x="93" y="296"/>
                    <a:pt x="93" y="296"/>
                    <a:pt x="93" y="296"/>
                  </a:cubicBezTo>
                  <a:cubicBezTo>
                    <a:pt x="93" y="296"/>
                    <a:pt x="95" y="300"/>
                    <a:pt x="96" y="300"/>
                  </a:cubicBezTo>
                  <a:cubicBezTo>
                    <a:pt x="96" y="300"/>
                    <a:pt x="97" y="301"/>
                    <a:pt x="97" y="301"/>
                  </a:cubicBezTo>
                  <a:cubicBezTo>
                    <a:pt x="98" y="306"/>
                    <a:pt x="98" y="306"/>
                    <a:pt x="98" y="306"/>
                  </a:cubicBezTo>
                  <a:cubicBezTo>
                    <a:pt x="98" y="306"/>
                    <a:pt x="98" y="309"/>
                    <a:pt x="99" y="309"/>
                  </a:cubicBezTo>
                  <a:cubicBezTo>
                    <a:pt x="100" y="308"/>
                    <a:pt x="101" y="305"/>
                    <a:pt x="101" y="305"/>
                  </a:cubicBezTo>
                  <a:cubicBezTo>
                    <a:pt x="101" y="305"/>
                    <a:pt x="99" y="303"/>
                    <a:pt x="99" y="301"/>
                  </a:cubicBezTo>
                  <a:cubicBezTo>
                    <a:pt x="99" y="299"/>
                    <a:pt x="101" y="296"/>
                    <a:pt x="101" y="296"/>
                  </a:cubicBezTo>
                  <a:cubicBezTo>
                    <a:pt x="103" y="295"/>
                    <a:pt x="103" y="295"/>
                    <a:pt x="103" y="295"/>
                  </a:cubicBezTo>
                  <a:cubicBezTo>
                    <a:pt x="103" y="295"/>
                    <a:pt x="102" y="295"/>
                    <a:pt x="103" y="296"/>
                  </a:cubicBezTo>
                  <a:cubicBezTo>
                    <a:pt x="104" y="298"/>
                    <a:pt x="104" y="297"/>
                    <a:pt x="105" y="298"/>
                  </a:cubicBezTo>
                  <a:cubicBezTo>
                    <a:pt x="105" y="299"/>
                    <a:pt x="108" y="302"/>
                    <a:pt x="108" y="302"/>
                  </a:cubicBezTo>
                  <a:cubicBezTo>
                    <a:pt x="108" y="302"/>
                    <a:pt x="111" y="305"/>
                    <a:pt x="112" y="306"/>
                  </a:cubicBezTo>
                  <a:cubicBezTo>
                    <a:pt x="113" y="307"/>
                    <a:pt x="114" y="309"/>
                    <a:pt x="115" y="309"/>
                  </a:cubicBezTo>
                  <a:cubicBezTo>
                    <a:pt x="116" y="308"/>
                    <a:pt x="117" y="309"/>
                    <a:pt x="117" y="307"/>
                  </a:cubicBezTo>
                  <a:cubicBezTo>
                    <a:pt x="117" y="305"/>
                    <a:pt x="118" y="305"/>
                    <a:pt x="118" y="303"/>
                  </a:cubicBezTo>
                  <a:cubicBezTo>
                    <a:pt x="117" y="302"/>
                    <a:pt x="117" y="299"/>
                    <a:pt x="117" y="299"/>
                  </a:cubicBezTo>
                  <a:cubicBezTo>
                    <a:pt x="117" y="299"/>
                    <a:pt x="117" y="298"/>
                    <a:pt x="118" y="298"/>
                  </a:cubicBezTo>
                  <a:cubicBezTo>
                    <a:pt x="120" y="298"/>
                    <a:pt x="120" y="300"/>
                    <a:pt x="120" y="300"/>
                  </a:cubicBezTo>
                  <a:cubicBezTo>
                    <a:pt x="120" y="300"/>
                    <a:pt x="121" y="303"/>
                    <a:pt x="122" y="304"/>
                  </a:cubicBezTo>
                  <a:cubicBezTo>
                    <a:pt x="123" y="304"/>
                    <a:pt x="124" y="304"/>
                    <a:pt x="125" y="305"/>
                  </a:cubicBezTo>
                  <a:cubicBezTo>
                    <a:pt x="126" y="307"/>
                    <a:pt x="131" y="308"/>
                    <a:pt x="131" y="308"/>
                  </a:cubicBezTo>
                  <a:cubicBezTo>
                    <a:pt x="131" y="308"/>
                    <a:pt x="132" y="307"/>
                    <a:pt x="133" y="306"/>
                  </a:cubicBezTo>
                  <a:cubicBezTo>
                    <a:pt x="133" y="305"/>
                    <a:pt x="135" y="305"/>
                    <a:pt x="135" y="305"/>
                  </a:cubicBezTo>
                  <a:cubicBezTo>
                    <a:pt x="135" y="305"/>
                    <a:pt x="134" y="303"/>
                    <a:pt x="137" y="304"/>
                  </a:cubicBezTo>
                  <a:cubicBezTo>
                    <a:pt x="139" y="304"/>
                    <a:pt x="140" y="305"/>
                    <a:pt x="140" y="304"/>
                  </a:cubicBezTo>
                  <a:cubicBezTo>
                    <a:pt x="141" y="303"/>
                    <a:pt x="143" y="299"/>
                    <a:pt x="143" y="299"/>
                  </a:cubicBezTo>
                  <a:cubicBezTo>
                    <a:pt x="143" y="299"/>
                    <a:pt x="142" y="296"/>
                    <a:pt x="145" y="297"/>
                  </a:cubicBezTo>
                  <a:cubicBezTo>
                    <a:pt x="147" y="299"/>
                    <a:pt x="158" y="301"/>
                    <a:pt x="158" y="301"/>
                  </a:cubicBezTo>
                  <a:cubicBezTo>
                    <a:pt x="157" y="303"/>
                    <a:pt x="157" y="303"/>
                    <a:pt x="157" y="303"/>
                  </a:cubicBezTo>
                  <a:cubicBezTo>
                    <a:pt x="153" y="302"/>
                    <a:pt x="153" y="302"/>
                    <a:pt x="153" y="302"/>
                  </a:cubicBezTo>
                  <a:cubicBezTo>
                    <a:pt x="150" y="303"/>
                    <a:pt x="150" y="303"/>
                    <a:pt x="150" y="303"/>
                  </a:cubicBezTo>
                  <a:cubicBezTo>
                    <a:pt x="150" y="303"/>
                    <a:pt x="149" y="303"/>
                    <a:pt x="148" y="305"/>
                  </a:cubicBezTo>
                  <a:cubicBezTo>
                    <a:pt x="148" y="306"/>
                    <a:pt x="148" y="307"/>
                    <a:pt x="147" y="308"/>
                  </a:cubicBezTo>
                  <a:cubicBezTo>
                    <a:pt x="147" y="309"/>
                    <a:pt x="146" y="310"/>
                    <a:pt x="145" y="310"/>
                  </a:cubicBezTo>
                  <a:cubicBezTo>
                    <a:pt x="145" y="311"/>
                    <a:pt x="141" y="314"/>
                    <a:pt x="141" y="314"/>
                  </a:cubicBezTo>
                  <a:cubicBezTo>
                    <a:pt x="139" y="317"/>
                    <a:pt x="139" y="317"/>
                    <a:pt x="139" y="317"/>
                  </a:cubicBezTo>
                  <a:cubicBezTo>
                    <a:pt x="137" y="322"/>
                    <a:pt x="137" y="322"/>
                    <a:pt x="137" y="322"/>
                  </a:cubicBezTo>
                  <a:cubicBezTo>
                    <a:pt x="137" y="322"/>
                    <a:pt x="137" y="326"/>
                    <a:pt x="138" y="326"/>
                  </a:cubicBezTo>
                  <a:cubicBezTo>
                    <a:pt x="139" y="327"/>
                    <a:pt x="141" y="330"/>
                    <a:pt x="141" y="330"/>
                  </a:cubicBezTo>
                  <a:cubicBezTo>
                    <a:pt x="141" y="330"/>
                    <a:pt x="141" y="332"/>
                    <a:pt x="141" y="333"/>
                  </a:cubicBezTo>
                  <a:cubicBezTo>
                    <a:pt x="141" y="334"/>
                    <a:pt x="141" y="335"/>
                    <a:pt x="142" y="337"/>
                  </a:cubicBezTo>
                  <a:cubicBezTo>
                    <a:pt x="143" y="338"/>
                    <a:pt x="144" y="342"/>
                    <a:pt x="144" y="342"/>
                  </a:cubicBezTo>
                  <a:cubicBezTo>
                    <a:pt x="145" y="342"/>
                    <a:pt x="145" y="342"/>
                    <a:pt x="145" y="342"/>
                  </a:cubicBezTo>
                  <a:cubicBezTo>
                    <a:pt x="145" y="345"/>
                    <a:pt x="145" y="345"/>
                    <a:pt x="145" y="345"/>
                  </a:cubicBezTo>
                  <a:cubicBezTo>
                    <a:pt x="145" y="345"/>
                    <a:pt x="145" y="348"/>
                    <a:pt x="146" y="348"/>
                  </a:cubicBezTo>
                  <a:cubicBezTo>
                    <a:pt x="148" y="348"/>
                    <a:pt x="151" y="346"/>
                    <a:pt x="151" y="346"/>
                  </a:cubicBezTo>
                  <a:cubicBezTo>
                    <a:pt x="159" y="344"/>
                    <a:pt x="159" y="344"/>
                    <a:pt x="159" y="344"/>
                  </a:cubicBezTo>
                  <a:cubicBezTo>
                    <a:pt x="159" y="344"/>
                    <a:pt x="158" y="348"/>
                    <a:pt x="158" y="349"/>
                  </a:cubicBezTo>
                  <a:cubicBezTo>
                    <a:pt x="158" y="350"/>
                    <a:pt x="156" y="350"/>
                    <a:pt x="155" y="351"/>
                  </a:cubicBezTo>
                  <a:cubicBezTo>
                    <a:pt x="155" y="352"/>
                    <a:pt x="155" y="353"/>
                    <a:pt x="155" y="353"/>
                  </a:cubicBezTo>
                  <a:cubicBezTo>
                    <a:pt x="155" y="353"/>
                    <a:pt x="154" y="356"/>
                    <a:pt x="153" y="356"/>
                  </a:cubicBezTo>
                  <a:cubicBezTo>
                    <a:pt x="151" y="356"/>
                    <a:pt x="149" y="357"/>
                    <a:pt x="149" y="357"/>
                  </a:cubicBezTo>
                  <a:cubicBezTo>
                    <a:pt x="149" y="357"/>
                    <a:pt x="148" y="355"/>
                    <a:pt x="148" y="358"/>
                  </a:cubicBezTo>
                  <a:cubicBezTo>
                    <a:pt x="147" y="360"/>
                    <a:pt x="146" y="362"/>
                    <a:pt x="146" y="363"/>
                  </a:cubicBezTo>
                  <a:cubicBezTo>
                    <a:pt x="146" y="364"/>
                    <a:pt x="144" y="365"/>
                    <a:pt x="147" y="366"/>
                  </a:cubicBezTo>
                  <a:cubicBezTo>
                    <a:pt x="149" y="366"/>
                    <a:pt x="149" y="369"/>
                    <a:pt x="149" y="369"/>
                  </a:cubicBezTo>
                  <a:cubicBezTo>
                    <a:pt x="149" y="369"/>
                    <a:pt x="147" y="371"/>
                    <a:pt x="146" y="372"/>
                  </a:cubicBezTo>
                  <a:cubicBezTo>
                    <a:pt x="145" y="373"/>
                    <a:pt x="144" y="372"/>
                    <a:pt x="144" y="373"/>
                  </a:cubicBezTo>
                  <a:cubicBezTo>
                    <a:pt x="144" y="374"/>
                    <a:pt x="146" y="379"/>
                    <a:pt x="146" y="379"/>
                  </a:cubicBezTo>
                  <a:cubicBezTo>
                    <a:pt x="146" y="379"/>
                    <a:pt x="146" y="382"/>
                    <a:pt x="144" y="382"/>
                  </a:cubicBezTo>
                  <a:cubicBezTo>
                    <a:pt x="142" y="382"/>
                    <a:pt x="142" y="382"/>
                    <a:pt x="141" y="382"/>
                  </a:cubicBezTo>
                  <a:cubicBezTo>
                    <a:pt x="140" y="382"/>
                    <a:pt x="139" y="382"/>
                    <a:pt x="139" y="382"/>
                  </a:cubicBezTo>
                  <a:cubicBezTo>
                    <a:pt x="139" y="382"/>
                    <a:pt x="140" y="383"/>
                    <a:pt x="140" y="385"/>
                  </a:cubicBezTo>
                  <a:cubicBezTo>
                    <a:pt x="140" y="387"/>
                    <a:pt x="140" y="389"/>
                    <a:pt x="140" y="389"/>
                  </a:cubicBezTo>
                  <a:cubicBezTo>
                    <a:pt x="137" y="388"/>
                    <a:pt x="137" y="388"/>
                    <a:pt x="137" y="388"/>
                  </a:cubicBezTo>
                  <a:cubicBezTo>
                    <a:pt x="134" y="385"/>
                    <a:pt x="134" y="385"/>
                    <a:pt x="134" y="385"/>
                  </a:cubicBezTo>
                  <a:cubicBezTo>
                    <a:pt x="134" y="385"/>
                    <a:pt x="131" y="385"/>
                    <a:pt x="130" y="385"/>
                  </a:cubicBezTo>
                  <a:cubicBezTo>
                    <a:pt x="129" y="386"/>
                    <a:pt x="126" y="386"/>
                    <a:pt x="126" y="386"/>
                  </a:cubicBezTo>
                  <a:cubicBezTo>
                    <a:pt x="126" y="386"/>
                    <a:pt x="121" y="384"/>
                    <a:pt x="120" y="383"/>
                  </a:cubicBezTo>
                  <a:cubicBezTo>
                    <a:pt x="120" y="382"/>
                    <a:pt x="120" y="382"/>
                    <a:pt x="119" y="383"/>
                  </a:cubicBezTo>
                  <a:cubicBezTo>
                    <a:pt x="119" y="383"/>
                    <a:pt x="120" y="383"/>
                    <a:pt x="119" y="383"/>
                  </a:cubicBezTo>
                  <a:cubicBezTo>
                    <a:pt x="118" y="384"/>
                    <a:pt x="120" y="384"/>
                    <a:pt x="116" y="384"/>
                  </a:cubicBezTo>
                  <a:cubicBezTo>
                    <a:pt x="112" y="385"/>
                    <a:pt x="108" y="386"/>
                    <a:pt x="108" y="386"/>
                  </a:cubicBezTo>
                  <a:cubicBezTo>
                    <a:pt x="108" y="386"/>
                    <a:pt x="111" y="383"/>
                    <a:pt x="110" y="382"/>
                  </a:cubicBezTo>
                  <a:cubicBezTo>
                    <a:pt x="109" y="381"/>
                    <a:pt x="110" y="382"/>
                    <a:pt x="108" y="381"/>
                  </a:cubicBezTo>
                  <a:cubicBezTo>
                    <a:pt x="107" y="380"/>
                    <a:pt x="105" y="378"/>
                    <a:pt x="105" y="377"/>
                  </a:cubicBezTo>
                  <a:cubicBezTo>
                    <a:pt x="105" y="376"/>
                    <a:pt x="105" y="374"/>
                    <a:pt x="103" y="374"/>
                  </a:cubicBezTo>
                  <a:cubicBezTo>
                    <a:pt x="102" y="374"/>
                    <a:pt x="101" y="372"/>
                    <a:pt x="99" y="374"/>
                  </a:cubicBezTo>
                  <a:cubicBezTo>
                    <a:pt x="98" y="375"/>
                    <a:pt x="97" y="375"/>
                    <a:pt x="97" y="376"/>
                  </a:cubicBezTo>
                  <a:cubicBezTo>
                    <a:pt x="96" y="377"/>
                    <a:pt x="92" y="378"/>
                    <a:pt x="92" y="378"/>
                  </a:cubicBezTo>
                  <a:cubicBezTo>
                    <a:pt x="92" y="378"/>
                    <a:pt x="95" y="382"/>
                    <a:pt x="95" y="383"/>
                  </a:cubicBezTo>
                  <a:cubicBezTo>
                    <a:pt x="95" y="384"/>
                    <a:pt x="97" y="388"/>
                    <a:pt x="97" y="388"/>
                  </a:cubicBezTo>
                  <a:cubicBezTo>
                    <a:pt x="104" y="388"/>
                    <a:pt x="104" y="388"/>
                    <a:pt x="104" y="388"/>
                  </a:cubicBezTo>
                  <a:cubicBezTo>
                    <a:pt x="104" y="388"/>
                    <a:pt x="99" y="390"/>
                    <a:pt x="99" y="392"/>
                  </a:cubicBezTo>
                  <a:cubicBezTo>
                    <a:pt x="98" y="393"/>
                    <a:pt x="98" y="394"/>
                    <a:pt x="97" y="395"/>
                  </a:cubicBezTo>
                  <a:cubicBezTo>
                    <a:pt x="96" y="396"/>
                    <a:pt x="96" y="397"/>
                    <a:pt x="94" y="398"/>
                  </a:cubicBezTo>
                  <a:cubicBezTo>
                    <a:pt x="91" y="398"/>
                    <a:pt x="88" y="399"/>
                    <a:pt x="86" y="400"/>
                  </a:cubicBezTo>
                  <a:cubicBezTo>
                    <a:pt x="85" y="401"/>
                    <a:pt x="84" y="401"/>
                    <a:pt x="84" y="402"/>
                  </a:cubicBezTo>
                  <a:cubicBezTo>
                    <a:pt x="84" y="404"/>
                    <a:pt x="78" y="403"/>
                    <a:pt x="84" y="405"/>
                  </a:cubicBezTo>
                  <a:cubicBezTo>
                    <a:pt x="90" y="406"/>
                    <a:pt x="91" y="407"/>
                    <a:pt x="91" y="407"/>
                  </a:cubicBezTo>
                  <a:cubicBezTo>
                    <a:pt x="91" y="407"/>
                    <a:pt x="94" y="404"/>
                    <a:pt x="95" y="403"/>
                  </a:cubicBezTo>
                  <a:cubicBezTo>
                    <a:pt x="97" y="401"/>
                    <a:pt x="97" y="401"/>
                    <a:pt x="101" y="401"/>
                  </a:cubicBezTo>
                  <a:cubicBezTo>
                    <a:pt x="105" y="402"/>
                    <a:pt x="105" y="401"/>
                    <a:pt x="105" y="402"/>
                  </a:cubicBezTo>
                  <a:cubicBezTo>
                    <a:pt x="105" y="404"/>
                    <a:pt x="105" y="405"/>
                    <a:pt x="105" y="407"/>
                  </a:cubicBezTo>
                  <a:cubicBezTo>
                    <a:pt x="104" y="409"/>
                    <a:pt x="102" y="410"/>
                    <a:pt x="104" y="413"/>
                  </a:cubicBezTo>
                  <a:cubicBezTo>
                    <a:pt x="106" y="415"/>
                    <a:pt x="103" y="417"/>
                    <a:pt x="103" y="418"/>
                  </a:cubicBezTo>
                  <a:cubicBezTo>
                    <a:pt x="103" y="418"/>
                    <a:pt x="101" y="421"/>
                    <a:pt x="102" y="421"/>
                  </a:cubicBezTo>
                  <a:cubicBezTo>
                    <a:pt x="103" y="422"/>
                    <a:pt x="103" y="422"/>
                    <a:pt x="103" y="422"/>
                  </a:cubicBezTo>
                  <a:cubicBezTo>
                    <a:pt x="103" y="422"/>
                    <a:pt x="101" y="427"/>
                    <a:pt x="101" y="428"/>
                  </a:cubicBezTo>
                  <a:cubicBezTo>
                    <a:pt x="101" y="428"/>
                    <a:pt x="98" y="434"/>
                    <a:pt x="97" y="434"/>
                  </a:cubicBezTo>
                  <a:cubicBezTo>
                    <a:pt x="96" y="435"/>
                    <a:pt x="98" y="435"/>
                    <a:pt x="92" y="437"/>
                  </a:cubicBezTo>
                  <a:cubicBezTo>
                    <a:pt x="86" y="438"/>
                    <a:pt x="83" y="439"/>
                    <a:pt x="83" y="439"/>
                  </a:cubicBezTo>
                  <a:cubicBezTo>
                    <a:pt x="78" y="441"/>
                    <a:pt x="78" y="441"/>
                    <a:pt x="78" y="441"/>
                  </a:cubicBezTo>
                  <a:cubicBezTo>
                    <a:pt x="74" y="444"/>
                    <a:pt x="74" y="444"/>
                    <a:pt x="74" y="444"/>
                  </a:cubicBezTo>
                  <a:cubicBezTo>
                    <a:pt x="71" y="444"/>
                    <a:pt x="71" y="444"/>
                    <a:pt x="71" y="444"/>
                  </a:cubicBezTo>
                  <a:cubicBezTo>
                    <a:pt x="66" y="443"/>
                    <a:pt x="66" y="443"/>
                    <a:pt x="66" y="443"/>
                  </a:cubicBezTo>
                  <a:cubicBezTo>
                    <a:pt x="66" y="443"/>
                    <a:pt x="61" y="446"/>
                    <a:pt x="61" y="447"/>
                  </a:cubicBezTo>
                  <a:cubicBezTo>
                    <a:pt x="61" y="447"/>
                    <a:pt x="58" y="448"/>
                    <a:pt x="57" y="449"/>
                  </a:cubicBezTo>
                  <a:cubicBezTo>
                    <a:pt x="57" y="450"/>
                    <a:pt x="62" y="452"/>
                    <a:pt x="62" y="452"/>
                  </a:cubicBezTo>
                  <a:cubicBezTo>
                    <a:pt x="63" y="455"/>
                    <a:pt x="63" y="455"/>
                    <a:pt x="63" y="455"/>
                  </a:cubicBezTo>
                  <a:cubicBezTo>
                    <a:pt x="61" y="455"/>
                    <a:pt x="61" y="455"/>
                    <a:pt x="61" y="455"/>
                  </a:cubicBezTo>
                  <a:cubicBezTo>
                    <a:pt x="57" y="456"/>
                    <a:pt x="57" y="456"/>
                    <a:pt x="57" y="456"/>
                  </a:cubicBezTo>
                  <a:cubicBezTo>
                    <a:pt x="57" y="458"/>
                    <a:pt x="57" y="458"/>
                    <a:pt x="57" y="458"/>
                  </a:cubicBezTo>
                  <a:cubicBezTo>
                    <a:pt x="59" y="459"/>
                    <a:pt x="59" y="459"/>
                    <a:pt x="59" y="459"/>
                  </a:cubicBezTo>
                  <a:cubicBezTo>
                    <a:pt x="59" y="459"/>
                    <a:pt x="60" y="460"/>
                    <a:pt x="61" y="460"/>
                  </a:cubicBezTo>
                  <a:cubicBezTo>
                    <a:pt x="63" y="460"/>
                    <a:pt x="67" y="458"/>
                    <a:pt x="67" y="458"/>
                  </a:cubicBezTo>
                  <a:cubicBezTo>
                    <a:pt x="62" y="461"/>
                    <a:pt x="62" y="461"/>
                    <a:pt x="62" y="461"/>
                  </a:cubicBezTo>
                  <a:cubicBezTo>
                    <a:pt x="61" y="464"/>
                    <a:pt x="61" y="464"/>
                    <a:pt x="61" y="464"/>
                  </a:cubicBezTo>
                  <a:cubicBezTo>
                    <a:pt x="61" y="464"/>
                    <a:pt x="60" y="466"/>
                    <a:pt x="62" y="466"/>
                  </a:cubicBezTo>
                  <a:cubicBezTo>
                    <a:pt x="64" y="466"/>
                    <a:pt x="66" y="466"/>
                    <a:pt x="66" y="466"/>
                  </a:cubicBezTo>
                  <a:cubicBezTo>
                    <a:pt x="66" y="466"/>
                    <a:pt x="67" y="464"/>
                    <a:pt x="69" y="464"/>
                  </a:cubicBezTo>
                  <a:cubicBezTo>
                    <a:pt x="72" y="465"/>
                    <a:pt x="72" y="465"/>
                    <a:pt x="72" y="465"/>
                  </a:cubicBezTo>
                  <a:cubicBezTo>
                    <a:pt x="72" y="465"/>
                    <a:pt x="73" y="462"/>
                    <a:pt x="74" y="462"/>
                  </a:cubicBezTo>
                  <a:cubicBezTo>
                    <a:pt x="74" y="462"/>
                    <a:pt x="73" y="462"/>
                    <a:pt x="76" y="462"/>
                  </a:cubicBezTo>
                  <a:cubicBezTo>
                    <a:pt x="78" y="463"/>
                    <a:pt x="85" y="462"/>
                    <a:pt x="85" y="462"/>
                  </a:cubicBezTo>
                  <a:cubicBezTo>
                    <a:pt x="85" y="462"/>
                    <a:pt x="86" y="462"/>
                    <a:pt x="86" y="463"/>
                  </a:cubicBezTo>
                  <a:cubicBezTo>
                    <a:pt x="86" y="465"/>
                    <a:pt x="88" y="465"/>
                    <a:pt x="89" y="467"/>
                  </a:cubicBezTo>
                  <a:cubicBezTo>
                    <a:pt x="91" y="468"/>
                    <a:pt x="95" y="469"/>
                    <a:pt x="95" y="469"/>
                  </a:cubicBezTo>
                  <a:cubicBezTo>
                    <a:pt x="92" y="470"/>
                    <a:pt x="92" y="470"/>
                    <a:pt x="92" y="470"/>
                  </a:cubicBezTo>
                  <a:cubicBezTo>
                    <a:pt x="88" y="469"/>
                    <a:pt x="88" y="469"/>
                    <a:pt x="88" y="469"/>
                  </a:cubicBezTo>
                  <a:cubicBezTo>
                    <a:pt x="88" y="469"/>
                    <a:pt x="86" y="468"/>
                    <a:pt x="86" y="469"/>
                  </a:cubicBezTo>
                  <a:cubicBezTo>
                    <a:pt x="86" y="471"/>
                    <a:pt x="85" y="474"/>
                    <a:pt x="85" y="474"/>
                  </a:cubicBezTo>
                  <a:cubicBezTo>
                    <a:pt x="86" y="474"/>
                    <a:pt x="91" y="475"/>
                    <a:pt x="91" y="475"/>
                  </a:cubicBezTo>
                  <a:cubicBezTo>
                    <a:pt x="96" y="475"/>
                    <a:pt x="96" y="475"/>
                    <a:pt x="96" y="475"/>
                  </a:cubicBezTo>
                  <a:cubicBezTo>
                    <a:pt x="98" y="474"/>
                    <a:pt x="98" y="474"/>
                    <a:pt x="98" y="474"/>
                  </a:cubicBezTo>
                  <a:cubicBezTo>
                    <a:pt x="101" y="472"/>
                    <a:pt x="101" y="472"/>
                    <a:pt x="101" y="472"/>
                  </a:cubicBezTo>
                  <a:cubicBezTo>
                    <a:pt x="101" y="472"/>
                    <a:pt x="102" y="474"/>
                    <a:pt x="101" y="474"/>
                  </a:cubicBezTo>
                  <a:cubicBezTo>
                    <a:pt x="101" y="475"/>
                    <a:pt x="102" y="477"/>
                    <a:pt x="102" y="477"/>
                  </a:cubicBezTo>
                  <a:cubicBezTo>
                    <a:pt x="102" y="477"/>
                    <a:pt x="102" y="480"/>
                    <a:pt x="103" y="480"/>
                  </a:cubicBezTo>
                  <a:cubicBezTo>
                    <a:pt x="104" y="480"/>
                    <a:pt x="106" y="483"/>
                    <a:pt x="106" y="483"/>
                  </a:cubicBezTo>
                  <a:cubicBezTo>
                    <a:pt x="108" y="486"/>
                    <a:pt x="108" y="486"/>
                    <a:pt x="108" y="486"/>
                  </a:cubicBezTo>
                  <a:cubicBezTo>
                    <a:pt x="112" y="487"/>
                    <a:pt x="112" y="487"/>
                    <a:pt x="112" y="487"/>
                  </a:cubicBezTo>
                  <a:cubicBezTo>
                    <a:pt x="112" y="487"/>
                    <a:pt x="115" y="487"/>
                    <a:pt x="116" y="487"/>
                  </a:cubicBezTo>
                  <a:cubicBezTo>
                    <a:pt x="117" y="488"/>
                    <a:pt x="119" y="489"/>
                    <a:pt x="119" y="488"/>
                  </a:cubicBezTo>
                  <a:cubicBezTo>
                    <a:pt x="120" y="487"/>
                    <a:pt x="122" y="485"/>
                    <a:pt x="122" y="485"/>
                  </a:cubicBezTo>
                  <a:cubicBezTo>
                    <a:pt x="126" y="482"/>
                    <a:pt x="126" y="482"/>
                    <a:pt x="126" y="482"/>
                  </a:cubicBezTo>
                  <a:cubicBezTo>
                    <a:pt x="126" y="482"/>
                    <a:pt x="128" y="482"/>
                    <a:pt x="130" y="482"/>
                  </a:cubicBezTo>
                  <a:cubicBezTo>
                    <a:pt x="131" y="482"/>
                    <a:pt x="138" y="481"/>
                    <a:pt x="138" y="481"/>
                  </a:cubicBezTo>
                  <a:cubicBezTo>
                    <a:pt x="138" y="481"/>
                    <a:pt x="139" y="479"/>
                    <a:pt x="141" y="478"/>
                  </a:cubicBezTo>
                  <a:cubicBezTo>
                    <a:pt x="142" y="477"/>
                    <a:pt x="146" y="475"/>
                    <a:pt x="146" y="475"/>
                  </a:cubicBezTo>
                  <a:cubicBezTo>
                    <a:pt x="153" y="473"/>
                    <a:pt x="153" y="473"/>
                    <a:pt x="153" y="473"/>
                  </a:cubicBezTo>
                  <a:cubicBezTo>
                    <a:pt x="147" y="475"/>
                    <a:pt x="147" y="475"/>
                    <a:pt x="147" y="475"/>
                  </a:cubicBezTo>
                  <a:cubicBezTo>
                    <a:pt x="145" y="477"/>
                    <a:pt x="145" y="477"/>
                    <a:pt x="145" y="477"/>
                  </a:cubicBezTo>
                  <a:cubicBezTo>
                    <a:pt x="141" y="480"/>
                    <a:pt x="141" y="480"/>
                    <a:pt x="141" y="480"/>
                  </a:cubicBezTo>
                  <a:cubicBezTo>
                    <a:pt x="139" y="482"/>
                    <a:pt x="139" y="482"/>
                    <a:pt x="139" y="482"/>
                  </a:cubicBezTo>
                  <a:cubicBezTo>
                    <a:pt x="139" y="482"/>
                    <a:pt x="137" y="483"/>
                    <a:pt x="136" y="484"/>
                  </a:cubicBezTo>
                  <a:cubicBezTo>
                    <a:pt x="136" y="484"/>
                    <a:pt x="133" y="489"/>
                    <a:pt x="133" y="489"/>
                  </a:cubicBezTo>
                  <a:cubicBezTo>
                    <a:pt x="130" y="490"/>
                    <a:pt x="130" y="490"/>
                    <a:pt x="130" y="490"/>
                  </a:cubicBezTo>
                  <a:cubicBezTo>
                    <a:pt x="130" y="490"/>
                    <a:pt x="127" y="492"/>
                    <a:pt x="126" y="494"/>
                  </a:cubicBezTo>
                  <a:cubicBezTo>
                    <a:pt x="125" y="495"/>
                    <a:pt x="124" y="496"/>
                    <a:pt x="124" y="496"/>
                  </a:cubicBezTo>
                  <a:cubicBezTo>
                    <a:pt x="124" y="496"/>
                    <a:pt x="125" y="498"/>
                    <a:pt x="120" y="498"/>
                  </a:cubicBezTo>
                  <a:cubicBezTo>
                    <a:pt x="115" y="497"/>
                    <a:pt x="111" y="496"/>
                    <a:pt x="111" y="496"/>
                  </a:cubicBezTo>
                  <a:cubicBezTo>
                    <a:pt x="111" y="496"/>
                    <a:pt x="106" y="495"/>
                    <a:pt x="105" y="495"/>
                  </a:cubicBezTo>
                  <a:cubicBezTo>
                    <a:pt x="104" y="494"/>
                    <a:pt x="104" y="494"/>
                    <a:pt x="101" y="494"/>
                  </a:cubicBezTo>
                  <a:cubicBezTo>
                    <a:pt x="99" y="494"/>
                    <a:pt x="89" y="491"/>
                    <a:pt x="89" y="491"/>
                  </a:cubicBezTo>
                  <a:cubicBezTo>
                    <a:pt x="89" y="491"/>
                    <a:pt x="87" y="491"/>
                    <a:pt x="86" y="492"/>
                  </a:cubicBezTo>
                  <a:cubicBezTo>
                    <a:pt x="85" y="493"/>
                    <a:pt x="83" y="493"/>
                    <a:pt x="83" y="494"/>
                  </a:cubicBezTo>
                  <a:cubicBezTo>
                    <a:pt x="83" y="496"/>
                    <a:pt x="83" y="497"/>
                    <a:pt x="83" y="497"/>
                  </a:cubicBezTo>
                  <a:cubicBezTo>
                    <a:pt x="82" y="500"/>
                    <a:pt x="82" y="500"/>
                    <a:pt x="82" y="500"/>
                  </a:cubicBezTo>
                  <a:cubicBezTo>
                    <a:pt x="78" y="501"/>
                    <a:pt x="78" y="501"/>
                    <a:pt x="78" y="501"/>
                  </a:cubicBezTo>
                  <a:cubicBezTo>
                    <a:pt x="73" y="501"/>
                    <a:pt x="73" y="501"/>
                    <a:pt x="73" y="501"/>
                  </a:cubicBezTo>
                  <a:close/>
                  <a:moveTo>
                    <a:pt x="43" y="266"/>
                  </a:moveTo>
                  <a:cubicBezTo>
                    <a:pt x="43" y="266"/>
                    <a:pt x="43" y="266"/>
                    <a:pt x="43" y="266"/>
                  </a:cubicBezTo>
                  <a:cubicBezTo>
                    <a:pt x="44" y="266"/>
                    <a:pt x="50" y="266"/>
                    <a:pt x="50" y="266"/>
                  </a:cubicBezTo>
                  <a:cubicBezTo>
                    <a:pt x="54" y="266"/>
                    <a:pt x="54" y="266"/>
                    <a:pt x="54" y="266"/>
                  </a:cubicBezTo>
                  <a:cubicBezTo>
                    <a:pt x="54" y="266"/>
                    <a:pt x="59" y="266"/>
                    <a:pt x="60" y="266"/>
                  </a:cubicBezTo>
                  <a:cubicBezTo>
                    <a:pt x="61" y="266"/>
                    <a:pt x="62" y="267"/>
                    <a:pt x="62" y="267"/>
                  </a:cubicBezTo>
                  <a:cubicBezTo>
                    <a:pt x="62" y="267"/>
                    <a:pt x="64" y="265"/>
                    <a:pt x="65" y="266"/>
                  </a:cubicBezTo>
                  <a:cubicBezTo>
                    <a:pt x="66" y="266"/>
                    <a:pt x="68" y="269"/>
                    <a:pt x="68" y="269"/>
                  </a:cubicBezTo>
                  <a:cubicBezTo>
                    <a:pt x="70" y="274"/>
                    <a:pt x="70" y="274"/>
                    <a:pt x="70" y="274"/>
                  </a:cubicBezTo>
                  <a:cubicBezTo>
                    <a:pt x="71" y="280"/>
                    <a:pt x="71" y="280"/>
                    <a:pt x="71" y="280"/>
                  </a:cubicBezTo>
                  <a:cubicBezTo>
                    <a:pt x="72" y="285"/>
                    <a:pt x="72" y="285"/>
                    <a:pt x="72" y="285"/>
                  </a:cubicBezTo>
                  <a:cubicBezTo>
                    <a:pt x="76" y="290"/>
                    <a:pt x="76" y="290"/>
                    <a:pt x="76" y="290"/>
                  </a:cubicBezTo>
                  <a:cubicBezTo>
                    <a:pt x="74" y="293"/>
                    <a:pt x="74" y="293"/>
                    <a:pt x="74" y="293"/>
                  </a:cubicBezTo>
                  <a:cubicBezTo>
                    <a:pt x="74" y="293"/>
                    <a:pt x="74" y="297"/>
                    <a:pt x="74" y="297"/>
                  </a:cubicBezTo>
                  <a:cubicBezTo>
                    <a:pt x="73" y="297"/>
                    <a:pt x="70" y="298"/>
                    <a:pt x="70" y="298"/>
                  </a:cubicBezTo>
                  <a:cubicBezTo>
                    <a:pt x="69" y="299"/>
                    <a:pt x="68" y="302"/>
                    <a:pt x="68" y="302"/>
                  </a:cubicBezTo>
                  <a:cubicBezTo>
                    <a:pt x="68" y="302"/>
                    <a:pt x="72" y="298"/>
                    <a:pt x="73" y="299"/>
                  </a:cubicBezTo>
                  <a:cubicBezTo>
                    <a:pt x="74" y="299"/>
                    <a:pt x="77" y="299"/>
                    <a:pt x="77" y="299"/>
                  </a:cubicBezTo>
                  <a:cubicBezTo>
                    <a:pt x="79" y="301"/>
                    <a:pt x="79" y="301"/>
                    <a:pt x="79" y="301"/>
                  </a:cubicBezTo>
                  <a:cubicBezTo>
                    <a:pt x="81" y="305"/>
                    <a:pt x="81" y="305"/>
                    <a:pt x="81" y="305"/>
                  </a:cubicBezTo>
                  <a:cubicBezTo>
                    <a:pt x="81" y="310"/>
                    <a:pt x="81" y="310"/>
                    <a:pt x="81" y="310"/>
                  </a:cubicBezTo>
                  <a:cubicBezTo>
                    <a:pt x="81" y="310"/>
                    <a:pt x="81" y="314"/>
                    <a:pt x="80" y="314"/>
                  </a:cubicBezTo>
                  <a:cubicBezTo>
                    <a:pt x="80" y="315"/>
                    <a:pt x="79" y="316"/>
                    <a:pt x="78" y="316"/>
                  </a:cubicBezTo>
                  <a:cubicBezTo>
                    <a:pt x="77" y="316"/>
                    <a:pt x="76" y="316"/>
                    <a:pt x="77" y="314"/>
                  </a:cubicBezTo>
                  <a:cubicBezTo>
                    <a:pt x="77" y="312"/>
                    <a:pt x="78" y="310"/>
                    <a:pt x="78" y="310"/>
                  </a:cubicBezTo>
                  <a:cubicBezTo>
                    <a:pt x="78" y="309"/>
                    <a:pt x="79" y="305"/>
                    <a:pt x="78" y="305"/>
                  </a:cubicBezTo>
                  <a:cubicBezTo>
                    <a:pt x="76" y="305"/>
                    <a:pt x="75" y="303"/>
                    <a:pt x="75" y="305"/>
                  </a:cubicBezTo>
                  <a:cubicBezTo>
                    <a:pt x="74" y="306"/>
                    <a:pt x="75" y="310"/>
                    <a:pt x="75" y="310"/>
                  </a:cubicBezTo>
                  <a:cubicBezTo>
                    <a:pt x="75" y="310"/>
                    <a:pt x="76" y="311"/>
                    <a:pt x="76" y="312"/>
                  </a:cubicBezTo>
                  <a:cubicBezTo>
                    <a:pt x="75" y="313"/>
                    <a:pt x="75" y="312"/>
                    <a:pt x="74" y="314"/>
                  </a:cubicBezTo>
                  <a:cubicBezTo>
                    <a:pt x="72" y="315"/>
                    <a:pt x="75" y="316"/>
                    <a:pt x="75" y="316"/>
                  </a:cubicBezTo>
                  <a:cubicBezTo>
                    <a:pt x="76" y="318"/>
                    <a:pt x="76" y="318"/>
                    <a:pt x="76" y="318"/>
                  </a:cubicBezTo>
                  <a:cubicBezTo>
                    <a:pt x="76" y="318"/>
                    <a:pt x="76" y="321"/>
                    <a:pt x="75" y="321"/>
                  </a:cubicBezTo>
                  <a:cubicBezTo>
                    <a:pt x="74" y="322"/>
                    <a:pt x="74" y="323"/>
                    <a:pt x="70" y="321"/>
                  </a:cubicBezTo>
                  <a:cubicBezTo>
                    <a:pt x="66" y="320"/>
                    <a:pt x="65" y="319"/>
                    <a:pt x="65" y="319"/>
                  </a:cubicBezTo>
                  <a:cubicBezTo>
                    <a:pt x="64" y="324"/>
                    <a:pt x="64" y="324"/>
                    <a:pt x="64" y="324"/>
                  </a:cubicBezTo>
                  <a:cubicBezTo>
                    <a:pt x="62" y="328"/>
                    <a:pt x="62" y="328"/>
                    <a:pt x="62" y="328"/>
                  </a:cubicBezTo>
                  <a:cubicBezTo>
                    <a:pt x="55" y="330"/>
                    <a:pt x="55" y="330"/>
                    <a:pt x="55" y="330"/>
                  </a:cubicBezTo>
                  <a:cubicBezTo>
                    <a:pt x="51" y="325"/>
                    <a:pt x="51" y="325"/>
                    <a:pt x="51" y="325"/>
                  </a:cubicBezTo>
                  <a:cubicBezTo>
                    <a:pt x="51" y="325"/>
                    <a:pt x="48" y="326"/>
                    <a:pt x="47" y="326"/>
                  </a:cubicBezTo>
                  <a:cubicBezTo>
                    <a:pt x="46" y="325"/>
                    <a:pt x="41" y="324"/>
                    <a:pt x="41" y="324"/>
                  </a:cubicBezTo>
                  <a:cubicBezTo>
                    <a:pt x="40" y="319"/>
                    <a:pt x="40" y="319"/>
                    <a:pt x="40" y="319"/>
                  </a:cubicBezTo>
                  <a:cubicBezTo>
                    <a:pt x="35" y="314"/>
                    <a:pt x="35" y="314"/>
                    <a:pt x="35" y="314"/>
                  </a:cubicBezTo>
                  <a:cubicBezTo>
                    <a:pt x="36" y="310"/>
                    <a:pt x="36" y="310"/>
                    <a:pt x="36" y="310"/>
                  </a:cubicBezTo>
                  <a:cubicBezTo>
                    <a:pt x="33" y="304"/>
                    <a:pt x="33" y="304"/>
                    <a:pt x="33" y="304"/>
                  </a:cubicBezTo>
                  <a:cubicBezTo>
                    <a:pt x="27" y="305"/>
                    <a:pt x="27" y="305"/>
                    <a:pt x="27" y="305"/>
                  </a:cubicBezTo>
                  <a:cubicBezTo>
                    <a:pt x="25" y="310"/>
                    <a:pt x="25" y="310"/>
                    <a:pt x="25" y="310"/>
                  </a:cubicBezTo>
                  <a:cubicBezTo>
                    <a:pt x="25" y="310"/>
                    <a:pt x="27" y="312"/>
                    <a:pt x="25" y="313"/>
                  </a:cubicBezTo>
                  <a:cubicBezTo>
                    <a:pt x="23" y="313"/>
                    <a:pt x="19" y="314"/>
                    <a:pt x="19" y="314"/>
                  </a:cubicBezTo>
                  <a:cubicBezTo>
                    <a:pt x="19" y="314"/>
                    <a:pt x="14" y="315"/>
                    <a:pt x="13" y="315"/>
                  </a:cubicBezTo>
                  <a:cubicBezTo>
                    <a:pt x="13" y="315"/>
                    <a:pt x="9" y="309"/>
                    <a:pt x="9" y="309"/>
                  </a:cubicBezTo>
                  <a:cubicBezTo>
                    <a:pt x="9" y="309"/>
                    <a:pt x="7" y="309"/>
                    <a:pt x="6" y="309"/>
                  </a:cubicBezTo>
                  <a:cubicBezTo>
                    <a:pt x="5" y="309"/>
                    <a:pt x="5" y="310"/>
                    <a:pt x="5" y="308"/>
                  </a:cubicBezTo>
                  <a:cubicBezTo>
                    <a:pt x="5" y="306"/>
                    <a:pt x="4" y="303"/>
                    <a:pt x="4" y="303"/>
                  </a:cubicBezTo>
                  <a:cubicBezTo>
                    <a:pt x="4" y="303"/>
                    <a:pt x="7" y="306"/>
                    <a:pt x="4" y="302"/>
                  </a:cubicBezTo>
                  <a:cubicBezTo>
                    <a:pt x="1" y="298"/>
                    <a:pt x="0" y="294"/>
                    <a:pt x="0" y="294"/>
                  </a:cubicBezTo>
                  <a:cubicBezTo>
                    <a:pt x="5" y="291"/>
                    <a:pt x="5" y="291"/>
                    <a:pt x="5" y="291"/>
                  </a:cubicBezTo>
                  <a:cubicBezTo>
                    <a:pt x="5" y="291"/>
                    <a:pt x="10" y="291"/>
                    <a:pt x="11" y="292"/>
                  </a:cubicBezTo>
                  <a:cubicBezTo>
                    <a:pt x="12" y="292"/>
                    <a:pt x="13" y="290"/>
                    <a:pt x="13" y="290"/>
                  </a:cubicBezTo>
                  <a:cubicBezTo>
                    <a:pt x="13" y="290"/>
                    <a:pt x="15" y="288"/>
                    <a:pt x="13" y="287"/>
                  </a:cubicBezTo>
                  <a:cubicBezTo>
                    <a:pt x="12" y="287"/>
                    <a:pt x="10" y="285"/>
                    <a:pt x="10" y="285"/>
                  </a:cubicBezTo>
                  <a:cubicBezTo>
                    <a:pt x="10" y="285"/>
                    <a:pt x="8" y="283"/>
                    <a:pt x="11" y="282"/>
                  </a:cubicBezTo>
                  <a:cubicBezTo>
                    <a:pt x="14" y="282"/>
                    <a:pt x="14" y="282"/>
                    <a:pt x="16" y="282"/>
                  </a:cubicBezTo>
                  <a:cubicBezTo>
                    <a:pt x="18" y="283"/>
                    <a:pt x="19" y="286"/>
                    <a:pt x="20" y="282"/>
                  </a:cubicBezTo>
                  <a:cubicBezTo>
                    <a:pt x="21" y="279"/>
                    <a:pt x="19" y="279"/>
                    <a:pt x="22" y="278"/>
                  </a:cubicBezTo>
                  <a:cubicBezTo>
                    <a:pt x="25" y="278"/>
                    <a:pt x="27" y="277"/>
                    <a:pt x="27" y="276"/>
                  </a:cubicBezTo>
                  <a:cubicBezTo>
                    <a:pt x="27" y="275"/>
                    <a:pt x="27" y="271"/>
                    <a:pt x="28" y="271"/>
                  </a:cubicBezTo>
                  <a:cubicBezTo>
                    <a:pt x="29" y="271"/>
                    <a:pt x="34" y="272"/>
                    <a:pt x="34" y="272"/>
                  </a:cubicBezTo>
                  <a:cubicBezTo>
                    <a:pt x="34" y="272"/>
                    <a:pt x="36" y="270"/>
                    <a:pt x="38" y="271"/>
                  </a:cubicBezTo>
                  <a:cubicBezTo>
                    <a:pt x="40" y="271"/>
                    <a:pt x="41" y="270"/>
                    <a:pt x="41" y="270"/>
                  </a:cubicBezTo>
                  <a:cubicBezTo>
                    <a:pt x="41" y="270"/>
                    <a:pt x="43" y="266"/>
                    <a:pt x="43" y="266"/>
                  </a:cubicBezTo>
                  <a:close/>
                  <a:moveTo>
                    <a:pt x="74" y="227"/>
                  </a:moveTo>
                  <a:cubicBezTo>
                    <a:pt x="74" y="227"/>
                    <a:pt x="74" y="227"/>
                    <a:pt x="74" y="227"/>
                  </a:cubicBezTo>
                  <a:cubicBezTo>
                    <a:pt x="74" y="227"/>
                    <a:pt x="73" y="224"/>
                    <a:pt x="74" y="224"/>
                  </a:cubicBezTo>
                  <a:cubicBezTo>
                    <a:pt x="75" y="224"/>
                    <a:pt x="78" y="223"/>
                    <a:pt x="78" y="223"/>
                  </a:cubicBezTo>
                  <a:cubicBezTo>
                    <a:pt x="78" y="223"/>
                    <a:pt x="79" y="221"/>
                    <a:pt x="79" y="222"/>
                  </a:cubicBezTo>
                  <a:cubicBezTo>
                    <a:pt x="80" y="222"/>
                    <a:pt x="80" y="224"/>
                    <a:pt x="79" y="224"/>
                  </a:cubicBezTo>
                  <a:cubicBezTo>
                    <a:pt x="79" y="224"/>
                    <a:pt x="77" y="226"/>
                    <a:pt x="77" y="226"/>
                  </a:cubicBezTo>
                  <a:cubicBezTo>
                    <a:pt x="77" y="226"/>
                    <a:pt x="75" y="227"/>
                    <a:pt x="75" y="227"/>
                  </a:cubicBezTo>
                  <a:cubicBezTo>
                    <a:pt x="74" y="227"/>
                    <a:pt x="74" y="227"/>
                    <a:pt x="74" y="227"/>
                  </a:cubicBezTo>
                  <a:close/>
                  <a:moveTo>
                    <a:pt x="87" y="248"/>
                  </a:moveTo>
                  <a:cubicBezTo>
                    <a:pt x="87" y="248"/>
                    <a:pt x="87" y="248"/>
                    <a:pt x="87" y="248"/>
                  </a:cubicBezTo>
                  <a:cubicBezTo>
                    <a:pt x="87" y="248"/>
                    <a:pt x="87" y="249"/>
                    <a:pt x="86" y="249"/>
                  </a:cubicBezTo>
                  <a:cubicBezTo>
                    <a:pt x="85" y="249"/>
                    <a:pt x="83" y="249"/>
                    <a:pt x="83" y="248"/>
                  </a:cubicBezTo>
                  <a:cubicBezTo>
                    <a:pt x="83" y="248"/>
                    <a:pt x="84" y="246"/>
                    <a:pt x="85" y="246"/>
                  </a:cubicBezTo>
                  <a:cubicBezTo>
                    <a:pt x="85" y="246"/>
                    <a:pt x="86" y="245"/>
                    <a:pt x="86" y="245"/>
                  </a:cubicBezTo>
                  <a:cubicBezTo>
                    <a:pt x="86" y="245"/>
                    <a:pt x="86" y="244"/>
                    <a:pt x="86" y="244"/>
                  </a:cubicBezTo>
                  <a:cubicBezTo>
                    <a:pt x="87" y="244"/>
                    <a:pt x="88" y="246"/>
                    <a:pt x="88" y="246"/>
                  </a:cubicBezTo>
                  <a:cubicBezTo>
                    <a:pt x="87" y="248"/>
                    <a:pt x="87" y="248"/>
                    <a:pt x="87" y="248"/>
                  </a:cubicBezTo>
                  <a:close/>
                  <a:moveTo>
                    <a:pt x="95" y="255"/>
                  </a:moveTo>
                  <a:cubicBezTo>
                    <a:pt x="95" y="255"/>
                    <a:pt x="95" y="255"/>
                    <a:pt x="95" y="255"/>
                  </a:cubicBezTo>
                  <a:cubicBezTo>
                    <a:pt x="95" y="254"/>
                    <a:pt x="97" y="252"/>
                    <a:pt x="97" y="251"/>
                  </a:cubicBezTo>
                  <a:cubicBezTo>
                    <a:pt x="98" y="251"/>
                    <a:pt x="98" y="250"/>
                    <a:pt x="98" y="250"/>
                  </a:cubicBezTo>
                  <a:cubicBezTo>
                    <a:pt x="99" y="249"/>
                    <a:pt x="100" y="249"/>
                    <a:pt x="101" y="249"/>
                  </a:cubicBezTo>
                  <a:cubicBezTo>
                    <a:pt x="103" y="250"/>
                    <a:pt x="105" y="252"/>
                    <a:pt x="104" y="252"/>
                  </a:cubicBezTo>
                  <a:cubicBezTo>
                    <a:pt x="104" y="253"/>
                    <a:pt x="103" y="252"/>
                    <a:pt x="103" y="255"/>
                  </a:cubicBezTo>
                  <a:cubicBezTo>
                    <a:pt x="103" y="258"/>
                    <a:pt x="103" y="258"/>
                    <a:pt x="103" y="259"/>
                  </a:cubicBezTo>
                  <a:cubicBezTo>
                    <a:pt x="104" y="260"/>
                    <a:pt x="103" y="263"/>
                    <a:pt x="103" y="263"/>
                  </a:cubicBezTo>
                  <a:cubicBezTo>
                    <a:pt x="103" y="263"/>
                    <a:pt x="102" y="265"/>
                    <a:pt x="101" y="265"/>
                  </a:cubicBezTo>
                  <a:cubicBezTo>
                    <a:pt x="101" y="265"/>
                    <a:pt x="101" y="265"/>
                    <a:pt x="99" y="264"/>
                  </a:cubicBezTo>
                  <a:cubicBezTo>
                    <a:pt x="98" y="264"/>
                    <a:pt x="95" y="262"/>
                    <a:pt x="95" y="262"/>
                  </a:cubicBezTo>
                  <a:cubicBezTo>
                    <a:pt x="95" y="262"/>
                    <a:pt x="95" y="257"/>
                    <a:pt x="95" y="257"/>
                  </a:cubicBezTo>
                  <a:cubicBezTo>
                    <a:pt x="95" y="256"/>
                    <a:pt x="94" y="255"/>
                    <a:pt x="94" y="255"/>
                  </a:cubicBezTo>
                  <a:cubicBezTo>
                    <a:pt x="95" y="255"/>
                    <a:pt x="95" y="255"/>
                    <a:pt x="95" y="255"/>
                  </a:cubicBezTo>
                  <a:close/>
                  <a:moveTo>
                    <a:pt x="74" y="210"/>
                  </a:moveTo>
                  <a:cubicBezTo>
                    <a:pt x="74" y="210"/>
                    <a:pt x="74" y="210"/>
                    <a:pt x="74" y="210"/>
                  </a:cubicBezTo>
                  <a:cubicBezTo>
                    <a:pt x="74" y="210"/>
                    <a:pt x="74" y="209"/>
                    <a:pt x="76" y="209"/>
                  </a:cubicBezTo>
                  <a:cubicBezTo>
                    <a:pt x="77" y="210"/>
                    <a:pt x="77" y="211"/>
                    <a:pt x="77" y="212"/>
                  </a:cubicBezTo>
                  <a:cubicBezTo>
                    <a:pt x="77" y="213"/>
                    <a:pt x="80" y="213"/>
                    <a:pt x="79" y="214"/>
                  </a:cubicBezTo>
                  <a:cubicBezTo>
                    <a:pt x="77" y="215"/>
                    <a:pt x="76" y="215"/>
                    <a:pt x="76" y="215"/>
                  </a:cubicBezTo>
                  <a:cubicBezTo>
                    <a:pt x="76" y="214"/>
                    <a:pt x="75" y="215"/>
                    <a:pt x="75" y="214"/>
                  </a:cubicBezTo>
                  <a:cubicBezTo>
                    <a:pt x="75" y="213"/>
                    <a:pt x="73" y="212"/>
                    <a:pt x="73" y="212"/>
                  </a:cubicBezTo>
                  <a:cubicBezTo>
                    <a:pt x="73" y="212"/>
                    <a:pt x="74" y="210"/>
                    <a:pt x="74" y="210"/>
                  </a:cubicBezTo>
                  <a:close/>
                  <a:moveTo>
                    <a:pt x="61" y="196"/>
                  </a:moveTo>
                  <a:cubicBezTo>
                    <a:pt x="61" y="196"/>
                    <a:pt x="61" y="196"/>
                    <a:pt x="61" y="196"/>
                  </a:cubicBezTo>
                  <a:cubicBezTo>
                    <a:pt x="63" y="197"/>
                    <a:pt x="64" y="196"/>
                    <a:pt x="64" y="197"/>
                  </a:cubicBezTo>
                  <a:cubicBezTo>
                    <a:pt x="65" y="197"/>
                    <a:pt x="66" y="198"/>
                    <a:pt x="65" y="199"/>
                  </a:cubicBezTo>
                  <a:cubicBezTo>
                    <a:pt x="63" y="200"/>
                    <a:pt x="63" y="200"/>
                    <a:pt x="61" y="200"/>
                  </a:cubicBezTo>
                  <a:cubicBezTo>
                    <a:pt x="60" y="200"/>
                    <a:pt x="62" y="200"/>
                    <a:pt x="60" y="200"/>
                  </a:cubicBezTo>
                  <a:cubicBezTo>
                    <a:pt x="58" y="200"/>
                    <a:pt x="55" y="202"/>
                    <a:pt x="57" y="199"/>
                  </a:cubicBezTo>
                  <a:cubicBezTo>
                    <a:pt x="59" y="197"/>
                    <a:pt x="61" y="196"/>
                    <a:pt x="61" y="196"/>
                  </a:cubicBezTo>
                  <a:close/>
                  <a:moveTo>
                    <a:pt x="72" y="191"/>
                  </a:moveTo>
                  <a:cubicBezTo>
                    <a:pt x="72" y="191"/>
                    <a:pt x="72" y="191"/>
                    <a:pt x="72" y="191"/>
                  </a:cubicBezTo>
                  <a:cubicBezTo>
                    <a:pt x="73" y="191"/>
                    <a:pt x="74" y="189"/>
                    <a:pt x="75" y="190"/>
                  </a:cubicBezTo>
                  <a:cubicBezTo>
                    <a:pt x="76" y="191"/>
                    <a:pt x="78" y="192"/>
                    <a:pt x="76" y="193"/>
                  </a:cubicBezTo>
                  <a:cubicBezTo>
                    <a:pt x="74" y="194"/>
                    <a:pt x="74" y="194"/>
                    <a:pt x="73" y="195"/>
                  </a:cubicBezTo>
                  <a:cubicBezTo>
                    <a:pt x="71" y="196"/>
                    <a:pt x="69" y="197"/>
                    <a:pt x="68" y="197"/>
                  </a:cubicBezTo>
                  <a:cubicBezTo>
                    <a:pt x="67" y="197"/>
                    <a:pt x="66" y="195"/>
                    <a:pt x="67" y="195"/>
                  </a:cubicBezTo>
                  <a:cubicBezTo>
                    <a:pt x="68" y="195"/>
                    <a:pt x="69" y="194"/>
                    <a:pt x="70" y="194"/>
                  </a:cubicBezTo>
                  <a:cubicBezTo>
                    <a:pt x="70" y="193"/>
                    <a:pt x="72" y="191"/>
                    <a:pt x="72" y="191"/>
                  </a:cubicBezTo>
                  <a:close/>
                  <a:moveTo>
                    <a:pt x="78" y="171"/>
                  </a:moveTo>
                  <a:cubicBezTo>
                    <a:pt x="78" y="171"/>
                    <a:pt x="78" y="171"/>
                    <a:pt x="78" y="171"/>
                  </a:cubicBezTo>
                  <a:cubicBezTo>
                    <a:pt x="78" y="171"/>
                    <a:pt x="78" y="168"/>
                    <a:pt x="79" y="169"/>
                  </a:cubicBezTo>
                  <a:cubicBezTo>
                    <a:pt x="81" y="169"/>
                    <a:pt x="81" y="169"/>
                    <a:pt x="81" y="170"/>
                  </a:cubicBezTo>
                  <a:cubicBezTo>
                    <a:pt x="81" y="171"/>
                    <a:pt x="83" y="170"/>
                    <a:pt x="81" y="171"/>
                  </a:cubicBezTo>
                  <a:cubicBezTo>
                    <a:pt x="80" y="171"/>
                    <a:pt x="78" y="171"/>
                    <a:pt x="78" y="171"/>
                  </a:cubicBezTo>
                  <a:close/>
                  <a:moveTo>
                    <a:pt x="87" y="181"/>
                  </a:moveTo>
                  <a:cubicBezTo>
                    <a:pt x="87" y="181"/>
                    <a:pt x="87" y="181"/>
                    <a:pt x="87" y="181"/>
                  </a:cubicBezTo>
                  <a:cubicBezTo>
                    <a:pt x="87" y="181"/>
                    <a:pt x="88" y="179"/>
                    <a:pt x="89" y="179"/>
                  </a:cubicBezTo>
                  <a:cubicBezTo>
                    <a:pt x="89" y="179"/>
                    <a:pt x="90" y="179"/>
                    <a:pt x="90" y="180"/>
                  </a:cubicBezTo>
                  <a:cubicBezTo>
                    <a:pt x="90" y="181"/>
                    <a:pt x="90" y="183"/>
                    <a:pt x="89" y="183"/>
                  </a:cubicBezTo>
                  <a:cubicBezTo>
                    <a:pt x="88" y="183"/>
                    <a:pt x="88" y="184"/>
                    <a:pt x="87" y="183"/>
                  </a:cubicBezTo>
                  <a:cubicBezTo>
                    <a:pt x="86" y="183"/>
                    <a:pt x="87" y="181"/>
                    <a:pt x="87" y="181"/>
                  </a:cubicBezTo>
                  <a:close/>
                  <a:moveTo>
                    <a:pt x="82" y="177"/>
                  </a:moveTo>
                  <a:cubicBezTo>
                    <a:pt x="82" y="177"/>
                    <a:pt x="82" y="177"/>
                    <a:pt x="82" y="177"/>
                  </a:cubicBezTo>
                  <a:cubicBezTo>
                    <a:pt x="82" y="177"/>
                    <a:pt x="81" y="173"/>
                    <a:pt x="83" y="173"/>
                  </a:cubicBezTo>
                  <a:cubicBezTo>
                    <a:pt x="85" y="172"/>
                    <a:pt x="86" y="172"/>
                    <a:pt x="86" y="172"/>
                  </a:cubicBezTo>
                  <a:cubicBezTo>
                    <a:pt x="86" y="172"/>
                    <a:pt x="89" y="176"/>
                    <a:pt x="89" y="176"/>
                  </a:cubicBezTo>
                  <a:cubicBezTo>
                    <a:pt x="88" y="177"/>
                    <a:pt x="88" y="178"/>
                    <a:pt x="86" y="178"/>
                  </a:cubicBezTo>
                  <a:cubicBezTo>
                    <a:pt x="85" y="178"/>
                    <a:pt x="84" y="179"/>
                    <a:pt x="84" y="178"/>
                  </a:cubicBezTo>
                  <a:cubicBezTo>
                    <a:pt x="83" y="177"/>
                    <a:pt x="82" y="177"/>
                    <a:pt x="82" y="177"/>
                  </a:cubicBezTo>
                  <a:close/>
                  <a:moveTo>
                    <a:pt x="45" y="174"/>
                  </a:moveTo>
                  <a:cubicBezTo>
                    <a:pt x="45" y="174"/>
                    <a:pt x="45" y="174"/>
                    <a:pt x="45" y="174"/>
                  </a:cubicBezTo>
                  <a:cubicBezTo>
                    <a:pt x="46" y="174"/>
                    <a:pt x="46" y="173"/>
                    <a:pt x="46" y="175"/>
                  </a:cubicBezTo>
                  <a:cubicBezTo>
                    <a:pt x="46" y="176"/>
                    <a:pt x="46" y="177"/>
                    <a:pt x="46" y="177"/>
                  </a:cubicBezTo>
                  <a:cubicBezTo>
                    <a:pt x="46" y="177"/>
                    <a:pt x="45" y="179"/>
                    <a:pt x="44" y="178"/>
                  </a:cubicBezTo>
                  <a:cubicBezTo>
                    <a:pt x="43" y="177"/>
                    <a:pt x="43" y="176"/>
                    <a:pt x="43" y="176"/>
                  </a:cubicBezTo>
                  <a:cubicBezTo>
                    <a:pt x="45" y="174"/>
                    <a:pt x="45" y="174"/>
                    <a:pt x="45" y="174"/>
                  </a:cubicBezTo>
                  <a:close/>
                  <a:moveTo>
                    <a:pt x="53" y="164"/>
                  </a:moveTo>
                  <a:cubicBezTo>
                    <a:pt x="53" y="164"/>
                    <a:pt x="53" y="164"/>
                    <a:pt x="53" y="164"/>
                  </a:cubicBezTo>
                  <a:cubicBezTo>
                    <a:pt x="54" y="165"/>
                    <a:pt x="56" y="167"/>
                    <a:pt x="56" y="167"/>
                  </a:cubicBezTo>
                  <a:cubicBezTo>
                    <a:pt x="53" y="170"/>
                    <a:pt x="53" y="170"/>
                    <a:pt x="53" y="170"/>
                  </a:cubicBezTo>
                  <a:cubicBezTo>
                    <a:pt x="53" y="170"/>
                    <a:pt x="50" y="171"/>
                    <a:pt x="50" y="172"/>
                  </a:cubicBezTo>
                  <a:cubicBezTo>
                    <a:pt x="49" y="172"/>
                    <a:pt x="51" y="175"/>
                    <a:pt x="49" y="174"/>
                  </a:cubicBezTo>
                  <a:cubicBezTo>
                    <a:pt x="47" y="173"/>
                    <a:pt x="46" y="171"/>
                    <a:pt x="47" y="171"/>
                  </a:cubicBezTo>
                  <a:cubicBezTo>
                    <a:pt x="48" y="170"/>
                    <a:pt x="48" y="170"/>
                    <a:pt x="49" y="169"/>
                  </a:cubicBezTo>
                  <a:cubicBezTo>
                    <a:pt x="50" y="168"/>
                    <a:pt x="52" y="165"/>
                    <a:pt x="52" y="165"/>
                  </a:cubicBezTo>
                  <a:cubicBezTo>
                    <a:pt x="53" y="164"/>
                    <a:pt x="53" y="164"/>
                    <a:pt x="53" y="164"/>
                  </a:cubicBezTo>
                  <a:close/>
                  <a:moveTo>
                    <a:pt x="58" y="150"/>
                  </a:moveTo>
                  <a:cubicBezTo>
                    <a:pt x="58" y="150"/>
                    <a:pt x="58" y="150"/>
                    <a:pt x="58" y="150"/>
                  </a:cubicBezTo>
                  <a:cubicBezTo>
                    <a:pt x="58" y="150"/>
                    <a:pt x="60" y="150"/>
                    <a:pt x="61" y="151"/>
                  </a:cubicBezTo>
                  <a:cubicBezTo>
                    <a:pt x="61" y="151"/>
                    <a:pt x="62" y="154"/>
                    <a:pt x="62" y="154"/>
                  </a:cubicBezTo>
                  <a:cubicBezTo>
                    <a:pt x="62" y="154"/>
                    <a:pt x="63" y="155"/>
                    <a:pt x="62" y="156"/>
                  </a:cubicBezTo>
                  <a:cubicBezTo>
                    <a:pt x="61" y="157"/>
                    <a:pt x="59" y="158"/>
                    <a:pt x="59" y="158"/>
                  </a:cubicBezTo>
                  <a:cubicBezTo>
                    <a:pt x="59" y="163"/>
                    <a:pt x="59" y="163"/>
                    <a:pt x="59" y="163"/>
                  </a:cubicBezTo>
                  <a:cubicBezTo>
                    <a:pt x="58" y="165"/>
                    <a:pt x="58" y="165"/>
                    <a:pt x="58" y="165"/>
                  </a:cubicBezTo>
                  <a:cubicBezTo>
                    <a:pt x="55" y="164"/>
                    <a:pt x="55" y="164"/>
                    <a:pt x="55" y="164"/>
                  </a:cubicBezTo>
                  <a:cubicBezTo>
                    <a:pt x="55" y="158"/>
                    <a:pt x="55" y="158"/>
                    <a:pt x="55" y="158"/>
                  </a:cubicBezTo>
                  <a:cubicBezTo>
                    <a:pt x="54" y="155"/>
                    <a:pt x="54" y="155"/>
                    <a:pt x="54" y="155"/>
                  </a:cubicBezTo>
                  <a:cubicBezTo>
                    <a:pt x="57" y="152"/>
                    <a:pt x="57" y="152"/>
                    <a:pt x="57" y="152"/>
                  </a:cubicBezTo>
                  <a:cubicBezTo>
                    <a:pt x="58" y="150"/>
                    <a:pt x="58" y="150"/>
                    <a:pt x="58" y="150"/>
                  </a:cubicBezTo>
                  <a:close/>
                  <a:moveTo>
                    <a:pt x="60" y="142"/>
                  </a:moveTo>
                  <a:cubicBezTo>
                    <a:pt x="60" y="142"/>
                    <a:pt x="60" y="142"/>
                    <a:pt x="60" y="142"/>
                  </a:cubicBezTo>
                  <a:cubicBezTo>
                    <a:pt x="60" y="142"/>
                    <a:pt x="62" y="141"/>
                    <a:pt x="63" y="142"/>
                  </a:cubicBezTo>
                  <a:cubicBezTo>
                    <a:pt x="64" y="143"/>
                    <a:pt x="64" y="141"/>
                    <a:pt x="65" y="143"/>
                  </a:cubicBezTo>
                  <a:cubicBezTo>
                    <a:pt x="66" y="145"/>
                    <a:pt x="67" y="145"/>
                    <a:pt x="66" y="146"/>
                  </a:cubicBezTo>
                  <a:cubicBezTo>
                    <a:pt x="66" y="147"/>
                    <a:pt x="66" y="148"/>
                    <a:pt x="65" y="149"/>
                  </a:cubicBezTo>
                  <a:cubicBezTo>
                    <a:pt x="64" y="150"/>
                    <a:pt x="65" y="151"/>
                    <a:pt x="63" y="150"/>
                  </a:cubicBezTo>
                  <a:cubicBezTo>
                    <a:pt x="61" y="149"/>
                    <a:pt x="61" y="149"/>
                    <a:pt x="60" y="148"/>
                  </a:cubicBezTo>
                  <a:cubicBezTo>
                    <a:pt x="59" y="147"/>
                    <a:pt x="59" y="147"/>
                    <a:pt x="59" y="147"/>
                  </a:cubicBezTo>
                  <a:cubicBezTo>
                    <a:pt x="60" y="142"/>
                    <a:pt x="60" y="142"/>
                    <a:pt x="60" y="142"/>
                  </a:cubicBezTo>
                  <a:close/>
                  <a:moveTo>
                    <a:pt x="69" y="132"/>
                  </a:moveTo>
                  <a:cubicBezTo>
                    <a:pt x="69" y="132"/>
                    <a:pt x="69" y="132"/>
                    <a:pt x="69" y="132"/>
                  </a:cubicBezTo>
                  <a:cubicBezTo>
                    <a:pt x="69" y="132"/>
                    <a:pt x="70" y="131"/>
                    <a:pt x="69" y="133"/>
                  </a:cubicBezTo>
                  <a:cubicBezTo>
                    <a:pt x="67" y="136"/>
                    <a:pt x="67" y="137"/>
                    <a:pt x="68" y="137"/>
                  </a:cubicBezTo>
                  <a:cubicBezTo>
                    <a:pt x="68" y="137"/>
                    <a:pt x="69" y="137"/>
                    <a:pt x="69" y="137"/>
                  </a:cubicBezTo>
                  <a:cubicBezTo>
                    <a:pt x="69" y="141"/>
                    <a:pt x="69" y="141"/>
                    <a:pt x="69" y="141"/>
                  </a:cubicBezTo>
                  <a:cubicBezTo>
                    <a:pt x="69" y="141"/>
                    <a:pt x="69" y="142"/>
                    <a:pt x="66" y="141"/>
                  </a:cubicBezTo>
                  <a:cubicBezTo>
                    <a:pt x="63" y="141"/>
                    <a:pt x="61" y="140"/>
                    <a:pt x="61" y="140"/>
                  </a:cubicBezTo>
                  <a:cubicBezTo>
                    <a:pt x="58" y="137"/>
                    <a:pt x="58" y="137"/>
                    <a:pt x="58" y="137"/>
                  </a:cubicBezTo>
                  <a:cubicBezTo>
                    <a:pt x="58" y="137"/>
                    <a:pt x="57" y="136"/>
                    <a:pt x="59" y="134"/>
                  </a:cubicBezTo>
                  <a:cubicBezTo>
                    <a:pt x="60" y="132"/>
                    <a:pt x="63" y="133"/>
                    <a:pt x="63" y="133"/>
                  </a:cubicBezTo>
                  <a:cubicBezTo>
                    <a:pt x="63" y="133"/>
                    <a:pt x="64" y="135"/>
                    <a:pt x="65" y="133"/>
                  </a:cubicBezTo>
                  <a:cubicBezTo>
                    <a:pt x="66" y="131"/>
                    <a:pt x="66" y="129"/>
                    <a:pt x="67" y="130"/>
                  </a:cubicBezTo>
                  <a:cubicBezTo>
                    <a:pt x="68" y="131"/>
                    <a:pt x="69" y="132"/>
                    <a:pt x="69" y="132"/>
                  </a:cubicBezTo>
                  <a:close/>
                  <a:moveTo>
                    <a:pt x="77" y="121"/>
                  </a:moveTo>
                  <a:cubicBezTo>
                    <a:pt x="77" y="121"/>
                    <a:pt x="77" y="121"/>
                    <a:pt x="77" y="121"/>
                  </a:cubicBezTo>
                  <a:cubicBezTo>
                    <a:pt x="76" y="120"/>
                    <a:pt x="76" y="118"/>
                    <a:pt x="76" y="118"/>
                  </a:cubicBezTo>
                  <a:cubicBezTo>
                    <a:pt x="77" y="116"/>
                    <a:pt x="77" y="116"/>
                    <a:pt x="77" y="116"/>
                  </a:cubicBezTo>
                  <a:cubicBezTo>
                    <a:pt x="77" y="116"/>
                    <a:pt x="75" y="114"/>
                    <a:pt x="75" y="113"/>
                  </a:cubicBezTo>
                  <a:cubicBezTo>
                    <a:pt x="75" y="112"/>
                    <a:pt x="75" y="110"/>
                    <a:pt x="77" y="109"/>
                  </a:cubicBezTo>
                  <a:cubicBezTo>
                    <a:pt x="78" y="108"/>
                    <a:pt x="79" y="106"/>
                    <a:pt x="80" y="106"/>
                  </a:cubicBezTo>
                  <a:cubicBezTo>
                    <a:pt x="80" y="107"/>
                    <a:pt x="80" y="107"/>
                    <a:pt x="81" y="109"/>
                  </a:cubicBezTo>
                  <a:cubicBezTo>
                    <a:pt x="82" y="110"/>
                    <a:pt x="82" y="112"/>
                    <a:pt x="83" y="111"/>
                  </a:cubicBezTo>
                  <a:cubicBezTo>
                    <a:pt x="84" y="110"/>
                    <a:pt x="84" y="109"/>
                    <a:pt x="85" y="108"/>
                  </a:cubicBezTo>
                  <a:cubicBezTo>
                    <a:pt x="86" y="107"/>
                    <a:pt x="87" y="104"/>
                    <a:pt x="87" y="104"/>
                  </a:cubicBezTo>
                  <a:cubicBezTo>
                    <a:pt x="87" y="104"/>
                    <a:pt x="89" y="105"/>
                    <a:pt x="90" y="104"/>
                  </a:cubicBezTo>
                  <a:cubicBezTo>
                    <a:pt x="92" y="103"/>
                    <a:pt x="90" y="103"/>
                    <a:pt x="93" y="102"/>
                  </a:cubicBezTo>
                  <a:cubicBezTo>
                    <a:pt x="96" y="102"/>
                    <a:pt x="97" y="102"/>
                    <a:pt x="98" y="100"/>
                  </a:cubicBezTo>
                  <a:cubicBezTo>
                    <a:pt x="99" y="99"/>
                    <a:pt x="99" y="100"/>
                    <a:pt x="100" y="99"/>
                  </a:cubicBezTo>
                  <a:cubicBezTo>
                    <a:pt x="101" y="98"/>
                    <a:pt x="102" y="97"/>
                    <a:pt x="103" y="97"/>
                  </a:cubicBezTo>
                  <a:cubicBezTo>
                    <a:pt x="104" y="98"/>
                    <a:pt x="105" y="99"/>
                    <a:pt x="105" y="100"/>
                  </a:cubicBezTo>
                  <a:cubicBezTo>
                    <a:pt x="105" y="101"/>
                    <a:pt x="106" y="103"/>
                    <a:pt x="105" y="104"/>
                  </a:cubicBezTo>
                  <a:cubicBezTo>
                    <a:pt x="104" y="105"/>
                    <a:pt x="104" y="106"/>
                    <a:pt x="103" y="106"/>
                  </a:cubicBezTo>
                  <a:cubicBezTo>
                    <a:pt x="102" y="107"/>
                    <a:pt x="99" y="109"/>
                    <a:pt x="99" y="109"/>
                  </a:cubicBezTo>
                  <a:cubicBezTo>
                    <a:pt x="99" y="109"/>
                    <a:pt x="99" y="111"/>
                    <a:pt x="100" y="111"/>
                  </a:cubicBezTo>
                  <a:cubicBezTo>
                    <a:pt x="101" y="111"/>
                    <a:pt x="103" y="108"/>
                    <a:pt x="103" y="110"/>
                  </a:cubicBezTo>
                  <a:cubicBezTo>
                    <a:pt x="102" y="112"/>
                    <a:pt x="105" y="113"/>
                    <a:pt x="102" y="114"/>
                  </a:cubicBezTo>
                  <a:cubicBezTo>
                    <a:pt x="100" y="114"/>
                    <a:pt x="98" y="113"/>
                    <a:pt x="98" y="113"/>
                  </a:cubicBezTo>
                  <a:cubicBezTo>
                    <a:pt x="96" y="116"/>
                    <a:pt x="96" y="116"/>
                    <a:pt x="96" y="116"/>
                  </a:cubicBezTo>
                  <a:cubicBezTo>
                    <a:pt x="96" y="116"/>
                    <a:pt x="94" y="115"/>
                    <a:pt x="94" y="116"/>
                  </a:cubicBezTo>
                  <a:cubicBezTo>
                    <a:pt x="94" y="117"/>
                    <a:pt x="95" y="119"/>
                    <a:pt x="95" y="119"/>
                  </a:cubicBezTo>
                  <a:cubicBezTo>
                    <a:pt x="93" y="121"/>
                    <a:pt x="93" y="121"/>
                    <a:pt x="93" y="121"/>
                  </a:cubicBezTo>
                  <a:cubicBezTo>
                    <a:pt x="93" y="121"/>
                    <a:pt x="90" y="120"/>
                    <a:pt x="90" y="121"/>
                  </a:cubicBezTo>
                  <a:cubicBezTo>
                    <a:pt x="91" y="122"/>
                    <a:pt x="92" y="124"/>
                    <a:pt x="92" y="124"/>
                  </a:cubicBezTo>
                  <a:cubicBezTo>
                    <a:pt x="92" y="124"/>
                    <a:pt x="92" y="126"/>
                    <a:pt x="90" y="126"/>
                  </a:cubicBezTo>
                  <a:cubicBezTo>
                    <a:pt x="88" y="126"/>
                    <a:pt x="86" y="126"/>
                    <a:pt x="85" y="126"/>
                  </a:cubicBezTo>
                  <a:cubicBezTo>
                    <a:pt x="84" y="125"/>
                    <a:pt x="84" y="125"/>
                    <a:pt x="84" y="125"/>
                  </a:cubicBezTo>
                  <a:cubicBezTo>
                    <a:pt x="83" y="128"/>
                    <a:pt x="83" y="128"/>
                    <a:pt x="83" y="128"/>
                  </a:cubicBezTo>
                  <a:cubicBezTo>
                    <a:pt x="83" y="128"/>
                    <a:pt x="84" y="129"/>
                    <a:pt x="83" y="130"/>
                  </a:cubicBezTo>
                  <a:cubicBezTo>
                    <a:pt x="82" y="131"/>
                    <a:pt x="79" y="131"/>
                    <a:pt x="79" y="131"/>
                  </a:cubicBezTo>
                  <a:cubicBezTo>
                    <a:pt x="79" y="131"/>
                    <a:pt x="78" y="131"/>
                    <a:pt x="78" y="131"/>
                  </a:cubicBezTo>
                  <a:cubicBezTo>
                    <a:pt x="78" y="132"/>
                    <a:pt x="77" y="134"/>
                    <a:pt x="76" y="134"/>
                  </a:cubicBezTo>
                  <a:cubicBezTo>
                    <a:pt x="75" y="133"/>
                    <a:pt x="73" y="132"/>
                    <a:pt x="72" y="131"/>
                  </a:cubicBezTo>
                  <a:cubicBezTo>
                    <a:pt x="72" y="130"/>
                    <a:pt x="71" y="126"/>
                    <a:pt x="73" y="127"/>
                  </a:cubicBezTo>
                  <a:cubicBezTo>
                    <a:pt x="75" y="127"/>
                    <a:pt x="77" y="128"/>
                    <a:pt x="77" y="126"/>
                  </a:cubicBezTo>
                  <a:cubicBezTo>
                    <a:pt x="77" y="124"/>
                    <a:pt x="76" y="123"/>
                    <a:pt x="76" y="123"/>
                  </a:cubicBezTo>
                  <a:cubicBezTo>
                    <a:pt x="77" y="121"/>
                    <a:pt x="77" y="121"/>
                    <a:pt x="77" y="121"/>
                  </a:cubicBezTo>
                  <a:close/>
                  <a:moveTo>
                    <a:pt x="267" y="15"/>
                  </a:moveTo>
                  <a:cubicBezTo>
                    <a:pt x="267" y="15"/>
                    <a:pt x="267" y="15"/>
                    <a:pt x="267" y="15"/>
                  </a:cubicBezTo>
                  <a:cubicBezTo>
                    <a:pt x="268" y="15"/>
                    <a:pt x="271" y="16"/>
                    <a:pt x="271" y="15"/>
                  </a:cubicBezTo>
                  <a:cubicBezTo>
                    <a:pt x="271" y="15"/>
                    <a:pt x="272" y="13"/>
                    <a:pt x="272" y="13"/>
                  </a:cubicBezTo>
                  <a:cubicBezTo>
                    <a:pt x="271" y="12"/>
                    <a:pt x="270" y="11"/>
                    <a:pt x="269" y="12"/>
                  </a:cubicBezTo>
                  <a:cubicBezTo>
                    <a:pt x="268" y="12"/>
                    <a:pt x="267" y="13"/>
                    <a:pt x="267" y="13"/>
                  </a:cubicBezTo>
                  <a:cubicBezTo>
                    <a:pt x="267" y="14"/>
                    <a:pt x="267" y="15"/>
                    <a:pt x="267" y="15"/>
                  </a:cubicBezTo>
                  <a:close/>
                  <a:moveTo>
                    <a:pt x="235" y="32"/>
                  </a:moveTo>
                  <a:cubicBezTo>
                    <a:pt x="235" y="32"/>
                    <a:pt x="235" y="32"/>
                    <a:pt x="235" y="32"/>
                  </a:cubicBezTo>
                  <a:cubicBezTo>
                    <a:pt x="236" y="32"/>
                    <a:pt x="237" y="30"/>
                    <a:pt x="237" y="31"/>
                  </a:cubicBezTo>
                  <a:cubicBezTo>
                    <a:pt x="237" y="33"/>
                    <a:pt x="238" y="33"/>
                    <a:pt x="237" y="34"/>
                  </a:cubicBezTo>
                  <a:cubicBezTo>
                    <a:pt x="236" y="34"/>
                    <a:pt x="234" y="36"/>
                    <a:pt x="233" y="35"/>
                  </a:cubicBezTo>
                  <a:cubicBezTo>
                    <a:pt x="233" y="35"/>
                    <a:pt x="234" y="31"/>
                    <a:pt x="234" y="31"/>
                  </a:cubicBezTo>
                  <a:cubicBezTo>
                    <a:pt x="235" y="32"/>
                    <a:pt x="235" y="32"/>
                    <a:pt x="235" y="32"/>
                  </a:cubicBezTo>
                  <a:close/>
                  <a:moveTo>
                    <a:pt x="254" y="34"/>
                  </a:moveTo>
                  <a:cubicBezTo>
                    <a:pt x="254" y="34"/>
                    <a:pt x="254" y="34"/>
                    <a:pt x="254" y="34"/>
                  </a:cubicBezTo>
                  <a:cubicBezTo>
                    <a:pt x="254" y="34"/>
                    <a:pt x="254" y="35"/>
                    <a:pt x="252" y="34"/>
                  </a:cubicBezTo>
                  <a:cubicBezTo>
                    <a:pt x="249" y="34"/>
                    <a:pt x="248" y="35"/>
                    <a:pt x="248" y="33"/>
                  </a:cubicBezTo>
                  <a:cubicBezTo>
                    <a:pt x="248" y="32"/>
                    <a:pt x="249" y="31"/>
                    <a:pt x="247" y="30"/>
                  </a:cubicBezTo>
                  <a:cubicBezTo>
                    <a:pt x="245" y="30"/>
                    <a:pt x="245" y="30"/>
                    <a:pt x="245" y="30"/>
                  </a:cubicBezTo>
                  <a:cubicBezTo>
                    <a:pt x="245" y="30"/>
                    <a:pt x="244" y="28"/>
                    <a:pt x="245" y="27"/>
                  </a:cubicBezTo>
                  <a:cubicBezTo>
                    <a:pt x="247" y="25"/>
                    <a:pt x="247" y="26"/>
                    <a:pt x="248" y="26"/>
                  </a:cubicBezTo>
                  <a:cubicBezTo>
                    <a:pt x="250" y="26"/>
                    <a:pt x="249" y="26"/>
                    <a:pt x="251" y="27"/>
                  </a:cubicBezTo>
                  <a:cubicBezTo>
                    <a:pt x="253" y="27"/>
                    <a:pt x="254" y="28"/>
                    <a:pt x="254" y="26"/>
                  </a:cubicBezTo>
                  <a:cubicBezTo>
                    <a:pt x="254" y="25"/>
                    <a:pt x="255" y="25"/>
                    <a:pt x="253" y="23"/>
                  </a:cubicBezTo>
                  <a:cubicBezTo>
                    <a:pt x="252" y="21"/>
                    <a:pt x="252" y="22"/>
                    <a:pt x="251" y="21"/>
                  </a:cubicBezTo>
                  <a:cubicBezTo>
                    <a:pt x="250" y="19"/>
                    <a:pt x="248" y="17"/>
                    <a:pt x="249" y="16"/>
                  </a:cubicBezTo>
                  <a:cubicBezTo>
                    <a:pt x="249" y="15"/>
                    <a:pt x="248" y="15"/>
                    <a:pt x="250" y="13"/>
                  </a:cubicBezTo>
                  <a:cubicBezTo>
                    <a:pt x="253" y="12"/>
                    <a:pt x="255" y="10"/>
                    <a:pt x="256" y="10"/>
                  </a:cubicBezTo>
                  <a:cubicBezTo>
                    <a:pt x="257" y="10"/>
                    <a:pt x="258" y="10"/>
                    <a:pt x="258" y="11"/>
                  </a:cubicBezTo>
                  <a:cubicBezTo>
                    <a:pt x="258" y="13"/>
                    <a:pt x="258" y="14"/>
                    <a:pt x="257" y="15"/>
                  </a:cubicBezTo>
                  <a:cubicBezTo>
                    <a:pt x="256" y="15"/>
                    <a:pt x="256" y="16"/>
                    <a:pt x="256" y="16"/>
                  </a:cubicBezTo>
                  <a:cubicBezTo>
                    <a:pt x="256" y="16"/>
                    <a:pt x="255" y="19"/>
                    <a:pt x="257" y="19"/>
                  </a:cubicBezTo>
                  <a:cubicBezTo>
                    <a:pt x="259" y="18"/>
                    <a:pt x="260" y="16"/>
                    <a:pt x="260" y="15"/>
                  </a:cubicBezTo>
                  <a:cubicBezTo>
                    <a:pt x="261" y="14"/>
                    <a:pt x="262" y="15"/>
                    <a:pt x="261" y="13"/>
                  </a:cubicBezTo>
                  <a:cubicBezTo>
                    <a:pt x="261" y="11"/>
                    <a:pt x="260" y="10"/>
                    <a:pt x="261" y="10"/>
                  </a:cubicBezTo>
                  <a:cubicBezTo>
                    <a:pt x="262" y="10"/>
                    <a:pt x="263" y="12"/>
                    <a:pt x="264" y="10"/>
                  </a:cubicBezTo>
                  <a:cubicBezTo>
                    <a:pt x="266" y="7"/>
                    <a:pt x="266" y="6"/>
                    <a:pt x="266" y="6"/>
                  </a:cubicBezTo>
                  <a:cubicBezTo>
                    <a:pt x="266" y="6"/>
                    <a:pt x="265" y="6"/>
                    <a:pt x="267" y="5"/>
                  </a:cubicBezTo>
                  <a:cubicBezTo>
                    <a:pt x="269" y="4"/>
                    <a:pt x="268" y="3"/>
                    <a:pt x="269" y="2"/>
                  </a:cubicBezTo>
                  <a:cubicBezTo>
                    <a:pt x="270" y="1"/>
                    <a:pt x="268" y="0"/>
                    <a:pt x="271" y="0"/>
                  </a:cubicBezTo>
                  <a:cubicBezTo>
                    <a:pt x="273" y="1"/>
                    <a:pt x="273" y="1"/>
                    <a:pt x="274" y="2"/>
                  </a:cubicBezTo>
                  <a:cubicBezTo>
                    <a:pt x="275" y="2"/>
                    <a:pt x="273" y="6"/>
                    <a:pt x="272" y="6"/>
                  </a:cubicBezTo>
                  <a:cubicBezTo>
                    <a:pt x="271" y="6"/>
                    <a:pt x="271" y="5"/>
                    <a:pt x="269" y="6"/>
                  </a:cubicBezTo>
                  <a:cubicBezTo>
                    <a:pt x="268" y="7"/>
                    <a:pt x="270" y="9"/>
                    <a:pt x="269" y="10"/>
                  </a:cubicBezTo>
                  <a:cubicBezTo>
                    <a:pt x="268" y="11"/>
                    <a:pt x="267" y="10"/>
                    <a:pt x="266" y="11"/>
                  </a:cubicBezTo>
                  <a:cubicBezTo>
                    <a:pt x="265" y="12"/>
                    <a:pt x="265" y="12"/>
                    <a:pt x="265" y="13"/>
                  </a:cubicBezTo>
                  <a:cubicBezTo>
                    <a:pt x="265" y="14"/>
                    <a:pt x="264" y="15"/>
                    <a:pt x="263" y="16"/>
                  </a:cubicBezTo>
                  <a:cubicBezTo>
                    <a:pt x="263" y="16"/>
                    <a:pt x="260" y="14"/>
                    <a:pt x="263" y="16"/>
                  </a:cubicBezTo>
                  <a:cubicBezTo>
                    <a:pt x="266" y="18"/>
                    <a:pt x="267" y="18"/>
                    <a:pt x="266" y="19"/>
                  </a:cubicBezTo>
                  <a:cubicBezTo>
                    <a:pt x="265" y="19"/>
                    <a:pt x="263" y="19"/>
                    <a:pt x="262" y="20"/>
                  </a:cubicBezTo>
                  <a:cubicBezTo>
                    <a:pt x="261" y="20"/>
                    <a:pt x="260" y="21"/>
                    <a:pt x="262" y="22"/>
                  </a:cubicBezTo>
                  <a:cubicBezTo>
                    <a:pt x="264" y="23"/>
                    <a:pt x="263" y="23"/>
                    <a:pt x="264" y="23"/>
                  </a:cubicBezTo>
                  <a:cubicBezTo>
                    <a:pt x="265" y="22"/>
                    <a:pt x="270" y="22"/>
                    <a:pt x="270" y="23"/>
                  </a:cubicBezTo>
                  <a:cubicBezTo>
                    <a:pt x="269" y="25"/>
                    <a:pt x="270" y="25"/>
                    <a:pt x="268" y="26"/>
                  </a:cubicBezTo>
                  <a:cubicBezTo>
                    <a:pt x="265" y="27"/>
                    <a:pt x="263" y="26"/>
                    <a:pt x="262" y="25"/>
                  </a:cubicBezTo>
                  <a:cubicBezTo>
                    <a:pt x="261" y="25"/>
                    <a:pt x="261" y="23"/>
                    <a:pt x="261" y="26"/>
                  </a:cubicBezTo>
                  <a:cubicBezTo>
                    <a:pt x="262" y="29"/>
                    <a:pt x="264" y="29"/>
                    <a:pt x="263" y="29"/>
                  </a:cubicBezTo>
                  <a:cubicBezTo>
                    <a:pt x="261" y="29"/>
                    <a:pt x="259" y="29"/>
                    <a:pt x="259" y="29"/>
                  </a:cubicBezTo>
                  <a:cubicBezTo>
                    <a:pt x="259" y="29"/>
                    <a:pt x="258" y="27"/>
                    <a:pt x="259" y="30"/>
                  </a:cubicBezTo>
                  <a:cubicBezTo>
                    <a:pt x="260" y="33"/>
                    <a:pt x="260" y="33"/>
                    <a:pt x="260" y="33"/>
                  </a:cubicBezTo>
                  <a:cubicBezTo>
                    <a:pt x="260" y="33"/>
                    <a:pt x="258" y="34"/>
                    <a:pt x="258" y="34"/>
                  </a:cubicBezTo>
                  <a:cubicBezTo>
                    <a:pt x="258" y="35"/>
                    <a:pt x="259" y="37"/>
                    <a:pt x="260" y="38"/>
                  </a:cubicBezTo>
                  <a:cubicBezTo>
                    <a:pt x="260" y="38"/>
                    <a:pt x="259" y="42"/>
                    <a:pt x="258" y="42"/>
                  </a:cubicBezTo>
                  <a:cubicBezTo>
                    <a:pt x="258" y="42"/>
                    <a:pt x="258" y="43"/>
                    <a:pt x="257" y="44"/>
                  </a:cubicBezTo>
                  <a:cubicBezTo>
                    <a:pt x="256" y="45"/>
                    <a:pt x="255" y="46"/>
                    <a:pt x="255" y="46"/>
                  </a:cubicBezTo>
                  <a:cubicBezTo>
                    <a:pt x="253" y="52"/>
                    <a:pt x="253" y="52"/>
                    <a:pt x="253" y="52"/>
                  </a:cubicBezTo>
                  <a:cubicBezTo>
                    <a:pt x="253" y="52"/>
                    <a:pt x="252" y="54"/>
                    <a:pt x="251" y="52"/>
                  </a:cubicBezTo>
                  <a:cubicBezTo>
                    <a:pt x="251" y="50"/>
                    <a:pt x="250" y="50"/>
                    <a:pt x="251" y="49"/>
                  </a:cubicBezTo>
                  <a:cubicBezTo>
                    <a:pt x="252" y="49"/>
                    <a:pt x="252" y="47"/>
                    <a:pt x="253" y="46"/>
                  </a:cubicBezTo>
                  <a:cubicBezTo>
                    <a:pt x="253" y="45"/>
                    <a:pt x="254" y="41"/>
                    <a:pt x="254" y="41"/>
                  </a:cubicBezTo>
                  <a:cubicBezTo>
                    <a:pt x="254" y="41"/>
                    <a:pt x="256" y="41"/>
                    <a:pt x="257" y="40"/>
                  </a:cubicBezTo>
                  <a:cubicBezTo>
                    <a:pt x="257" y="40"/>
                    <a:pt x="255" y="36"/>
                    <a:pt x="255" y="36"/>
                  </a:cubicBezTo>
                  <a:cubicBezTo>
                    <a:pt x="256" y="34"/>
                    <a:pt x="256" y="34"/>
                    <a:pt x="256" y="34"/>
                  </a:cubicBezTo>
                  <a:cubicBezTo>
                    <a:pt x="254" y="34"/>
                    <a:pt x="254" y="34"/>
                    <a:pt x="254" y="34"/>
                  </a:cubicBezTo>
                  <a:close/>
                  <a:moveTo>
                    <a:pt x="239" y="67"/>
                  </a:moveTo>
                  <a:cubicBezTo>
                    <a:pt x="239" y="67"/>
                    <a:pt x="239" y="67"/>
                    <a:pt x="239" y="67"/>
                  </a:cubicBezTo>
                  <a:cubicBezTo>
                    <a:pt x="239" y="67"/>
                    <a:pt x="242" y="63"/>
                    <a:pt x="243" y="64"/>
                  </a:cubicBezTo>
                  <a:cubicBezTo>
                    <a:pt x="243" y="64"/>
                    <a:pt x="243" y="65"/>
                    <a:pt x="243" y="66"/>
                  </a:cubicBezTo>
                  <a:cubicBezTo>
                    <a:pt x="243" y="66"/>
                    <a:pt x="244" y="68"/>
                    <a:pt x="243" y="68"/>
                  </a:cubicBezTo>
                  <a:cubicBezTo>
                    <a:pt x="242" y="68"/>
                    <a:pt x="241" y="68"/>
                    <a:pt x="240" y="68"/>
                  </a:cubicBezTo>
                  <a:cubicBezTo>
                    <a:pt x="240" y="68"/>
                    <a:pt x="239" y="67"/>
                    <a:pt x="239" y="67"/>
                  </a:cubicBezTo>
                  <a:close/>
                  <a:moveTo>
                    <a:pt x="196" y="98"/>
                  </a:moveTo>
                  <a:cubicBezTo>
                    <a:pt x="196" y="98"/>
                    <a:pt x="196" y="98"/>
                    <a:pt x="196" y="98"/>
                  </a:cubicBezTo>
                  <a:cubicBezTo>
                    <a:pt x="198" y="96"/>
                    <a:pt x="198" y="96"/>
                    <a:pt x="198" y="96"/>
                  </a:cubicBezTo>
                  <a:cubicBezTo>
                    <a:pt x="201" y="97"/>
                    <a:pt x="201" y="97"/>
                    <a:pt x="201" y="97"/>
                  </a:cubicBezTo>
                  <a:cubicBezTo>
                    <a:pt x="201" y="97"/>
                    <a:pt x="202" y="95"/>
                    <a:pt x="202" y="97"/>
                  </a:cubicBezTo>
                  <a:cubicBezTo>
                    <a:pt x="201" y="99"/>
                    <a:pt x="199" y="102"/>
                    <a:pt x="199" y="102"/>
                  </a:cubicBezTo>
                  <a:cubicBezTo>
                    <a:pt x="199" y="102"/>
                    <a:pt x="200" y="102"/>
                    <a:pt x="198" y="103"/>
                  </a:cubicBezTo>
                  <a:cubicBezTo>
                    <a:pt x="196" y="104"/>
                    <a:pt x="196" y="105"/>
                    <a:pt x="195" y="103"/>
                  </a:cubicBezTo>
                  <a:cubicBezTo>
                    <a:pt x="194" y="102"/>
                    <a:pt x="193" y="102"/>
                    <a:pt x="193" y="101"/>
                  </a:cubicBezTo>
                  <a:cubicBezTo>
                    <a:pt x="194" y="100"/>
                    <a:pt x="194" y="98"/>
                    <a:pt x="194" y="98"/>
                  </a:cubicBezTo>
                  <a:cubicBezTo>
                    <a:pt x="196" y="98"/>
                    <a:pt x="196" y="98"/>
                    <a:pt x="196" y="98"/>
                  </a:cubicBezTo>
                  <a:close/>
                  <a:moveTo>
                    <a:pt x="217" y="72"/>
                  </a:moveTo>
                  <a:cubicBezTo>
                    <a:pt x="217" y="72"/>
                    <a:pt x="217" y="72"/>
                    <a:pt x="217" y="72"/>
                  </a:cubicBezTo>
                  <a:cubicBezTo>
                    <a:pt x="217" y="72"/>
                    <a:pt x="218" y="70"/>
                    <a:pt x="219" y="70"/>
                  </a:cubicBezTo>
                  <a:cubicBezTo>
                    <a:pt x="220" y="71"/>
                    <a:pt x="221" y="71"/>
                    <a:pt x="221" y="72"/>
                  </a:cubicBezTo>
                  <a:cubicBezTo>
                    <a:pt x="220" y="73"/>
                    <a:pt x="219" y="74"/>
                    <a:pt x="218" y="74"/>
                  </a:cubicBezTo>
                  <a:cubicBezTo>
                    <a:pt x="217" y="74"/>
                    <a:pt x="217" y="72"/>
                    <a:pt x="217" y="72"/>
                  </a:cubicBezTo>
                  <a:close/>
                  <a:moveTo>
                    <a:pt x="213" y="77"/>
                  </a:moveTo>
                  <a:cubicBezTo>
                    <a:pt x="213" y="77"/>
                    <a:pt x="213" y="77"/>
                    <a:pt x="213" y="77"/>
                  </a:cubicBezTo>
                  <a:cubicBezTo>
                    <a:pt x="213" y="77"/>
                    <a:pt x="215" y="75"/>
                    <a:pt x="216" y="76"/>
                  </a:cubicBezTo>
                  <a:cubicBezTo>
                    <a:pt x="216" y="76"/>
                    <a:pt x="217" y="76"/>
                    <a:pt x="216" y="77"/>
                  </a:cubicBezTo>
                  <a:cubicBezTo>
                    <a:pt x="216" y="78"/>
                    <a:pt x="218" y="77"/>
                    <a:pt x="215" y="78"/>
                  </a:cubicBezTo>
                  <a:cubicBezTo>
                    <a:pt x="213" y="80"/>
                    <a:pt x="214" y="81"/>
                    <a:pt x="212" y="80"/>
                  </a:cubicBezTo>
                  <a:cubicBezTo>
                    <a:pt x="211" y="79"/>
                    <a:pt x="211" y="78"/>
                    <a:pt x="211" y="77"/>
                  </a:cubicBezTo>
                  <a:cubicBezTo>
                    <a:pt x="211" y="77"/>
                    <a:pt x="212" y="75"/>
                    <a:pt x="212" y="75"/>
                  </a:cubicBezTo>
                  <a:cubicBezTo>
                    <a:pt x="213" y="76"/>
                    <a:pt x="213" y="77"/>
                    <a:pt x="213" y="77"/>
                  </a:cubicBezTo>
                  <a:close/>
                  <a:moveTo>
                    <a:pt x="205" y="80"/>
                  </a:moveTo>
                  <a:cubicBezTo>
                    <a:pt x="205" y="80"/>
                    <a:pt x="205" y="80"/>
                    <a:pt x="205" y="80"/>
                  </a:cubicBezTo>
                  <a:cubicBezTo>
                    <a:pt x="205" y="80"/>
                    <a:pt x="207" y="81"/>
                    <a:pt x="207" y="81"/>
                  </a:cubicBezTo>
                  <a:cubicBezTo>
                    <a:pt x="208" y="82"/>
                    <a:pt x="208" y="81"/>
                    <a:pt x="209" y="80"/>
                  </a:cubicBezTo>
                  <a:cubicBezTo>
                    <a:pt x="211" y="80"/>
                    <a:pt x="209" y="80"/>
                    <a:pt x="210" y="79"/>
                  </a:cubicBezTo>
                  <a:cubicBezTo>
                    <a:pt x="211" y="77"/>
                    <a:pt x="210" y="78"/>
                    <a:pt x="210" y="77"/>
                  </a:cubicBezTo>
                  <a:cubicBezTo>
                    <a:pt x="209" y="77"/>
                    <a:pt x="209" y="77"/>
                    <a:pt x="208" y="77"/>
                  </a:cubicBezTo>
                  <a:cubicBezTo>
                    <a:pt x="206" y="77"/>
                    <a:pt x="205" y="80"/>
                    <a:pt x="205" y="80"/>
                  </a:cubicBezTo>
                  <a:close/>
                  <a:moveTo>
                    <a:pt x="209" y="86"/>
                  </a:moveTo>
                  <a:cubicBezTo>
                    <a:pt x="209" y="86"/>
                    <a:pt x="209" y="86"/>
                    <a:pt x="209" y="86"/>
                  </a:cubicBezTo>
                  <a:cubicBezTo>
                    <a:pt x="209" y="86"/>
                    <a:pt x="210" y="83"/>
                    <a:pt x="211" y="83"/>
                  </a:cubicBezTo>
                  <a:cubicBezTo>
                    <a:pt x="212" y="84"/>
                    <a:pt x="212" y="83"/>
                    <a:pt x="212" y="84"/>
                  </a:cubicBezTo>
                  <a:cubicBezTo>
                    <a:pt x="212" y="85"/>
                    <a:pt x="212" y="87"/>
                    <a:pt x="211" y="87"/>
                  </a:cubicBezTo>
                  <a:cubicBezTo>
                    <a:pt x="210" y="87"/>
                    <a:pt x="209" y="86"/>
                    <a:pt x="209" y="86"/>
                  </a:cubicBezTo>
                  <a:close/>
                  <a:moveTo>
                    <a:pt x="201" y="86"/>
                  </a:moveTo>
                  <a:cubicBezTo>
                    <a:pt x="201" y="86"/>
                    <a:pt x="201" y="86"/>
                    <a:pt x="201" y="86"/>
                  </a:cubicBezTo>
                  <a:cubicBezTo>
                    <a:pt x="202" y="84"/>
                    <a:pt x="202" y="84"/>
                    <a:pt x="202" y="84"/>
                  </a:cubicBezTo>
                  <a:cubicBezTo>
                    <a:pt x="204" y="85"/>
                    <a:pt x="204" y="85"/>
                    <a:pt x="204" y="85"/>
                  </a:cubicBezTo>
                  <a:cubicBezTo>
                    <a:pt x="204" y="85"/>
                    <a:pt x="205" y="86"/>
                    <a:pt x="204" y="86"/>
                  </a:cubicBezTo>
                  <a:cubicBezTo>
                    <a:pt x="204" y="87"/>
                    <a:pt x="203" y="87"/>
                    <a:pt x="203" y="88"/>
                  </a:cubicBezTo>
                  <a:cubicBezTo>
                    <a:pt x="202" y="88"/>
                    <a:pt x="201" y="87"/>
                    <a:pt x="201" y="87"/>
                  </a:cubicBezTo>
                  <a:cubicBezTo>
                    <a:pt x="201" y="86"/>
                    <a:pt x="201" y="86"/>
                    <a:pt x="201" y="86"/>
                  </a:cubicBezTo>
                  <a:close/>
                  <a:moveTo>
                    <a:pt x="201" y="73"/>
                  </a:moveTo>
                  <a:cubicBezTo>
                    <a:pt x="201" y="73"/>
                    <a:pt x="201" y="73"/>
                    <a:pt x="201" y="73"/>
                  </a:cubicBezTo>
                  <a:cubicBezTo>
                    <a:pt x="201" y="73"/>
                    <a:pt x="203" y="70"/>
                    <a:pt x="203" y="70"/>
                  </a:cubicBezTo>
                  <a:cubicBezTo>
                    <a:pt x="204" y="70"/>
                    <a:pt x="205" y="69"/>
                    <a:pt x="205" y="71"/>
                  </a:cubicBezTo>
                  <a:cubicBezTo>
                    <a:pt x="205" y="73"/>
                    <a:pt x="207" y="75"/>
                    <a:pt x="204" y="75"/>
                  </a:cubicBezTo>
                  <a:cubicBezTo>
                    <a:pt x="202" y="75"/>
                    <a:pt x="201" y="76"/>
                    <a:pt x="201" y="75"/>
                  </a:cubicBezTo>
                  <a:cubicBezTo>
                    <a:pt x="200" y="74"/>
                    <a:pt x="201" y="73"/>
                    <a:pt x="201" y="73"/>
                  </a:cubicBezTo>
                  <a:close/>
                  <a:moveTo>
                    <a:pt x="197" y="79"/>
                  </a:moveTo>
                  <a:cubicBezTo>
                    <a:pt x="197" y="79"/>
                    <a:pt x="197" y="79"/>
                    <a:pt x="197" y="79"/>
                  </a:cubicBezTo>
                  <a:cubicBezTo>
                    <a:pt x="197" y="79"/>
                    <a:pt x="199" y="77"/>
                    <a:pt x="200" y="77"/>
                  </a:cubicBezTo>
                  <a:cubicBezTo>
                    <a:pt x="201" y="78"/>
                    <a:pt x="202" y="78"/>
                    <a:pt x="202" y="79"/>
                  </a:cubicBezTo>
                  <a:cubicBezTo>
                    <a:pt x="202" y="80"/>
                    <a:pt x="202" y="80"/>
                    <a:pt x="201" y="81"/>
                  </a:cubicBezTo>
                  <a:cubicBezTo>
                    <a:pt x="201" y="82"/>
                    <a:pt x="200" y="82"/>
                    <a:pt x="199" y="82"/>
                  </a:cubicBezTo>
                  <a:cubicBezTo>
                    <a:pt x="199" y="82"/>
                    <a:pt x="197" y="79"/>
                    <a:pt x="197" y="79"/>
                  </a:cubicBezTo>
                  <a:close/>
                  <a:moveTo>
                    <a:pt x="200" y="91"/>
                  </a:moveTo>
                  <a:cubicBezTo>
                    <a:pt x="200" y="91"/>
                    <a:pt x="200" y="91"/>
                    <a:pt x="200" y="91"/>
                  </a:cubicBezTo>
                  <a:cubicBezTo>
                    <a:pt x="200" y="91"/>
                    <a:pt x="199" y="94"/>
                    <a:pt x="199" y="95"/>
                  </a:cubicBezTo>
                  <a:cubicBezTo>
                    <a:pt x="199" y="96"/>
                    <a:pt x="202" y="96"/>
                    <a:pt x="203" y="95"/>
                  </a:cubicBezTo>
                  <a:cubicBezTo>
                    <a:pt x="203" y="95"/>
                    <a:pt x="204" y="93"/>
                    <a:pt x="204" y="93"/>
                  </a:cubicBezTo>
                  <a:cubicBezTo>
                    <a:pt x="204" y="93"/>
                    <a:pt x="203" y="91"/>
                    <a:pt x="202" y="90"/>
                  </a:cubicBezTo>
                  <a:cubicBezTo>
                    <a:pt x="201" y="89"/>
                    <a:pt x="200" y="91"/>
                    <a:pt x="200" y="91"/>
                  </a:cubicBezTo>
                  <a:close/>
                  <a:moveTo>
                    <a:pt x="191" y="88"/>
                  </a:moveTo>
                  <a:cubicBezTo>
                    <a:pt x="191" y="88"/>
                    <a:pt x="191" y="88"/>
                    <a:pt x="191" y="88"/>
                  </a:cubicBezTo>
                  <a:cubicBezTo>
                    <a:pt x="191" y="91"/>
                    <a:pt x="191" y="91"/>
                    <a:pt x="191" y="91"/>
                  </a:cubicBezTo>
                  <a:cubicBezTo>
                    <a:pt x="191" y="91"/>
                    <a:pt x="193" y="93"/>
                    <a:pt x="194" y="93"/>
                  </a:cubicBezTo>
                  <a:cubicBezTo>
                    <a:pt x="195" y="94"/>
                    <a:pt x="195" y="93"/>
                    <a:pt x="197" y="94"/>
                  </a:cubicBezTo>
                  <a:cubicBezTo>
                    <a:pt x="198" y="94"/>
                    <a:pt x="198" y="93"/>
                    <a:pt x="198" y="93"/>
                  </a:cubicBezTo>
                  <a:cubicBezTo>
                    <a:pt x="199" y="93"/>
                    <a:pt x="199" y="93"/>
                    <a:pt x="199" y="92"/>
                  </a:cubicBezTo>
                  <a:cubicBezTo>
                    <a:pt x="199" y="92"/>
                    <a:pt x="197" y="91"/>
                    <a:pt x="196" y="90"/>
                  </a:cubicBezTo>
                  <a:cubicBezTo>
                    <a:pt x="196" y="89"/>
                    <a:pt x="196" y="89"/>
                    <a:pt x="196" y="88"/>
                  </a:cubicBezTo>
                  <a:cubicBezTo>
                    <a:pt x="196" y="88"/>
                    <a:pt x="197" y="87"/>
                    <a:pt x="198" y="87"/>
                  </a:cubicBezTo>
                  <a:cubicBezTo>
                    <a:pt x="198" y="86"/>
                    <a:pt x="198" y="84"/>
                    <a:pt x="198" y="84"/>
                  </a:cubicBezTo>
                  <a:cubicBezTo>
                    <a:pt x="198" y="84"/>
                    <a:pt x="196" y="84"/>
                    <a:pt x="196" y="83"/>
                  </a:cubicBezTo>
                  <a:cubicBezTo>
                    <a:pt x="196" y="83"/>
                    <a:pt x="195" y="82"/>
                    <a:pt x="194" y="81"/>
                  </a:cubicBezTo>
                  <a:cubicBezTo>
                    <a:pt x="194" y="80"/>
                    <a:pt x="192" y="80"/>
                    <a:pt x="191" y="80"/>
                  </a:cubicBezTo>
                  <a:cubicBezTo>
                    <a:pt x="191" y="80"/>
                    <a:pt x="190" y="83"/>
                    <a:pt x="189" y="84"/>
                  </a:cubicBezTo>
                  <a:cubicBezTo>
                    <a:pt x="189" y="84"/>
                    <a:pt x="188" y="86"/>
                    <a:pt x="188" y="86"/>
                  </a:cubicBezTo>
                  <a:cubicBezTo>
                    <a:pt x="188" y="87"/>
                    <a:pt x="188" y="88"/>
                    <a:pt x="189" y="89"/>
                  </a:cubicBezTo>
                  <a:cubicBezTo>
                    <a:pt x="190" y="89"/>
                    <a:pt x="191" y="88"/>
                    <a:pt x="191" y="88"/>
                  </a:cubicBezTo>
                  <a:close/>
                  <a:moveTo>
                    <a:pt x="188" y="96"/>
                  </a:moveTo>
                  <a:cubicBezTo>
                    <a:pt x="188" y="96"/>
                    <a:pt x="188" y="96"/>
                    <a:pt x="188" y="96"/>
                  </a:cubicBezTo>
                  <a:cubicBezTo>
                    <a:pt x="187" y="96"/>
                    <a:pt x="185" y="94"/>
                    <a:pt x="185" y="94"/>
                  </a:cubicBezTo>
                  <a:cubicBezTo>
                    <a:pt x="185" y="94"/>
                    <a:pt x="187" y="93"/>
                    <a:pt x="187" y="92"/>
                  </a:cubicBezTo>
                  <a:cubicBezTo>
                    <a:pt x="188" y="92"/>
                    <a:pt x="187" y="91"/>
                    <a:pt x="189" y="91"/>
                  </a:cubicBezTo>
                  <a:cubicBezTo>
                    <a:pt x="191" y="92"/>
                    <a:pt x="191" y="93"/>
                    <a:pt x="191" y="93"/>
                  </a:cubicBezTo>
                  <a:cubicBezTo>
                    <a:pt x="191" y="93"/>
                    <a:pt x="192" y="95"/>
                    <a:pt x="192" y="96"/>
                  </a:cubicBezTo>
                  <a:cubicBezTo>
                    <a:pt x="192" y="96"/>
                    <a:pt x="192" y="97"/>
                    <a:pt x="192" y="97"/>
                  </a:cubicBezTo>
                  <a:cubicBezTo>
                    <a:pt x="192" y="98"/>
                    <a:pt x="194" y="99"/>
                    <a:pt x="191" y="99"/>
                  </a:cubicBezTo>
                  <a:cubicBezTo>
                    <a:pt x="189" y="99"/>
                    <a:pt x="189" y="99"/>
                    <a:pt x="189" y="99"/>
                  </a:cubicBezTo>
                  <a:lnTo>
                    <a:pt x="188" y="96"/>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7" name="Freeform 139">
              <a:extLst>
                <a:ext uri="{FF2B5EF4-FFF2-40B4-BE49-F238E27FC236}">
                  <a16:creationId xmlns:a16="http://schemas.microsoft.com/office/drawing/2014/main" id="{1C41E5BE-AF39-42FE-B283-4876EFCDF218}"/>
                </a:ext>
              </a:extLst>
            </p:cNvPr>
            <p:cNvSpPr>
              <a:spLocks noEditPoints="1"/>
            </p:cNvSpPr>
            <p:nvPr/>
          </p:nvSpPr>
          <p:spPr bwMode="auto">
            <a:xfrm>
              <a:off x="3278971" y="3425810"/>
              <a:ext cx="1218169" cy="970596"/>
            </a:xfrm>
            <a:custGeom>
              <a:avLst/>
              <a:gdLst>
                <a:gd name="T0" fmla="*/ 432 w 534"/>
                <a:gd name="T1" fmla="*/ 208 h 439"/>
                <a:gd name="T2" fmla="*/ 350 w 534"/>
                <a:gd name="T3" fmla="*/ 268 h 439"/>
                <a:gd name="T4" fmla="*/ 305 w 534"/>
                <a:gd name="T5" fmla="*/ 368 h 439"/>
                <a:gd name="T6" fmla="*/ 243 w 534"/>
                <a:gd name="T7" fmla="*/ 412 h 439"/>
                <a:gd name="T8" fmla="*/ 174 w 534"/>
                <a:gd name="T9" fmla="*/ 422 h 439"/>
                <a:gd name="T10" fmla="*/ 78 w 534"/>
                <a:gd name="T11" fmla="*/ 433 h 439"/>
                <a:gd name="T12" fmla="*/ 40 w 534"/>
                <a:gd name="T13" fmla="*/ 384 h 439"/>
                <a:gd name="T14" fmla="*/ 1 w 534"/>
                <a:gd name="T15" fmla="*/ 348 h 439"/>
                <a:gd name="T16" fmla="*/ 2 w 534"/>
                <a:gd name="T17" fmla="*/ 334 h 439"/>
                <a:gd name="T18" fmla="*/ 15 w 534"/>
                <a:gd name="T19" fmla="*/ 321 h 439"/>
                <a:gd name="T20" fmla="*/ 26 w 534"/>
                <a:gd name="T21" fmla="*/ 316 h 439"/>
                <a:gd name="T22" fmla="*/ 31 w 534"/>
                <a:gd name="T23" fmla="*/ 307 h 439"/>
                <a:gd name="T24" fmla="*/ 23 w 534"/>
                <a:gd name="T25" fmla="*/ 297 h 439"/>
                <a:gd name="T26" fmla="*/ 21 w 534"/>
                <a:gd name="T27" fmla="*/ 287 h 439"/>
                <a:gd name="T28" fmla="*/ 28 w 534"/>
                <a:gd name="T29" fmla="*/ 275 h 439"/>
                <a:gd name="T30" fmla="*/ 38 w 534"/>
                <a:gd name="T31" fmla="*/ 268 h 439"/>
                <a:gd name="T32" fmla="*/ 40 w 534"/>
                <a:gd name="T33" fmla="*/ 257 h 439"/>
                <a:gd name="T34" fmla="*/ 34 w 534"/>
                <a:gd name="T35" fmla="*/ 251 h 439"/>
                <a:gd name="T36" fmla="*/ 32 w 534"/>
                <a:gd name="T37" fmla="*/ 240 h 439"/>
                <a:gd name="T38" fmla="*/ 29 w 534"/>
                <a:gd name="T39" fmla="*/ 230 h 439"/>
                <a:gd name="T40" fmla="*/ 33 w 534"/>
                <a:gd name="T41" fmla="*/ 225 h 439"/>
                <a:gd name="T42" fmla="*/ 44 w 534"/>
                <a:gd name="T43" fmla="*/ 227 h 439"/>
                <a:gd name="T44" fmla="*/ 51 w 534"/>
                <a:gd name="T45" fmla="*/ 223 h 439"/>
                <a:gd name="T46" fmla="*/ 58 w 534"/>
                <a:gd name="T47" fmla="*/ 213 h 439"/>
                <a:gd name="T48" fmla="*/ 55 w 534"/>
                <a:gd name="T49" fmla="*/ 200 h 439"/>
                <a:gd name="T50" fmla="*/ 65 w 534"/>
                <a:gd name="T51" fmla="*/ 195 h 439"/>
                <a:gd name="T52" fmla="*/ 68 w 534"/>
                <a:gd name="T53" fmla="*/ 182 h 439"/>
                <a:gd name="T54" fmla="*/ 70 w 534"/>
                <a:gd name="T55" fmla="*/ 169 h 439"/>
                <a:gd name="T56" fmla="*/ 70 w 534"/>
                <a:gd name="T57" fmla="*/ 157 h 439"/>
                <a:gd name="T58" fmla="*/ 82 w 534"/>
                <a:gd name="T59" fmla="*/ 149 h 439"/>
                <a:gd name="T60" fmla="*/ 97 w 534"/>
                <a:gd name="T61" fmla="*/ 142 h 439"/>
                <a:gd name="T62" fmla="*/ 105 w 534"/>
                <a:gd name="T63" fmla="*/ 130 h 439"/>
                <a:gd name="T64" fmla="*/ 94 w 534"/>
                <a:gd name="T65" fmla="*/ 122 h 439"/>
                <a:gd name="T66" fmla="*/ 96 w 534"/>
                <a:gd name="T67" fmla="*/ 112 h 439"/>
                <a:gd name="T68" fmla="*/ 87 w 534"/>
                <a:gd name="T69" fmla="*/ 106 h 439"/>
                <a:gd name="T70" fmla="*/ 75 w 534"/>
                <a:gd name="T71" fmla="*/ 103 h 439"/>
                <a:gd name="T72" fmla="*/ 63 w 534"/>
                <a:gd name="T73" fmla="*/ 108 h 439"/>
                <a:gd name="T74" fmla="*/ 54 w 534"/>
                <a:gd name="T75" fmla="*/ 108 h 439"/>
                <a:gd name="T76" fmla="*/ 44 w 534"/>
                <a:gd name="T77" fmla="*/ 102 h 439"/>
                <a:gd name="T78" fmla="*/ 34 w 534"/>
                <a:gd name="T79" fmla="*/ 102 h 439"/>
                <a:gd name="T80" fmla="*/ 33 w 534"/>
                <a:gd name="T81" fmla="*/ 93 h 439"/>
                <a:gd name="T82" fmla="*/ 29 w 534"/>
                <a:gd name="T83" fmla="*/ 84 h 439"/>
                <a:gd name="T84" fmla="*/ 13 w 534"/>
                <a:gd name="T85" fmla="*/ 86 h 439"/>
                <a:gd name="T86" fmla="*/ 6 w 534"/>
                <a:gd name="T87" fmla="*/ 77 h 439"/>
                <a:gd name="T88" fmla="*/ 6 w 534"/>
                <a:gd name="T89" fmla="*/ 41 h 439"/>
                <a:gd name="T90" fmla="*/ 35 w 534"/>
                <a:gd name="T91" fmla="*/ 17 h 439"/>
                <a:gd name="T92" fmla="*/ 130 w 534"/>
                <a:gd name="T93" fmla="*/ 26 h 439"/>
                <a:gd name="T94" fmla="*/ 280 w 534"/>
                <a:gd name="T95" fmla="*/ 72 h 439"/>
                <a:gd name="T96" fmla="*/ 366 w 534"/>
                <a:gd name="T97" fmla="*/ 119 h 439"/>
                <a:gd name="T98" fmla="*/ 424 w 534"/>
                <a:gd name="T99" fmla="*/ 134 h 439"/>
                <a:gd name="T100" fmla="*/ 424 w 534"/>
                <a:gd name="T101" fmla="*/ 138 h 439"/>
                <a:gd name="T102" fmla="*/ 426 w 534"/>
                <a:gd name="T103" fmla="*/ 141 h 439"/>
                <a:gd name="T104" fmla="*/ 456 w 534"/>
                <a:gd name="T105" fmla="*/ 145 h 439"/>
                <a:gd name="T106" fmla="*/ 521 w 534"/>
                <a:gd name="T107" fmla="*/ 289 h 439"/>
                <a:gd name="T108" fmla="*/ 460 w 534"/>
                <a:gd name="T109" fmla="*/ 299 h 439"/>
                <a:gd name="T110" fmla="*/ 478 w 534"/>
                <a:gd name="T111" fmla="*/ 282 h 439"/>
                <a:gd name="T112" fmla="*/ 411 w 534"/>
                <a:gd name="T113" fmla="*/ 326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4" h="439">
                  <a:moveTo>
                    <a:pt x="496" y="159"/>
                  </a:moveTo>
                  <a:cubicBezTo>
                    <a:pt x="493" y="161"/>
                    <a:pt x="492" y="156"/>
                    <a:pt x="490" y="159"/>
                  </a:cubicBezTo>
                  <a:cubicBezTo>
                    <a:pt x="487" y="163"/>
                    <a:pt x="495" y="172"/>
                    <a:pt x="492" y="177"/>
                  </a:cubicBezTo>
                  <a:cubicBezTo>
                    <a:pt x="488" y="182"/>
                    <a:pt x="480" y="189"/>
                    <a:pt x="469" y="191"/>
                  </a:cubicBezTo>
                  <a:cubicBezTo>
                    <a:pt x="464" y="192"/>
                    <a:pt x="460" y="197"/>
                    <a:pt x="456" y="196"/>
                  </a:cubicBezTo>
                  <a:cubicBezTo>
                    <a:pt x="453" y="196"/>
                    <a:pt x="446" y="203"/>
                    <a:pt x="445" y="205"/>
                  </a:cubicBezTo>
                  <a:cubicBezTo>
                    <a:pt x="443" y="208"/>
                    <a:pt x="437" y="205"/>
                    <a:pt x="432" y="208"/>
                  </a:cubicBezTo>
                  <a:cubicBezTo>
                    <a:pt x="425" y="211"/>
                    <a:pt x="429" y="207"/>
                    <a:pt x="404" y="214"/>
                  </a:cubicBezTo>
                  <a:cubicBezTo>
                    <a:pt x="399" y="215"/>
                    <a:pt x="395" y="217"/>
                    <a:pt x="391" y="218"/>
                  </a:cubicBezTo>
                  <a:cubicBezTo>
                    <a:pt x="387" y="220"/>
                    <a:pt x="383" y="219"/>
                    <a:pt x="383" y="227"/>
                  </a:cubicBezTo>
                  <a:cubicBezTo>
                    <a:pt x="384" y="231"/>
                    <a:pt x="389" y="228"/>
                    <a:pt x="388" y="232"/>
                  </a:cubicBezTo>
                  <a:cubicBezTo>
                    <a:pt x="388" y="235"/>
                    <a:pt x="381" y="234"/>
                    <a:pt x="374" y="238"/>
                  </a:cubicBezTo>
                  <a:cubicBezTo>
                    <a:pt x="371" y="240"/>
                    <a:pt x="369" y="247"/>
                    <a:pt x="367" y="249"/>
                  </a:cubicBezTo>
                  <a:cubicBezTo>
                    <a:pt x="357" y="255"/>
                    <a:pt x="350" y="268"/>
                    <a:pt x="350" y="268"/>
                  </a:cubicBezTo>
                  <a:cubicBezTo>
                    <a:pt x="345" y="273"/>
                    <a:pt x="339" y="277"/>
                    <a:pt x="336" y="283"/>
                  </a:cubicBezTo>
                  <a:cubicBezTo>
                    <a:pt x="329" y="296"/>
                    <a:pt x="327" y="289"/>
                    <a:pt x="331" y="305"/>
                  </a:cubicBezTo>
                  <a:cubicBezTo>
                    <a:pt x="332" y="307"/>
                    <a:pt x="332" y="314"/>
                    <a:pt x="335" y="319"/>
                  </a:cubicBezTo>
                  <a:cubicBezTo>
                    <a:pt x="340" y="326"/>
                    <a:pt x="351" y="333"/>
                    <a:pt x="348" y="335"/>
                  </a:cubicBezTo>
                  <a:cubicBezTo>
                    <a:pt x="346" y="336"/>
                    <a:pt x="334" y="344"/>
                    <a:pt x="330" y="344"/>
                  </a:cubicBezTo>
                  <a:cubicBezTo>
                    <a:pt x="324" y="345"/>
                    <a:pt x="321" y="349"/>
                    <a:pt x="313" y="358"/>
                  </a:cubicBezTo>
                  <a:cubicBezTo>
                    <a:pt x="309" y="361"/>
                    <a:pt x="308" y="364"/>
                    <a:pt x="305" y="368"/>
                  </a:cubicBezTo>
                  <a:cubicBezTo>
                    <a:pt x="300" y="374"/>
                    <a:pt x="302" y="373"/>
                    <a:pt x="298" y="380"/>
                  </a:cubicBezTo>
                  <a:cubicBezTo>
                    <a:pt x="297" y="382"/>
                    <a:pt x="298" y="389"/>
                    <a:pt x="298" y="392"/>
                  </a:cubicBezTo>
                  <a:cubicBezTo>
                    <a:pt x="288" y="393"/>
                    <a:pt x="288" y="393"/>
                    <a:pt x="288" y="393"/>
                  </a:cubicBezTo>
                  <a:cubicBezTo>
                    <a:pt x="271" y="388"/>
                    <a:pt x="271" y="388"/>
                    <a:pt x="271" y="388"/>
                  </a:cubicBezTo>
                  <a:cubicBezTo>
                    <a:pt x="261" y="397"/>
                    <a:pt x="261" y="397"/>
                    <a:pt x="261" y="397"/>
                  </a:cubicBezTo>
                  <a:cubicBezTo>
                    <a:pt x="257" y="400"/>
                    <a:pt x="251" y="398"/>
                    <a:pt x="247" y="401"/>
                  </a:cubicBezTo>
                  <a:cubicBezTo>
                    <a:pt x="247" y="401"/>
                    <a:pt x="244" y="410"/>
                    <a:pt x="243" y="412"/>
                  </a:cubicBezTo>
                  <a:cubicBezTo>
                    <a:pt x="243" y="415"/>
                    <a:pt x="236" y="423"/>
                    <a:pt x="236" y="423"/>
                  </a:cubicBezTo>
                  <a:cubicBezTo>
                    <a:pt x="235" y="424"/>
                    <a:pt x="230" y="429"/>
                    <a:pt x="228" y="430"/>
                  </a:cubicBezTo>
                  <a:cubicBezTo>
                    <a:pt x="225" y="431"/>
                    <a:pt x="223" y="423"/>
                    <a:pt x="221" y="423"/>
                  </a:cubicBezTo>
                  <a:cubicBezTo>
                    <a:pt x="217" y="423"/>
                    <a:pt x="217" y="422"/>
                    <a:pt x="213" y="421"/>
                  </a:cubicBezTo>
                  <a:cubicBezTo>
                    <a:pt x="208" y="421"/>
                    <a:pt x="207" y="428"/>
                    <a:pt x="202" y="428"/>
                  </a:cubicBezTo>
                  <a:cubicBezTo>
                    <a:pt x="194" y="427"/>
                    <a:pt x="180" y="419"/>
                    <a:pt x="180" y="419"/>
                  </a:cubicBezTo>
                  <a:cubicBezTo>
                    <a:pt x="177" y="418"/>
                    <a:pt x="177" y="422"/>
                    <a:pt x="174" y="422"/>
                  </a:cubicBezTo>
                  <a:cubicBezTo>
                    <a:pt x="168" y="421"/>
                    <a:pt x="160" y="417"/>
                    <a:pt x="152" y="415"/>
                  </a:cubicBezTo>
                  <a:cubicBezTo>
                    <a:pt x="146" y="414"/>
                    <a:pt x="134" y="412"/>
                    <a:pt x="134" y="412"/>
                  </a:cubicBezTo>
                  <a:cubicBezTo>
                    <a:pt x="131" y="414"/>
                    <a:pt x="128" y="414"/>
                    <a:pt x="125" y="415"/>
                  </a:cubicBezTo>
                  <a:cubicBezTo>
                    <a:pt x="121" y="417"/>
                    <a:pt x="117" y="420"/>
                    <a:pt x="114" y="421"/>
                  </a:cubicBezTo>
                  <a:cubicBezTo>
                    <a:pt x="111" y="422"/>
                    <a:pt x="105" y="417"/>
                    <a:pt x="96" y="422"/>
                  </a:cubicBezTo>
                  <a:cubicBezTo>
                    <a:pt x="93" y="423"/>
                    <a:pt x="89" y="422"/>
                    <a:pt x="87" y="424"/>
                  </a:cubicBezTo>
                  <a:cubicBezTo>
                    <a:pt x="84" y="427"/>
                    <a:pt x="83" y="431"/>
                    <a:pt x="78" y="433"/>
                  </a:cubicBezTo>
                  <a:cubicBezTo>
                    <a:pt x="75" y="434"/>
                    <a:pt x="71" y="438"/>
                    <a:pt x="69" y="439"/>
                  </a:cubicBezTo>
                  <a:cubicBezTo>
                    <a:pt x="64" y="436"/>
                    <a:pt x="57" y="436"/>
                    <a:pt x="55" y="428"/>
                  </a:cubicBezTo>
                  <a:cubicBezTo>
                    <a:pt x="54" y="425"/>
                    <a:pt x="51" y="428"/>
                    <a:pt x="49" y="425"/>
                  </a:cubicBezTo>
                  <a:cubicBezTo>
                    <a:pt x="45" y="421"/>
                    <a:pt x="42" y="412"/>
                    <a:pt x="42" y="408"/>
                  </a:cubicBezTo>
                  <a:cubicBezTo>
                    <a:pt x="42" y="408"/>
                    <a:pt x="45" y="404"/>
                    <a:pt x="42" y="400"/>
                  </a:cubicBezTo>
                  <a:cubicBezTo>
                    <a:pt x="40" y="396"/>
                    <a:pt x="37" y="395"/>
                    <a:pt x="38" y="391"/>
                  </a:cubicBezTo>
                  <a:cubicBezTo>
                    <a:pt x="41" y="391"/>
                    <a:pt x="40" y="384"/>
                    <a:pt x="40" y="384"/>
                  </a:cubicBezTo>
                  <a:cubicBezTo>
                    <a:pt x="40" y="382"/>
                    <a:pt x="33" y="370"/>
                    <a:pt x="31" y="368"/>
                  </a:cubicBezTo>
                  <a:cubicBezTo>
                    <a:pt x="26" y="365"/>
                    <a:pt x="20" y="361"/>
                    <a:pt x="14" y="360"/>
                  </a:cubicBezTo>
                  <a:cubicBezTo>
                    <a:pt x="0" y="358"/>
                    <a:pt x="0" y="358"/>
                    <a:pt x="0" y="358"/>
                  </a:cubicBezTo>
                  <a:cubicBezTo>
                    <a:pt x="0" y="354"/>
                    <a:pt x="0" y="354"/>
                    <a:pt x="0" y="354"/>
                  </a:cubicBezTo>
                  <a:cubicBezTo>
                    <a:pt x="0" y="352"/>
                    <a:pt x="0" y="352"/>
                    <a:pt x="0" y="352"/>
                  </a:cubicBezTo>
                  <a:cubicBezTo>
                    <a:pt x="0" y="351"/>
                    <a:pt x="0" y="351"/>
                    <a:pt x="0" y="351"/>
                  </a:cubicBezTo>
                  <a:cubicBezTo>
                    <a:pt x="1" y="348"/>
                    <a:pt x="1" y="348"/>
                    <a:pt x="1" y="348"/>
                  </a:cubicBezTo>
                  <a:cubicBezTo>
                    <a:pt x="2" y="346"/>
                    <a:pt x="2" y="346"/>
                    <a:pt x="2" y="346"/>
                  </a:cubicBezTo>
                  <a:cubicBezTo>
                    <a:pt x="1" y="344"/>
                    <a:pt x="1" y="344"/>
                    <a:pt x="1" y="344"/>
                  </a:cubicBezTo>
                  <a:cubicBezTo>
                    <a:pt x="1" y="342"/>
                    <a:pt x="1" y="342"/>
                    <a:pt x="1" y="342"/>
                  </a:cubicBezTo>
                  <a:cubicBezTo>
                    <a:pt x="1" y="339"/>
                    <a:pt x="1" y="339"/>
                    <a:pt x="1" y="339"/>
                  </a:cubicBezTo>
                  <a:cubicBezTo>
                    <a:pt x="1" y="339"/>
                    <a:pt x="0" y="337"/>
                    <a:pt x="0" y="337"/>
                  </a:cubicBezTo>
                  <a:cubicBezTo>
                    <a:pt x="0" y="337"/>
                    <a:pt x="0" y="335"/>
                    <a:pt x="0" y="335"/>
                  </a:cubicBezTo>
                  <a:cubicBezTo>
                    <a:pt x="0" y="335"/>
                    <a:pt x="2" y="334"/>
                    <a:pt x="2" y="334"/>
                  </a:cubicBezTo>
                  <a:cubicBezTo>
                    <a:pt x="2" y="333"/>
                    <a:pt x="4" y="332"/>
                    <a:pt x="4" y="332"/>
                  </a:cubicBezTo>
                  <a:cubicBezTo>
                    <a:pt x="4" y="332"/>
                    <a:pt x="5" y="329"/>
                    <a:pt x="5" y="328"/>
                  </a:cubicBezTo>
                  <a:cubicBezTo>
                    <a:pt x="5" y="328"/>
                    <a:pt x="6" y="327"/>
                    <a:pt x="6" y="327"/>
                  </a:cubicBezTo>
                  <a:cubicBezTo>
                    <a:pt x="9" y="326"/>
                    <a:pt x="9" y="326"/>
                    <a:pt x="9" y="326"/>
                  </a:cubicBezTo>
                  <a:cubicBezTo>
                    <a:pt x="11" y="324"/>
                    <a:pt x="11" y="324"/>
                    <a:pt x="11" y="324"/>
                  </a:cubicBezTo>
                  <a:cubicBezTo>
                    <a:pt x="13" y="323"/>
                    <a:pt x="13" y="323"/>
                    <a:pt x="13" y="323"/>
                  </a:cubicBezTo>
                  <a:cubicBezTo>
                    <a:pt x="15" y="321"/>
                    <a:pt x="15" y="321"/>
                    <a:pt x="15" y="321"/>
                  </a:cubicBezTo>
                  <a:cubicBezTo>
                    <a:pt x="16" y="317"/>
                    <a:pt x="16" y="317"/>
                    <a:pt x="16" y="317"/>
                  </a:cubicBezTo>
                  <a:cubicBezTo>
                    <a:pt x="17" y="316"/>
                    <a:pt x="17" y="316"/>
                    <a:pt x="17" y="316"/>
                  </a:cubicBezTo>
                  <a:cubicBezTo>
                    <a:pt x="17" y="316"/>
                    <a:pt x="20" y="316"/>
                    <a:pt x="20" y="316"/>
                  </a:cubicBezTo>
                  <a:cubicBezTo>
                    <a:pt x="20" y="316"/>
                    <a:pt x="22" y="316"/>
                    <a:pt x="22" y="316"/>
                  </a:cubicBezTo>
                  <a:cubicBezTo>
                    <a:pt x="22" y="315"/>
                    <a:pt x="22" y="315"/>
                    <a:pt x="22" y="315"/>
                  </a:cubicBezTo>
                  <a:cubicBezTo>
                    <a:pt x="24" y="314"/>
                    <a:pt x="24" y="314"/>
                    <a:pt x="24" y="314"/>
                  </a:cubicBezTo>
                  <a:cubicBezTo>
                    <a:pt x="26" y="316"/>
                    <a:pt x="26" y="316"/>
                    <a:pt x="26" y="316"/>
                  </a:cubicBezTo>
                  <a:cubicBezTo>
                    <a:pt x="26" y="316"/>
                    <a:pt x="27" y="316"/>
                    <a:pt x="28" y="316"/>
                  </a:cubicBezTo>
                  <a:cubicBezTo>
                    <a:pt x="28" y="316"/>
                    <a:pt x="29" y="316"/>
                    <a:pt x="29" y="316"/>
                  </a:cubicBezTo>
                  <a:cubicBezTo>
                    <a:pt x="29" y="313"/>
                    <a:pt x="29" y="313"/>
                    <a:pt x="29" y="313"/>
                  </a:cubicBezTo>
                  <a:cubicBezTo>
                    <a:pt x="33" y="309"/>
                    <a:pt x="33" y="309"/>
                    <a:pt x="33" y="309"/>
                  </a:cubicBezTo>
                  <a:cubicBezTo>
                    <a:pt x="33" y="309"/>
                    <a:pt x="33" y="308"/>
                    <a:pt x="33" y="308"/>
                  </a:cubicBezTo>
                  <a:cubicBezTo>
                    <a:pt x="33" y="308"/>
                    <a:pt x="33" y="307"/>
                    <a:pt x="33" y="307"/>
                  </a:cubicBezTo>
                  <a:cubicBezTo>
                    <a:pt x="32" y="306"/>
                    <a:pt x="31" y="307"/>
                    <a:pt x="31" y="307"/>
                  </a:cubicBezTo>
                  <a:cubicBezTo>
                    <a:pt x="31" y="307"/>
                    <a:pt x="29" y="307"/>
                    <a:pt x="29" y="307"/>
                  </a:cubicBezTo>
                  <a:cubicBezTo>
                    <a:pt x="29" y="307"/>
                    <a:pt x="27" y="307"/>
                    <a:pt x="26" y="307"/>
                  </a:cubicBezTo>
                  <a:cubicBezTo>
                    <a:pt x="26" y="307"/>
                    <a:pt x="26" y="306"/>
                    <a:pt x="26" y="306"/>
                  </a:cubicBezTo>
                  <a:cubicBezTo>
                    <a:pt x="25" y="304"/>
                    <a:pt x="25" y="304"/>
                    <a:pt x="25" y="304"/>
                  </a:cubicBezTo>
                  <a:cubicBezTo>
                    <a:pt x="25" y="304"/>
                    <a:pt x="24" y="302"/>
                    <a:pt x="24" y="301"/>
                  </a:cubicBezTo>
                  <a:cubicBezTo>
                    <a:pt x="24" y="300"/>
                    <a:pt x="24" y="299"/>
                    <a:pt x="24" y="298"/>
                  </a:cubicBezTo>
                  <a:cubicBezTo>
                    <a:pt x="24" y="298"/>
                    <a:pt x="23" y="297"/>
                    <a:pt x="23" y="297"/>
                  </a:cubicBezTo>
                  <a:cubicBezTo>
                    <a:pt x="23" y="297"/>
                    <a:pt x="22" y="296"/>
                    <a:pt x="22" y="295"/>
                  </a:cubicBezTo>
                  <a:cubicBezTo>
                    <a:pt x="22" y="295"/>
                    <a:pt x="21" y="292"/>
                    <a:pt x="21" y="292"/>
                  </a:cubicBezTo>
                  <a:cubicBezTo>
                    <a:pt x="20" y="291"/>
                    <a:pt x="20" y="291"/>
                    <a:pt x="20" y="291"/>
                  </a:cubicBezTo>
                  <a:cubicBezTo>
                    <a:pt x="21" y="290"/>
                    <a:pt x="21" y="290"/>
                    <a:pt x="21" y="290"/>
                  </a:cubicBezTo>
                  <a:cubicBezTo>
                    <a:pt x="20" y="288"/>
                    <a:pt x="20" y="288"/>
                    <a:pt x="20" y="288"/>
                  </a:cubicBezTo>
                  <a:cubicBezTo>
                    <a:pt x="22" y="288"/>
                    <a:pt x="22" y="288"/>
                    <a:pt x="22" y="288"/>
                  </a:cubicBezTo>
                  <a:cubicBezTo>
                    <a:pt x="21" y="287"/>
                    <a:pt x="21" y="287"/>
                    <a:pt x="21" y="287"/>
                  </a:cubicBezTo>
                  <a:cubicBezTo>
                    <a:pt x="22" y="285"/>
                    <a:pt x="22" y="285"/>
                    <a:pt x="22" y="285"/>
                  </a:cubicBezTo>
                  <a:cubicBezTo>
                    <a:pt x="22" y="285"/>
                    <a:pt x="24" y="284"/>
                    <a:pt x="24" y="284"/>
                  </a:cubicBezTo>
                  <a:cubicBezTo>
                    <a:pt x="24" y="284"/>
                    <a:pt x="26" y="282"/>
                    <a:pt x="26" y="282"/>
                  </a:cubicBezTo>
                  <a:cubicBezTo>
                    <a:pt x="26" y="282"/>
                    <a:pt x="25" y="281"/>
                    <a:pt x="25" y="281"/>
                  </a:cubicBezTo>
                  <a:cubicBezTo>
                    <a:pt x="25" y="281"/>
                    <a:pt x="25" y="279"/>
                    <a:pt x="25" y="279"/>
                  </a:cubicBezTo>
                  <a:cubicBezTo>
                    <a:pt x="27" y="275"/>
                    <a:pt x="27" y="275"/>
                    <a:pt x="27" y="275"/>
                  </a:cubicBezTo>
                  <a:cubicBezTo>
                    <a:pt x="28" y="275"/>
                    <a:pt x="28" y="275"/>
                    <a:pt x="28" y="275"/>
                  </a:cubicBezTo>
                  <a:cubicBezTo>
                    <a:pt x="31" y="274"/>
                    <a:pt x="31" y="274"/>
                    <a:pt x="31" y="274"/>
                  </a:cubicBezTo>
                  <a:cubicBezTo>
                    <a:pt x="32" y="273"/>
                    <a:pt x="32" y="273"/>
                    <a:pt x="32" y="273"/>
                  </a:cubicBezTo>
                  <a:cubicBezTo>
                    <a:pt x="33" y="273"/>
                    <a:pt x="33" y="273"/>
                    <a:pt x="33" y="273"/>
                  </a:cubicBezTo>
                  <a:cubicBezTo>
                    <a:pt x="35" y="272"/>
                    <a:pt x="35" y="272"/>
                    <a:pt x="35" y="272"/>
                  </a:cubicBezTo>
                  <a:cubicBezTo>
                    <a:pt x="37" y="271"/>
                    <a:pt x="37" y="271"/>
                    <a:pt x="37" y="271"/>
                  </a:cubicBezTo>
                  <a:cubicBezTo>
                    <a:pt x="38" y="270"/>
                    <a:pt x="38" y="270"/>
                    <a:pt x="38" y="270"/>
                  </a:cubicBezTo>
                  <a:cubicBezTo>
                    <a:pt x="38" y="268"/>
                    <a:pt x="38" y="268"/>
                    <a:pt x="38" y="268"/>
                  </a:cubicBezTo>
                  <a:cubicBezTo>
                    <a:pt x="39" y="267"/>
                    <a:pt x="39" y="267"/>
                    <a:pt x="39" y="267"/>
                  </a:cubicBezTo>
                  <a:cubicBezTo>
                    <a:pt x="41" y="265"/>
                    <a:pt x="41" y="265"/>
                    <a:pt x="41" y="265"/>
                  </a:cubicBezTo>
                  <a:cubicBezTo>
                    <a:pt x="43" y="263"/>
                    <a:pt x="43" y="263"/>
                    <a:pt x="43" y="263"/>
                  </a:cubicBezTo>
                  <a:cubicBezTo>
                    <a:pt x="43" y="261"/>
                    <a:pt x="43" y="261"/>
                    <a:pt x="43" y="261"/>
                  </a:cubicBezTo>
                  <a:cubicBezTo>
                    <a:pt x="42" y="260"/>
                    <a:pt x="42" y="260"/>
                    <a:pt x="42" y="260"/>
                  </a:cubicBezTo>
                  <a:cubicBezTo>
                    <a:pt x="42" y="260"/>
                    <a:pt x="41" y="258"/>
                    <a:pt x="41" y="257"/>
                  </a:cubicBezTo>
                  <a:cubicBezTo>
                    <a:pt x="41" y="257"/>
                    <a:pt x="40" y="257"/>
                    <a:pt x="40" y="257"/>
                  </a:cubicBezTo>
                  <a:cubicBezTo>
                    <a:pt x="38" y="258"/>
                    <a:pt x="38" y="258"/>
                    <a:pt x="38" y="258"/>
                  </a:cubicBezTo>
                  <a:cubicBezTo>
                    <a:pt x="38" y="258"/>
                    <a:pt x="37" y="257"/>
                    <a:pt x="36" y="257"/>
                  </a:cubicBezTo>
                  <a:cubicBezTo>
                    <a:pt x="36" y="257"/>
                    <a:pt x="36" y="256"/>
                    <a:pt x="36" y="256"/>
                  </a:cubicBezTo>
                  <a:cubicBezTo>
                    <a:pt x="37" y="255"/>
                    <a:pt x="37" y="255"/>
                    <a:pt x="37" y="255"/>
                  </a:cubicBezTo>
                  <a:cubicBezTo>
                    <a:pt x="37" y="253"/>
                    <a:pt x="37" y="253"/>
                    <a:pt x="37" y="253"/>
                  </a:cubicBezTo>
                  <a:cubicBezTo>
                    <a:pt x="35" y="253"/>
                    <a:pt x="35" y="253"/>
                    <a:pt x="35" y="253"/>
                  </a:cubicBezTo>
                  <a:cubicBezTo>
                    <a:pt x="34" y="251"/>
                    <a:pt x="34" y="251"/>
                    <a:pt x="34" y="251"/>
                  </a:cubicBezTo>
                  <a:cubicBezTo>
                    <a:pt x="33" y="249"/>
                    <a:pt x="33" y="249"/>
                    <a:pt x="33" y="249"/>
                  </a:cubicBezTo>
                  <a:cubicBezTo>
                    <a:pt x="33" y="247"/>
                    <a:pt x="33" y="247"/>
                    <a:pt x="33" y="247"/>
                  </a:cubicBezTo>
                  <a:cubicBezTo>
                    <a:pt x="34" y="246"/>
                    <a:pt x="34" y="246"/>
                    <a:pt x="34" y="246"/>
                  </a:cubicBezTo>
                  <a:cubicBezTo>
                    <a:pt x="34" y="245"/>
                    <a:pt x="34" y="245"/>
                    <a:pt x="34" y="245"/>
                  </a:cubicBezTo>
                  <a:cubicBezTo>
                    <a:pt x="33" y="244"/>
                    <a:pt x="33" y="244"/>
                    <a:pt x="33" y="244"/>
                  </a:cubicBezTo>
                  <a:cubicBezTo>
                    <a:pt x="33" y="242"/>
                    <a:pt x="33" y="242"/>
                    <a:pt x="33" y="242"/>
                  </a:cubicBezTo>
                  <a:cubicBezTo>
                    <a:pt x="32" y="240"/>
                    <a:pt x="32" y="240"/>
                    <a:pt x="32" y="240"/>
                  </a:cubicBezTo>
                  <a:cubicBezTo>
                    <a:pt x="33" y="239"/>
                    <a:pt x="33" y="239"/>
                    <a:pt x="33" y="239"/>
                  </a:cubicBezTo>
                  <a:cubicBezTo>
                    <a:pt x="34" y="238"/>
                    <a:pt x="34" y="238"/>
                    <a:pt x="34" y="238"/>
                  </a:cubicBezTo>
                  <a:cubicBezTo>
                    <a:pt x="34" y="236"/>
                    <a:pt x="34" y="236"/>
                    <a:pt x="34" y="236"/>
                  </a:cubicBezTo>
                  <a:cubicBezTo>
                    <a:pt x="34" y="236"/>
                    <a:pt x="32" y="235"/>
                    <a:pt x="32" y="235"/>
                  </a:cubicBezTo>
                  <a:cubicBezTo>
                    <a:pt x="32" y="235"/>
                    <a:pt x="31" y="233"/>
                    <a:pt x="31" y="233"/>
                  </a:cubicBezTo>
                  <a:cubicBezTo>
                    <a:pt x="31" y="232"/>
                    <a:pt x="31" y="232"/>
                    <a:pt x="31" y="232"/>
                  </a:cubicBezTo>
                  <a:cubicBezTo>
                    <a:pt x="31" y="232"/>
                    <a:pt x="29" y="230"/>
                    <a:pt x="29" y="230"/>
                  </a:cubicBezTo>
                  <a:cubicBezTo>
                    <a:pt x="29" y="230"/>
                    <a:pt x="29" y="228"/>
                    <a:pt x="29" y="228"/>
                  </a:cubicBezTo>
                  <a:cubicBezTo>
                    <a:pt x="29" y="228"/>
                    <a:pt x="28" y="226"/>
                    <a:pt x="28" y="226"/>
                  </a:cubicBezTo>
                  <a:cubicBezTo>
                    <a:pt x="27" y="225"/>
                    <a:pt x="27" y="224"/>
                    <a:pt x="27" y="224"/>
                  </a:cubicBezTo>
                  <a:cubicBezTo>
                    <a:pt x="29" y="224"/>
                    <a:pt x="29" y="224"/>
                    <a:pt x="29" y="224"/>
                  </a:cubicBezTo>
                  <a:cubicBezTo>
                    <a:pt x="31" y="224"/>
                    <a:pt x="31" y="224"/>
                    <a:pt x="31" y="224"/>
                  </a:cubicBezTo>
                  <a:cubicBezTo>
                    <a:pt x="32" y="226"/>
                    <a:pt x="32" y="226"/>
                    <a:pt x="32" y="226"/>
                  </a:cubicBezTo>
                  <a:cubicBezTo>
                    <a:pt x="33" y="225"/>
                    <a:pt x="33" y="225"/>
                    <a:pt x="33" y="225"/>
                  </a:cubicBezTo>
                  <a:cubicBezTo>
                    <a:pt x="33" y="226"/>
                    <a:pt x="33" y="226"/>
                    <a:pt x="33" y="226"/>
                  </a:cubicBezTo>
                  <a:cubicBezTo>
                    <a:pt x="35" y="226"/>
                    <a:pt x="35" y="226"/>
                    <a:pt x="35" y="226"/>
                  </a:cubicBezTo>
                  <a:cubicBezTo>
                    <a:pt x="38" y="226"/>
                    <a:pt x="38" y="226"/>
                    <a:pt x="38" y="226"/>
                  </a:cubicBezTo>
                  <a:cubicBezTo>
                    <a:pt x="40" y="226"/>
                    <a:pt x="40" y="226"/>
                    <a:pt x="40" y="226"/>
                  </a:cubicBezTo>
                  <a:cubicBezTo>
                    <a:pt x="41" y="226"/>
                    <a:pt x="41" y="226"/>
                    <a:pt x="41" y="226"/>
                  </a:cubicBezTo>
                  <a:cubicBezTo>
                    <a:pt x="41" y="226"/>
                    <a:pt x="42" y="227"/>
                    <a:pt x="42" y="227"/>
                  </a:cubicBezTo>
                  <a:cubicBezTo>
                    <a:pt x="43" y="228"/>
                    <a:pt x="44" y="227"/>
                    <a:pt x="44" y="227"/>
                  </a:cubicBezTo>
                  <a:cubicBezTo>
                    <a:pt x="44" y="228"/>
                    <a:pt x="46" y="228"/>
                    <a:pt x="46" y="228"/>
                  </a:cubicBezTo>
                  <a:cubicBezTo>
                    <a:pt x="46" y="228"/>
                    <a:pt x="47" y="227"/>
                    <a:pt x="48" y="227"/>
                  </a:cubicBezTo>
                  <a:cubicBezTo>
                    <a:pt x="48" y="227"/>
                    <a:pt x="49" y="227"/>
                    <a:pt x="49" y="227"/>
                  </a:cubicBezTo>
                  <a:cubicBezTo>
                    <a:pt x="50" y="226"/>
                    <a:pt x="50" y="226"/>
                    <a:pt x="50" y="226"/>
                  </a:cubicBezTo>
                  <a:cubicBezTo>
                    <a:pt x="50" y="224"/>
                    <a:pt x="50" y="224"/>
                    <a:pt x="50" y="224"/>
                  </a:cubicBezTo>
                  <a:cubicBezTo>
                    <a:pt x="51" y="224"/>
                    <a:pt x="51" y="224"/>
                    <a:pt x="51" y="224"/>
                  </a:cubicBezTo>
                  <a:cubicBezTo>
                    <a:pt x="51" y="223"/>
                    <a:pt x="51" y="223"/>
                    <a:pt x="51" y="223"/>
                  </a:cubicBezTo>
                  <a:cubicBezTo>
                    <a:pt x="52" y="221"/>
                    <a:pt x="52" y="221"/>
                    <a:pt x="52" y="221"/>
                  </a:cubicBezTo>
                  <a:cubicBezTo>
                    <a:pt x="52" y="220"/>
                    <a:pt x="52" y="220"/>
                    <a:pt x="52" y="220"/>
                  </a:cubicBezTo>
                  <a:cubicBezTo>
                    <a:pt x="54" y="220"/>
                    <a:pt x="54" y="220"/>
                    <a:pt x="54" y="220"/>
                  </a:cubicBezTo>
                  <a:cubicBezTo>
                    <a:pt x="55" y="219"/>
                    <a:pt x="55" y="219"/>
                    <a:pt x="55" y="219"/>
                  </a:cubicBezTo>
                  <a:cubicBezTo>
                    <a:pt x="56" y="217"/>
                    <a:pt x="56" y="217"/>
                    <a:pt x="56" y="217"/>
                  </a:cubicBezTo>
                  <a:cubicBezTo>
                    <a:pt x="57" y="215"/>
                    <a:pt x="57" y="215"/>
                    <a:pt x="57" y="215"/>
                  </a:cubicBezTo>
                  <a:cubicBezTo>
                    <a:pt x="57" y="215"/>
                    <a:pt x="58" y="213"/>
                    <a:pt x="58" y="213"/>
                  </a:cubicBezTo>
                  <a:cubicBezTo>
                    <a:pt x="58" y="213"/>
                    <a:pt x="59" y="211"/>
                    <a:pt x="59" y="211"/>
                  </a:cubicBezTo>
                  <a:cubicBezTo>
                    <a:pt x="58" y="208"/>
                    <a:pt x="58" y="208"/>
                    <a:pt x="58" y="208"/>
                  </a:cubicBezTo>
                  <a:cubicBezTo>
                    <a:pt x="57" y="206"/>
                    <a:pt x="57" y="206"/>
                    <a:pt x="57" y="206"/>
                  </a:cubicBezTo>
                  <a:cubicBezTo>
                    <a:pt x="56" y="204"/>
                    <a:pt x="56" y="204"/>
                    <a:pt x="56" y="204"/>
                  </a:cubicBezTo>
                  <a:cubicBezTo>
                    <a:pt x="56" y="204"/>
                    <a:pt x="56" y="203"/>
                    <a:pt x="55" y="203"/>
                  </a:cubicBezTo>
                  <a:cubicBezTo>
                    <a:pt x="55" y="203"/>
                    <a:pt x="55" y="202"/>
                    <a:pt x="55" y="202"/>
                  </a:cubicBezTo>
                  <a:cubicBezTo>
                    <a:pt x="55" y="200"/>
                    <a:pt x="55" y="200"/>
                    <a:pt x="55" y="200"/>
                  </a:cubicBezTo>
                  <a:cubicBezTo>
                    <a:pt x="56" y="199"/>
                    <a:pt x="56" y="199"/>
                    <a:pt x="56" y="199"/>
                  </a:cubicBezTo>
                  <a:cubicBezTo>
                    <a:pt x="57" y="199"/>
                    <a:pt x="57" y="199"/>
                    <a:pt x="57" y="199"/>
                  </a:cubicBezTo>
                  <a:cubicBezTo>
                    <a:pt x="59" y="197"/>
                    <a:pt x="59" y="197"/>
                    <a:pt x="59" y="197"/>
                  </a:cubicBezTo>
                  <a:cubicBezTo>
                    <a:pt x="60" y="197"/>
                    <a:pt x="60" y="197"/>
                    <a:pt x="60" y="197"/>
                  </a:cubicBezTo>
                  <a:cubicBezTo>
                    <a:pt x="62" y="197"/>
                    <a:pt x="62" y="197"/>
                    <a:pt x="62" y="197"/>
                  </a:cubicBezTo>
                  <a:cubicBezTo>
                    <a:pt x="64" y="195"/>
                    <a:pt x="64" y="195"/>
                    <a:pt x="64" y="195"/>
                  </a:cubicBezTo>
                  <a:cubicBezTo>
                    <a:pt x="65" y="195"/>
                    <a:pt x="65" y="195"/>
                    <a:pt x="65" y="195"/>
                  </a:cubicBezTo>
                  <a:cubicBezTo>
                    <a:pt x="66" y="194"/>
                    <a:pt x="66" y="194"/>
                    <a:pt x="66" y="194"/>
                  </a:cubicBezTo>
                  <a:cubicBezTo>
                    <a:pt x="67" y="192"/>
                    <a:pt x="67" y="192"/>
                    <a:pt x="67" y="192"/>
                  </a:cubicBezTo>
                  <a:cubicBezTo>
                    <a:pt x="66" y="190"/>
                    <a:pt x="66" y="190"/>
                    <a:pt x="66" y="190"/>
                  </a:cubicBezTo>
                  <a:cubicBezTo>
                    <a:pt x="65" y="189"/>
                    <a:pt x="65" y="189"/>
                    <a:pt x="65" y="189"/>
                  </a:cubicBezTo>
                  <a:cubicBezTo>
                    <a:pt x="66" y="186"/>
                    <a:pt x="66" y="186"/>
                    <a:pt x="66" y="186"/>
                  </a:cubicBezTo>
                  <a:cubicBezTo>
                    <a:pt x="68" y="185"/>
                    <a:pt x="68" y="185"/>
                    <a:pt x="68" y="185"/>
                  </a:cubicBezTo>
                  <a:cubicBezTo>
                    <a:pt x="68" y="182"/>
                    <a:pt x="68" y="182"/>
                    <a:pt x="68" y="182"/>
                  </a:cubicBezTo>
                  <a:cubicBezTo>
                    <a:pt x="67" y="181"/>
                    <a:pt x="67" y="181"/>
                    <a:pt x="67" y="181"/>
                  </a:cubicBezTo>
                  <a:cubicBezTo>
                    <a:pt x="68" y="179"/>
                    <a:pt x="68" y="179"/>
                    <a:pt x="68" y="179"/>
                  </a:cubicBezTo>
                  <a:cubicBezTo>
                    <a:pt x="69" y="178"/>
                    <a:pt x="69" y="178"/>
                    <a:pt x="69" y="178"/>
                  </a:cubicBezTo>
                  <a:cubicBezTo>
                    <a:pt x="69" y="178"/>
                    <a:pt x="70" y="176"/>
                    <a:pt x="70" y="175"/>
                  </a:cubicBezTo>
                  <a:cubicBezTo>
                    <a:pt x="71" y="175"/>
                    <a:pt x="71" y="172"/>
                    <a:pt x="71" y="172"/>
                  </a:cubicBezTo>
                  <a:cubicBezTo>
                    <a:pt x="70" y="170"/>
                    <a:pt x="70" y="170"/>
                    <a:pt x="70" y="170"/>
                  </a:cubicBezTo>
                  <a:cubicBezTo>
                    <a:pt x="70" y="169"/>
                    <a:pt x="70" y="169"/>
                    <a:pt x="70" y="169"/>
                  </a:cubicBezTo>
                  <a:cubicBezTo>
                    <a:pt x="70" y="169"/>
                    <a:pt x="72" y="168"/>
                    <a:pt x="72" y="168"/>
                  </a:cubicBezTo>
                  <a:cubicBezTo>
                    <a:pt x="73" y="168"/>
                    <a:pt x="73" y="165"/>
                    <a:pt x="73" y="165"/>
                  </a:cubicBezTo>
                  <a:cubicBezTo>
                    <a:pt x="71" y="164"/>
                    <a:pt x="71" y="164"/>
                    <a:pt x="71" y="164"/>
                  </a:cubicBezTo>
                  <a:cubicBezTo>
                    <a:pt x="71" y="164"/>
                    <a:pt x="71" y="162"/>
                    <a:pt x="71" y="161"/>
                  </a:cubicBezTo>
                  <a:cubicBezTo>
                    <a:pt x="71" y="161"/>
                    <a:pt x="71" y="159"/>
                    <a:pt x="71" y="159"/>
                  </a:cubicBezTo>
                  <a:cubicBezTo>
                    <a:pt x="70" y="159"/>
                    <a:pt x="70" y="159"/>
                    <a:pt x="70" y="159"/>
                  </a:cubicBezTo>
                  <a:cubicBezTo>
                    <a:pt x="70" y="157"/>
                    <a:pt x="70" y="157"/>
                    <a:pt x="70" y="157"/>
                  </a:cubicBezTo>
                  <a:cubicBezTo>
                    <a:pt x="71" y="156"/>
                    <a:pt x="71" y="156"/>
                    <a:pt x="71" y="156"/>
                  </a:cubicBezTo>
                  <a:cubicBezTo>
                    <a:pt x="73" y="157"/>
                    <a:pt x="73" y="157"/>
                    <a:pt x="73" y="157"/>
                  </a:cubicBezTo>
                  <a:cubicBezTo>
                    <a:pt x="73" y="157"/>
                    <a:pt x="74" y="156"/>
                    <a:pt x="75" y="156"/>
                  </a:cubicBezTo>
                  <a:cubicBezTo>
                    <a:pt x="75" y="155"/>
                    <a:pt x="77" y="155"/>
                    <a:pt x="77" y="155"/>
                  </a:cubicBezTo>
                  <a:cubicBezTo>
                    <a:pt x="78" y="152"/>
                    <a:pt x="78" y="152"/>
                    <a:pt x="78" y="152"/>
                  </a:cubicBezTo>
                  <a:cubicBezTo>
                    <a:pt x="82" y="150"/>
                    <a:pt x="82" y="150"/>
                    <a:pt x="82" y="150"/>
                  </a:cubicBezTo>
                  <a:cubicBezTo>
                    <a:pt x="82" y="149"/>
                    <a:pt x="82" y="149"/>
                    <a:pt x="82" y="149"/>
                  </a:cubicBezTo>
                  <a:cubicBezTo>
                    <a:pt x="85" y="148"/>
                    <a:pt x="85" y="148"/>
                    <a:pt x="85" y="148"/>
                  </a:cubicBezTo>
                  <a:cubicBezTo>
                    <a:pt x="87" y="149"/>
                    <a:pt x="87" y="149"/>
                    <a:pt x="87" y="149"/>
                  </a:cubicBezTo>
                  <a:cubicBezTo>
                    <a:pt x="89" y="147"/>
                    <a:pt x="89" y="147"/>
                    <a:pt x="89" y="147"/>
                  </a:cubicBezTo>
                  <a:cubicBezTo>
                    <a:pt x="90" y="147"/>
                    <a:pt x="90" y="147"/>
                    <a:pt x="90" y="147"/>
                  </a:cubicBezTo>
                  <a:cubicBezTo>
                    <a:pt x="92" y="146"/>
                    <a:pt x="92" y="146"/>
                    <a:pt x="92" y="146"/>
                  </a:cubicBezTo>
                  <a:cubicBezTo>
                    <a:pt x="94" y="145"/>
                    <a:pt x="94" y="145"/>
                    <a:pt x="94" y="145"/>
                  </a:cubicBezTo>
                  <a:cubicBezTo>
                    <a:pt x="97" y="142"/>
                    <a:pt x="97" y="142"/>
                    <a:pt x="97" y="142"/>
                  </a:cubicBezTo>
                  <a:cubicBezTo>
                    <a:pt x="98" y="142"/>
                    <a:pt x="98" y="142"/>
                    <a:pt x="98" y="142"/>
                  </a:cubicBezTo>
                  <a:cubicBezTo>
                    <a:pt x="98" y="142"/>
                    <a:pt x="100" y="141"/>
                    <a:pt x="100" y="141"/>
                  </a:cubicBezTo>
                  <a:cubicBezTo>
                    <a:pt x="100" y="141"/>
                    <a:pt x="101" y="139"/>
                    <a:pt x="101" y="139"/>
                  </a:cubicBezTo>
                  <a:cubicBezTo>
                    <a:pt x="103" y="138"/>
                    <a:pt x="103" y="138"/>
                    <a:pt x="103" y="138"/>
                  </a:cubicBezTo>
                  <a:cubicBezTo>
                    <a:pt x="105" y="135"/>
                    <a:pt x="105" y="135"/>
                    <a:pt x="105" y="135"/>
                  </a:cubicBezTo>
                  <a:cubicBezTo>
                    <a:pt x="107" y="133"/>
                    <a:pt x="107" y="133"/>
                    <a:pt x="107" y="133"/>
                  </a:cubicBezTo>
                  <a:cubicBezTo>
                    <a:pt x="105" y="130"/>
                    <a:pt x="105" y="130"/>
                    <a:pt x="105" y="130"/>
                  </a:cubicBezTo>
                  <a:cubicBezTo>
                    <a:pt x="105" y="130"/>
                    <a:pt x="103" y="128"/>
                    <a:pt x="102" y="128"/>
                  </a:cubicBezTo>
                  <a:cubicBezTo>
                    <a:pt x="102" y="127"/>
                    <a:pt x="100" y="126"/>
                    <a:pt x="100" y="126"/>
                  </a:cubicBezTo>
                  <a:cubicBezTo>
                    <a:pt x="100" y="126"/>
                    <a:pt x="97" y="125"/>
                    <a:pt x="97" y="125"/>
                  </a:cubicBezTo>
                  <a:cubicBezTo>
                    <a:pt x="97" y="125"/>
                    <a:pt x="95" y="126"/>
                    <a:pt x="95" y="126"/>
                  </a:cubicBezTo>
                  <a:cubicBezTo>
                    <a:pt x="94" y="125"/>
                    <a:pt x="94" y="125"/>
                    <a:pt x="94" y="125"/>
                  </a:cubicBezTo>
                  <a:cubicBezTo>
                    <a:pt x="94" y="125"/>
                    <a:pt x="93" y="123"/>
                    <a:pt x="94" y="123"/>
                  </a:cubicBezTo>
                  <a:cubicBezTo>
                    <a:pt x="94" y="123"/>
                    <a:pt x="94" y="122"/>
                    <a:pt x="94" y="122"/>
                  </a:cubicBezTo>
                  <a:cubicBezTo>
                    <a:pt x="94" y="121"/>
                    <a:pt x="94" y="121"/>
                    <a:pt x="94" y="121"/>
                  </a:cubicBezTo>
                  <a:cubicBezTo>
                    <a:pt x="94" y="120"/>
                    <a:pt x="94" y="120"/>
                    <a:pt x="94" y="120"/>
                  </a:cubicBezTo>
                  <a:cubicBezTo>
                    <a:pt x="95" y="119"/>
                    <a:pt x="95" y="119"/>
                    <a:pt x="95" y="119"/>
                  </a:cubicBezTo>
                  <a:cubicBezTo>
                    <a:pt x="95" y="119"/>
                    <a:pt x="96" y="118"/>
                    <a:pt x="96" y="117"/>
                  </a:cubicBezTo>
                  <a:cubicBezTo>
                    <a:pt x="96" y="117"/>
                    <a:pt x="97" y="115"/>
                    <a:pt x="97" y="115"/>
                  </a:cubicBezTo>
                  <a:cubicBezTo>
                    <a:pt x="97" y="115"/>
                    <a:pt x="96" y="114"/>
                    <a:pt x="96" y="113"/>
                  </a:cubicBezTo>
                  <a:cubicBezTo>
                    <a:pt x="95" y="113"/>
                    <a:pt x="95" y="113"/>
                    <a:pt x="96" y="112"/>
                  </a:cubicBezTo>
                  <a:cubicBezTo>
                    <a:pt x="96" y="112"/>
                    <a:pt x="96" y="111"/>
                    <a:pt x="96" y="111"/>
                  </a:cubicBezTo>
                  <a:cubicBezTo>
                    <a:pt x="96" y="111"/>
                    <a:pt x="96" y="109"/>
                    <a:pt x="95" y="109"/>
                  </a:cubicBezTo>
                  <a:cubicBezTo>
                    <a:pt x="95" y="109"/>
                    <a:pt x="93" y="110"/>
                    <a:pt x="93" y="110"/>
                  </a:cubicBezTo>
                  <a:cubicBezTo>
                    <a:pt x="93" y="110"/>
                    <a:pt x="90" y="109"/>
                    <a:pt x="90" y="109"/>
                  </a:cubicBezTo>
                  <a:cubicBezTo>
                    <a:pt x="90" y="109"/>
                    <a:pt x="89" y="108"/>
                    <a:pt x="89" y="108"/>
                  </a:cubicBezTo>
                  <a:cubicBezTo>
                    <a:pt x="89" y="108"/>
                    <a:pt x="89" y="106"/>
                    <a:pt x="88" y="106"/>
                  </a:cubicBezTo>
                  <a:cubicBezTo>
                    <a:pt x="87" y="105"/>
                    <a:pt x="87" y="106"/>
                    <a:pt x="87" y="106"/>
                  </a:cubicBezTo>
                  <a:cubicBezTo>
                    <a:pt x="86" y="108"/>
                    <a:pt x="86" y="108"/>
                    <a:pt x="86" y="108"/>
                  </a:cubicBezTo>
                  <a:cubicBezTo>
                    <a:pt x="86" y="108"/>
                    <a:pt x="84" y="108"/>
                    <a:pt x="83" y="107"/>
                  </a:cubicBezTo>
                  <a:cubicBezTo>
                    <a:pt x="83" y="107"/>
                    <a:pt x="82" y="107"/>
                    <a:pt x="82" y="107"/>
                  </a:cubicBezTo>
                  <a:cubicBezTo>
                    <a:pt x="81" y="107"/>
                    <a:pt x="81" y="106"/>
                    <a:pt x="81" y="105"/>
                  </a:cubicBezTo>
                  <a:cubicBezTo>
                    <a:pt x="80" y="104"/>
                    <a:pt x="80" y="105"/>
                    <a:pt x="79" y="105"/>
                  </a:cubicBezTo>
                  <a:cubicBezTo>
                    <a:pt x="79" y="105"/>
                    <a:pt x="77" y="105"/>
                    <a:pt x="77" y="105"/>
                  </a:cubicBezTo>
                  <a:cubicBezTo>
                    <a:pt x="77" y="105"/>
                    <a:pt x="75" y="103"/>
                    <a:pt x="75" y="103"/>
                  </a:cubicBezTo>
                  <a:cubicBezTo>
                    <a:pt x="75" y="102"/>
                    <a:pt x="74" y="102"/>
                    <a:pt x="74" y="102"/>
                  </a:cubicBezTo>
                  <a:cubicBezTo>
                    <a:pt x="74" y="102"/>
                    <a:pt x="72" y="103"/>
                    <a:pt x="72" y="103"/>
                  </a:cubicBezTo>
                  <a:cubicBezTo>
                    <a:pt x="72" y="104"/>
                    <a:pt x="72" y="104"/>
                    <a:pt x="72" y="104"/>
                  </a:cubicBezTo>
                  <a:cubicBezTo>
                    <a:pt x="71" y="107"/>
                    <a:pt x="71" y="107"/>
                    <a:pt x="71" y="107"/>
                  </a:cubicBezTo>
                  <a:cubicBezTo>
                    <a:pt x="68" y="109"/>
                    <a:pt x="68" y="109"/>
                    <a:pt x="68" y="109"/>
                  </a:cubicBezTo>
                  <a:cubicBezTo>
                    <a:pt x="68" y="109"/>
                    <a:pt x="65" y="109"/>
                    <a:pt x="64" y="108"/>
                  </a:cubicBezTo>
                  <a:cubicBezTo>
                    <a:pt x="64" y="108"/>
                    <a:pt x="64" y="108"/>
                    <a:pt x="63" y="108"/>
                  </a:cubicBezTo>
                  <a:cubicBezTo>
                    <a:pt x="62" y="108"/>
                    <a:pt x="62" y="108"/>
                    <a:pt x="62" y="108"/>
                  </a:cubicBezTo>
                  <a:cubicBezTo>
                    <a:pt x="62" y="108"/>
                    <a:pt x="60" y="109"/>
                    <a:pt x="60" y="109"/>
                  </a:cubicBezTo>
                  <a:cubicBezTo>
                    <a:pt x="60" y="109"/>
                    <a:pt x="59" y="107"/>
                    <a:pt x="59" y="107"/>
                  </a:cubicBezTo>
                  <a:cubicBezTo>
                    <a:pt x="59" y="107"/>
                    <a:pt x="57" y="106"/>
                    <a:pt x="57" y="105"/>
                  </a:cubicBezTo>
                  <a:cubicBezTo>
                    <a:pt x="57" y="105"/>
                    <a:pt x="57" y="106"/>
                    <a:pt x="57" y="106"/>
                  </a:cubicBezTo>
                  <a:cubicBezTo>
                    <a:pt x="57" y="106"/>
                    <a:pt x="56" y="107"/>
                    <a:pt x="55" y="107"/>
                  </a:cubicBezTo>
                  <a:cubicBezTo>
                    <a:pt x="55" y="107"/>
                    <a:pt x="54" y="108"/>
                    <a:pt x="54" y="108"/>
                  </a:cubicBezTo>
                  <a:cubicBezTo>
                    <a:pt x="53" y="108"/>
                    <a:pt x="54" y="106"/>
                    <a:pt x="54" y="106"/>
                  </a:cubicBezTo>
                  <a:cubicBezTo>
                    <a:pt x="55" y="104"/>
                    <a:pt x="55" y="104"/>
                    <a:pt x="55" y="104"/>
                  </a:cubicBezTo>
                  <a:cubicBezTo>
                    <a:pt x="55" y="104"/>
                    <a:pt x="52" y="103"/>
                    <a:pt x="52" y="102"/>
                  </a:cubicBezTo>
                  <a:cubicBezTo>
                    <a:pt x="51" y="102"/>
                    <a:pt x="50" y="101"/>
                    <a:pt x="50" y="101"/>
                  </a:cubicBezTo>
                  <a:cubicBezTo>
                    <a:pt x="50" y="101"/>
                    <a:pt x="48" y="101"/>
                    <a:pt x="48" y="101"/>
                  </a:cubicBezTo>
                  <a:cubicBezTo>
                    <a:pt x="46" y="101"/>
                    <a:pt x="46" y="101"/>
                    <a:pt x="46" y="101"/>
                  </a:cubicBezTo>
                  <a:cubicBezTo>
                    <a:pt x="46" y="101"/>
                    <a:pt x="45" y="101"/>
                    <a:pt x="44" y="102"/>
                  </a:cubicBezTo>
                  <a:cubicBezTo>
                    <a:pt x="44" y="102"/>
                    <a:pt x="43" y="103"/>
                    <a:pt x="42" y="102"/>
                  </a:cubicBezTo>
                  <a:cubicBezTo>
                    <a:pt x="42" y="102"/>
                    <a:pt x="43" y="100"/>
                    <a:pt x="43" y="100"/>
                  </a:cubicBezTo>
                  <a:cubicBezTo>
                    <a:pt x="43" y="100"/>
                    <a:pt x="43" y="98"/>
                    <a:pt x="43" y="98"/>
                  </a:cubicBezTo>
                  <a:cubicBezTo>
                    <a:pt x="42" y="97"/>
                    <a:pt x="42" y="99"/>
                    <a:pt x="42" y="99"/>
                  </a:cubicBezTo>
                  <a:cubicBezTo>
                    <a:pt x="42" y="99"/>
                    <a:pt x="40" y="100"/>
                    <a:pt x="39" y="101"/>
                  </a:cubicBezTo>
                  <a:cubicBezTo>
                    <a:pt x="39" y="101"/>
                    <a:pt x="38" y="101"/>
                    <a:pt x="38" y="101"/>
                  </a:cubicBezTo>
                  <a:cubicBezTo>
                    <a:pt x="37" y="101"/>
                    <a:pt x="36" y="102"/>
                    <a:pt x="34" y="102"/>
                  </a:cubicBezTo>
                  <a:cubicBezTo>
                    <a:pt x="33" y="102"/>
                    <a:pt x="32" y="103"/>
                    <a:pt x="32" y="102"/>
                  </a:cubicBezTo>
                  <a:cubicBezTo>
                    <a:pt x="31" y="102"/>
                    <a:pt x="31" y="101"/>
                    <a:pt x="31" y="101"/>
                  </a:cubicBezTo>
                  <a:cubicBezTo>
                    <a:pt x="31" y="99"/>
                    <a:pt x="31" y="99"/>
                    <a:pt x="31" y="99"/>
                  </a:cubicBezTo>
                  <a:cubicBezTo>
                    <a:pt x="31" y="99"/>
                    <a:pt x="30" y="98"/>
                    <a:pt x="30" y="97"/>
                  </a:cubicBezTo>
                  <a:cubicBezTo>
                    <a:pt x="29" y="96"/>
                    <a:pt x="30" y="96"/>
                    <a:pt x="30" y="95"/>
                  </a:cubicBezTo>
                  <a:cubicBezTo>
                    <a:pt x="30" y="95"/>
                    <a:pt x="32" y="94"/>
                    <a:pt x="32" y="94"/>
                  </a:cubicBezTo>
                  <a:cubicBezTo>
                    <a:pt x="32" y="93"/>
                    <a:pt x="33" y="93"/>
                    <a:pt x="33" y="93"/>
                  </a:cubicBezTo>
                  <a:cubicBezTo>
                    <a:pt x="36" y="92"/>
                    <a:pt x="36" y="92"/>
                    <a:pt x="36" y="92"/>
                  </a:cubicBezTo>
                  <a:cubicBezTo>
                    <a:pt x="36" y="92"/>
                    <a:pt x="36" y="89"/>
                    <a:pt x="36" y="88"/>
                  </a:cubicBezTo>
                  <a:cubicBezTo>
                    <a:pt x="36" y="88"/>
                    <a:pt x="36" y="88"/>
                    <a:pt x="35" y="88"/>
                  </a:cubicBezTo>
                  <a:cubicBezTo>
                    <a:pt x="34" y="88"/>
                    <a:pt x="34" y="87"/>
                    <a:pt x="34" y="87"/>
                  </a:cubicBezTo>
                  <a:cubicBezTo>
                    <a:pt x="34" y="87"/>
                    <a:pt x="34" y="85"/>
                    <a:pt x="34" y="85"/>
                  </a:cubicBezTo>
                  <a:cubicBezTo>
                    <a:pt x="33" y="83"/>
                    <a:pt x="33" y="83"/>
                    <a:pt x="33" y="83"/>
                  </a:cubicBezTo>
                  <a:cubicBezTo>
                    <a:pt x="29" y="84"/>
                    <a:pt x="29" y="84"/>
                    <a:pt x="29" y="84"/>
                  </a:cubicBezTo>
                  <a:cubicBezTo>
                    <a:pt x="29" y="84"/>
                    <a:pt x="27" y="85"/>
                    <a:pt x="26" y="85"/>
                  </a:cubicBezTo>
                  <a:cubicBezTo>
                    <a:pt x="26" y="85"/>
                    <a:pt x="24" y="85"/>
                    <a:pt x="24" y="85"/>
                  </a:cubicBezTo>
                  <a:cubicBezTo>
                    <a:pt x="23" y="85"/>
                    <a:pt x="22" y="84"/>
                    <a:pt x="22" y="84"/>
                  </a:cubicBezTo>
                  <a:cubicBezTo>
                    <a:pt x="22" y="84"/>
                    <a:pt x="18" y="85"/>
                    <a:pt x="18" y="85"/>
                  </a:cubicBezTo>
                  <a:cubicBezTo>
                    <a:pt x="18" y="85"/>
                    <a:pt x="17" y="85"/>
                    <a:pt x="17" y="85"/>
                  </a:cubicBezTo>
                  <a:cubicBezTo>
                    <a:pt x="15" y="85"/>
                    <a:pt x="15" y="85"/>
                    <a:pt x="15" y="85"/>
                  </a:cubicBezTo>
                  <a:cubicBezTo>
                    <a:pt x="13" y="86"/>
                    <a:pt x="13" y="86"/>
                    <a:pt x="13" y="86"/>
                  </a:cubicBezTo>
                  <a:cubicBezTo>
                    <a:pt x="12" y="87"/>
                    <a:pt x="12" y="87"/>
                    <a:pt x="12" y="87"/>
                  </a:cubicBezTo>
                  <a:cubicBezTo>
                    <a:pt x="12" y="87"/>
                    <a:pt x="11" y="88"/>
                    <a:pt x="11" y="88"/>
                  </a:cubicBezTo>
                  <a:cubicBezTo>
                    <a:pt x="10" y="88"/>
                    <a:pt x="9" y="88"/>
                    <a:pt x="8" y="88"/>
                  </a:cubicBezTo>
                  <a:cubicBezTo>
                    <a:pt x="8" y="88"/>
                    <a:pt x="7" y="89"/>
                    <a:pt x="7" y="89"/>
                  </a:cubicBezTo>
                  <a:cubicBezTo>
                    <a:pt x="7" y="89"/>
                    <a:pt x="5" y="90"/>
                    <a:pt x="4" y="91"/>
                  </a:cubicBezTo>
                  <a:cubicBezTo>
                    <a:pt x="3" y="86"/>
                    <a:pt x="3" y="86"/>
                    <a:pt x="3" y="86"/>
                  </a:cubicBezTo>
                  <a:cubicBezTo>
                    <a:pt x="6" y="77"/>
                    <a:pt x="6" y="77"/>
                    <a:pt x="6" y="77"/>
                  </a:cubicBezTo>
                  <a:cubicBezTo>
                    <a:pt x="11" y="73"/>
                    <a:pt x="11" y="73"/>
                    <a:pt x="11" y="73"/>
                  </a:cubicBezTo>
                  <a:cubicBezTo>
                    <a:pt x="13" y="65"/>
                    <a:pt x="13" y="65"/>
                    <a:pt x="13" y="65"/>
                  </a:cubicBezTo>
                  <a:cubicBezTo>
                    <a:pt x="10" y="62"/>
                    <a:pt x="10" y="62"/>
                    <a:pt x="10" y="62"/>
                  </a:cubicBezTo>
                  <a:cubicBezTo>
                    <a:pt x="10" y="59"/>
                    <a:pt x="19" y="53"/>
                    <a:pt x="18" y="50"/>
                  </a:cubicBezTo>
                  <a:cubicBezTo>
                    <a:pt x="17" y="47"/>
                    <a:pt x="6" y="56"/>
                    <a:pt x="5" y="53"/>
                  </a:cubicBezTo>
                  <a:cubicBezTo>
                    <a:pt x="4" y="47"/>
                    <a:pt x="7" y="48"/>
                    <a:pt x="12" y="43"/>
                  </a:cubicBezTo>
                  <a:cubicBezTo>
                    <a:pt x="6" y="41"/>
                    <a:pt x="6" y="41"/>
                    <a:pt x="6" y="41"/>
                  </a:cubicBezTo>
                  <a:cubicBezTo>
                    <a:pt x="6" y="35"/>
                    <a:pt x="6" y="35"/>
                    <a:pt x="6" y="35"/>
                  </a:cubicBezTo>
                  <a:cubicBezTo>
                    <a:pt x="2" y="33"/>
                    <a:pt x="2" y="33"/>
                    <a:pt x="2" y="33"/>
                  </a:cubicBezTo>
                  <a:cubicBezTo>
                    <a:pt x="2" y="33"/>
                    <a:pt x="3" y="30"/>
                    <a:pt x="3" y="27"/>
                  </a:cubicBezTo>
                  <a:cubicBezTo>
                    <a:pt x="3" y="24"/>
                    <a:pt x="6" y="23"/>
                    <a:pt x="6" y="23"/>
                  </a:cubicBezTo>
                  <a:cubicBezTo>
                    <a:pt x="9" y="22"/>
                    <a:pt x="11" y="20"/>
                    <a:pt x="14" y="18"/>
                  </a:cubicBezTo>
                  <a:cubicBezTo>
                    <a:pt x="17" y="14"/>
                    <a:pt x="20" y="16"/>
                    <a:pt x="22" y="15"/>
                  </a:cubicBezTo>
                  <a:cubicBezTo>
                    <a:pt x="25" y="13"/>
                    <a:pt x="25" y="15"/>
                    <a:pt x="35" y="17"/>
                  </a:cubicBezTo>
                  <a:cubicBezTo>
                    <a:pt x="37" y="16"/>
                    <a:pt x="41" y="16"/>
                    <a:pt x="42" y="14"/>
                  </a:cubicBezTo>
                  <a:cubicBezTo>
                    <a:pt x="44" y="12"/>
                    <a:pt x="47" y="13"/>
                    <a:pt x="47" y="9"/>
                  </a:cubicBezTo>
                  <a:cubicBezTo>
                    <a:pt x="48" y="3"/>
                    <a:pt x="59" y="7"/>
                    <a:pt x="59" y="5"/>
                  </a:cubicBezTo>
                  <a:cubicBezTo>
                    <a:pt x="61" y="5"/>
                    <a:pt x="63" y="0"/>
                    <a:pt x="68" y="0"/>
                  </a:cubicBezTo>
                  <a:cubicBezTo>
                    <a:pt x="72" y="1"/>
                    <a:pt x="73" y="2"/>
                    <a:pt x="76" y="3"/>
                  </a:cubicBezTo>
                  <a:cubicBezTo>
                    <a:pt x="87" y="10"/>
                    <a:pt x="82" y="14"/>
                    <a:pt x="95" y="18"/>
                  </a:cubicBezTo>
                  <a:cubicBezTo>
                    <a:pt x="106" y="21"/>
                    <a:pt x="119" y="24"/>
                    <a:pt x="130" y="26"/>
                  </a:cubicBezTo>
                  <a:cubicBezTo>
                    <a:pt x="140" y="27"/>
                    <a:pt x="150" y="31"/>
                    <a:pt x="160" y="35"/>
                  </a:cubicBezTo>
                  <a:cubicBezTo>
                    <a:pt x="160" y="35"/>
                    <a:pt x="197" y="52"/>
                    <a:pt x="198" y="53"/>
                  </a:cubicBezTo>
                  <a:cubicBezTo>
                    <a:pt x="199" y="53"/>
                    <a:pt x="220" y="49"/>
                    <a:pt x="221" y="49"/>
                  </a:cubicBezTo>
                  <a:cubicBezTo>
                    <a:pt x="222" y="49"/>
                    <a:pt x="229" y="50"/>
                    <a:pt x="234" y="53"/>
                  </a:cubicBezTo>
                  <a:cubicBezTo>
                    <a:pt x="237" y="56"/>
                    <a:pt x="247" y="63"/>
                    <a:pt x="247" y="63"/>
                  </a:cubicBezTo>
                  <a:cubicBezTo>
                    <a:pt x="249" y="64"/>
                    <a:pt x="261" y="62"/>
                    <a:pt x="261" y="62"/>
                  </a:cubicBezTo>
                  <a:cubicBezTo>
                    <a:pt x="269" y="62"/>
                    <a:pt x="276" y="71"/>
                    <a:pt x="280" y="72"/>
                  </a:cubicBezTo>
                  <a:cubicBezTo>
                    <a:pt x="285" y="73"/>
                    <a:pt x="297" y="67"/>
                    <a:pt x="302" y="72"/>
                  </a:cubicBezTo>
                  <a:cubicBezTo>
                    <a:pt x="302" y="72"/>
                    <a:pt x="312" y="73"/>
                    <a:pt x="313" y="78"/>
                  </a:cubicBezTo>
                  <a:cubicBezTo>
                    <a:pt x="315" y="83"/>
                    <a:pt x="319" y="91"/>
                    <a:pt x="319" y="91"/>
                  </a:cubicBezTo>
                  <a:cubicBezTo>
                    <a:pt x="332" y="96"/>
                    <a:pt x="332" y="96"/>
                    <a:pt x="332" y="96"/>
                  </a:cubicBezTo>
                  <a:cubicBezTo>
                    <a:pt x="332" y="96"/>
                    <a:pt x="339" y="102"/>
                    <a:pt x="340" y="104"/>
                  </a:cubicBezTo>
                  <a:cubicBezTo>
                    <a:pt x="341" y="105"/>
                    <a:pt x="356" y="110"/>
                    <a:pt x="356" y="110"/>
                  </a:cubicBezTo>
                  <a:cubicBezTo>
                    <a:pt x="366" y="119"/>
                    <a:pt x="366" y="119"/>
                    <a:pt x="366" y="119"/>
                  </a:cubicBezTo>
                  <a:cubicBezTo>
                    <a:pt x="381" y="119"/>
                    <a:pt x="381" y="119"/>
                    <a:pt x="381" y="119"/>
                  </a:cubicBezTo>
                  <a:cubicBezTo>
                    <a:pt x="391" y="121"/>
                    <a:pt x="391" y="121"/>
                    <a:pt x="391" y="121"/>
                  </a:cubicBezTo>
                  <a:cubicBezTo>
                    <a:pt x="396" y="115"/>
                    <a:pt x="396" y="115"/>
                    <a:pt x="396" y="115"/>
                  </a:cubicBezTo>
                  <a:cubicBezTo>
                    <a:pt x="396" y="115"/>
                    <a:pt x="421" y="127"/>
                    <a:pt x="422" y="127"/>
                  </a:cubicBezTo>
                  <a:cubicBezTo>
                    <a:pt x="423" y="127"/>
                    <a:pt x="423" y="130"/>
                    <a:pt x="424" y="133"/>
                  </a:cubicBezTo>
                  <a:cubicBezTo>
                    <a:pt x="424" y="134"/>
                    <a:pt x="424" y="134"/>
                    <a:pt x="424" y="134"/>
                  </a:cubicBezTo>
                  <a:cubicBezTo>
                    <a:pt x="423" y="134"/>
                    <a:pt x="424" y="134"/>
                    <a:pt x="424" y="134"/>
                  </a:cubicBezTo>
                  <a:cubicBezTo>
                    <a:pt x="424" y="134"/>
                    <a:pt x="424" y="134"/>
                    <a:pt x="424" y="134"/>
                  </a:cubicBezTo>
                  <a:cubicBezTo>
                    <a:pt x="424" y="136"/>
                    <a:pt x="424" y="136"/>
                    <a:pt x="424" y="136"/>
                  </a:cubicBezTo>
                  <a:cubicBezTo>
                    <a:pt x="424" y="137"/>
                    <a:pt x="424" y="137"/>
                    <a:pt x="424" y="137"/>
                  </a:cubicBezTo>
                  <a:cubicBezTo>
                    <a:pt x="423" y="137"/>
                    <a:pt x="423" y="137"/>
                    <a:pt x="423" y="137"/>
                  </a:cubicBezTo>
                  <a:cubicBezTo>
                    <a:pt x="423" y="137"/>
                    <a:pt x="423" y="137"/>
                    <a:pt x="423" y="137"/>
                  </a:cubicBezTo>
                  <a:cubicBezTo>
                    <a:pt x="424" y="138"/>
                    <a:pt x="424" y="138"/>
                    <a:pt x="424" y="138"/>
                  </a:cubicBezTo>
                  <a:cubicBezTo>
                    <a:pt x="424" y="138"/>
                    <a:pt x="424" y="138"/>
                    <a:pt x="424" y="138"/>
                  </a:cubicBezTo>
                  <a:cubicBezTo>
                    <a:pt x="424" y="138"/>
                    <a:pt x="424" y="138"/>
                    <a:pt x="424" y="139"/>
                  </a:cubicBezTo>
                  <a:cubicBezTo>
                    <a:pt x="424" y="139"/>
                    <a:pt x="424" y="139"/>
                    <a:pt x="424" y="139"/>
                  </a:cubicBezTo>
                  <a:cubicBezTo>
                    <a:pt x="424" y="139"/>
                    <a:pt x="424" y="139"/>
                    <a:pt x="424" y="140"/>
                  </a:cubicBezTo>
                  <a:cubicBezTo>
                    <a:pt x="424" y="140"/>
                    <a:pt x="424" y="140"/>
                    <a:pt x="424" y="140"/>
                  </a:cubicBezTo>
                  <a:cubicBezTo>
                    <a:pt x="425" y="140"/>
                    <a:pt x="425" y="140"/>
                    <a:pt x="425" y="140"/>
                  </a:cubicBezTo>
                  <a:cubicBezTo>
                    <a:pt x="425" y="140"/>
                    <a:pt x="425" y="140"/>
                    <a:pt x="425" y="140"/>
                  </a:cubicBezTo>
                  <a:cubicBezTo>
                    <a:pt x="425" y="140"/>
                    <a:pt x="426" y="141"/>
                    <a:pt x="426" y="141"/>
                  </a:cubicBezTo>
                  <a:cubicBezTo>
                    <a:pt x="426" y="141"/>
                    <a:pt x="426" y="141"/>
                    <a:pt x="427" y="141"/>
                  </a:cubicBezTo>
                  <a:cubicBezTo>
                    <a:pt x="427" y="141"/>
                    <a:pt x="427" y="141"/>
                    <a:pt x="428" y="141"/>
                  </a:cubicBezTo>
                  <a:cubicBezTo>
                    <a:pt x="428" y="141"/>
                    <a:pt x="428" y="141"/>
                    <a:pt x="428" y="141"/>
                  </a:cubicBezTo>
                  <a:cubicBezTo>
                    <a:pt x="428" y="141"/>
                    <a:pt x="429" y="141"/>
                    <a:pt x="429" y="140"/>
                  </a:cubicBezTo>
                  <a:cubicBezTo>
                    <a:pt x="442" y="143"/>
                    <a:pt x="442" y="143"/>
                    <a:pt x="442" y="143"/>
                  </a:cubicBezTo>
                  <a:cubicBezTo>
                    <a:pt x="445" y="144"/>
                    <a:pt x="445" y="146"/>
                    <a:pt x="448" y="148"/>
                  </a:cubicBezTo>
                  <a:cubicBezTo>
                    <a:pt x="456" y="145"/>
                    <a:pt x="456" y="145"/>
                    <a:pt x="456" y="145"/>
                  </a:cubicBezTo>
                  <a:cubicBezTo>
                    <a:pt x="466" y="152"/>
                    <a:pt x="466" y="152"/>
                    <a:pt x="466" y="152"/>
                  </a:cubicBezTo>
                  <a:cubicBezTo>
                    <a:pt x="475" y="149"/>
                    <a:pt x="475" y="149"/>
                    <a:pt x="475" y="149"/>
                  </a:cubicBezTo>
                  <a:cubicBezTo>
                    <a:pt x="484" y="149"/>
                    <a:pt x="484" y="149"/>
                    <a:pt x="484" y="149"/>
                  </a:cubicBezTo>
                  <a:cubicBezTo>
                    <a:pt x="484" y="147"/>
                    <a:pt x="505" y="149"/>
                    <a:pt x="496" y="159"/>
                  </a:cubicBezTo>
                  <a:close/>
                  <a:moveTo>
                    <a:pt x="506" y="281"/>
                  </a:moveTo>
                  <a:cubicBezTo>
                    <a:pt x="506" y="281"/>
                    <a:pt x="506" y="281"/>
                    <a:pt x="506" y="281"/>
                  </a:cubicBezTo>
                  <a:cubicBezTo>
                    <a:pt x="506" y="287"/>
                    <a:pt x="516" y="285"/>
                    <a:pt x="521" y="289"/>
                  </a:cubicBezTo>
                  <a:cubicBezTo>
                    <a:pt x="523" y="291"/>
                    <a:pt x="521" y="296"/>
                    <a:pt x="524" y="297"/>
                  </a:cubicBezTo>
                  <a:cubicBezTo>
                    <a:pt x="531" y="303"/>
                    <a:pt x="534" y="292"/>
                    <a:pt x="528" y="281"/>
                  </a:cubicBezTo>
                  <a:cubicBezTo>
                    <a:pt x="526" y="279"/>
                    <a:pt x="523" y="279"/>
                    <a:pt x="520" y="279"/>
                  </a:cubicBezTo>
                  <a:cubicBezTo>
                    <a:pt x="515" y="279"/>
                    <a:pt x="505" y="276"/>
                    <a:pt x="506" y="281"/>
                  </a:cubicBezTo>
                  <a:close/>
                  <a:moveTo>
                    <a:pt x="448" y="300"/>
                  </a:moveTo>
                  <a:cubicBezTo>
                    <a:pt x="448" y="300"/>
                    <a:pt x="448" y="300"/>
                    <a:pt x="448" y="300"/>
                  </a:cubicBezTo>
                  <a:cubicBezTo>
                    <a:pt x="452" y="301"/>
                    <a:pt x="456" y="297"/>
                    <a:pt x="460" y="299"/>
                  </a:cubicBezTo>
                  <a:cubicBezTo>
                    <a:pt x="462" y="301"/>
                    <a:pt x="461" y="305"/>
                    <a:pt x="462" y="308"/>
                  </a:cubicBezTo>
                  <a:cubicBezTo>
                    <a:pt x="456" y="314"/>
                    <a:pt x="472" y="313"/>
                    <a:pt x="473" y="313"/>
                  </a:cubicBezTo>
                  <a:cubicBezTo>
                    <a:pt x="473" y="315"/>
                    <a:pt x="475" y="320"/>
                    <a:pt x="478" y="318"/>
                  </a:cubicBezTo>
                  <a:cubicBezTo>
                    <a:pt x="494" y="299"/>
                    <a:pt x="494" y="299"/>
                    <a:pt x="494" y="299"/>
                  </a:cubicBezTo>
                  <a:cubicBezTo>
                    <a:pt x="494" y="297"/>
                    <a:pt x="493" y="295"/>
                    <a:pt x="491" y="295"/>
                  </a:cubicBezTo>
                  <a:cubicBezTo>
                    <a:pt x="487" y="293"/>
                    <a:pt x="482" y="297"/>
                    <a:pt x="479" y="295"/>
                  </a:cubicBezTo>
                  <a:cubicBezTo>
                    <a:pt x="476" y="293"/>
                    <a:pt x="482" y="285"/>
                    <a:pt x="478" y="282"/>
                  </a:cubicBezTo>
                  <a:cubicBezTo>
                    <a:pt x="470" y="276"/>
                    <a:pt x="467" y="283"/>
                    <a:pt x="461" y="288"/>
                  </a:cubicBezTo>
                  <a:cubicBezTo>
                    <a:pt x="457" y="291"/>
                    <a:pt x="451" y="292"/>
                    <a:pt x="447" y="296"/>
                  </a:cubicBezTo>
                  <a:cubicBezTo>
                    <a:pt x="446" y="297"/>
                    <a:pt x="447" y="300"/>
                    <a:pt x="448" y="300"/>
                  </a:cubicBezTo>
                  <a:close/>
                  <a:moveTo>
                    <a:pt x="391" y="329"/>
                  </a:moveTo>
                  <a:cubicBezTo>
                    <a:pt x="391" y="329"/>
                    <a:pt x="391" y="329"/>
                    <a:pt x="391" y="329"/>
                  </a:cubicBezTo>
                  <a:cubicBezTo>
                    <a:pt x="387" y="332"/>
                    <a:pt x="395" y="337"/>
                    <a:pt x="397" y="337"/>
                  </a:cubicBezTo>
                  <a:cubicBezTo>
                    <a:pt x="399" y="337"/>
                    <a:pt x="411" y="329"/>
                    <a:pt x="411" y="326"/>
                  </a:cubicBezTo>
                  <a:cubicBezTo>
                    <a:pt x="410" y="322"/>
                    <a:pt x="405" y="321"/>
                    <a:pt x="402" y="321"/>
                  </a:cubicBezTo>
                  <a:cubicBezTo>
                    <a:pt x="398" y="322"/>
                    <a:pt x="394" y="326"/>
                    <a:pt x="391" y="329"/>
                  </a:cubicBezTo>
                  <a:close/>
                </a:path>
              </a:pathLst>
            </a:custGeom>
            <a:solidFill>
              <a:schemeClr val="accent6">
                <a:lumMod val="60000"/>
                <a:lumOff val="40000"/>
              </a:schemeClr>
            </a:solidFill>
            <a:ln w="15875" cap="rnd">
              <a:solidFill>
                <a:schemeClr val="bg1"/>
              </a:solidFill>
            </a:ln>
          </p:spPr>
          <p:txBody>
            <a:bodyPr vert="horz" wrap="square" lIns="91440" tIns="45720" rIns="91440" bIns="45720" numCol="1" anchor="ctr" anchorCtr="0" compatLnSpc="1">
              <a:prstTxWarp prst="textNoShape">
                <a:avLst/>
              </a:prstTxWarp>
            </a:bodyPr>
            <a:lstStyle/>
            <a:p>
              <a:pPr algn="ctr"/>
              <a:r>
                <a:rPr lang="en-US" sz="1400" dirty="0">
                  <a:solidFill>
                    <a:schemeClr val="bg1"/>
                  </a:solidFill>
                  <a:latin typeface="+mn-lt"/>
                </a:rPr>
                <a:t>1</a:t>
              </a:r>
            </a:p>
          </p:txBody>
        </p:sp>
        <p:sp>
          <p:nvSpPr>
            <p:cNvPr id="68" name="Freeform 146">
              <a:extLst>
                <a:ext uri="{FF2B5EF4-FFF2-40B4-BE49-F238E27FC236}">
                  <a16:creationId xmlns:a16="http://schemas.microsoft.com/office/drawing/2014/main" id="{8246EF3B-C582-49EE-B0AC-61D3B8F41F0D}"/>
                </a:ext>
              </a:extLst>
            </p:cNvPr>
            <p:cNvSpPr>
              <a:spLocks noEditPoints="1"/>
            </p:cNvSpPr>
            <p:nvPr/>
          </p:nvSpPr>
          <p:spPr bwMode="auto">
            <a:xfrm>
              <a:off x="5979172" y="3676183"/>
              <a:ext cx="930118" cy="839550"/>
            </a:xfrm>
            <a:custGeom>
              <a:avLst/>
              <a:gdLst>
                <a:gd name="T0" fmla="*/ 263 w 408"/>
                <a:gd name="T1" fmla="*/ 27 h 380"/>
                <a:gd name="T2" fmla="*/ 184 w 408"/>
                <a:gd name="T3" fmla="*/ 62 h 380"/>
                <a:gd name="T4" fmla="*/ 187 w 408"/>
                <a:gd name="T5" fmla="*/ 95 h 380"/>
                <a:gd name="T6" fmla="*/ 179 w 408"/>
                <a:gd name="T7" fmla="*/ 109 h 380"/>
                <a:gd name="T8" fmla="*/ 168 w 408"/>
                <a:gd name="T9" fmla="*/ 118 h 380"/>
                <a:gd name="T10" fmla="*/ 128 w 408"/>
                <a:gd name="T11" fmla="*/ 89 h 380"/>
                <a:gd name="T12" fmla="*/ 141 w 408"/>
                <a:gd name="T13" fmla="*/ 145 h 380"/>
                <a:gd name="T14" fmla="*/ 138 w 408"/>
                <a:gd name="T15" fmla="*/ 166 h 380"/>
                <a:gd name="T16" fmla="*/ 152 w 408"/>
                <a:gd name="T17" fmla="*/ 191 h 380"/>
                <a:gd name="T18" fmla="*/ 154 w 408"/>
                <a:gd name="T19" fmla="*/ 172 h 380"/>
                <a:gd name="T20" fmla="*/ 214 w 408"/>
                <a:gd name="T21" fmla="*/ 210 h 380"/>
                <a:gd name="T22" fmla="*/ 187 w 408"/>
                <a:gd name="T23" fmla="*/ 202 h 380"/>
                <a:gd name="T24" fmla="*/ 199 w 408"/>
                <a:gd name="T25" fmla="*/ 234 h 380"/>
                <a:gd name="T26" fmla="*/ 164 w 408"/>
                <a:gd name="T27" fmla="*/ 233 h 380"/>
                <a:gd name="T28" fmla="*/ 133 w 408"/>
                <a:gd name="T29" fmla="*/ 212 h 380"/>
                <a:gd name="T30" fmla="*/ 67 w 408"/>
                <a:gd name="T31" fmla="*/ 211 h 380"/>
                <a:gd name="T32" fmla="*/ 71 w 408"/>
                <a:gd name="T33" fmla="*/ 194 h 380"/>
                <a:gd name="T34" fmla="*/ 29 w 408"/>
                <a:gd name="T35" fmla="*/ 157 h 380"/>
                <a:gd name="T36" fmla="*/ 89 w 408"/>
                <a:gd name="T37" fmla="*/ 68 h 380"/>
                <a:gd name="T38" fmla="*/ 195 w 408"/>
                <a:gd name="T39" fmla="*/ 33 h 380"/>
                <a:gd name="T40" fmla="*/ 184 w 408"/>
                <a:gd name="T41" fmla="*/ 157 h 380"/>
                <a:gd name="T42" fmla="*/ 353 w 408"/>
                <a:gd name="T43" fmla="*/ 252 h 380"/>
                <a:gd name="T44" fmla="*/ 393 w 408"/>
                <a:gd name="T45" fmla="*/ 297 h 380"/>
                <a:gd name="T46" fmla="*/ 373 w 408"/>
                <a:gd name="T47" fmla="*/ 331 h 380"/>
                <a:gd name="T48" fmla="*/ 370 w 408"/>
                <a:gd name="T49" fmla="*/ 333 h 380"/>
                <a:gd name="T50" fmla="*/ 174 w 408"/>
                <a:gd name="T51" fmla="*/ 162 h 380"/>
                <a:gd name="T52" fmla="*/ 262 w 408"/>
                <a:gd name="T53" fmla="*/ 176 h 380"/>
                <a:gd name="T54" fmla="*/ 205 w 408"/>
                <a:gd name="T55" fmla="*/ 72 h 380"/>
                <a:gd name="T56" fmla="*/ 233 w 408"/>
                <a:gd name="T57" fmla="*/ 105 h 380"/>
                <a:gd name="T58" fmla="*/ 281 w 408"/>
                <a:gd name="T59" fmla="*/ 146 h 380"/>
                <a:gd name="T60" fmla="*/ 277 w 408"/>
                <a:gd name="T61" fmla="*/ 131 h 380"/>
                <a:gd name="T62" fmla="*/ 288 w 408"/>
                <a:gd name="T63" fmla="*/ 180 h 380"/>
                <a:gd name="T64" fmla="*/ 288 w 408"/>
                <a:gd name="T65" fmla="*/ 190 h 380"/>
                <a:gd name="T66" fmla="*/ 315 w 408"/>
                <a:gd name="T67" fmla="*/ 213 h 380"/>
                <a:gd name="T68" fmla="*/ 279 w 408"/>
                <a:gd name="T69" fmla="*/ 292 h 380"/>
                <a:gd name="T70" fmla="*/ 239 w 408"/>
                <a:gd name="T71" fmla="*/ 288 h 380"/>
                <a:gd name="T72" fmla="*/ 255 w 408"/>
                <a:gd name="T73" fmla="*/ 287 h 380"/>
                <a:gd name="T74" fmla="*/ 274 w 408"/>
                <a:gd name="T75" fmla="*/ 259 h 380"/>
                <a:gd name="T76" fmla="*/ 267 w 408"/>
                <a:gd name="T77" fmla="*/ 256 h 380"/>
                <a:gd name="T78" fmla="*/ 244 w 408"/>
                <a:gd name="T79" fmla="*/ 271 h 380"/>
                <a:gd name="T80" fmla="*/ 219 w 408"/>
                <a:gd name="T81" fmla="*/ 239 h 380"/>
                <a:gd name="T82" fmla="*/ 245 w 408"/>
                <a:gd name="T83" fmla="*/ 240 h 380"/>
                <a:gd name="T84" fmla="*/ 270 w 408"/>
                <a:gd name="T85" fmla="*/ 236 h 380"/>
                <a:gd name="T86" fmla="*/ 245 w 408"/>
                <a:gd name="T87" fmla="*/ 222 h 380"/>
                <a:gd name="T88" fmla="*/ 221 w 408"/>
                <a:gd name="T89" fmla="*/ 357 h 380"/>
                <a:gd name="T90" fmla="*/ 282 w 408"/>
                <a:gd name="T91" fmla="*/ 356 h 380"/>
                <a:gd name="T92" fmla="*/ 335 w 408"/>
                <a:gd name="T93" fmla="*/ 353 h 380"/>
                <a:gd name="T94" fmla="*/ 260 w 408"/>
                <a:gd name="T95" fmla="*/ 372 h 380"/>
                <a:gd name="T96" fmla="*/ 172 w 408"/>
                <a:gd name="T97" fmla="*/ 319 h 380"/>
                <a:gd name="T98" fmla="*/ 87 w 408"/>
                <a:gd name="T99" fmla="*/ 238 h 380"/>
                <a:gd name="T100" fmla="*/ 107 w 408"/>
                <a:gd name="T101" fmla="*/ 292 h 380"/>
                <a:gd name="T102" fmla="*/ 138 w 408"/>
                <a:gd name="T103" fmla="*/ 298 h 380"/>
                <a:gd name="T104" fmla="*/ 163 w 408"/>
                <a:gd name="T105" fmla="*/ 298 h 380"/>
                <a:gd name="T106" fmla="*/ 174 w 408"/>
                <a:gd name="T107" fmla="*/ 293 h 380"/>
                <a:gd name="T108" fmla="*/ 169 w 408"/>
                <a:gd name="T109" fmla="*/ 263 h 380"/>
                <a:gd name="T110" fmla="*/ 178 w 408"/>
                <a:gd name="T111" fmla="*/ 247 h 380"/>
                <a:gd name="T112" fmla="*/ 115 w 408"/>
                <a:gd name="T113" fmla="*/ 223 h 380"/>
                <a:gd name="T114" fmla="*/ 66 w 408"/>
                <a:gd name="T115" fmla="*/ 265 h 380"/>
                <a:gd name="T116" fmla="*/ 65 w 408"/>
                <a:gd name="T117" fmla="*/ 242 h 380"/>
                <a:gd name="T118" fmla="*/ 11 w 408"/>
                <a:gd name="T119" fmla="*/ 161 h 380"/>
                <a:gd name="T120" fmla="*/ 11 w 408"/>
                <a:gd name="T121" fmla="*/ 15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8" h="380">
                  <a:moveTo>
                    <a:pt x="222" y="32"/>
                  </a:moveTo>
                  <a:cubicBezTo>
                    <a:pt x="227" y="30"/>
                    <a:pt x="227" y="30"/>
                    <a:pt x="227" y="30"/>
                  </a:cubicBezTo>
                  <a:cubicBezTo>
                    <a:pt x="227" y="30"/>
                    <a:pt x="233" y="28"/>
                    <a:pt x="234" y="28"/>
                  </a:cubicBezTo>
                  <a:cubicBezTo>
                    <a:pt x="235" y="28"/>
                    <a:pt x="240" y="27"/>
                    <a:pt x="241" y="26"/>
                  </a:cubicBezTo>
                  <a:cubicBezTo>
                    <a:pt x="242" y="26"/>
                    <a:pt x="245" y="24"/>
                    <a:pt x="246" y="23"/>
                  </a:cubicBezTo>
                  <a:cubicBezTo>
                    <a:pt x="247" y="23"/>
                    <a:pt x="249" y="23"/>
                    <a:pt x="251" y="21"/>
                  </a:cubicBezTo>
                  <a:cubicBezTo>
                    <a:pt x="252" y="20"/>
                    <a:pt x="253" y="17"/>
                    <a:pt x="253" y="16"/>
                  </a:cubicBezTo>
                  <a:cubicBezTo>
                    <a:pt x="253" y="15"/>
                    <a:pt x="252" y="15"/>
                    <a:pt x="251" y="12"/>
                  </a:cubicBezTo>
                  <a:cubicBezTo>
                    <a:pt x="249" y="9"/>
                    <a:pt x="247" y="7"/>
                    <a:pt x="247" y="6"/>
                  </a:cubicBezTo>
                  <a:cubicBezTo>
                    <a:pt x="246" y="4"/>
                    <a:pt x="246" y="2"/>
                    <a:pt x="247" y="2"/>
                  </a:cubicBezTo>
                  <a:cubicBezTo>
                    <a:pt x="248" y="1"/>
                    <a:pt x="251" y="0"/>
                    <a:pt x="253" y="0"/>
                  </a:cubicBezTo>
                  <a:cubicBezTo>
                    <a:pt x="255" y="1"/>
                    <a:pt x="260" y="2"/>
                    <a:pt x="261" y="2"/>
                  </a:cubicBezTo>
                  <a:cubicBezTo>
                    <a:pt x="262" y="2"/>
                    <a:pt x="267" y="5"/>
                    <a:pt x="267" y="5"/>
                  </a:cubicBezTo>
                  <a:cubicBezTo>
                    <a:pt x="267" y="5"/>
                    <a:pt x="269" y="10"/>
                    <a:pt x="269" y="11"/>
                  </a:cubicBezTo>
                  <a:cubicBezTo>
                    <a:pt x="269" y="12"/>
                    <a:pt x="274" y="18"/>
                    <a:pt x="272" y="18"/>
                  </a:cubicBezTo>
                  <a:cubicBezTo>
                    <a:pt x="271" y="18"/>
                    <a:pt x="267" y="19"/>
                    <a:pt x="267" y="19"/>
                  </a:cubicBezTo>
                  <a:cubicBezTo>
                    <a:pt x="265" y="22"/>
                    <a:pt x="265" y="22"/>
                    <a:pt x="265" y="22"/>
                  </a:cubicBezTo>
                  <a:cubicBezTo>
                    <a:pt x="265" y="22"/>
                    <a:pt x="263" y="26"/>
                    <a:pt x="263" y="27"/>
                  </a:cubicBezTo>
                  <a:cubicBezTo>
                    <a:pt x="263" y="28"/>
                    <a:pt x="262" y="33"/>
                    <a:pt x="262" y="33"/>
                  </a:cubicBezTo>
                  <a:cubicBezTo>
                    <a:pt x="267" y="44"/>
                    <a:pt x="267" y="44"/>
                    <a:pt x="267" y="44"/>
                  </a:cubicBezTo>
                  <a:cubicBezTo>
                    <a:pt x="262" y="51"/>
                    <a:pt x="262" y="51"/>
                    <a:pt x="262" y="51"/>
                  </a:cubicBezTo>
                  <a:cubicBezTo>
                    <a:pt x="258" y="55"/>
                    <a:pt x="258" y="55"/>
                    <a:pt x="258" y="55"/>
                  </a:cubicBezTo>
                  <a:cubicBezTo>
                    <a:pt x="258" y="55"/>
                    <a:pt x="252" y="55"/>
                    <a:pt x="252" y="54"/>
                  </a:cubicBezTo>
                  <a:cubicBezTo>
                    <a:pt x="252" y="53"/>
                    <a:pt x="248" y="51"/>
                    <a:pt x="248" y="51"/>
                  </a:cubicBezTo>
                  <a:cubicBezTo>
                    <a:pt x="248" y="51"/>
                    <a:pt x="242" y="52"/>
                    <a:pt x="241" y="53"/>
                  </a:cubicBezTo>
                  <a:cubicBezTo>
                    <a:pt x="240" y="53"/>
                    <a:pt x="226" y="54"/>
                    <a:pt x="226" y="54"/>
                  </a:cubicBezTo>
                  <a:cubicBezTo>
                    <a:pt x="226" y="54"/>
                    <a:pt x="223" y="53"/>
                    <a:pt x="222" y="53"/>
                  </a:cubicBezTo>
                  <a:cubicBezTo>
                    <a:pt x="221" y="53"/>
                    <a:pt x="216" y="53"/>
                    <a:pt x="216" y="53"/>
                  </a:cubicBezTo>
                  <a:cubicBezTo>
                    <a:pt x="215" y="49"/>
                    <a:pt x="215" y="49"/>
                    <a:pt x="215" y="49"/>
                  </a:cubicBezTo>
                  <a:cubicBezTo>
                    <a:pt x="211" y="50"/>
                    <a:pt x="211" y="50"/>
                    <a:pt x="211" y="50"/>
                  </a:cubicBezTo>
                  <a:cubicBezTo>
                    <a:pt x="210" y="54"/>
                    <a:pt x="210" y="54"/>
                    <a:pt x="210" y="54"/>
                  </a:cubicBezTo>
                  <a:cubicBezTo>
                    <a:pt x="205" y="57"/>
                    <a:pt x="205" y="57"/>
                    <a:pt x="205" y="57"/>
                  </a:cubicBezTo>
                  <a:cubicBezTo>
                    <a:pt x="200" y="60"/>
                    <a:pt x="200" y="60"/>
                    <a:pt x="200" y="60"/>
                  </a:cubicBezTo>
                  <a:cubicBezTo>
                    <a:pt x="190" y="60"/>
                    <a:pt x="190" y="60"/>
                    <a:pt x="190" y="60"/>
                  </a:cubicBezTo>
                  <a:cubicBezTo>
                    <a:pt x="184" y="60"/>
                    <a:pt x="184" y="60"/>
                    <a:pt x="184" y="60"/>
                  </a:cubicBezTo>
                  <a:cubicBezTo>
                    <a:pt x="184" y="62"/>
                    <a:pt x="184" y="62"/>
                    <a:pt x="184" y="62"/>
                  </a:cubicBezTo>
                  <a:cubicBezTo>
                    <a:pt x="181" y="68"/>
                    <a:pt x="181" y="68"/>
                    <a:pt x="181" y="68"/>
                  </a:cubicBezTo>
                  <a:cubicBezTo>
                    <a:pt x="177" y="71"/>
                    <a:pt x="177" y="71"/>
                    <a:pt x="177" y="71"/>
                  </a:cubicBezTo>
                  <a:cubicBezTo>
                    <a:pt x="177" y="71"/>
                    <a:pt x="171" y="73"/>
                    <a:pt x="170" y="74"/>
                  </a:cubicBezTo>
                  <a:cubicBezTo>
                    <a:pt x="170" y="74"/>
                    <a:pt x="166" y="73"/>
                    <a:pt x="166" y="73"/>
                  </a:cubicBezTo>
                  <a:cubicBezTo>
                    <a:pt x="161" y="76"/>
                    <a:pt x="161" y="76"/>
                    <a:pt x="161" y="76"/>
                  </a:cubicBezTo>
                  <a:cubicBezTo>
                    <a:pt x="160" y="79"/>
                    <a:pt x="160" y="79"/>
                    <a:pt x="160" y="79"/>
                  </a:cubicBezTo>
                  <a:cubicBezTo>
                    <a:pt x="162" y="81"/>
                    <a:pt x="162" y="81"/>
                    <a:pt x="162" y="81"/>
                  </a:cubicBezTo>
                  <a:cubicBezTo>
                    <a:pt x="166" y="83"/>
                    <a:pt x="166" y="83"/>
                    <a:pt x="166" y="83"/>
                  </a:cubicBezTo>
                  <a:cubicBezTo>
                    <a:pt x="166" y="83"/>
                    <a:pt x="169" y="84"/>
                    <a:pt x="169" y="85"/>
                  </a:cubicBezTo>
                  <a:cubicBezTo>
                    <a:pt x="169" y="85"/>
                    <a:pt x="168" y="87"/>
                    <a:pt x="168" y="87"/>
                  </a:cubicBezTo>
                  <a:cubicBezTo>
                    <a:pt x="168" y="92"/>
                    <a:pt x="168" y="92"/>
                    <a:pt x="168" y="92"/>
                  </a:cubicBezTo>
                  <a:cubicBezTo>
                    <a:pt x="168" y="92"/>
                    <a:pt x="171" y="93"/>
                    <a:pt x="172" y="93"/>
                  </a:cubicBezTo>
                  <a:cubicBezTo>
                    <a:pt x="172" y="93"/>
                    <a:pt x="175" y="91"/>
                    <a:pt x="175" y="91"/>
                  </a:cubicBezTo>
                  <a:cubicBezTo>
                    <a:pt x="175" y="90"/>
                    <a:pt x="176" y="89"/>
                    <a:pt x="176" y="89"/>
                  </a:cubicBezTo>
                  <a:cubicBezTo>
                    <a:pt x="178" y="91"/>
                    <a:pt x="178" y="91"/>
                    <a:pt x="178" y="91"/>
                  </a:cubicBezTo>
                  <a:cubicBezTo>
                    <a:pt x="178" y="91"/>
                    <a:pt x="179" y="93"/>
                    <a:pt x="180" y="93"/>
                  </a:cubicBezTo>
                  <a:cubicBezTo>
                    <a:pt x="180" y="93"/>
                    <a:pt x="183" y="93"/>
                    <a:pt x="183" y="93"/>
                  </a:cubicBezTo>
                  <a:cubicBezTo>
                    <a:pt x="187" y="95"/>
                    <a:pt x="187" y="95"/>
                    <a:pt x="187" y="95"/>
                  </a:cubicBezTo>
                  <a:cubicBezTo>
                    <a:pt x="192" y="99"/>
                    <a:pt x="192" y="99"/>
                    <a:pt x="192" y="99"/>
                  </a:cubicBezTo>
                  <a:cubicBezTo>
                    <a:pt x="192" y="99"/>
                    <a:pt x="196" y="101"/>
                    <a:pt x="195" y="102"/>
                  </a:cubicBezTo>
                  <a:cubicBezTo>
                    <a:pt x="193" y="103"/>
                    <a:pt x="191" y="104"/>
                    <a:pt x="190" y="104"/>
                  </a:cubicBezTo>
                  <a:cubicBezTo>
                    <a:pt x="190" y="104"/>
                    <a:pt x="188" y="103"/>
                    <a:pt x="188" y="102"/>
                  </a:cubicBezTo>
                  <a:cubicBezTo>
                    <a:pt x="188" y="100"/>
                    <a:pt x="187" y="99"/>
                    <a:pt x="186" y="99"/>
                  </a:cubicBezTo>
                  <a:cubicBezTo>
                    <a:pt x="185" y="99"/>
                    <a:pt x="183" y="97"/>
                    <a:pt x="183" y="97"/>
                  </a:cubicBezTo>
                  <a:cubicBezTo>
                    <a:pt x="182" y="97"/>
                    <a:pt x="180" y="97"/>
                    <a:pt x="179" y="98"/>
                  </a:cubicBezTo>
                  <a:cubicBezTo>
                    <a:pt x="178" y="98"/>
                    <a:pt x="176" y="98"/>
                    <a:pt x="176" y="97"/>
                  </a:cubicBezTo>
                  <a:cubicBezTo>
                    <a:pt x="175" y="97"/>
                    <a:pt x="174" y="94"/>
                    <a:pt x="174" y="94"/>
                  </a:cubicBezTo>
                  <a:cubicBezTo>
                    <a:pt x="169" y="93"/>
                    <a:pt x="169" y="93"/>
                    <a:pt x="169" y="93"/>
                  </a:cubicBezTo>
                  <a:cubicBezTo>
                    <a:pt x="169" y="93"/>
                    <a:pt x="168" y="94"/>
                    <a:pt x="168" y="95"/>
                  </a:cubicBezTo>
                  <a:cubicBezTo>
                    <a:pt x="168" y="95"/>
                    <a:pt x="166" y="97"/>
                    <a:pt x="166" y="97"/>
                  </a:cubicBezTo>
                  <a:cubicBezTo>
                    <a:pt x="165" y="98"/>
                    <a:pt x="165" y="98"/>
                    <a:pt x="165" y="98"/>
                  </a:cubicBezTo>
                  <a:cubicBezTo>
                    <a:pt x="165" y="100"/>
                    <a:pt x="165" y="100"/>
                    <a:pt x="165" y="100"/>
                  </a:cubicBezTo>
                  <a:cubicBezTo>
                    <a:pt x="167" y="102"/>
                    <a:pt x="167" y="102"/>
                    <a:pt x="167" y="102"/>
                  </a:cubicBezTo>
                  <a:cubicBezTo>
                    <a:pt x="171" y="105"/>
                    <a:pt x="171" y="105"/>
                    <a:pt x="171" y="105"/>
                  </a:cubicBezTo>
                  <a:cubicBezTo>
                    <a:pt x="171" y="105"/>
                    <a:pt x="176" y="106"/>
                    <a:pt x="176" y="106"/>
                  </a:cubicBezTo>
                  <a:cubicBezTo>
                    <a:pt x="177" y="106"/>
                    <a:pt x="179" y="109"/>
                    <a:pt x="179" y="109"/>
                  </a:cubicBezTo>
                  <a:cubicBezTo>
                    <a:pt x="179" y="112"/>
                    <a:pt x="179" y="112"/>
                    <a:pt x="179" y="112"/>
                  </a:cubicBezTo>
                  <a:cubicBezTo>
                    <a:pt x="178" y="115"/>
                    <a:pt x="178" y="115"/>
                    <a:pt x="178" y="115"/>
                  </a:cubicBezTo>
                  <a:cubicBezTo>
                    <a:pt x="178" y="115"/>
                    <a:pt x="178" y="117"/>
                    <a:pt x="176" y="116"/>
                  </a:cubicBezTo>
                  <a:cubicBezTo>
                    <a:pt x="174" y="115"/>
                    <a:pt x="173" y="114"/>
                    <a:pt x="173" y="114"/>
                  </a:cubicBezTo>
                  <a:cubicBezTo>
                    <a:pt x="170" y="113"/>
                    <a:pt x="170" y="113"/>
                    <a:pt x="170" y="113"/>
                  </a:cubicBezTo>
                  <a:cubicBezTo>
                    <a:pt x="169" y="109"/>
                    <a:pt x="169" y="109"/>
                    <a:pt x="169" y="109"/>
                  </a:cubicBezTo>
                  <a:cubicBezTo>
                    <a:pt x="169" y="109"/>
                    <a:pt x="167" y="107"/>
                    <a:pt x="167" y="107"/>
                  </a:cubicBezTo>
                  <a:cubicBezTo>
                    <a:pt x="166" y="107"/>
                    <a:pt x="161" y="104"/>
                    <a:pt x="161" y="104"/>
                  </a:cubicBezTo>
                  <a:cubicBezTo>
                    <a:pt x="155" y="104"/>
                    <a:pt x="155" y="104"/>
                    <a:pt x="155" y="104"/>
                  </a:cubicBezTo>
                  <a:cubicBezTo>
                    <a:pt x="151" y="104"/>
                    <a:pt x="151" y="104"/>
                    <a:pt x="151" y="104"/>
                  </a:cubicBezTo>
                  <a:cubicBezTo>
                    <a:pt x="150" y="107"/>
                    <a:pt x="150" y="107"/>
                    <a:pt x="150" y="107"/>
                  </a:cubicBezTo>
                  <a:cubicBezTo>
                    <a:pt x="150" y="107"/>
                    <a:pt x="150" y="109"/>
                    <a:pt x="151" y="109"/>
                  </a:cubicBezTo>
                  <a:cubicBezTo>
                    <a:pt x="151" y="110"/>
                    <a:pt x="154" y="112"/>
                    <a:pt x="154" y="112"/>
                  </a:cubicBezTo>
                  <a:cubicBezTo>
                    <a:pt x="154" y="112"/>
                    <a:pt x="156" y="112"/>
                    <a:pt x="156" y="113"/>
                  </a:cubicBezTo>
                  <a:cubicBezTo>
                    <a:pt x="157" y="114"/>
                    <a:pt x="159" y="116"/>
                    <a:pt x="159" y="116"/>
                  </a:cubicBezTo>
                  <a:cubicBezTo>
                    <a:pt x="159" y="116"/>
                    <a:pt x="160" y="116"/>
                    <a:pt x="161" y="116"/>
                  </a:cubicBezTo>
                  <a:cubicBezTo>
                    <a:pt x="163" y="116"/>
                    <a:pt x="165" y="117"/>
                    <a:pt x="165" y="117"/>
                  </a:cubicBezTo>
                  <a:cubicBezTo>
                    <a:pt x="168" y="118"/>
                    <a:pt x="168" y="118"/>
                    <a:pt x="168" y="118"/>
                  </a:cubicBezTo>
                  <a:cubicBezTo>
                    <a:pt x="169" y="119"/>
                    <a:pt x="169" y="119"/>
                    <a:pt x="169" y="119"/>
                  </a:cubicBezTo>
                  <a:cubicBezTo>
                    <a:pt x="169" y="119"/>
                    <a:pt x="166" y="120"/>
                    <a:pt x="165" y="120"/>
                  </a:cubicBezTo>
                  <a:cubicBezTo>
                    <a:pt x="164" y="121"/>
                    <a:pt x="161" y="121"/>
                    <a:pt x="161" y="121"/>
                  </a:cubicBezTo>
                  <a:cubicBezTo>
                    <a:pt x="161" y="121"/>
                    <a:pt x="159" y="119"/>
                    <a:pt x="158" y="119"/>
                  </a:cubicBezTo>
                  <a:cubicBezTo>
                    <a:pt x="158" y="119"/>
                    <a:pt x="155" y="120"/>
                    <a:pt x="155" y="120"/>
                  </a:cubicBezTo>
                  <a:cubicBezTo>
                    <a:pt x="155" y="120"/>
                    <a:pt x="153" y="122"/>
                    <a:pt x="152" y="120"/>
                  </a:cubicBezTo>
                  <a:cubicBezTo>
                    <a:pt x="151" y="118"/>
                    <a:pt x="150" y="116"/>
                    <a:pt x="150" y="116"/>
                  </a:cubicBezTo>
                  <a:cubicBezTo>
                    <a:pt x="150" y="114"/>
                    <a:pt x="150" y="114"/>
                    <a:pt x="150" y="114"/>
                  </a:cubicBezTo>
                  <a:cubicBezTo>
                    <a:pt x="150" y="111"/>
                    <a:pt x="150" y="111"/>
                    <a:pt x="150" y="111"/>
                  </a:cubicBezTo>
                  <a:cubicBezTo>
                    <a:pt x="149" y="108"/>
                    <a:pt x="149" y="108"/>
                    <a:pt x="149" y="108"/>
                  </a:cubicBezTo>
                  <a:cubicBezTo>
                    <a:pt x="145" y="106"/>
                    <a:pt x="145" y="106"/>
                    <a:pt x="145" y="106"/>
                  </a:cubicBezTo>
                  <a:cubicBezTo>
                    <a:pt x="140" y="106"/>
                    <a:pt x="140" y="106"/>
                    <a:pt x="140" y="106"/>
                  </a:cubicBezTo>
                  <a:cubicBezTo>
                    <a:pt x="135" y="103"/>
                    <a:pt x="135" y="103"/>
                    <a:pt x="135" y="103"/>
                  </a:cubicBezTo>
                  <a:cubicBezTo>
                    <a:pt x="129" y="101"/>
                    <a:pt x="129" y="101"/>
                    <a:pt x="129" y="101"/>
                  </a:cubicBezTo>
                  <a:cubicBezTo>
                    <a:pt x="127" y="97"/>
                    <a:pt x="127" y="97"/>
                    <a:pt x="127" y="97"/>
                  </a:cubicBezTo>
                  <a:cubicBezTo>
                    <a:pt x="131" y="94"/>
                    <a:pt x="131" y="94"/>
                    <a:pt x="131" y="94"/>
                  </a:cubicBezTo>
                  <a:cubicBezTo>
                    <a:pt x="130" y="91"/>
                    <a:pt x="130" y="91"/>
                    <a:pt x="130" y="91"/>
                  </a:cubicBezTo>
                  <a:cubicBezTo>
                    <a:pt x="128" y="89"/>
                    <a:pt x="128" y="89"/>
                    <a:pt x="128" y="89"/>
                  </a:cubicBezTo>
                  <a:cubicBezTo>
                    <a:pt x="123" y="92"/>
                    <a:pt x="123" y="92"/>
                    <a:pt x="123" y="92"/>
                  </a:cubicBezTo>
                  <a:cubicBezTo>
                    <a:pt x="123" y="95"/>
                    <a:pt x="123" y="95"/>
                    <a:pt x="123" y="95"/>
                  </a:cubicBezTo>
                  <a:cubicBezTo>
                    <a:pt x="118" y="97"/>
                    <a:pt x="118" y="97"/>
                    <a:pt x="118" y="97"/>
                  </a:cubicBezTo>
                  <a:cubicBezTo>
                    <a:pt x="116" y="101"/>
                    <a:pt x="116" y="101"/>
                    <a:pt x="116" y="101"/>
                  </a:cubicBezTo>
                  <a:cubicBezTo>
                    <a:pt x="119" y="104"/>
                    <a:pt x="119" y="104"/>
                    <a:pt x="119" y="104"/>
                  </a:cubicBezTo>
                  <a:cubicBezTo>
                    <a:pt x="119" y="109"/>
                    <a:pt x="119" y="109"/>
                    <a:pt x="119" y="109"/>
                  </a:cubicBezTo>
                  <a:cubicBezTo>
                    <a:pt x="119" y="109"/>
                    <a:pt x="118" y="114"/>
                    <a:pt x="119" y="115"/>
                  </a:cubicBezTo>
                  <a:cubicBezTo>
                    <a:pt x="119" y="115"/>
                    <a:pt x="118" y="118"/>
                    <a:pt x="118" y="120"/>
                  </a:cubicBezTo>
                  <a:cubicBezTo>
                    <a:pt x="119" y="121"/>
                    <a:pt x="119" y="122"/>
                    <a:pt x="121" y="123"/>
                  </a:cubicBezTo>
                  <a:cubicBezTo>
                    <a:pt x="122" y="124"/>
                    <a:pt x="122" y="124"/>
                    <a:pt x="124" y="125"/>
                  </a:cubicBezTo>
                  <a:cubicBezTo>
                    <a:pt x="126" y="126"/>
                    <a:pt x="127" y="127"/>
                    <a:pt x="127" y="127"/>
                  </a:cubicBezTo>
                  <a:cubicBezTo>
                    <a:pt x="129" y="131"/>
                    <a:pt x="129" y="131"/>
                    <a:pt x="129" y="131"/>
                  </a:cubicBezTo>
                  <a:cubicBezTo>
                    <a:pt x="129" y="131"/>
                    <a:pt x="130" y="132"/>
                    <a:pt x="131" y="132"/>
                  </a:cubicBezTo>
                  <a:cubicBezTo>
                    <a:pt x="132" y="133"/>
                    <a:pt x="135" y="134"/>
                    <a:pt x="135" y="135"/>
                  </a:cubicBezTo>
                  <a:cubicBezTo>
                    <a:pt x="135" y="137"/>
                    <a:pt x="136" y="139"/>
                    <a:pt x="136" y="139"/>
                  </a:cubicBezTo>
                  <a:cubicBezTo>
                    <a:pt x="136" y="139"/>
                    <a:pt x="137" y="141"/>
                    <a:pt x="137" y="141"/>
                  </a:cubicBezTo>
                  <a:cubicBezTo>
                    <a:pt x="138" y="142"/>
                    <a:pt x="139" y="141"/>
                    <a:pt x="139" y="142"/>
                  </a:cubicBezTo>
                  <a:cubicBezTo>
                    <a:pt x="140" y="143"/>
                    <a:pt x="139" y="144"/>
                    <a:pt x="141" y="145"/>
                  </a:cubicBezTo>
                  <a:cubicBezTo>
                    <a:pt x="142" y="147"/>
                    <a:pt x="144" y="148"/>
                    <a:pt x="144" y="148"/>
                  </a:cubicBezTo>
                  <a:cubicBezTo>
                    <a:pt x="145" y="148"/>
                    <a:pt x="147" y="149"/>
                    <a:pt x="147" y="149"/>
                  </a:cubicBezTo>
                  <a:cubicBezTo>
                    <a:pt x="153" y="153"/>
                    <a:pt x="153" y="153"/>
                    <a:pt x="153" y="153"/>
                  </a:cubicBezTo>
                  <a:cubicBezTo>
                    <a:pt x="157" y="158"/>
                    <a:pt x="157" y="158"/>
                    <a:pt x="157" y="158"/>
                  </a:cubicBezTo>
                  <a:cubicBezTo>
                    <a:pt x="160" y="161"/>
                    <a:pt x="160" y="161"/>
                    <a:pt x="160" y="161"/>
                  </a:cubicBezTo>
                  <a:cubicBezTo>
                    <a:pt x="159" y="165"/>
                    <a:pt x="159" y="165"/>
                    <a:pt x="159" y="165"/>
                  </a:cubicBezTo>
                  <a:cubicBezTo>
                    <a:pt x="158" y="167"/>
                    <a:pt x="158" y="167"/>
                    <a:pt x="158" y="167"/>
                  </a:cubicBezTo>
                  <a:cubicBezTo>
                    <a:pt x="158" y="167"/>
                    <a:pt x="156" y="168"/>
                    <a:pt x="155" y="168"/>
                  </a:cubicBezTo>
                  <a:cubicBezTo>
                    <a:pt x="155" y="168"/>
                    <a:pt x="153" y="169"/>
                    <a:pt x="153" y="169"/>
                  </a:cubicBezTo>
                  <a:cubicBezTo>
                    <a:pt x="153" y="169"/>
                    <a:pt x="152" y="168"/>
                    <a:pt x="152" y="168"/>
                  </a:cubicBezTo>
                  <a:cubicBezTo>
                    <a:pt x="153" y="167"/>
                    <a:pt x="156" y="166"/>
                    <a:pt x="156" y="166"/>
                  </a:cubicBezTo>
                  <a:cubicBezTo>
                    <a:pt x="156" y="166"/>
                    <a:pt x="156" y="163"/>
                    <a:pt x="155" y="163"/>
                  </a:cubicBezTo>
                  <a:cubicBezTo>
                    <a:pt x="154" y="162"/>
                    <a:pt x="151" y="160"/>
                    <a:pt x="151" y="160"/>
                  </a:cubicBezTo>
                  <a:cubicBezTo>
                    <a:pt x="149" y="158"/>
                    <a:pt x="149" y="158"/>
                    <a:pt x="149" y="158"/>
                  </a:cubicBezTo>
                  <a:cubicBezTo>
                    <a:pt x="146" y="158"/>
                    <a:pt x="146" y="158"/>
                    <a:pt x="146" y="158"/>
                  </a:cubicBezTo>
                  <a:cubicBezTo>
                    <a:pt x="146" y="158"/>
                    <a:pt x="144" y="158"/>
                    <a:pt x="144" y="159"/>
                  </a:cubicBezTo>
                  <a:cubicBezTo>
                    <a:pt x="143" y="160"/>
                    <a:pt x="140" y="162"/>
                    <a:pt x="140" y="162"/>
                  </a:cubicBezTo>
                  <a:cubicBezTo>
                    <a:pt x="138" y="166"/>
                    <a:pt x="138" y="166"/>
                    <a:pt x="138" y="166"/>
                  </a:cubicBezTo>
                  <a:cubicBezTo>
                    <a:pt x="143" y="167"/>
                    <a:pt x="143" y="167"/>
                    <a:pt x="143" y="167"/>
                  </a:cubicBezTo>
                  <a:cubicBezTo>
                    <a:pt x="143" y="167"/>
                    <a:pt x="145" y="169"/>
                    <a:pt x="145" y="169"/>
                  </a:cubicBezTo>
                  <a:cubicBezTo>
                    <a:pt x="145" y="170"/>
                    <a:pt x="147" y="172"/>
                    <a:pt x="147" y="172"/>
                  </a:cubicBezTo>
                  <a:cubicBezTo>
                    <a:pt x="149" y="173"/>
                    <a:pt x="149" y="173"/>
                    <a:pt x="149" y="173"/>
                  </a:cubicBezTo>
                  <a:cubicBezTo>
                    <a:pt x="149" y="175"/>
                    <a:pt x="149" y="175"/>
                    <a:pt x="149" y="175"/>
                  </a:cubicBezTo>
                  <a:cubicBezTo>
                    <a:pt x="148" y="178"/>
                    <a:pt x="148" y="178"/>
                    <a:pt x="148" y="178"/>
                  </a:cubicBezTo>
                  <a:cubicBezTo>
                    <a:pt x="145" y="182"/>
                    <a:pt x="145" y="182"/>
                    <a:pt x="145" y="182"/>
                  </a:cubicBezTo>
                  <a:cubicBezTo>
                    <a:pt x="145" y="182"/>
                    <a:pt x="143" y="183"/>
                    <a:pt x="143" y="183"/>
                  </a:cubicBezTo>
                  <a:cubicBezTo>
                    <a:pt x="142" y="183"/>
                    <a:pt x="140" y="185"/>
                    <a:pt x="140" y="185"/>
                  </a:cubicBezTo>
                  <a:cubicBezTo>
                    <a:pt x="140" y="185"/>
                    <a:pt x="139" y="185"/>
                    <a:pt x="139" y="185"/>
                  </a:cubicBezTo>
                  <a:cubicBezTo>
                    <a:pt x="138" y="185"/>
                    <a:pt x="136" y="184"/>
                    <a:pt x="135" y="184"/>
                  </a:cubicBezTo>
                  <a:cubicBezTo>
                    <a:pt x="135" y="184"/>
                    <a:pt x="133" y="185"/>
                    <a:pt x="133" y="185"/>
                  </a:cubicBezTo>
                  <a:cubicBezTo>
                    <a:pt x="133" y="185"/>
                    <a:pt x="130" y="187"/>
                    <a:pt x="134" y="188"/>
                  </a:cubicBezTo>
                  <a:cubicBezTo>
                    <a:pt x="138" y="188"/>
                    <a:pt x="139" y="188"/>
                    <a:pt x="140" y="188"/>
                  </a:cubicBezTo>
                  <a:cubicBezTo>
                    <a:pt x="140" y="188"/>
                    <a:pt x="144" y="188"/>
                    <a:pt x="144" y="188"/>
                  </a:cubicBezTo>
                  <a:cubicBezTo>
                    <a:pt x="144" y="188"/>
                    <a:pt x="145" y="188"/>
                    <a:pt x="146" y="189"/>
                  </a:cubicBezTo>
                  <a:cubicBezTo>
                    <a:pt x="148" y="189"/>
                    <a:pt x="149" y="189"/>
                    <a:pt x="150" y="190"/>
                  </a:cubicBezTo>
                  <a:cubicBezTo>
                    <a:pt x="151" y="190"/>
                    <a:pt x="152" y="191"/>
                    <a:pt x="152" y="191"/>
                  </a:cubicBezTo>
                  <a:cubicBezTo>
                    <a:pt x="152" y="192"/>
                    <a:pt x="152" y="192"/>
                    <a:pt x="153" y="192"/>
                  </a:cubicBezTo>
                  <a:cubicBezTo>
                    <a:pt x="154" y="192"/>
                    <a:pt x="155" y="193"/>
                    <a:pt x="155" y="193"/>
                  </a:cubicBezTo>
                  <a:cubicBezTo>
                    <a:pt x="156" y="193"/>
                    <a:pt x="156" y="193"/>
                    <a:pt x="156" y="193"/>
                  </a:cubicBezTo>
                  <a:cubicBezTo>
                    <a:pt x="156" y="193"/>
                    <a:pt x="157" y="193"/>
                    <a:pt x="158" y="193"/>
                  </a:cubicBezTo>
                  <a:cubicBezTo>
                    <a:pt x="159" y="193"/>
                    <a:pt x="159" y="192"/>
                    <a:pt x="160" y="192"/>
                  </a:cubicBezTo>
                  <a:cubicBezTo>
                    <a:pt x="161" y="192"/>
                    <a:pt x="164" y="192"/>
                    <a:pt x="164" y="192"/>
                  </a:cubicBezTo>
                  <a:cubicBezTo>
                    <a:pt x="166" y="196"/>
                    <a:pt x="166" y="196"/>
                    <a:pt x="166" y="196"/>
                  </a:cubicBezTo>
                  <a:cubicBezTo>
                    <a:pt x="166" y="196"/>
                    <a:pt x="166" y="197"/>
                    <a:pt x="167" y="197"/>
                  </a:cubicBezTo>
                  <a:cubicBezTo>
                    <a:pt x="167" y="198"/>
                    <a:pt x="169" y="199"/>
                    <a:pt x="170" y="199"/>
                  </a:cubicBezTo>
                  <a:cubicBezTo>
                    <a:pt x="171" y="199"/>
                    <a:pt x="179" y="197"/>
                    <a:pt x="179" y="197"/>
                  </a:cubicBezTo>
                  <a:cubicBezTo>
                    <a:pt x="175" y="194"/>
                    <a:pt x="175" y="194"/>
                    <a:pt x="175" y="194"/>
                  </a:cubicBezTo>
                  <a:cubicBezTo>
                    <a:pt x="175" y="194"/>
                    <a:pt x="173" y="192"/>
                    <a:pt x="172" y="191"/>
                  </a:cubicBezTo>
                  <a:cubicBezTo>
                    <a:pt x="172" y="190"/>
                    <a:pt x="167" y="187"/>
                    <a:pt x="167" y="187"/>
                  </a:cubicBezTo>
                  <a:cubicBezTo>
                    <a:pt x="162" y="186"/>
                    <a:pt x="162" y="186"/>
                    <a:pt x="162" y="186"/>
                  </a:cubicBezTo>
                  <a:cubicBezTo>
                    <a:pt x="156" y="183"/>
                    <a:pt x="156" y="183"/>
                    <a:pt x="156" y="183"/>
                  </a:cubicBezTo>
                  <a:cubicBezTo>
                    <a:pt x="150" y="181"/>
                    <a:pt x="150" y="181"/>
                    <a:pt x="150" y="181"/>
                  </a:cubicBezTo>
                  <a:cubicBezTo>
                    <a:pt x="150" y="181"/>
                    <a:pt x="152" y="177"/>
                    <a:pt x="153" y="176"/>
                  </a:cubicBezTo>
                  <a:cubicBezTo>
                    <a:pt x="153" y="175"/>
                    <a:pt x="153" y="172"/>
                    <a:pt x="154" y="172"/>
                  </a:cubicBezTo>
                  <a:cubicBezTo>
                    <a:pt x="155" y="173"/>
                    <a:pt x="157" y="173"/>
                    <a:pt x="158" y="173"/>
                  </a:cubicBezTo>
                  <a:cubicBezTo>
                    <a:pt x="159" y="173"/>
                    <a:pt x="161" y="172"/>
                    <a:pt x="162" y="172"/>
                  </a:cubicBezTo>
                  <a:cubicBezTo>
                    <a:pt x="163" y="172"/>
                    <a:pt x="165" y="173"/>
                    <a:pt x="165" y="173"/>
                  </a:cubicBezTo>
                  <a:cubicBezTo>
                    <a:pt x="165" y="173"/>
                    <a:pt x="166" y="175"/>
                    <a:pt x="166" y="176"/>
                  </a:cubicBezTo>
                  <a:cubicBezTo>
                    <a:pt x="167" y="176"/>
                    <a:pt x="167" y="178"/>
                    <a:pt x="168" y="179"/>
                  </a:cubicBezTo>
                  <a:cubicBezTo>
                    <a:pt x="169" y="179"/>
                    <a:pt x="174" y="181"/>
                    <a:pt x="174" y="181"/>
                  </a:cubicBezTo>
                  <a:cubicBezTo>
                    <a:pt x="174" y="181"/>
                    <a:pt x="180" y="183"/>
                    <a:pt x="180" y="183"/>
                  </a:cubicBezTo>
                  <a:cubicBezTo>
                    <a:pt x="181" y="183"/>
                    <a:pt x="183" y="183"/>
                    <a:pt x="183" y="183"/>
                  </a:cubicBezTo>
                  <a:cubicBezTo>
                    <a:pt x="186" y="186"/>
                    <a:pt x="186" y="186"/>
                    <a:pt x="186" y="186"/>
                  </a:cubicBezTo>
                  <a:cubicBezTo>
                    <a:pt x="192" y="185"/>
                    <a:pt x="192" y="185"/>
                    <a:pt x="192" y="185"/>
                  </a:cubicBezTo>
                  <a:cubicBezTo>
                    <a:pt x="198" y="184"/>
                    <a:pt x="198" y="184"/>
                    <a:pt x="198" y="184"/>
                  </a:cubicBezTo>
                  <a:cubicBezTo>
                    <a:pt x="199" y="186"/>
                    <a:pt x="199" y="186"/>
                    <a:pt x="199" y="186"/>
                  </a:cubicBezTo>
                  <a:cubicBezTo>
                    <a:pt x="199" y="186"/>
                    <a:pt x="202" y="188"/>
                    <a:pt x="202" y="188"/>
                  </a:cubicBezTo>
                  <a:cubicBezTo>
                    <a:pt x="202" y="189"/>
                    <a:pt x="204" y="193"/>
                    <a:pt x="204" y="193"/>
                  </a:cubicBezTo>
                  <a:cubicBezTo>
                    <a:pt x="204" y="193"/>
                    <a:pt x="204" y="196"/>
                    <a:pt x="204" y="196"/>
                  </a:cubicBezTo>
                  <a:cubicBezTo>
                    <a:pt x="204" y="197"/>
                    <a:pt x="206" y="201"/>
                    <a:pt x="206" y="201"/>
                  </a:cubicBezTo>
                  <a:cubicBezTo>
                    <a:pt x="207" y="202"/>
                    <a:pt x="211" y="206"/>
                    <a:pt x="211" y="207"/>
                  </a:cubicBezTo>
                  <a:cubicBezTo>
                    <a:pt x="211" y="207"/>
                    <a:pt x="213" y="210"/>
                    <a:pt x="214" y="210"/>
                  </a:cubicBezTo>
                  <a:cubicBezTo>
                    <a:pt x="214" y="210"/>
                    <a:pt x="215" y="209"/>
                    <a:pt x="215" y="209"/>
                  </a:cubicBezTo>
                  <a:cubicBezTo>
                    <a:pt x="216" y="209"/>
                    <a:pt x="219" y="207"/>
                    <a:pt x="219" y="207"/>
                  </a:cubicBezTo>
                  <a:cubicBezTo>
                    <a:pt x="219" y="207"/>
                    <a:pt x="222" y="207"/>
                    <a:pt x="222" y="208"/>
                  </a:cubicBezTo>
                  <a:cubicBezTo>
                    <a:pt x="222" y="209"/>
                    <a:pt x="226" y="212"/>
                    <a:pt x="226" y="212"/>
                  </a:cubicBezTo>
                  <a:cubicBezTo>
                    <a:pt x="226" y="212"/>
                    <a:pt x="227" y="216"/>
                    <a:pt x="227" y="216"/>
                  </a:cubicBezTo>
                  <a:cubicBezTo>
                    <a:pt x="226" y="217"/>
                    <a:pt x="223" y="218"/>
                    <a:pt x="223" y="219"/>
                  </a:cubicBezTo>
                  <a:cubicBezTo>
                    <a:pt x="222" y="219"/>
                    <a:pt x="219" y="219"/>
                    <a:pt x="219" y="219"/>
                  </a:cubicBezTo>
                  <a:cubicBezTo>
                    <a:pt x="218" y="220"/>
                    <a:pt x="214" y="221"/>
                    <a:pt x="214" y="221"/>
                  </a:cubicBezTo>
                  <a:cubicBezTo>
                    <a:pt x="214" y="217"/>
                    <a:pt x="214" y="217"/>
                    <a:pt x="214" y="217"/>
                  </a:cubicBezTo>
                  <a:cubicBezTo>
                    <a:pt x="214" y="217"/>
                    <a:pt x="214" y="216"/>
                    <a:pt x="213" y="216"/>
                  </a:cubicBezTo>
                  <a:cubicBezTo>
                    <a:pt x="213" y="216"/>
                    <a:pt x="207" y="214"/>
                    <a:pt x="207" y="214"/>
                  </a:cubicBezTo>
                  <a:cubicBezTo>
                    <a:pt x="206" y="209"/>
                    <a:pt x="206" y="209"/>
                    <a:pt x="206" y="209"/>
                  </a:cubicBezTo>
                  <a:cubicBezTo>
                    <a:pt x="203" y="206"/>
                    <a:pt x="203" y="206"/>
                    <a:pt x="203" y="206"/>
                  </a:cubicBezTo>
                  <a:cubicBezTo>
                    <a:pt x="200" y="204"/>
                    <a:pt x="200" y="204"/>
                    <a:pt x="200" y="204"/>
                  </a:cubicBezTo>
                  <a:cubicBezTo>
                    <a:pt x="198" y="201"/>
                    <a:pt x="198" y="201"/>
                    <a:pt x="198" y="201"/>
                  </a:cubicBezTo>
                  <a:cubicBezTo>
                    <a:pt x="194" y="201"/>
                    <a:pt x="194" y="201"/>
                    <a:pt x="194" y="201"/>
                  </a:cubicBezTo>
                  <a:cubicBezTo>
                    <a:pt x="194" y="201"/>
                    <a:pt x="192" y="202"/>
                    <a:pt x="192" y="202"/>
                  </a:cubicBezTo>
                  <a:cubicBezTo>
                    <a:pt x="191" y="203"/>
                    <a:pt x="187" y="202"/>
                    <a:pt x="187" y="202"/>
                  </a:cubicBezTo>
                  <a:cubicBezTo>
                    <a:pt x="184" y="203"/>
                    <a:pt x="184" y="203"/>
                    <a:pt x="184" y="203"/>
                  </a:cubicBezTo>
                  <a:cubicBezTo>
                    <a:pt x="184" y="205"/>
                    <a:pt x="184" y="205"/>
                    <a:pt x="184" y="205"/>
                  </a:cubicBezTo>
                  <a:cubicBezTo>
                    <a:pt x="189" y="205"/>
                    <a:pt x="189" y="205"/>
                    <a:pt x="189" y="205"/>
                  </a:cubicBezTo>
                  <a:cubicBezTo>
                    <a:pt x="193" y="206"/>
                    <a:pt x="193" y="206"/>
                    <a:pt x="193" y="206"/>
                  </a:cubicBezTo>
                  <a:cubicBezTo>
                    <a:pt x="199" y="207"/>
                    <a:pt x="199" y="207"/>
                    <a:pt x="199" y="207"/>
                  </a:cubicBezTo>
                  <a:cubicBezTo>
                    <a:pt x="199" y="211"/>
                    <a:pt x="199" y="211"/>
                    <a:pt x="199" y="211"/>
                  </a:cubicBezTo>
                  <a:cubicBezTo>
                    <a:pt x="199" y="211"/>
                    <a:pt x="200" y="213"/>
                    <a:pt x="200" y="214"/>
                  </a:cubicBezTo>
                  <a:cubicBezTo>
                    <a:pt x="200" y="215"/>
                    <a:pt x="202" y="219"/>
                    <a:pt x="202" y="219"/>
                  </a:cubicBezTo>
                  <a:cubicBezTo>
                    <a:pt x="204" y="225"/>
                    <a:pt x="204" y="225"/>
                    <a:pt x="204" y="225"/>
                  </a:cubicBezTo>
                  <a:cubicBezTo>
                    <a:pt x="206" y="229"/>
                    <a:pt x="206" y="229"/>
                    <a:pt x="206" y="229"/>
                  </a:cubicBezTo>
                  <a:cubicBezTo>
                    <a:pt x="208" y="230"/>
                    <a:pt x="208" y="230"/>
                    <a:pt x="208" y="230"/>
                  </a:cubicBezTo>
                  <a:cubicBezTo>
                    <a:pt x="208" y="234"/>
                    <a:pt x="208" y="234"/>
                    <a:pt x="208" y="234"/>
                  </a:cubicBezTo>
                  <a:cubicBezTo>
                    <a:pt x="210" y="235"/>
                    <a:pt x="210" y="235"/>
                    <a:pt x="210" y="235"/>
                  </a:cubicBezTo>
                  <a:cubicBezTo>
                    <a:pt x="210" y="235"/>
                    <a:pt x="209" y="236"/>
                    <a:pt x="209" y="237"/>
                  </a:cubicBezTo>
                  <a:cubicBezTo>
                    <a:pt x="209" y="237"/>
                    <a:pt x="207" y="240"/>
                    <a:pt x="207" y="240"/>
                  </a:cubicBezTo>
                  <a:cubicBezTo>
                    <a:pt x="207" y="240"/>
                    <a:pt x="205" y="240"/>
                    <a:pt x="204" y="240"/>
                  </a:cubicBezTo>
                  <a:cubicBezTo>
                    <a:pt x="204" y="239"/>
                    <a:pt x="203" y="237"/>
                    <a:pt x="202" y="237"/>
                  </a:cubicBezTo>
                  <a:cubicBezTo>
                    <a:pt x="200" y="236"/>
                    <a:pt x="200" y="234"/>
                    <a:pt x="199" y="234"/>
                  </a:cubicBezTo>
                  <a:cubicBezTo>
                    <a:pt x="198" y="234"/>
                    <a:pt x="195" y="234"/>
                    <a:pt x="195" y="234"/>
                  </a:cubicBezTo>
                  <a:cubicBezTo>
                    <a:pt x="195" y="234"/>
                    <a:pt x="193" y="231"/>
                    <a:pt x="192" y="230"/>
                  </a:cubicBezTo>
                  <a:cubicBezTo>
                    <a:pt x="192" y="230"/>
                    <a:pt x="191" y="229"/>
                    <a:pt x="190" y="228"/>
                  </a:cubicBezTo>
                  <a:cubicBezTo>
                    <a:pt x="189" y="227"/>
                    <a:pt x="187" y="224"/>
                    <a:pt x="187" y="225"/>
                  </a:cubicBezTo>
                  <a:cubicBezTo>
                    <a:pt x="187" y="227"/>
                    <a:pt x="188" y="229"/>
                    <a:pt x="187" y="229"/>
                  </a:cubicBezTo>
                  <a:cubicBezTo>
                    <a:pt x="185" y="229"/>
                    <a:pt x="184" y="229"/>
                    <a:pt x="184" y="229"/>
                  </a:cubicBezTo>
                  <a:cubicBezTo>
                    <a:pt x="184" y="229"/>
                    <a:pt x="182" y="231"/>
                    <a:pt x="181" y="232"/>
                  </a:cubicBezTo>
                  <a:cubicBezTo>
                    <a:pt x="181" y="232"/>
                    <a:pt x="182" y="232"/>
                    <a:pt x="180" y="233"/>
                  </a:cubicBezTo>
                  <a:cubicBezTo>
                    <a:pt x="179" y="233"/>
                    <a:pt x="177" y="233"/>
                    <a:pt x="177" y="233"/>
                  </a:cubicBezTo>
                  <a:cubicBezTo>
                    <a:pt x="177" y="232"/>
                    <a:pt x="177" y="232"/>
                    <a:pt x="177" y="231"/>
                  </a:cubicBezTo>
                  <a:cubicBezTo>
                    <a:pt x="178" y="230"/>
                    <a:pt x="184" y="227"/>
                    <a:pt x="184" y="227"/>
                  </a:cubicBezTo>
                  <a:cubicBezTo>
                    <a:pt x="184" y="226"/>
                    <a:pt x="182" y="223"/>
                    <a:pt x="182" y="223"/>
                  </a:cubicBezTo>
                  <a:cubicBezTo>
                    <a:pt x="181" y="224"/>
                    <a:pt x="181" y="224"/>
                    <a:pt x="181" y="224"/>
                  </a:cubicBezTo>
                  <a:cubicBezTo>
                    <a:pt x="178" y="226"/>
                    <a:pt x="178" y="226"/>
                    <a:pt x="178" y="226"/>
                  </a:cubicBezTo>
                  <a:cubicBezTo>
                    <a:pt x="174" y="229"/>
                    <a:pt x="174" y="229"/>
                    <a:pt x="174" y="229"/>
                  </a:cubicBezTo>
                  <a:cubicBezTo>
                    <a:pt x="171" y="230"/>
                    <a:pt x="171" y="230"/>
                    <a:pt x="171" y="230"/>
                  </a:cubicBezTo>
                  <a:cubicBezTo>
                    <a:pt x="168" y="232"/>
                    <a:pt x="168" y="232"/>
                    <a:pt x="168" y="232"/>
                  </a:cubicBezTo>
                  <a:cubicBezTo>
                    <a:pt x="164" y="233"/>
                    <a:pt x="164" y="233"/>
                    <a:pt x="164" y="233"/>
                  </a:cubicBezTo>
                  <a:cubicBezTo>
                    <a:pt x="160" y="233"/>
                    <a:pt x="160" y="233"/>
                    <a:pt x="160" y="233"/>
                  </a:cubicBezTo>
                  <a:cubicBezTo>
                    <a:pt x="158" y="232"/>
                    <a:pt x="158" y="232"/>
                    <a:pt x="158" y="232"/>
                  </a:cubicBezTo>
                  <a:cubicBezTo>
                    <a:pt x="156" y="229"/>
                    <a:pt x="156" y="229"/>
                    <a:pt x="156" y="229"/>
                  </a:cubicBezTo>
                  <a:cubicBezTo>
                    <a:pt x="155" y="229"/>
                    <a:pt x="155" y="229"/>
                    <a:pt x="155" y="229"/>
                  </a:cubicBezTo>
                  <a:cubicBezTo>
                    <a:pt x="155" y="229"/>
                    <a:pt x="154" y="227"/>
                    <a:pt x="155" y="226"/>
                  </a:cubicBezTo>
                  <a:cubicBezTo>
                    <a:pt x="155" y="226"/>
                    <a:pt x="156" y="225"/>
                    <a:pt x="158" y="225"/>
                  </a:cubicBezTo>
                  <a:cubicBezTo>
                    <a:pt x="160" y="225"/>
                    <a:pt x="161" y="225"/>
                    <a:pt x="162" y="225"/>
                  </a:cubicBezTo>
                  <a:cubicBezTo>
                    <a:pt x="163" y="225"/>
                    <a:pt x="164" y="224"/>
                    <a:pt x="164" y="224"/>
                  </a:cubicBezTo>
                  <a:cubicBezTo>
                    <a:pt x="164" y="224"/>
                    <a:pt x="165" y="224"/>
                    <a:pt x="165" y="223"/>
                  </a:cubicBezTo>
                  <a:cubicBezTo>
                    <a:pt x="165" y="222"/>
                    <a:pt x="162" y="218"/>
                    <a:pt x="162" y="218"/>
                  </a:cubicBezTo>
                  <a:cubicBezTo>
                    <a:pt x="162" y="218"/>
                    <a:pt x="158" y="218"/>
                    <a:pt x="157" y="219"/>
                  </a:cubicBezTo>
                  <a:cubicBezTo>
                    <a:pt x="155" y="219"/>
                    <a:pt x="155" y="221"/>
                    <a:pt x="153" y="220"/>
                  </a:cubicBezTo>
                  <a:cubicBezTo>
                    <a:pt x="151" y="219"/>
                    <a:pt x="146" y="217"/>
                    <a:pt x="146" y="217"/>
                  </a:cubicBezTo>
                  <a:cubicBezTo>
                    <a:pt x="142" y="213"/>
                    <a:pt x="142" y="213"/>
                    <a:pt x="142" y="213"/>
                  </a:cubicBezTo>
                  <a:cubicBezTo>
                    <a:pt x="140" y="215"/>
                    <a:pt x="140" y="215"/>
                    <a:pt x="140" y="215"/>
                  </a:cubicBezTo>
                  <a:cubicBezTo>
                    <a:pt x="137" y="217"/>
                    <a:pt x="137" y="217"/>
                    <a:pt x="137" y="217"/>
                  </a:cubicBezTo>
                  <a:cubicBezTo>
                    <a:pt x="137" y="217"/>
                    <a:pt x="137" y="219"/>
                    <a:pt x="135" y="217"/>
                  </a:cubicBezTo>
                  <a:cubicBezTo>
                    <a:pt x="133" y="214"/>
                    <a:pt x="133" y="212"/>
                    <a:pt x="133" y="212"/>
                  </a:cubicBezTo>
                  <a:cubicBezTo>
                    <a:pt x="130" y="212"/>
                    <a:pt x="130" y="212"/>
                    <a:pt x="130" y="212"/>
                  </a:cubicBezTo>
                  <a:cubicBezTo>
                    <a:pt x="129" y="215"/>
                    <a:pt x="129" y="215"/>
                    <a:pt x="129" y="215"/>
                  </a:cubicBezTo>
                  <a:cubicBezTo>
                    <a:pt x="129" y="215"/>
                    <a:pt x="127" y="218"/>
                    <a:pt x="127" y="218"/>
                  </a:cubicBezTo>
                  <a:cubicBezTo>
                    <a:pt x="126" y="218"/>
                    <a:pt x="123" y="218"/>
                    <a:pt x="122" y="219"/>
                  </a:cubicBezTo>
                  <a:cubicBezTo>
                    <a:pt x="122" y="219"/>
                    <a:pt x="117" y="219"/>
                    <a:pt x="117" y="219"/>
                  </a:cubicBezTo>
                  <a:cubicBezTo>
                    <a:pt x="110" y="217"/>
                    <a:pt x="110" y="217"/>
                    <a:pt x="110" y="217"/>
                  </a:cubicBezTo>
                  <a:cubicBezTo>
                    <a:pt x="110" y="217"/>
                    <a:pt x="108" y="218"/>
                    <a:pt x="108" y="218"/>
                  </a:cubicBezTo>
                  <a:cubicBezTo>
                    <a:pt x="107" y="219"/>
                    <a:pt x="97" y="221"/>
                    <a:pt x="97" y="221"/>
                  </a:cubicBezTo>
                  <a:cubicBezTo>
                    <a:pt x="92" y="224"/>
                    <a:pt x="92" y="224"/>
                    <a:pt x="92" y="224"/>
                  </a:cubicBezTo>
                  <a:cubicBezTo>
                    <a:pt x="89" y="224"/>
                    <a:pt x="89" y="224"/>
                    <a:pt x="89" y="224"/>
                  </a:cubicBezTo>
                  <a:cubicBezTo>
                    <a:pt x="86" y="220"/>
                    <a:pt x="86" y="220"/>
                    <a:pt x="86" y="220"/>
                  </a:cubicBezTo>
                  <a:cubicBezTo>
                    <a:pt x="84" y="217"/>
                    <a:pt x="84" y="217"/>
                    <a:pt x="84" y="217"/>
                  </a:cubicBezTo>
                  <a:cubicBezTo>
                    <a:pt x="84" y="221"/>
                    <a:pt x="84" y="221"/>
                    <a:pt x="84" y="221"/>
                  </a:cubicBezTo>
                  <a:cubicBezTo>
                    <a:pt x="83" y="223"/>
                    <a:pt x="83" y="223"/>
                    <a:pt x="83" y="223"/>
                  </a:cubicBezTo>
                  <a:cubicBezTo>
                    <a:pt x="83" y="223"/>
                    <a:pt x="79" y="227"/>
                    <a:pt x="78" y="228"/>
                  </a:cubicBezTo>
                  <a:cubicBezTo>
                    <a:pt x="78" y="228"/>
                    <a:pt x="73" y="223"/>
                    <a:pt x="73" y="223"/>
                  </a:cubicBezTo>
                  <a:cubicBezTo>
                    <a:pt x="72" y="216"/>
                    <a:pt x="72" y="216"/>
                    <a:pt x="72" y="216"/>
                  </a:cubicBezTo>
                  <a:cubicBezTo>
                    <a:pt x="67" y="211"/>
                    <a:pt x="67" y="211"/>
                    <a:pt x="67" y="211"/>
                  </a:cubicBezTo>
                  <a:cubicBezTo>
                    <a:pt x="64" y="212"/>
                    <a:pt x="64" y="212"/>
                    <a:pt x="64" y="212"/>
                  </a:cubicBezTo>
                  <a:cubicBezTo>
                    <a:pt x="63" y="207"/>
                    <a:pt x="63" y="207"/>
                    <a:pt x="63" y="207"/>
                  </a:cubicBezTo>
                  <a:cubicBezTo>
                    <a:pt x="61" y="204"/>
                    <a:pt x="61" y="204"/>
                    <a:pt x="61" y="204"/>
                  </a:cubicBezTo>
                  <a:cubicBezTo>
                    <a:pt x="57" y="204"/>
                    <a:pt x="57" y="204"/>
                    <a:pt x="57" y="204"/>
                  </a:cubicBezTo>
                  <a:cubicBezTo>
                    <a:pt x="56" y="206"/>
                    <a:pt x="56" y="206"/>
                    <a:pt x="56" y="206"/>
                  </a:cubicBezTo>
                  <a:cubicBezTo>
                    <a:pt x="55" y="209"/>
                    <a:pt x="55" y="209"/>
                    <a:pt x="55" y="209"/>
                  </a:cubicBezTo>
                  <a:cubicBezTo>
                    <a:pt x="55" y="209"/>
                    <a:pt x="56" y="212"/>
                    <a:pt x="56" y="212"/>
                  </a:cubicBezTo>
                  <a:cubicBezTo>
                    <a:pt x="56" y="213"/>
                    <a:pt x="55" y="214"/>
                    <a:pt x="54" y="214"/>
                  </a:cubicBezTo>
                  <a:cubicBezTo>
                    <a:pt x="54" y="214"/>
                    <a:pt x="49" y="216"/>
                    <a:pt x="49" y="216"/>
                  </a:cubicBezTo>
                  <a:cubicBezTo>
                    <a:pt x="49" y="216"/>
                    <a:pt x="48" y="213"/>
                    <a:pt x="48" y="212"/>
                  </a:cubicBezTo>
                  <a:cubicBezTo>
                    <a:pt x="48" y="210"/>
                    <a:pt x="48" y="207"/>
                    <a:pt x="48" y="207"/>
                  </a:cubicBezTo>
                  <a:cubicBezTo>
                    <a:pt x="48" y="207"/>
                    <a:pt x="52" y="205"/>
                    <a:pt x="52" y="205"/>
                  </a:cubicBezTo>
                  <a:cubicBezTo>
                    <a:pt x="52" y="204"/>
                    <a:pt x="55" y="199"/>
                    <a:pt x="55" y="199"/>
                  </a:cubicBezTo>
                  <a:cubicBezTo>
                    <a:pt x="55" y="196"/>
                    <a:pt x="55" y="196"/>
                    <a:pt x="55" y="196"/>
                  </a:cubicBezTo>
                  <a:cubicBezTo>
                    <a:pt x="55" y="196"/>
                    <a:pt x="59" y="195"/>
                    <a:pt x="60" y="195"/>
                  </a:cubicBezTo>
                  <a:cubicBezTo>
                    <a:pt x="61" y="195"/>
                    <a:pt x="63" y="195"/>
                    <a:pt x="64" y="196"/>
                  </a:cubicBezTo>
                  <a:cubicBezTo>
                    <a:pt x="66" y="197"/>
                    <a:pt x="65" y="197"/>
                    <a:pt x="67" y="197"/>
                  </a:cubicBezTo>
                  <a:cubicBezTo>
                    <a:pt x="69" y="196"/>
                    <a:pt x="71" y="195"/>
                    <a:pt x="71" y="194"/>
                  </a:cubicBezTo>
                  <a:cubicBezTo>
                    <a:pt x="71" y="193"/>
                    <a:pt x="72" y="189"/>
                    <a:pt x="69" y="189"/>
                  </a:cubicBezTo>
                  <a:cubicBezTo>
                    <a:pt x="67" y="189"/>
                    <a:pt x="64" y="191"/>
                    <a:pt x="63" y="191"/>
                  </a:cubicBezTo>
                  <a:cubicBezTo>
                    <a:pt x="62" y="192"/>
                    <a:pt x="61" y="191"/>
                    <a:pt x="59" y="190"/>
                  </a:cubicBezTo>
                  <a:cubicBezTo>
                    <a:pt x="58" y="190"/>
                    <a:pt x="56" y="189"/>
                    <a:pt x="56" y="189"/>
                  </a:cubicBezTo>
                  <a:cubicBezTo>
                    <a:pt x="53" y="192"/>
                    <a:pt x="53" y="192"/>
                    <a:pt x="53" y="192"/>
                  </a:cubicBezTo>
                  <a:cubicBezTo>
                    <a:pt x="53" y="192"/>
                    <a:pt x="55" y="196"/>
                    <a:pt x="51" y="193"/>
                  </a:cubicBezTo>
                  <a:cubicBezTo>
                    <a:pt x="47" y="191"/>
                    <a:pt x="47" y="190"/>
                    <a:pt x="47" y="190"/>
                  </a:cubicBezTo>
                  <a:cubicBezTo>
                    <a:pt x="43" y="186"/>
                    <a:pt x="43" y="186"/>
                    <a:pt x="43" y="186"/>
                  </a:cubicBezTo>
                  <a:cubicBezTo>
                    <a:pt x="41" y="179"/>
                    <a:pt x="41" y="179"/>
                    <a:pt x="41" y="179"/>
                  </a:cubicBezTo>
                  <a:cubicBezTo>
                    <a:pt x="38" y="175"/>
                    <a:pt x="38" y="175"/>
                    <a:pt x="38" y="175"/>
                  </a:cubicBezTo>
                  <a:cubicBezTo>
                    <a:pt x="38" y="175"/>
                    <a:pt x="37" y="177"/>
                    <a:pt x="36" y="179"/>
                  </a:cubicBezTo>
                  <a:cubicBezTo>
                    <a:pt x="35" y="180"/>
                    <a:pt x="33" y="180"/>
                    <a:pt x="32" y="179"/>
                  </a:cubicBezTo>
                  <a:cubicBezTo>
                    <a:pt x="32" y="177"/>
                    <a:pt x="29" y="173"/>
                    <a:pt x="29" y="173"/>
                  </a:cubicBezTo>
                  <a:cubicBezTo>
                    <a:pt x="30" y="169"/>
                    <a:pt x="30" y="169"/>
                    <a:pt x="30" y="169"/>
                  </a:cubicBezTo>
                  <a:cubicBezTo>
                    <a:pt x="26" y="168"/>
                    <a:pt x="26" y="168"/>
                    <a:pt x="26" y="168"/>
                  </a:cubicBezTo>
                  <a:cubicBezTo>
                    <a:pt x="26" y="168"/>
                    <a:pt x="24" y="167"/>
                    <a:pt x="24" y="166"/>
                  </a:cubicBezTo>
                  <a:cubicBezTo>
                    <a:pt x="25" y="164"/>
                    <a:pt x="27" y="161"/>
                    <a:pt x="27" y="161"/>
                  </a:cubicBezTo>
                  <a:cubicBezTo>
                    <a:pt x="29" y="157"/>
                    <a:pt x="29" y="157"/>
                    <a:pt x="29" y="157"/>
                  </a:cubicBezTo>
                  <a:cubicBezTo>
                    <a:pt x="29" y="157"/>
                    <a:pt x="29" y="154"/>
                    <a:pt x="28" y="153"/>
                  </a:cubicBezTo>
                  <a:cubicBezTo>
                    <a:pt x="28" y="152"/>
                    <a:pt x="27" y="139"/>
                    <a:pt x="27" y="139"/>
                  </a:cubicBezTo>
                  <a:cubicBezTo>
                    <a:pt x="35" y="134"/>
                    <a:pt x="35" y="134"/>
                    <a:pt x="35" y="134"/>
                  </a:cubicBezTo>
                  <a:cubicBezTo>
                    <a:pt x="40" y="126"/>
                    <a:pt x="40" y="126"/>
                    <a:pt x="40" y="126"/>
                  </a:cubicBezTo>
                  <a:cubicBezTo>
                    <a:pt x="42" y="117"/>
                    <a:pt x="42" y="117"/>
                    <a:pt x="42" y="117"/>
                  </a:cubicBezTo>
                  <a:cubicBezTo>
                    <a:pt x="45" y="109"/>
                    <a:pt x="45" y="109"/>
                    <a:pt x="45" y="109"/>
                  </a:cubicBezTo>
                  <a:cubicBezTo>
                    <a:pt x="45" y="109"/>
                    <a:pt x="49" y="105"/>
                    <a:pt x="49" y="106"/>
                  </a:cubicBezTo>
                  <a:cubicBezTo>
                    <a:pt x="50" y="107"/>
                    <a:pt x="49" y="98"/>
                    <a:pt x="49" y="98"/>
                  </a:cubicBezTo>
                  <a:cubicBezTo>
                    <a:pt x="46" y="95"/>
                    <a:pt x="46" y="95"/>
                    <a:pt x="46" y="95"/>
                  </a:cubicBezTo>
                  <a:cubicBezTo>
                    <a:pt x="46" y="90"/>
                    <a:pt x="46" y="90"/>
                    <a:pt x="46" y="90"/>
                  </a:cubicBezTo>
                  <a:cubicBezTo>
                    <a:pt x="46" y="90"/>
                    <a:pt x="51" y="89"/>
                    <a:pt x="52" y="89"/>
                  </a:cubicBezTo>
                  <a:cubicBezTo>
                    <a:pt x="53" y="89"/>
                    <a:pt x="55" y="88"/>
                    <a:pt x="58" y="87"/>
                  </a:cubicBezTo>
                  <a:cubicBezTo>
                    <a:pt x="60" y="87"/>
                    <a:pt x="62" y="85"/>
                    <a:pt x="64" y="85"/>
                  </a:cubicBezTo>
                  <a:cubicBezTo>
                    <a:pt x="65" y="85"/>
                    <a:pt x="70" y="85"/>
                    <a:pt x="70" y="85"/>
                  </a:cubicBezTo>
                  <a:cubicBezTo>
                    <a:pt x="70" y="85"/>
                    <a:pt x="75" y="82"/>
                    <a:pt x="76" y="81"/>
                  </a:cubicBezTo>
                  <a:cubicBezTo>
                    <a:pt x="77" y="80"/>
                    <a:pt x="80" y="76"/>
                    <a:pt x="80" y="76"/>
                  </a:cubicBezTo>
                  <a:cubicBezTo>
                    <a:pt x="80" y="76"/>
                    <a:pt x="81" y="71"/>
                    <a:pt x="83" y="70"/>
                  </a:cubicBezTo>
                  <a:cubicBezTo>
                    <a:pt x="84" y="70"/>
                    <a:pt x="87" y="68"/>
                    <a:pt x="89" y="68"/>
                  </a:cubicBezTo>
                  <a:cubicBezTo>
                    <a:pt x="91" y="67"/>
                    <a:pt x="96" y="66"/>
                    <a:pt x="97" y="66"/>
                  </a:cubicBezTo>
                  <a:cubicBezTo>
                    <a:pt x="98" y="66"/>
                    <a:pt x="110" y="64"/>
                    <a:pt x="110" y="64"/>
                  </a:cubicBezTo>
                  <a:cubicBezTo>
                    <a:pt x="115" y="60"/>
                    <a:pt x="115" y="60"/>
                    <a:pt x="115" y="60"/>
                  </a:cubicBezTo>
                  <a:cubicBezTo>
                    <a:pt x="114" y="51"/>
                    <a:pt x="114" y="51"/>
                    <a:pt x="114" y="51"/>
                  </a:cubicBezTo>
                  <a:cubicBezTo>
                    <a:pt x="129" y="49"/>
                    <a:pt x="129" y="49"/>
                    <a:pt x="129" y="49"/>
                  </a:cubicBezTo>
                  <a:cubicBezTo>
                    <a:pt x="135" y="45"/>
                    <a:pt x="135" y="45"/>
                    <a:pt x="135" y="45"/>
                  </a:cubicBezTo>
                  <a:cubicBezTo>
                    <a:pt x="135" y="45"/>
                    <a:pt x="138" y="42"/>
                    <a:pt x="139" y="42"/>
                  </a:cubicBezTo>
                  <a:cubicBezTo>
                    <a:pt x="140" y="43"/>
                    <a:pt x="142" y="42"/>
                    <a:pt x="142" y="42"/>
                  </a:cubicBezTo>
                  <a:cubicBezTo>
                    <a:pt x="149" y="40"/>
                    <a:pt x="149" y="40"/>
                    <a:pt x="149" y="40"/>
                  </a:cubicBezTo>
                  <a:cubicBezTo>
                    <a:pt x="149" y="40"/>
                    <a:pt x="158" y="37"/>
                    <a:pt x="159" y="36"/>
                  </a:cubicBezTo>
                  <a:cubicBezTo>
                    <a:pt x="159" y="36"/>
                    <a:pt x="164" y="34"/>
                    <a:pt x="164" y="34"/>
                  </a:cubicBezTo>
                  <a:cubicBezTo>
                    <a:pt x="166" y="30"/>
                    <a:pt x="166" y="30"/>
                    <a:pt x="166" y="30"/>
                  </a:cubicBezTo>
                  <a:cubicBezTo>
                    <a:pt x="166" y="30"/>
                    <a:pt x="168" y="28"/>
                    <a:pt x="171" y="28"/>
                  </a:cubicBezTo>
                  <a:cubicBezTo>
                    <a:pt x="173" y="28"/>
                    <a:pt x="175" y="28"/>
                    <a:pt x="176" y="28"/>
                  </a:cubicBezTo>
                  <a:cubicBezTo>
                    <a:pt x="176" y="27"/>
                    <a:pt x="177" y="25"/>
                    <a:pt x="178" y="25"/>
                  </a:cubicBezTo>
                  <a:cubicBezTo>
                    <a:pt x="179" y="25"/>
                    <a:pt x="185" y="24"/>
                    <a:pt x="185" y="24"/>
                  </a:cubicBezTo>
                  <a:cubicBezTo>
                    <a:pt x="188" y="29"/>
                    <a:pt x="188" y="29"/>
                    <a:pt x="188" y="29"/>
                  </a:cubicBezTo>
                  <a:cubicBezTo>
                    <a:pt x="188" y="29"/>
                    <a:pt x="194" y="33"/>
                    <a:pt x="195" y="33"/>
                  </a:cubicBezTo>
                  <a:cubicBezTo>
                    <a:pt x="196" y="33"/>
                    <a:pt x="201" y="29"/>
                    <a:pt x="201" y="29"/>
                  </a:cubicBezTo>
                  <a:cubicBezTo>
                    <a:pt x="211" y="32"/>
                    <a:pt x="211" y="32"/>
                    <a:pt x="211" y="32"/>
                  </a:cubicBezTo>
                  <a:cubicBezTo>
                    <a:pt x="219" y="34"/>
                    <a:pt x="219" y="34"/>
                    <a:pt x="219" y="34"/>
                  </a:cubicBezTo>
                  <a:cubicBezTo>
                    <a:pt x="222" y="32"/>
                    <a:pt x="222" y="32"/>
                    <a:pt x="222" y="32"/>
                  </a:cubicBezTo>
                  <a:close/>
                  <a:moveTo>
                    <a:pt x="188" y="149"/>
                  </a:moveTo>
                  <a:cubicBezTo>
                    <a:pt x="188" y="149"/>
                    <a:pt x="188" y="149"/>
                    <a:pt x="188" y="149"/>
                  </a:cubicBezTo>
                  <a:cubicBezTo>
                    <a:pt x="189" y="150"/>
                    <a:pt x="189" y="150"/>
                    <a:pt x="189" y="150"/>
                  </a:cubicBezTo>
                  <a:cubicBezTo>
                    <a:pt x="189" y="150"/>
                    <a:pt x="191" y="150"/>
                    <a:pt x="192" y="149"/>
                  </a:cubicBezTo>
                  <a:cubicBezTo>
                    <a:pt x="193" y="149"/>
                    <a:pt x="191" y="148"/>
                    <a:pt x="191" y="148"/>
                  </a:cubicBezTo>
                  <a:cubicBezTo>
                    <a:pt x="189" y="148"/>
                    <a:pt x="189" y="148"/>
                    <a:pt x="189" y="148"/>
                  </a:cubicBezTo>
                  <a:cubicBezTo>
                    <a:pt x="189" y="148"/>
                    <a:pt x="188" y="149"/>
                    <a:pt x="188" y="149"/>
                  </a:cubicBezTo>
                  <a:close/>
                  <a:moveTo>
                    <a:pt x="184" y="157"/>
                  </a:moveTo>
                  <a:cubicBezTo>
                    <a:pt x="184" y="157"/>
                    <a:pt x="184" y="157"/>
                    <a:pt x="184" y="157"/>
                  </a:cubicBezTo>
                  <a:cubicBezTo>
                    <a:pt x="185" y="158"/>
                    <a:pt x="185" y="158"/>
                    <a:pt x="185" y="158"/>
                  </a:cubicBezTo>
                  <a:cubicBezTo>
                    <a:pt x="185" y="158"/>
                    <a:pt x="186" y="155"/>
                    <a:pt x="187" y="154"/>
                  </a:cubicBezTo>
                  <a:cubicBezTo>
                    <a:pt x="188" y="152"/>
                    <a:pt x="186" y="153"/>
                    <a:pt x="186" y="153"/>
                  </a:cubicBezTo>
                  <a:cubicBezTo>
                    <a:pt x="185" y="154"/>
                    <a:pt x="185" y="154"/>
                    <a:pt x="185" y="154"/>
                  </a:cubicBezTo>
                  <a:cubicBezTo>
                    <a:pt x="185" y="154"/>
                    <a:pt x="184" y="157"/>
                    <a:pt x="184" y="157"/>
                  </a:cubicBezTo>
                  <a:close/>
                  <a:moveTo>
                    <a:pt x="318" y="231"/>
                  </a:moveTo>
                  <a:cubicBezTo>
                    <a:pt x="318" y="231"/>
                    <a:pt x="318" y="231"/>
                    <a:pt x="318" y="231"/>
                  </a:cubicBezTo>
                  <a:cubicBezTo>
                    <a:pt x="318" y="231"/>
                    <a:pt x="321" y="233"/>
                    <a:pt x="321" y="233"/>
                  </a:cubicBezTo>
                  <a:cubicBezTo>
                    <a:pt x="319" y="237"/>
                    <a:pt x="319" y="237"/>
                    <a:pt x="319" y="237"/>
                  </a:cubicBezTo>
                  <a:cubicBezTo>
                    <a:pt x="316" y="235"/>
                    <a:pt x="316" y="235"/>
                    <a:pt x="316" y="235"/>
                  </a:cubicBezTo>
                  <a:cubicBezTo>
                    <a:pt x="318" y="231"/>
                    <a:pt x="318" y="231"/>
                    <a:pt x="318" y="231"/>
                  </a:cubicBezTo>
                  <a:close/>
                  <a:moveTo>
                    <a:pt x="342" y="250"/>
                  </a:moveTo>
                  <a:cubicBezTo>
                    <a:pt x="342" y="250"/>
                    <a:pt x="342" y="250"/>
                    <a:pt x="342" y="250"/>
                  </a:cubicBezTo>
                  <a:cubicBezTo>
                    <a:pt x="342" y="250"/>
                    <a:pt x="347" y="251"/>
                    <a:pt x="347" y="250"/>
                  </a:cubicBezTo>
                  <a:cubicBezTo>
                    <a:pt x="347" y="249"/>
                    <a:pt x="348" y="247"/>
                    <a:pt x="348" y="247"/>
                  </a:cubicBezTo>
                  <a:cubicBezTo>
                    <a:pt x="347" y="246"/>
                    <a:pt x="344" y="245"/>
                    <a:pt x="344" y="245"/>
                  </a:cubicBezTo>
                  <a:cubicBezTo>
                    <a:pt x="343" y="245"/>
                    <a:pt x="342" y="245"/>
                    <a:pt x="341" y="244"/>
                  </a:cubicBezTo>
                  <a:cubicBezTo>
                    <a:pt x="335" y="237"/>
                    <a:pt x="339" y="246"/>
                    <a:pt x="342" y="247"/>
                  </a:cubicBezTo>
                  <a:cubicBezTo>
                    <a:pt x="342" y="248"/>
                    <a:pt x="342" y="248"/>
                    <a:pt x="342" y="248"/>
                  </a:cubicBezTo>
                  <a:cubicBezTo>
                    <a:pt x="342" y="250"/>
                    <a:pt x="342" y="250"/>
                    <a:pt x="342" y="250"/>
                  </a:cubicBezTo>
                  <a:close/>
                  <a:moveTo>
                    <a:pt x="349" y="257"/>
                  </a:moveTo>
                  <a:cubicBezTo>
                    <a:pt x="349" y="257"/>
                    <a:pt x="349" y="257"/>
                    <a:pt x="349" y="257"/>
                  </a:cubicBezTo>
                  <a:cubicBezTo>
                    <a:pt x="353" y="252"/>
                    <a:pt x="353" y="252"/>
                    <a:pt x="353" y="252"/>
                  </a:cubicBezTo>
                  <a:cubicBezTo>
                    <a:pt x="353" y="252"/>
                    <a:pt x="355" y="250"/>
                    <a:pt x="356" y="250"/>
                  </a:cubicBezTo>
                  <a:cubicBezTo>
                    <a:pt x="357" y="250"/>
                    <a:pt x="361" y="249"/>
                    <a:pt x="361" y="249"/>
                  </a:cubicBezTo>
                  <a:cubicBezTo>
                    <a:pt x="361" y="249"/>
                    <a:pt x="364" y="250"/>
                    <a:pt x="362" y="251"/>
                  </a:cubicBezTo>
                  <a:cubicBezTo>
                    <a:pt x="361" y="252"/>
                    <a:pt x="358" y="254"/>
                    <a:pt x="357" y="254"/>
                  </a:cubicBezTo>
                  <a:cubicBezTo>
                    <a:pt x="356" y="255"/>
                    <a:pt x="354" y="258"/>
                    <a:pt x="354" y="258"/>
                  </a:cubicBezTo>
                  <a:cubicBezTo>
                    <a:pt x="350" y="259"/>
                    <a:pt x="350" y="259"/>
                    <a:pt x="350" y="259"/>
                  </a:cubicBezTo>
                  <a:cubicBezTo>
                    <a:pt x="346" y="261"/>
                    <a:pt x="346" y="261"/>
                    <a:pt x="346" y="261"/>
                  </a:cubicBezTo>
                  <a:cubicBezTo>
                    <a:pt x="347" y="265"/>
                    <a:pt x="347" y="265"/>
                    <a:pt x="347" y="265"/>
                  </a:cubicBezTo>
                  <a:cubicBezTo>
                    <a:pt x="347" y="265"/>
                    <a:pt x="346" y="266"/>
                    <a:pt x="345" y="266"/>
                  </a:cubicBezTo>
                  <a:cubicBezTo>
                    <a:pt x="345" y="265"/>
                    <a:pt x="342" y="263"/>
                    <a:pt x="342" y="263"/>
                  </a:cubicBezTo>
                  <a:cubicBezTo>
                    <a:pt x="343" y="258"/>
                    <a:pt x="343" y="258"/>
                    <a:pt x="343" y="258"/>
                  </a:cubicBezTo>
                  <a:cubicBezTo>
                    <a:pt x="347" y="258"/>
                    <a:pt x="347" y="258"/>
                    <a:pt x="347" y="258"/>
                  </a:cubicBezTo>
                  <a:cubicBezTo>
                    <a:pt x="349" y="257"/>
                    <a:pt x="349" y="257"/>
                    <a:pt x="349" y="257"/>
                  </a:cubicBezTo>
                  <a:close/>
                  <a:moveTo>
                    <a:pt x="388" y="286"/>
                  </a:moveTo>
                  <a:cubicBezTo>
                    <a:pt x="388" y="286"/>
                    <a:pt x="388" y="286"/>
                    <a:pt x="388" y="286"/>
                  </a:cubicBezTo>
                  <a:cubicBezTo>
                    <a:pt x="388" y="286"/>
                    <a:pt x="392" y="290"/>
                    <a:pt x="392" y="290"/>
                  </a:cubicBezTo>
                  <a:cubicBezTo>
                    <a:pt x="391" y="295"/>
                    <a:pt x="391" y="295"/>
                    <a:pt x="391" y="295"/>
                  </a:cubicBezTo>
                  <a:cubicBezTo>
                    <a:pt x="391" y="295"/>
                    <a:pt x="391" y="297"/>
                    <a:pt x="393" y="297"/>
                  </a:cubicBezTo>
                  <a:cubicBezTo>
                    <a:pt x="395" y="298"/>
                    <a:pt x="398" y="298"/>
                    <a:pt x="398" y="296"/>
                  </a:cubicBezTo>
                  <a:cubicBezTo>
                    <a:pt x="398" y="294"/>
                    <a:pt x="399" y="292"/>
                    <a:pt x="400" y="291"/>
                  </a:cubicBezTo>
                  <a:cubicBezTo>
                    <a:pt x="401" y="289"/>
                    <a:pt x="403" y="286"/>
                    <a:pt x="403" y="286"/>
                  </a:cubicBezTo>
                  <a:cubicBezTo>
                    <a:pt x="403" y="286"/>
                    <a:pt x="404" y="286"/>
                    <a:pt x="405" y="285"/>
                  </a:cubicBezTo>
                  <a:cubicBezTo>
                    <a:pt x="406" y="285"/>
                    <a:pt x="404" y="282"/>
                    <a:pt x="404" y="282"/>
                  </a:cubicBezTo>
                  <a:cubicBezTo>
                    <a:pt x="404" y="282"/>
                    <a:pt x="403" y="282"/>
                    <a:pt x="405" y="278"/>
                  </a:cubicBezTo>
                  <a:cubicBezTo>
                    <a:pt x="407" y="275"/>
                    <a:pt x="407" y="275"/>
                    <a:pt x="407" y="275"/>
                  </a:cubicBezTo>
                  <a:cubicBezTo>
                    <a:pt x="407" y="274"/>
                    <a:pt x="408" y="271"/>
                    <a:pt x="408" y="270"/>
                  </a:cubicBezTo>
                  <a:cubicBezTo>
                    <a:pt x="407" y="268"/>
                    <a:pt x="406" y="263"/>
                    <a:pt x="406" y="263"/>
                  </a:cubicBezTo>
                  <a:cubicBezTo>
                    <a:pt x="404" y="265"/>
                    <a:pt x="404" y="265"/>
                    <a:pt x="404" y="265"/>
                  </a:cubicBezTo>
                  <a:cubicBezTo>
                    <a:pt x="404" y="265"/>
                    <a:pt x="402" y="267"/>
                    <a:pt x="400" y="267"/>
                  </a:cubicBezTo>
                  <a:cubicBezTo>
                    <a:pt x="398" y="268"/>
                    <a:pt x="396" y="269"/>
                    <a:pt x="396" y="270"/>
                  </a:cubicBezTo>
                  <a:cubicBezTo>
                    <a:pt x="396" y="270"/>
                    <a:pt x="396" y="273"/>
                    <a:pt x="395" y="274"/>
                  </a:cubicBezTo>
                  <a:cubicBezTo>
                    <a:pt x="394" y="275"/>
                    <a:pt x="391" y="278"/>
                    <a:pt x="391" y="278"/>
                  </a:cubicBezTo>
                  <a:cubicBezTo>
                    <a:pt x="389" y="283"/>
                    <a:pt x="389" y="283"/>
                    <a:pt x="389" y="283"/>
                  </a:cubicBezTo>
                  <a:cubicBezTo>
                    <a:pt x="389" y="283"/>
                    <a:pt x="388" y="286"/>
                    <a:pt x="388" y="286"/>
                  </a:cubicBezTo>
                  <a:close/>
                  <a:moveTo>
                    <a:pt x="373" y="331"/>
                  </a:moveTo>
                  <a:cubicBezTo>
                    <a:pt x="373" y="331"/>
                    <a:pt x="373" y="331"/>
                    <a:pt x="373" y="331"/>
                  </a:cubicBezTo>
                  <a:cubicBezTo>
                    <a:pt x="371" y="330"/>
                    <a:pt x="369" y="328"/>
                    <a:pt x="369" y="326"/>
                  </a:cubicBezTo>
                  <a:cubicBezTo>
                    <a:pt x="369" y="325"/>
                    <a:pt x="370" y="323"/>
                    <a:pt x="370" y="323"/>
                  </a:cubicBezTo>
                  <a:cubicBezTo>
                    <a:pt x="370" y="323"/>
                    <a:pt x="368" y="322"/>
                    <a:pt x="368" y="321"/>
                  </a:cubicBezTo>
                  <a:cubicBezTo>
                    <a:pt x="368" y="321"/>
                    <a:pt x="370" y="317"/>
                    <a:pt x="370" y="315"/>
                  </a:cubicBezTo>
                  <a:cubicBezTo>
                    <a:pt x="369" y="314"/>
                    <a:pt x="370" y="308"/>
                    <a:pt x="370" y="308"/>
                  </a:cubicBezTo>
                  <a:cubicBezTo>
                    <a:pt x="370" y="308"/>
                    <a:pt x="373" y="307"/>
                    <a:pt x="373" y="308"/>
                  </a:cubicBezTo>
                  <a:cubicBezTo>
                    <a:pt x="373" y="309"/>
                    <a:pt x="372" y="312"/>
                    <a:pt x="372" y="313"/>
                  </a:cubicBezTo>
                  <a:cubicBezTo>
                    <a:pt x="372" y="314"/>
                    <a:pt x="371" y="318"/>
                    <a:pt x="371" y="319"/>
                  </a:cubicBezTo>
                  <a:cubicBezTo>
                    <a:pt x="371" y="319"/>
                    <a:pt x="372" y="318"/>
                    <a:pt x="374" y="320"/>
                  </a:cubicBezTo>
                  <a:cubicBezTo>
                    <a:pt x="376" y="322"/>
                    <a:pt x="376" y="325"/>
                    <a:pt x="376" y="325"/>
                  </a:cubicBezTo>
                  <a:cubicBezTo>
                    <a:pt x="374" y="327"/>
                    <a:pt x="374" y="327"/>
                    <a:pt x="374" y="327"/>
                  </a:cubicBezTo>
                  <a:cubicBezTo>
                    <a:pt x="373" y="331"/>
                    <a:pt x="373" y="331"/>
                    <a:pt x="373" y="331"/>
                  </a:cubicBezTo>
                  <a:close/>
                  <a:moveTo>
                    <a:pt x="361" y="333"/>
                  </a:moveTo>
                  <a:cubicBezTo>
                    <a:pt x="361" y="333"/>
                    <a:pt x="361" y="333"/>
                    <a:pt x="361" y="333"/>
                  </a:cubicBezTo>
                  <a:cubicBezTo>
                    <a:pt x="361" y="333"/>
                    <a:pt x="360" y="337"/>
                    <a:pt x="360" y="338"/>
                  </a:cubicBezTo>
                  <a:cubicBezTo>
                    <a:pt x="360" y="338"/>
                    <a:pt x="361" y="338"/>
                    <a:pt x="362" y="338"/>
                  </a:cubicBezTo>
                  <a:cubicBezTo>
                    <a:pt x="363" y="337"/>
                    <a:pt x="364" y="337"/>
                    <a:pt x="365" y="336"/>
                  </a:cubicBezTo>
                  <a:cubicBezTo>
                    <a:pt x="366" y="335"/>
                    <a:pt x="369" y="333"/>
                    <a:pt x="370" y="333"/>
                  </a:cubicBezTo>
                  <a:cubicBezTo>
                    <a:pt x="371" y="332"/>
                    <a:pt x="366" y="330"/>
                    <a:pt x="366" y="330"/>
                  </a:cubicBezTo>
                  <a:cubicBezTo>
                    <a:pt x="361" y="333"/>
                    <a:pt x="361" y="333"/>
                    <a:pt x="361" y="333"/>
                  </a:cubicBezTo>
                  <a:close/>
                  <a:moveTo>
                    <a:pt x="225" y="132"/>
                  </a:moveTo>
                  <a:cubicBezTo>
                    <a:pt x="225" y="132"/>
                    <a:pt x="225" y="132"/>
                    <a:pt x="225" y="132"/>
                  </a:cubicBezTo>
                  <a:cubicBezTo>
                    <a:pt x="227" y="133"/>
                    <a:pt x="227" y="133"/>
                    <a:pt x="227" y="133"/>
                  </a:cubicBezTo>
                  <a:cubicBezTo>
                    <a:pt x="227" y="133"/>
                    <a:pt x="228" y="132"/>
                    <a:pt x="229" y="131"/>
                  </a:cubicBezTo>
                  <a:cubicBezTo>
                    <a:pt x="230" y="130"/>
                    <a:pt x="228" y="129"/>
                    <a:pt x="228" y="129"/>
                  </a:cubicBezTo>
                  <a:cubicBezTo>
                    <a:pt x="227" y="130"/>
                    <a:pt x="227" y="130"/>
                    <a:pt x="227" y="130"/>
                  </a:cubicBezTo>
                  <a:cubicBezTo>
                    <a:pt x="227" y="130"/>
                    <a:pt x="225" y="132"/>
                    <a:pt x="225" y="132"/>
                  </a:cubicBezTo>
                  <a:close/>
                  <a:moveTo>
                    <a:pt x="164" y="164"/>
                  </a:moveTo>
                  <a:cubicBezTo>
                    <a:pt x="164" y="164"/>
                    <a:pt x="164" y="164"/>
                    <a:pt x="164" y="164"/>
                  </a:cubicBezTo>
                  <a:cubicBezTo>
                    <a:pt x="165" y="165"/>
                    <a:pt x="165" y="165"/>
                    <a:pt x="165" y="165"/>
                  </a:cubicBezTo>
                  <a:cubicBezTo>
                    <a:pt x="165" y="165"/>
                    <a:pt x="166" y="163"/>
                    <a:pt x="168" y="162"/>
                  </a:cubicBezTo>
                  <a:cubicBezTo>
                    <a:pt x="169" y="161"/>
                    <a:pt x="167" y="161"/>
                    <a:pt x="167" y="161"/>
                  </a:cubicBezTo>
                  <a:cubicBezTo>
                    <a:pt x="165" y="162"/>
                    <a:pt x="165" y="162"/>
                    <a:pt x="165" y="162"/>
                  </a:cubicBezTo>
                  <a:cubicBezTo>
                    <a:pt x="165" y="162"/>
                    <a:pt x="164" y="163"/>
                    <a:pt x="164" y="164"/>
                  </a:cubicBezTo>
                  <a:close/>
                  <a:moveTo>
                    <a:pt x="174" y="162"/>
                  </a:moveTo>
                  <a:cubicBezTo>
                    <a:pt x="174" y="162"/>
                    <a:pt x="174" y="162"/>
                    <a:pt x="174" y="162"/>
                  </a:cubicBezTo>
                  <a:cubicBezTo>
                    <a:pt x="174" y="164"/>
                    <a:pt x="174" y="164"/>
                    <a:pt x="174" y="164"/>
                  </a:cubicBezTo>
                  <a:cubicBezTo>
                    <a:pt x="174" y="164"/>
                    <a:pt x="177" y="165"/>
                    <a:pt x="179" y="166"/>
                  </a:cubicBezTo>
                  <a:cubicBezTo>
                    <a:pt x="182" y="167"/>
                    <a:pt x="180" y="164"/>
                    <a:pt x="180" y="164"/>
                  </a:cubicBezTo>
                  <a:cubicBezTo>
                    <a:pt x="178" y="162"/>
                    <a:pt x="178" y="162"/>
                    <a:pt x="178" y="162"/>
                  </a:cubicBezTo>
                  <a:cubicBezTo>
                    <a:pt x="178" y="162"/>
                    <a:pt x="175" y="161"/>
                    <a:pt x="174" y="162"/>
                  </a:cubicBezTo>
                  <a:close/>
                  <a:moveTo>
                    <a:pt x="211" y="164"/>
                  </a:moveTo>
                  <a:cubicBezTo>
                    <a:pt x="211" y="164"/>
                    <a:pt x="211" y="164"/>
                    <a:pt x="211" y="164"/>
                  </a:cubicBezTo>
                  <a:cubicBezTo>
                    <a:pt x="210" y="166"/>
                    <a:pt x="210" y="166"/>
                    <a:pt x="210" y="166"/>
                  </a:cubicBezTo>
                  <a:cubicBezTo>
                    <a:pt x="210" y="166"/>
                    <a:pt x="212" y="168"/>
                    <a:pt x="213" y="170"/>
                  </a:cubicBezTo>
                  <a:cubicBezTo>
                    <a:pt x="214" y="170"/>
                    <a:pt x="218" y="174"/>
                    <a:pt x="220" y="174"/>
                  </a:cubicBezTo>
                  <a:cubicBezTo>
                    <a:pt x="228" y="177"/>
                    <a:pt x="215" y="167"/>
                    <a:pt x="214" y="166"/>
                  </a:cubicBezTo>
                  <a:cubicBezTo>
                    <a:pt x="214" y="166"/>
                    <a:pt x="211" y="163"/>
                    <a:pt x="211" y="164"/>
                  </a:cubicBezTo>
                  <a:close/>
                  <a:moveTo>
                    <a:pt x="258" y="178"/>
                  </a:moveTo>
                  <a:cubicBezTo>
                    <a:pt x="258" y="178"/>
                    <a:pt x="258" y="178"/>
                    <a:pt x="258" y="178"/>
                  </a:cubicBezTo>
                  <a:cubicBezTo>
                    <a:pt x="260" y="180"/>
                    <a:pt x="260" y="180"/>
                    <a:pt x="260" y="180"/>
                  </a:cubicBezTo>
                  <a:cubicBezTo>
                    <a:pt x="260" y="180"/>
                    <a:pt x="263" y="179"/>
                    <a:pt x="265" y="178"/>
                  </a:cubicBezTo>
                  <a:cubicBezTo>
                    <a:pt x="267" y="178"/>
                    <a:pt x="265" y="176"/>
                    <a:pt x="265" y="176"/>
                  </a:cubicBezTo>
                  <a:cubicBezTo>
                    <a:pt x="262" y="176"/>
                    <a:pt x="262" y="176"/>
                    <a:pt x="262" y="176"/>
                  </a:cubicBezTo>
                  <a:cubicBezTo>
                    <a:pt x="262" y="176"/>
                    <a:pt x="258" y="177"/>
                    <a:pt x="258" y="178"/>
                  </a:cubicBezTo>
                  <a:close/>
                  <a:moveTo>
                    <a:pt x="238" y="73"/>
                  </a:moveTo>
                  <a:cubicBezTo>
                    <a:pt x="238" y="73"/>
                    <a:pt x="238" y="73"/>
                    <a:pt x="238" y="73"/>
                  </a:cubicBezTo>
                  <a:cubicBezTo>
                    <a:pt x="238" y="73"/>
                    <a:pt x="234" y="75"/>
                    <a:pt x="234" y="75"/>
                  </a:cubicBezTo>
                  <a:cubicBezTo>
                    <a:pt x="233" y="75"/>
                    <a:pt x="234" y="77"/>
                    <a:pt x="235" y="77"/>
                  </a:cubicBezTo>
                  <a:cubicBezTo>
                    <a:pt x="236" y="78"/>
                    <a:pt x="239" y="79"/>
                    <a:pt x="239" y="79"/>
                  </a:cubicBezTo>
                  <a:cubicBezTo>
                    <a:pt x="240" y="79"/>
                    <a:pt x="243" y="77"/>
                    <a:pt x="245" y="75"/>
                  </a:cubicBezTo>
                  <a:cubicBezTo>
                    <a:pt x="247" y="74"/>
                    <a:pt x="243" y="73"/>
                    <a:pt x="243" y="73"/>
                  </a:cubicBezTo>
                  <a:cubicBezTo>
                    <a:pt x="238" y="73"/>
                    <a:pt x="238" y="73"/>
                    <a:pt x="238" y="73"/>
                  </a:cubicBezTo>
                  <a:close/>
                  <a:moveTo>
                    <a:pt x="202" y="66"/>
                  </a:moveTo>
                  <a:cubicBezTo>
                    <a:pt x="202" y="66"/>
                    <a:pt x="202" y="66"/>
                    <a:pt x="202" y="66"/>
                  </a:cubicBezTo>
                  <a:cubicBezTo>
                    <a:pt x="202" y="66"/>
                    <a:pt x="198" y="66"/>
                    <a:pt x="197" y="66"/>
                  </a:cubicBezTo>
                  <a:cubicBezTo>
                    <a:pt x="197" y="66"/>
                    <a:pt x="196" y="67"/>
                    <a:pt x="195" y="68"/>
                  </a:cubicBezTo>
                  <a:cubicBezTo>
                    <a:pt x="194" y="69"/>
                    <a:pt x="194" y="71"/>
                    <a:pt x="193" y="73"/>
                  </a:cubicBezTo>
                  <a:cubicBezTo>
                    <a:pt x="193" y="75"/>
                    <a:pt x="194" y="75"/>
                    <a:pt x="194" y="75"/>
                  </a:cubicBezTo>
                  <a:cubicBezTo>
                    <a:pt x="195" y="76"/>
                    <a:pt x="195" y="76"/>
                    <a:pt x="197" y="78"/>
                  </a:cubicBezTo>
                  <a:cubicBezTo>
                    <a:pt x="199" y="79"/>
                    <a:pt x="201" y="77"/>
                    <a:pt x="203" y="76"/>
                  </a:cubicBezTo>
                  <a:cubicBezTo>
                    <a:pt x="206" y="75"/>
                    <a:pt x="204" y="74"/>
                    <a:pt x="205" y="72"/>
                  </a:cubicBezTo>
                  <a:cubicBezTo>
                    <a:pt x="205" y="71"/>
                    <a:pt x="204" y="68"/>
                    <a:pt x="204" y="68"/>
                  </a:cubicBezTo>
                  <a:cubicBezTo>
                    <a:pt x="204" y="67"/>
                    <a:pt x="202" y="66"/>
                    <a:pt x="202" y="66"/>
                  </a:cubicBezTo>
                  <a:close/>
                  <a:moveTo>
                    <a:pt x="236" y="103"/>
                  </a:moveTo>
                  <a:cubicBezTo>
                    <a:pt x="236" y="103"/>
                    <a:pt x="236" y="103"/>
                    <a:pt x="236" y="103"/>
                  </a:cubicBezTo>
                  <a:cubicBezTo>
                    <a:pt x="236" y="103"/>
                    <a:pt x="235" y="105"/>
                    <a:pt x="235" y="105"/>
                  </a:cubicBezTo>
                  <a:cubicBezTo>
                    <a:pt x="235" y="105"/>
                    <a:pt x="235" y="107"/>
                    <a:pt x="235" y="107"/>
                  </a:cubicBezTo>
                  <a:cubicBezTo>
                    <a:pt x="235" y="107"/>
                    <a:pt x="234" y="108"/>
                    <a:pt x="233" y="109"/>
                  </a:cubicBezTo>
                  <a:cubicBezTo>
                    <a:pt x="231" y="111"/>
                    <a:pt x="233" y="111"/>
                    <a:pt x="234" y="112"/>
                  </a:cubicBezTo>
                  <a:cubicBezTo>
                    <a:pt x="235" y="114"/>
                    <a:pt x="234" y="113"/>
                    <a:pt x="235" y="113"/>
                  </a:cubicBezTo>
                  <a:cubicBezTo>
                    <a:pt x="235" y="114"/>
                    <a:pt x="236" y="113"/>
                    <a:pt x="238" y="112"/>
                  </a:cubicBezTo>
                  <a:cubicBezTo>
                    <a:pt x="240" y="111"/>
                    <a:pt x="239" y="111"/>
                    <a:pt x="239" y="111"/>
                  </a:cubicBezTo>
                  <a:cubicBezTo>
                    <a:pt x="239" y="111"/>
                    <a:pt x="237" y="108"/>
                    <a:pt x="237" y="108"/>
                  </a:cubicBezTo>
                  <a:cubicBezTo>
                    <a:pt x="237" y="108"/>
                    <a:pt x="237" y="107"/>
                    <a:pt x="237" y="107"/>
                  </a:cubicBezTo>
                  <a:cubicBezTo>
                    <a:pt x="237" y="106"/>
                    <a:pt x="238" y="106"/>
                    <a:pt x="239" y="105"/>
                  </a:cubicBezTo>
                  <a:cubicBezTo>
                    <a:pt x="240" y="103"/>
                    <a:pt x="240" y="102"/>
                    <a:pt x="240" y="102"/>
                  </a:cubicBezTo>
                  <a:cubicBezTo>
                    <a:pt x="240" y="101"/>
                    <a:pt x="238" y="101"/>
                    <a:pt x="238" y="101"/>
                  </a:cubicBezTo>
                  <a:cubicBezTo>
                    <a:pt x="238" y="101"/>
                    <a:pt x="236" y="102"/>
                    <a:pt x="236" y="103"/>
                  </a:cubicBezTo>
                  <a:close/>
                  <a:moveTo>
                    <a:pt x="233" y="105"/>
                  </a:moveTo>
                  <a:cubicBezTo>
                    <a:pt x="233" y="105"/>
                    <a:pt x="233" y="105"/>
                    <a:pt x="233" y="105"/>
                  </a:cubicBezTo>
                  <a:cubicBezTo>
                    <a:pt x="232" y="103"/>
                    <a:pt x="232" y="103"/>
                    <a:pt x="232" y="103"/>
                  </a:cubicBezTo>
                  <a:cubicBezTo>
                    <a:pt x="232" y="103"/>
                    <a:pt x="231" y="102"/>
                    <a:pt x="228" y="102"/>
                  </a:cubicBezTo>
                  <a:cubicBezTo>
                    <a:pt x="226" y="102"/>
                    <a:pt x="226" y="103"/>
                    <a:pt x="224" y="103"/>
                  </a:cubicBezTo>
                  <a:cubicBezTo>
                    <a:pt x="222" y="103"/>
                    <a:pt x="222" y="105"/>
                    <a:pt x="222" y="106"/>
                  </a:cubicBezTo>
                  <a:cubicBezTo>
                    <a:pt x="221" y="108"/>
                    <a:pt x="222" y="107"/>
                    <a:pt x="223" y="108"/>
                  </a:cubicBezTo>
                  <a:cubicBezTo>
                    <a:pt x="224" y="109"/>
                    <a:pt x="223" y="109"/>
                    <a:pt x="224" y="112"/>
                  </a:cubicBezTo>
                  <a:cubicBezTo>
                    <a:pt x="224" y="114"/>
                    <a:pt x="225" y="113"/>
                    <a:pt x="225" y="113"/>
                  </a:cubicBezTo>
                  <a:cubicBezTo>
                    <a:pt x="226" y="114"/>
                    <a:pt x="227" y="113"/>
                    <a:pt x="229" y="112"/>
                  </a:cubicBezTo>
                  <a:cubicBezTo>
                    <a:pt x="231" y="110"/>
                    <a:pt x="229" y="110"/>
                    <a:pt x="229" y="110"/>
                  </a:cubicBezTo>
                  <a:cubicBezTo>
                    <a:pt x="229" y="110"/>
                    <a:pt x="231" y="109"/>
                    <a:pt x="233" y="107"/>
                  </a:cubicBezTo>
                  <a:cubicBezTo>
                    <a:pt x="234" y="105"/>
                    <a:pt x="233" y="105"/>
                    <a:pt x="233" y="105"/>
                  </a:cubicBezTo>
                  <a:close/>
                  <a:moveTo>
                    <a:pt x="284" y="139"/>
                  </a:moveTo>
                  <a:cubicBezTo>
                    <a:pt x="284" y="139"/>
                    <a:pt x="284" y="139"/>
                    <a:pt x="284" y="139"/>
                  </a:cubicBezTo>
                  <a:cubicBezTo>
                    <a:pt x="283" y="139"/>
                    <a:pt x="282" y="141"/>
                    <a:pt x="282" y="141"/>
                  </a:cubicBezTo>
                  <a:cubicBezTo>
                    <a:pt x="282" y="141"/>
                    <a:pt x="281" y="142"/>
                    <a:pt x="281" y="143"/>
                  </a:cubicBezTo>
                  <a:cubicBezTo>
                    <a:pt x="280" y="143"/>
                    <a:pt x="279" y="145"/>
                    <a:pt x="279" y="145"/>
                  </a:cubicBezTo>
                  <a:cubicBezTo>
                    <a:pt x="279" y="145"/>
                    <a:pt x="280" y="146"/>
                    <a:pt x="281" y="146"/>
                  </a:cubicBezTo>
                  <a:cubicBezTo>
                    <a:pt x="282" y="147"/>
                    <a:pt x="282" y="147"/>
                    <a:pt x="283" y="147"/>
                  </a:cubicBezTo>
                  <a:cubicBezTo>
                    <a:pt x="284" y="147"/>
                    <a:pt x="284" y="147"/>
                    <a:pt x="287" y="147"/>
                  </a:cubicBezTo>
                  <a:cubicBezTo>
                    <a:pt x="291" y="147"/>
                    <a:pt x="294" y="147"/>
                    <a:pt x="295" y="147"/>
                  </a:cubicBezTo>
                  <a:cubicBezTo>
                    <a:pt x="295" y="147"/>
                    <a:pt x="297" y="146"/>
                    <a:pt x="297" y="146"/>
                  </a:cubicBezTo>
                  <a:cubicBezTo>
                    <a:pt x="297" y="145"/>
                    <a:pt x="297" y="145"/>
                    <a:pt x="296" y="144"/>
                  </a:cubicBezTo>
                  <a:cubicBezTo>
                    <a:pt x="295" y="142"/>
                    <a:pt x="293" y="141"/>
                    <a:pt x="293" y="141"/>
                  </a:cubicBezTo>
                  <a:cubicBezTo>
                    <a:pt x="292" y="141"/>
                    <a:pt x="293" y="139"/>
                    <a:pt x="294" y="140"/>
                  </a:cubicBezTo>
                  <a:cubicBezTo>
                    <a:pt x="294" y="140"/>
                    <a:pt x="297" y="143"/>
                    <a:pt x="297" y="143"/>
                  </a:cubicBezTo>
                  <a:cubicBezTo>
                    <a:pt x="298" y="143"/>
                    <a:pt x="300" y="143"/>
                    <a:pt x="300" y="141"/>
                  </a:cubicBezTo>
                  <a:cubicBezTo>
                    <a:pt x="299" y="140"/>
                    <a:pt x="301" y="138"/>
                    <a:pt x="298" y="137"/>
                  </a:cubicBezTo>
                  <a:cubicBezTo>
                    <a:pt x="296" y="136"/>
                    <a:pt x="295" y="135"/>
                    <a:pt x="294" y="135"/>
                  </a:cubicBezTo>
                  <a:cubicBezTo>
                    <a:pt x="292" y="135"/>
                    <a:pt x="295" y="136"/>
                    <a:pt x="291" y="133"/>
                  </a:cubicBezTo>
                  <a:cubicBezTo>
                    <a:pt x="287" y="130"/>
                    <a:pt x="287" y="131"/>
                    <a:pt x="287" y="131"/>
                  </a:cubicBezTo>
                  <a:cubicBezTo>
                    <a:pt x="287" y="131"/>
                    <a:pt x="289" y="128"/>
                    <a:pt x="288" y="127"/>
                  </a:cubicBezTo>
                  <a:cubicBezTo>
                    <a:pt x="288" y="127"/>
                    <a:pt x="284" y="126"/>
                    <a:pt x="284" y="126"/>
                  </a:cubicBezTo>
                  <a:cubicBezTo>
                    <a:pt x="284" y="126"/>
                    <a:pt x="279" y="127"/>
                    <a:pt x="279" y="127"/>
                  </a:cubicBezTo>
                  <a:cubicBezTo>
                    <a:pt x="278" y="128"/>
                    <a:pt x="277" y="129"/>
                    <a:pt x="277" y="129"/>
                  </a:cubicBezTo>
                  <a:cubicBezTo>
                    <a:pt x="277" y="131"/>
                    <a:pt x="277" y="131"/>
                    <a:pt x="277" y="131"/>
                  </a:cubicBezTo>
                  <a:cubicBezTo>
                    <a:pt x="275" y="132"/>
                    <a:pt x="275" y="132"/>
                    <a:pt x="275" y="132"/>
                  </a:cubicBezTo>
                  <a:cubicBezTo>
                    <a:pt x="275" y="132"/>
                    <a:pt x="274" y="134"/>
                    <a:pt x="274" y="134"/>
                  </a:cubicBezTo>
                  <a:cubicBezTo>
                    <a:pt x="273" y="134"/>
                    <a:pt x="271" y="135"/>
                    <a:pt x="271" y="135"/>
                  </a:cubicBezTo>
                  <a:cubicBezTo>
                    <a:pt x="270" y="135"/>
                    <a:pt x="268" y="135"/>
                    <a:pt x="268" y="136"/>
                  </a:cubicBezTo>
                  <a:cubicBezTo>
                    <a:pt x="267" y="137"/>
                    <a:pt x="264" y="138"/>
                    <a:pt x="264" y="138"/>
                  </a:cubicBezTo>
                  <a:cubicBezTo>
                    <a:pt x="264" y="138"/>
                    <a:pt x="263" y="139"/>
                    <a:pt x="265" y="141"/>
                  </a:cubicBezTo>
                  <a:cubicBezTo>
                    <a:pt x="267" y="142"/>
                    <a:pt x="269" y="142"/>
                    <a:pt x="269" y="143"/>
                  </a:cubicBezTo>
                  <a:cubicBezTo>
                    <a:pt x="270" y="143"/>
                    <a:pt x="270" y="143"/>
                    <a:pt x="271" y="143"/>
                  </a:cubicBezTo>
                  <a:cubicBezTo>
                    <a:pt x="272" y="144"/>
                    <a:pt x="272" y="144"/>
                    <a:pt x="274" y="144"/>
                  </a:cubicBezTo>
                  <a:cubicBezTo>
                    <a:pt x="275" y="143"/>
                    <a:pt x="277" y="143"/>
                    <a:pt x="277" y="142"/>
                  </a:cubicBezTo>
                  <a:cubicBezTo>
                    <a:pt x="278" y="141"/>
                    <a:pt x="278" y="140"/>
                    <a:pt x="279" y="139"/>
                  </a:cubicBezTo>
                  <a:cubicBezTo>
                    <a:pt x="279" y="138"/>
                    <a:pt x="279" y="137"/>
                    <a:pt x="281" y="137"/>
                  </a:cubicBezTo>
                  <a:cubicBezTo>
                    <a:pt x="282" y="137"/>
                    <a:pt x="284" y="136"/>
                    <a:pt x="284" y="136"/>
                  </a:cubicBezTo>
                  <a:cubicBezTo>
                    <a:pt x="284" y="136"/>
                    <a:pt x="284" y="139"/>
                    <a:pt x="284" y="139"/>
                  </a:cubicBezTo>
                  <a:close/>
                  <a:moveTo>
                    <a:pt x="289" y="182"/>
                  </a:moveTo>
                  <a:cubicBezTo>
                    <a:pt x="289" y="182"/>
                    <a:pt x="289" y="182"/>
                    <a:pt x="289" y="182"/>
                  </a:cubicBezTo>
                  <a:cubicBezTo>
                    <a:pt x="288" y="181"/>
                    <a:pt x="288" y="181"/>
                    <a:pt x="288" y="181"/>
                  </a:cubicBezTo>
                  <a:cubicBezTo>
                    <a:pt x="288" y="180"/>
                    <a:pt x="288" y="180"/>
                    <a:pt x="288" y="180"/>
                  </a:cubicBezTo>
                  <a:cubicBezTo>
                    <a:pt x="285" y="177"/>
                    <a:pt x="285" y="177"/>
                    <a:pt x="285" y="177"/>
                  </a:cubicBezTo>
                  <a:cubicBezTo>
                    <a:pt x="285" y="177"/>
                    <a:pt x="289" y="176"/>
                    <a:pt x="291" y="175"/>
                  </a:cubicBezTo>
                  <a:cubicBezTo>
                    <a:pt x="294" y="174"/>
                    <a:pt x="291" y="173"/>
                    <a:pt x="291" y="172"/>
                  </a:cubicBezTo>
                  <a:cubicBezTo>
                    <a:pt x="291" y="172"/>
                    <a:pt x="290" y="172"/>
                    <a:pt x="288" y="172"/>
                  </a:cubicBezTo>
                  <a:cubicBezTo>
                    <a:pt x="287" y="172"/>
                    <a:pt x="286" y="172"/>
                    <a:pt x="284" y="173"/>
                  </a:cubicBezTo>
                  <a:cubicBezTo>
                    <a:pt x="283" y="173"/>
                    <a:pt x="282" y="171"/>
                    <a:pt x="282" y="171"/>
                  </a:cubicBezTo>
                  <a:cubicBezTo>
                    <a:pt x="281" y="171"/>
                    <a:pt x="277" y="171"/>
                    <a:pt x="276" y="171"/>
                  </a:cubicBezTo>
                  <a:cubicBezTo>
                    <a:pt x="276" y="171"/>
                    <a:pt x="275" y="173"/>
                    <a:pt x="274" y="174"/>
                  </a:cubicBezTo>
                  <a:cubicBezTo>
                    <a:pt x="273" y="175"/>
                    <a:pt x="272" y="176"/>
                    <a:pt x="271" y="176"/>
                  </a:cubicBezTo>
                  <a:cubicBezTo>
                    <a:pt x="270" y="177"/>
                    <a:pt x="274" y="179"/>
                    <a:pt x="275" y="179"/>
                  </a:cubicBezTo>
                  <a:cubicBezTo>
                    <a:pt x="275" y="180"/>
                    <a:pt x="278" y="180"/>
                    <a:pt x="278" y="181"/>
                  </a:cubicBezTo>
                  <a:cubicBezTo>
                    <a:pt x="279" y="181"/>
                    <a:pt x="282" y="183"/>
                    <a:pt x="283" y="183"/>
                  </a:cubicBezTo>
                  <a:cubicBezTo>
                    <a:pt x="284" y="184"/>
                    <a:pt x="282" y="185"/>
                    <a:pt x="281" y="187"/>
                  </a:cubicBezTo>
                  <a:cubicBezTo>
                    <a:pt x="280" y="189"/>
                    <a:pt x="279" y="189"/>
                    <a:pt x="278" y="190"/>
                  </a:cubicBezTo>
                  <a:cubicBezTo>
                    <a:pt x="277" y="191"/>
                    <a:pt x="279" y="192"/>
                    <a:pt x="280" y="193"/>
                  </a:cubicBezTo>
                  <a:cubicBezTo>
                    <a:pt x="281" y="194"/>
                    <a:pt x="283" y="195"/>
                    <a:pt x="283" y="195"/>
                  </a:cubicBezTo>
                  <a:cubicBezTo>
                    <a:pt x="284" y="195"/>
                    <a:pt x="287" y="193"/>
                    <a:pt x="287" y="193"/>
                  </a:cubicBezTo>
                  <a:cubicBezTo>
                    <a:pt x="287" y="193"/>
                    <a:pt x="288" y="190"/>
                    <a:pt x="288" y="190"/>
                  </a:cubicBezTo>
                  <a:cubicBezTo>
                    <a:pt x="288" y="189"/>
                    <a:pt x="289" y="187"/>
                    <a:pt x="289" y="187"/>
                  </a:cubicBezTo>
                  <a:cubicBezTo>
                    <a:pt x="290" y="186"/>
                    <a:pt x="290" y="186"/>
                    <a:pt x="290" y="186"/>
                  </a:cubicBezTo>
                  <a:cubicBezTo>
                    <a:pt x="289" y="182"/>
                    <a:pt x="289" y="182"/>
                    <a:pt x="289" y="182"/>
                  </a:cubicBezTo>
                  <a:close/>
                  <a:moveTo>
                    <a:pt x="316" y="209"/>
                  </a:moveTo>
                  <a:cubicBezTo>
                    <a:pt x="316" y="209"/>
                    <a:pt x="316" y="209"/>
                    <a:pt x="316" y="209"/>
                  </a:cubicBezTo>
                  <a:cubicBezTo>
                    <a:pt x="317" y="208"/>
                    <a:pt x="319" y="206"/>
                    <a:pt x="319" y="205"/>
                  </a:cubicBezTo>
                  <a:cubicBezTo>
                    <a:pt x="319" y="205"/>
                    <a:pt x="321" y="205"/>
                    <a:pt x="322" y="205"/>
                  </a:cubicBezTo>
                  <a:cubicBezTo>
                    <a:pt x="322" y="205"/>
                    <a:pt x="326" y="206"/>
                    <a:pt x="326" y="206"/>
                  </a:cubicBezTo>
                  <a:cubicBezTo>
                    <a:pt x="326" y="206"/>
                    <a:pt x="329" y="206"/>
                    <a:pt x="329" y="206"/>
                  </a:cubicBezTo>
                  <a:cubicBezTo>
                    <a:pt x="329" y="206"/>
                    <a:pt x="332" y="204"/>
                    <a:pt x="332" y="204"/>
                  </a:cubicBezTo>
                  <a:cubicBezTo>
                    <a:pt x="333" y="204"/>
                    <a:pt x="336" y="207"/>
                    <a:pt x="336" y="207"/>
                  </a:cubicBezTo>
                  <a:cubicBezTo>
                    <a:pt x="336" y="207"/>
                    <a:pt x="334" y="210"/>
                    <a:pt x="333" y="210"/>
                  </a:cubicBezTo>
                  <a:cubicBezTo>
                    <a:pt x="332" y="211"/>
                    <a:pt x="331" y="211"/>
                    <a:pt x="330" y="212"/>
                  </a:cubicBezTo>
                  <a:cubicBezTo>
                    <a:pt x="329" y="214"/>
                    <a:pt x="329" y="214"/>
                    <a:pt x="329" y="215"/>
                  </a:cubicBezTo>
                  <a:cubicBezTo>
                    <a:pt x="328" y="215"/>
                    <a:pt x="327" y="217"/>
                    <a:pt x="325" y="215"/>
                  </a:cubicBezTo>
                  <a:cubicBezTo>
                    <a:pt x="323" y="214"/>
                    <a:pt x="321" y="212"/>
                    <a:pt x="321" y="212"/>
                  </a:cubicBezTo>
                  <a:cubicBezTo>
                    <a:pt x="321" y="212"/>
                    <a:pt x="319" y="213"/>
                    <a:pt x="318" y="213"/>
                  </a:cubicBezTo>
                  <a:cubicBezTo>
                    <a:pt x="317" y="214"/>
                    <a:pt x="315" y="213"/>
                    <a:pt x="315" y="213"/>
                  </a:cubicBezTo>
                  <a:cubicBezTo>
                    <a:pt x="316" y="212"/>
                    <a:pt x="315" y="210"/>
                    <a:pt x="316" y="209"/>
                  </a:cubicBezTo>
                  <a:close/>
                  <a:moveTo>
                    <a:pt x="295" y="229"/>
                  </a:moveTo>
                  <a:cubicBezTo>
                    <a:pt x="295" y="229"/>
                    <a:pt x="295" y="229"/>
                    <a:pt x="295" y="229"/>
                  </a:cubicBezTo>
                  <a:cubicBezTo>
                    <a:pt x="295" y="229"/>
                    <a:pt x="291" y="227"/>
                    <a:pt x="292" y="226"/>
                  </a:cubicBezTo>
                  <a:cubicBezTo>
                    <a:pt x="293" y="224"/>
                    <a:pt x="297" y="220"/>
                    <a:pt x="298" y="219"/>
                  </a:cubicBezTo>
                  <a:cubicBezTo>
                    <a:pt x="298" y="219"/>
                    <a:pt x="301" y="220"/>
                    <a:pt x="301" y="220"/>
                  </a:cubicBezTo>
                  <a:cubicBezTo>
                    <a:pt x="302" y="220"/>
                    <a:pt x="303" y="217"/>
                    <a:pt x="304" y="217"/>
                  </a:cubicBezTo>
                  <a:cubicBezTo>
                    <a:pt x="304" y="217"/>
                    <a:pt x="308" y="217"/>
                    <a:pt x="308" y="217"/>
                  </a:cubicBezTo>
                  <a:cubicBezTo>
                    <a:pt x="308" y="217"/>
                    <a:pt x="306" y="221"/>
                    <a:pt x="304" y="222"/>
                  </a:cubicBezTo>
                  <a:cubicBezTo>
                    <a:pt x="302" y="223"/>
                    <a:pt x="301" y="223"/>
                    <a:pt x="301" y="224"/>
                  </a:cubicBezTo>
                  <a:cubicBezTo>
                    <a:pt x="300" y="225"/>
                    <a:pt x="299" y="226"/>
                    <a:pt x="299" y="227"/>
                  </a:cubicBezTo>
                  <a:cubicBezTo>
                    <a:pt x="298" y="227"/>
                    <a:pt x="295" y="229"/>
                    <a:pt x="295" y="229"/>
                  </a:cubicBezTo>
                  <a:close/>
                  <a:moveTo>
                    <a:pt x="282" y="268"/>
                  </a:moveTo>
                  <a:cubicBezTo>
                    <a:pt x="282" y="268"/>
                    <a:pt x="282" y="268"/>
                    <a:pt x="282" y="268"/>
                  </a:cubicBezTo>
                  <a:cubicBezTo>
                    <a:pt x="283" y="269"/>
                    <a:pt x="281" y="273"/>
                    <a:pt x="278" y="271"/>
                  </a:cubicBezTo>
                  <a:cubicBezTo>
                    <a:pt x="278" y="271"/>
                    <a:pt x="277" y="269"/>
                    <a:pt x="279" y="268"/>
                  </a:cubicBezTo>
                  <a:cubicBezTo>
                    <a:pt x="280" y="268"/>
                    <a:pt x="282" y="268"/>
                    <a:pt x="282" y="268"/>
                  </a:cubicBezTo>
                  <a:close/>
                  <a:moveTo>
                    <a:pt x="279" y="292"/>
                  </a:moveTo>
                  <a:cubicBezTo>
                    <a:pt x="279" y="292"/>
                    <a:pt x="279" y="292"/>
                    <a:pt x="279" y="292"/>
                  </a:cubicBezTo>
                  <a:cubicBezTo>
                    <a:pt x="279" y="292"/>
                    <a:pt x="281" y="290"/>
                    <a:pt x="281" y="290"/>
                  </a:cubicBezTo>
                  <a:cubicBezTo>
                    <a:pt x="282" y="290"/>
                    <a:pt x="283" y="291"/>
                    <a:pt x="283" y="291"/>
                  </a:cubicBezTo>
                  <a:cubicBezTo>
                    <a:pt x="283" y="291"/>
                    <a:pt x="286" y="293"/>
                    <a:pt x="286" y="293"/>
                  </a:cubicBezTo>
                  <a:cubicBezTo>
                    <a:pt x="286" y="294"/>
                    <a:pt x="287" y="296"/>
                    <a:pt x="286" y="296"/>
                  </a:cubicBezTo>
                  <a:cubicBezTo>
                    <a:pt x="285" y="297"/>
                    <a:pt x="284" y="298"/>
                    <a:pt x="283" y="297"/>
                  </a:cubicBezTo>
                  <a:cubicBezTo>
                    <a:pt x="282" y="297"/>
                    <a:pt x="281" y="297"/>
                    <a:pt x="281" y="296"/>
                  </a:cubicBezTo>
                  <a:cubicBezTo>
                    <a:pt x="281" y="295"/>
                    <a:pt x="281" y="295"/>
                    <a:pt x="281" y="294"/>
                  </a:cubicBezTo>
                  <a:cubicBezTo>
                    <a:pt x="281" y="294"/>
                    <a:pt x="279" y="294"/>
                    <a:pt x="279" y="294"/>
                  </a:cubicBezTo>
                  <a:cubicBezTo>
                    <a:pt x="279" y="292"/>
                    <a:pt x="279" y="292"/>
                    <a:pt x="279" y="292"/>
                  </a:cubicBezTo>
                  <a:close/>
                  <a:moveTo>
                    <a:pt x="238" y="279"/>
                  </a:moveTo>
                  <a:cubicBezTo>
                    <a:pt x="238" y="279"/>
                    <a:pt x="238" y="279"/>
                    <a:pt x="238" y="279"/>
                  </a:cubicBezTo>
                  <a:cubicBezTo>
                    <a:pt x="239" y="279"/>
                    <a:pt x="241" y="278"/>
                    <a:pt x="241" y="279"/>
                  </a:cubicBezTo>
                  <a:cubicBezTo>
                    <a:pt x="242" y="280"/>
                    <a:pt x="243" y="280"/>
                    <a:pt x="243" y="281"/>
                  </a:cubicBezTo>
                  <a:cubicBezTo>
                    <a:pt x="243" y="281"/>
                    <a:pt x="244" y="282"/>
                    <a:pt x="242" y="283"/>
                  </a:cubicBezTo>
                  <a:cubicBezTo>
                    <a:pt x="240" y="283"/>
                    <a:pt x="239" y="283"/>
                    <a:pt x="239" y="283"/>
                  </a:cubicBezTo>
                  <a:cubicBezTo>
                    <a:pt x="240" y="286"/>
                    <a:pt x="240" y="286"/>
                    <a:pt x="240" y="286"/>
                  </a:cubicBezTo>
                  <a:cubicBezTo>
                    <a:pt x="240" y="286"/>
                    <a:pt x="242" y="286"/>
                    <a:pt x="239" y="288"/>
                  </a:cubicBezTo>
                  <a:cubicBezTo>
                    <a:pt x="237" y="290"/>
                    <a:pt x="235" y="290"/>
                    <a:pt x="235" y="290"/>
                  </a:cubicBezTo>
                  <a:cubicBezTo>
                    <a:pt x="235" y="289"/>
                    <a:pt x="235" y="289"/>
                    <a:pt x="235" y="289"/>
                  </a:cubicBezTo>
                  <a:cubicBezTo>
                    <a:pt x="232" y="290"/>
                    <a:pt x="232" y="290"/>
                    <a:pt x="232" y="290"/>
                  </a:cubicBezTo>
                  <a:cubicBezTo>
                    <a:pt x="232" y="290"/>
                    <a:pt x="231" y="291"/>
                    <a:pt x="231" y="290"/>
                  </a:cubicBezTo>
                  <a:cubicBezTo>
                    <a:pt x="230" y="288"/>
                    <a:pt x="229" y="286"/>
                    <a:pt x="231" y="286"/>
                  </a:cubicBezTo>
                  <a:cubicBezTo>
                    <a:pt x="233" y="285"/>
                    <a:pt x="233" y="284"/>
                    <a:pt x="234" y="285"/>
                  </a:cubicBezTo>
                  <a:cubicBezTo>
                    <a:pt x="235" y="286"/>
                    <a:pt x="235" y="287"/>
                    <a:pt x="235" y="287"/>
                  </a:cubicBezTo>
                  <a:cubicBezTo>
                    <a:pt x="236" y="284"/>
                    <a:pt x="236" y="284"/>
                    <a:pt x="236" y="284"/>
                  </a:cubicBezTo>
                  <a:cubicBezTo>
                    <a:pt x="236" y="284"/>
                    <a:pt x="235" y="284"/>
                    <a:pt x="235" y="283"/>
                  </a:cubicBezTo>
                  <a:cubicBezTo>
                    <a:pt x="236" y="282"/>
                    <a:pt x="236" y="282"/>
                    <a:pt x="237" y="281"/>
                  </a:cubicBezTo>
                  <a:cubicBezTo>
                    <a:pt x="238" y="281"/>
                    <a:pt x="239" y="282"/>
                    <a:pt x="239" y="282"/>
                  </a:cubicBezTo>
                  <a:cubicBezTo>
                    <a:pt x="238" y="279"/>
                    <a:pt x="238" y="279"/>
                    <a:pt x="238" y="279"/>
                  </a:cubicBezTo>
                  <a:close/>
                  <a:moveTo>
                    <a:pt x="258" y="286"/>
                  </a:moveTo>
                  <a:cubicBezTo>
                    <a:pt x="258" y="286"/>
                    <a:pt x="258" y="286"/>
                    <a:pt x="258" y="286"/>
                  </a:cubicBezTo>
                  <a:cubicBezTo>
                    <a:pt x="258" y="286"/>
                    <a:pt x="259" y="286"/>
                    <a:pt x="259" y="287"/>
                  </a:cubicBezTo>
                  <a:cubicBezTo>
                    <a:pt x="260" y="288"/>
                    <a:pt x="260" y="288"/>
                    <a:pt x="259" y="288"/>
                  </a:cubicBezTo>
                  <a:cubicBezTo>
                    <a:pt x="259" y="288"/>
                    <a:pt x="256" y="288"/>
                    <a:pt x="256" y="288"/>
                  </a:cubicBezTo>
                  <a:cubicBezTo>
                    <a:pt x="256" y="288"/>
                    <a:pt x="255" y="289"/>
                    <a:pt x="255" y="287"/>
                  </a:cubicBezTo>
                  <a:cubicBezTo>
                    <a:pt x="255" y="286"/>
                    <a:pt x="255" y="285"/>
                    <a:pt x="255" y="285"/>
                  </a:cubicBezTo>
                  <a:cubicBezTo>
                    <a:pt x="258" y="286"/>
                    <a:pt x="258" y="286"/>
                    <a:pt x="258" y="286"/>
                  </a:cubicBezTo>
                  <a:close/>
                  <a:moveTo>
                    <a:pt x="265" y="282"/>
                  </a:moveTo>
                  <a:cubicBezTo>
                    <a:pt x="265" y="282"/>
                    <a:pt x="265" y="282"/>
                    <a:pt x="265" y="282"/>
                  </a:cubicBezTo>
                  <a:cubicBezTo>
                    <a:pt x="269" y="279"/>
                    <a:pt x="269" y="279"/>
                    <a:pt x="269" y="279"/>
                  </a:cubicBezTo>
                  <a:cubicBezTo>
                    <a:pt x="269" y="279"/>
                    <a:pt x="270" y="282"/>
                    <a:pt x="268" y="283"/>
                  </a:cubicBezTo>
                  <a:cubicBezTo>
                    <a:pt x="267" y="284"/>
                    <a:pt x="266" y="284"/>
                    <a:pt x="266" y="284"/>
                  </a:cubicBezTo>
                  <a:cubicBezTo>
                    <a:pt x="264" y="283"/>
                    <a:pt x="264" y="283"/>
                    <a:pt x="264" y="283"/>
                  </a:cubicBezTo>
                  <a:cubicBezTo>
                    <a:pt x="265" y="282"/>
                    <a:pt x="265" y="282"/>
                    <a:pt x="265" y="282"/>
                  </a:cubicBezTo>
                  <a:close/>
                  <a:moveTo>
                    <a:pt x="273" y="275"/>
                  </a:moveTo>
                  <a:cubicBezTo>
                    <a:pt x="273" y="275"/>
                    <a:pt x="273" y="275"/>
                    <a:pt x="273" y="275"/>
                  </a:cubicBezTo>
                  <a:cubicBezTo>
                    <a:pt x="273" y="275"/>
                    <a:pt x="272" y="278"/>
                    <a:pt x="273" y="280"/>
                  </a:cubicBezTo>
                  <a:cubicBezTo>
                    <a:pt x="273" y="281"/>
                    <a:pt x="273" y="281"/>
                    <a:pt x="274" y="281"/>
                  </a:cubicBezTo>
                  <a:cubicBezTo>
                    <a:pt x="275" y="282"/>
                    <a:pt x="276" y="282"/>
                    <a:pt x="277" y="281"/>
                  </a:cubicBezTo>
                  <a:cubicBezTo>
                    <a:pt x="278" y="281"/>
                    <a:pt x="278" y="278"/>
                    <a:pt x="278" y="278"/>
                  </a:cubicBezTo>
                  <a:cubicBezTo>
                    <a:pt x="278" y="278"/>
                    <a:pt x="278" y="277"/>
                    <a:pt x="277" y="275"/>
                  </a:cubicBezTo>
                  <a:cubicBezTo>
                    <a:pt x="276" y="272"/>
                    <a:pt x="274" y="275"/>
                    <a:pt x="273" y="275"/>
                  </a:cubicBezTo>
                  <a:close/>
                  <a:moveTo>
                    <a:pt x="274" y="259"/>
                  </a:moveTo>
                  <a:cubicBezTo>
                    <a:pt x="274" y="259"/>
                    <a:pt x="274" y="259"/>
                    <a:pt x="274" y="259"/>
                  </a:cubicBezTo>
                  <a:cubicBezTo>
                    <a:pt x="274" y="258"/>
                    <a:pt x="274" y="255"/>
                    <a:pt x="275" y="254"/>
                  </a:cubicBezTo>
                  <a:cubicBezTo>
                    <a:pt x="276" y="254"/>
                    <a:pt x="276" y="253"/>
                    <a:pt x="277" y="252"/>
                  </a:cubicBezTo>
                  <a:cubicBezTo>
                    <a:pt x="277" y="251"/>
                    <a:pt x="281" y="251"/>
                    <a:pt x="281" y="251"/>
                  </a:cubicBezTo>
                  <a:cubicBezTo>
                    <a:pt x="282" y="253"/>
                    <a:pt x="282" y="253"/>
                    <a:pt x="282" y="253"/>
                  </a:cubicBezTo>
                  <a:cubicBezTo>
                    <a:pt x="282" y="253"/>
                    <a:pt x="282" y="255"/>
                    <a:pt x="282" y="256"/>
                  </a:cubicBezTo>
                  <a:cubicBezTo>
                    <a:pt x="282" y="257"/>
                    <a:pt x="282" y="257"/>
                    <a:pt x="283" y="259"/>
                  </a:cubicBezTo>
                  <a:cubicBezTo>
                    <a:pt x="283" y="260"/>
                    <a:pt x="282" y="262"/>
                    <a:pt x="282" y="263"/>
                  </a:cubicBezTo>
                  <a:cubicBezTo>
                    <a:pt x="281" y="264"/>
                    <a:pt x="281" y="265"/>
                    <a:pt x="280" y="265"/>
                  </a:cubicBezTo>
                  <a:cubicBezTo>
                    <a:pt x="279" y="266"/>
                    <a:pt x="279" y="267"/>
                    <a:pt x="278" y="266"/>
                  </a:cubicBezTo>
                  <a:cubicBezTo>
                    <a:pt x="277" y="265"/>
                    <a:pt x="274" y="264"/>
                    <a:pt x="274" y="263"/>
                  </a:cubicBezTo>
                  <a:cubicBezTo>
                    <a:pt x="274" y="263"/>
                    <a:pt x="274" y="261"/>
                    <a:pt x="274" y="261"/>
                  </a:cubicBezTo>
                  <a:cubicBezTo>
                    <a:pt x="274" y="259"/>
                    <a:pt x="274" y="259"/>
                    <a:pt x="274" y="259"/>
                  </a:cubicBezTo>
                  <a:close/>
                  <a:moveTo>
                    <a:pt x="262" y="264"/>
                  </a:moveTo>
                  <a:cubicBezTo>
                    <a:pt x="262" y="264"/>
                    <a:pt x="262" y="264"/>
                    <a:pt x="262" y="264"/>
                  </a:cubicBezTo>
                  <a:cubicBezTo>
                    <a:pt x="262" y="263"/>
                    <a:pt x="263" y="259"/>
                    <a:pt x="263" y="259"/>
                  </a:cubicBezTo>
                  <a:cubicBezTo>
                    <a:pt x="263" y="259"/>
                    <a:pt x="263" y="257"/>
                    <a:pt x="265" y="256"/>
                  </a:cubicBezTo>
                  <a:cubicBezTo>
                    <a:pt x="266" y="256"/>
                    <a:pt x="266" y="255"/>
                    <a:pt x="267" y="256"/>
                  </a:cubicBezTo>
                  <a:cubicBezTo>
                    <a:pt x="268" y="257"/>
                    <a:pt x="269" y="258"/>
                    <a:pt x="269" y="258"/>
                  </a:cubicBezTo>
                  <a:cubicBezTo>
                    <a:pt x="269" y="258"/>
                    <a:pt x="268" y="258"/>
                    <a:pt x="268" y="259"/>
                  </a:cubicBezTo>
                  <a:cubicBezTo>
                    <a:pt x="268" y="259"/>
                    <a:pt x="269" y="261"/>
                    <a:pt x="269" y="261"/>
                  </a:cubicBezTo>
                  <a:cubicBezTo>
                    <a:pt x="268" y="262"/>
                    <a:pt x="267" y="263"/>
                    <a:pt x="266" y="264"/>
                  </a:cubicBezTo>
                  <a:cubicBezTo>
                    <a:pt x="266" y="265"/>
                    <a:pt x="264" y="266"/>
                    <a:pt x="264" y="266"/>
                  </a:cubicBezTo>
                  <a:cubicBezTo>
                    <a:pt x="261" y="268"/>
                    <a:pt x="261" y="268"/>
                    <a:pt x="261" y="268"/>
                  </a:cubicBezTo>
                  <a:cubicBezTo>
                    <a:pt x="261" y="269"/>
                    <a:pt x="261" y="269"/>
                    <a:pt x="261" y="269"/>
                  </a:cubicBezTo>
                  <a:cubicBezTo>
                    <a:pt x="260" y="269"/>
                    <a:pt x="260" y="269"/>
                    <a:pt x="260" y="269"/>
                  </a:cubicBezTo>
                  <a:cubicBezTo>
                    <a:pt x="258" y="266"/>
                    <a:pt x="258" y="266"/>
                    <a:pt x="258" y="266"/>
                  </a:cubicBezTo>
                  <a:cubicBezTo>
                    <a:pt x="261" y="264"/>
                    <a:pt x="261" y="264"/>
                    <a:pt x="261" y="264"/>
                  </a:cubicBezTo>
                  <a:cubicBezTo>
                    <a:pt x="262" y="264"/>
                    <a:pt x="262" y="264"/>
                    <a:pt x="262" y="264"/>
                  </a:cubicBezTo>
                  <a:close/>
                  <a:moveTo>
                    <a:pt x="242" y="268"/>
                  </a:moveTo>
                  <a:cubicBezTo>
                    <a:pt x="242" y="268"/>
                    <a:pt x="242" y="268"/>
                    <a:pt x="242" y="268"/>
                  </a:cubicBezTo>
                  <a:cubicBezTo>
                    <a:pt x="245" y="267"/>
                    <a:pt x="245" y="267"/>
                    <a:pt x="245" y="267"/>
                  </a:cubicBezTo>
                  <a:cubicBezTo>
                    <a:pt x="248" y="269"/>
                    <a:pt x="248" y="269"/>
                    <a:pt x="248" y="269"/>
                  </a:cubicBezTo>
                  <a:cubicBezTo>
                    <a:pt x="248" y="272"/>
                    <a:pt x="248" y="272"/>
                    <a:pt x="248" y="272"/>
                  </a:cubicBezTo>
                  <a:cubicBezTo>
                    <a:pt x="248" y="272"/>
                    <a:pt x="246" y="276"/>
                    <a:pt x="245" y="275"/>
                  </a:cubicBezTo>
                  <a:cubicBezTo>
                    <a:pt x="244" y="273"/>
                    <a:pt x="244" y="271"/>
                    <a:pt x="244" y="271"/>
                  </a:cubicBezTo>
                  <a:cubicBezTo>
                    <a:pt x="242" y="268"/>
                    <a:pt x="242" y="268"/>
                    <a:pt x="242" y="268"/>
                  </a:cubicBezTo>
                  <a:close/>
                  <a:moveTo>
                    <a:pt x="229" y="260"/>
                  </a:moveTo>
                  <a:cubicBezTo>
                    <a:pt x="229" y="260"/>
                    <a:pt x="229" y="260"/>
                    <a:pt x="229" y="260"/>
                  </a:cubicBezTo>
                  <a:cubicBezTo>
                    <a:pt x="229" y="260"/>
                    <a:pt x="234" y="259"/>
                    <a:pt x="234" y="260"/>
                  </a:cubicBezTo>
                  <a:cubicBezTo>
                    <a:pt x="234" y="260"/>
                    <a:pt x="234" y="262"/>
                    <a:pt x="235" y="262"/>
                  </a:cubicBezTo>
                  <a:cubicBezTo>
                    <a:pt x="235" y="263"/>
                    <a:pt x="232" y="266"/>
                    <a:pt x="231" y="266"/>
                  </a:cubicBezTo>
                  <a:cubicBezTo>
                    <a:pt x="231" y="266"/>
                    <a:pt x="230" y="265"/>
                    <a:pt x="230" y="265"/>
                  </a:cubicBezTo>
                  <a:cubicBezTo>
                    <a:pt x="229" y="260"/>
                    <a:pt x="229" y="260"/>
                    <a:pt x="229" y="260"/>
                  </a:cubicBezTo>
                  <a:close/>
                  <a:moveTo>
                    <a:pt x="225" y="247"/>
                  </a:moveTo>
                  <a:cubicBezTo>
                    <a:pt x="225" y="247"/>
                    <a:pt x="225" y="247"/>
                    <a:pt x="225" y="247"/>
                  </a:cubicBezTo>
                  <a:cubicBezTo>
                    <a:pt x="225" y="247"/>
                    <a:pt x="226" y="246"/>
                    <a:pt x="227" y="246"/>
                  </a:cubicBezTo>
                  <a:cubicBezTo>
                    <a:pt x="228" y="247"/>
                    <a:pt x="228" y="250"/>
                    <a:pt x="228" y="250"/>
                  </a:cubicBezTo>
                  <a:cubicBezTo>
                    <a:pt x="227" y="253"/>
                    <a:pt x="227" y="253"/>
                    <a:pt x="227" y="253"/>
                  </a:cubicBezTo>
                  <a:cubicBezTo>
                    <a:pt x="227" y="253"/>
                    <a:pt x="225" y="256"/>
                    <a:pt x="225" y="256"/>
                  </a:cubicBezTo>
                  <a:cubicBezTo>
                    <a:pt x="225" y="255"/>
                    <a:pt x="224" y="250"/>
                    <a:pt x="224" y="250"/>
                  </a:cubicBezTo>
                  <a:cubicBezTo>
                    <a:pt x="225" y="247"/>
                    <a:pt x="225" y="247"/>
                    <a:pt x="225" y="247"/>
                  </a:cubicBezTo>
                  <a:close/>
                  <a:moveTo>
                    <a:pt x="219" y="239"/>
                  </a:moveTo>
                  <a:cubicBezTo>
                    <a:pt x="219" y="239"/>
                    <a:pt x="219" y="239"/>
                    <a:pt x="219" y="239"/>
                  </a:cubicBezTo>
                  <a:cubicBezTo>
                    <a:pt x="219" y="239"/>
                    <a:pt x="218" y="242"/>
                    <a:pt x="218" y="243"/>
                  </a:cubicBezTo>
                  <a:cubicBezTo>
                    <a:pt x="218" y="243"/>
                    <a:pt x="219" y="245"/>
                    <a:pt x="219" y="245"/>
                  </a:cubicBezTo>
                  <a:cubicBezTo>
                    <a:pt x="219" y="246"/>
                    <a:pt x="219" y="245"/>
                    <a:pt x="220" y="244"/>
                  </a:cubicBezTo>
                  <a:cubicBezTo>
                    <a:pt x="221" y="243"/>
                    <a:pt x="221" y="242"/>
                    <a:pt x="221" y="242"/>
                  </a:cubicBezTo>
                  <a:cubicBezTo>
                    <a:pt x="221" y="242"/>
                    <a:pt x="223" y="241"/>
                    <a:pt x="223" y="240"/>
                  </a:cubicBezTo>
                  <a:cubicBezTo>
                    <a:pt x="224" y="240"/>
                    <a:pt x="224" y="237"/>
                    <a:pt x="224" y="237"/>
                  </a:cubicBezTo>
                  <a:cubicBezTo>
                    <a:pt x="224" y="237"/>
                    <a:pt x="221" y="235"/>
                    <a:pt x="221" y="236"/>
                  </a:cubicBezTo>
                  <a:cubicBezTo>
                    <a:pt x="220" y="236"/>
                    <a:pt x="219" y="239"/>
                    <a:pt x="219" y="239"/>
                  </a:cubicBezTo>
                  <a:close/>
                  <a:moveTo>
                    <a:pt x="233" y="237"/>
                  </a:moveTo>
                  <a:cubicBezTo>
                    <a:pt x="233" y="237"/>
                    <a:pt x="233" y="237"/>
                    <a:pt x="233" y="237"/>
                  </a:cubicBezTo>
                  <a:cubicBezTo>
                    <a:pt x="234" y="237"/>
                    <a:pt x="234" y="237"/>
                    <a:pt x="234" y="237"/>
                  </a:cubicBezTo>
                  <a:cubicBezTo>
                    <a:pt x="234" y="238"/>
                    <a:pt x="234" y="238"/>
                    <a:pt x="234" y="238"/>
                  </a:cubicBezTo>
                  <a:cubicBezTo>
                    <a:pt x="234" y="238"/>
                    <a:pt x="237" y="237"/>
                    <a:pt x="238" y="237"/>
                  </a:cubicBezTo>
                  <a:cubicBezTo>
                    <a:pt x="239" y="236"/>
                    <a:pt x="238" y="235"/>
                    <a:pt x="238" y="234"/>
                  </a:cubicBezTo>
                  <a:cubicBezTo>
                    <a:pt x="237" y="233"/>
                    <a:pt x="233" y="237"/>
                    <a:pt x="233" y="237"/>
                  </a:cubicBezTo>
                  <a:close/>
                  <a:moveTo>
                    <a:pt x="247" y="241"/>
                  </a:moveTo>
                  <a:cubicBezTo>
                    <a:pt x="247" y="241"/>
                    <a:pt x="247" y="241"/>
                    <a:pt x="247" y="241"/>
                  </a:cubicBezTo>
                  <a:cubicBezTo>
                    <a:pt x="245" y="240"/>
                    <a:pt x="245" y="240"/>
                    <a:pt x="245" y="240"/>
                  </a:cubicBezTo>
                  <a:cubicBezTo>
                    <a:pt x="245" y="242"/>
                    <a:pt x="245" y="242"/>
                    <a:pt x="245" y="242"/>
                  </a:cubicBezTo>
                  <a:cubicBezTo>
                    <a:pt x="245" y="242"/>
                    <a:pt x="246" y="244"/>
                    <a:pt x="247" y="245"/>
                  </a:cubicBezTo>
                  <a:cubicBezTo>
                    <a:pt x="247" y="245"/>
                    <a:pt x="245" y="247"/>
                    <a:pt x="245" y="247"/>
                  </a:cubicBezTo>
                  <a:cubicBezTo>
                    <a:pt x="247" y="250"/>
                    <a:pt x="247" y="250"/>
                    <a:pt x="247" y="250"/>
                  </a:cubicBezTo>
                  <a:cubicBezTo>
                    <a:pt x="250" y="245"/>
                    <a:pt x="250" y="245"/>
                    <a:pt x="250" y="245"/>
                  </a:cubicBezTo>
                  <a:cubicBezTo>
                    <a:pt x="250" y="245"/>
                    <a:pt x="249" y="243"/>
                    <a:pt x="249" y="243"/>
                  </a:cubicBezTo>
                  <a:cubicBezTo>
                    <a:pt x="249" y="242"/>
                    <a:pt x="247" y="241"/>
                    <a:pt x="247" y="241"/>
                  </a:cubicBezTo>
                  <a:close/>
                  <a:moveTo>
                    <a:pt x="261" y="241"/>
                  </a:moveTo>
                  <a:cubicBezTo>
                    <a:pt x="261" y="241"/>
                    <a:pt x="261" y="241"/>
                    <a:pt x="261" y="241"/>
                  </a:cubicBezTo>
                  <a:cubicBezTo>
                    <a:pt x="262" y="243"/>
                    <a:pt x="262" y="243"/>
                    <a:pt x="262" y="243"/>
                  </a:cubicBezTo>
                  <a:cubicBezTo>
                    <a:pt x="262" y="243"/>
                    <a:pt x="261" y="245"/>
                    <a:pt x="260" y="245"/>
                  </a:cubicBezTo>
                  <a:cubicBezTo>
                    <a:pt x="260" y="245"/>
                    <a:pt x="259" y="244"/>
                    <a:pt x="259" y="244"/>
                  </a:cubicBezTo>
                  <a:cubicBezTo>
                    <a:pt x="261" y="241"/>
                    <a:pt x="261" y="241"/>
                    <a:pt x="261" y="241"/>
                  </a:cubicBezTo>
                  <a:close/>
                  <a:moveTo>
                    <a:pt x="264" y="238"/>
                  </a:moveTo>
                  <a:cubicBezTo>
                    <a:pt x="264" y="238"/>
                    <a:pt x="264" y="238"/>
                    <a:pt x="264" y="238"/>
                  </a:cubicBezTo>
                  <a:cubicBezTo>
                    <a:pt x="265" y="240"/>
                    <a:pt x="265" y="240"/>
                    <a:pt x="265" y="240"/>
                  </a:cubicBezTo>
                  <a:cubicBezTo>
                    <a:pt x="265" y="240"/>
                    <a:pt x="268" y="239"/>
                    <a:pt x="270" y="238"/>
                  </a:cubicBezTo>
                  <a:cubicBezTo>
                    <a:pt x="273" y="237"/>
                    <a:pt x="270" y="236"/>
                    <a:pt x="270" y="236"/>
                  </a:cubicBezTo>
                  <a:cubicBezTo>
                    <a:pt x="267" y="236"/>
                    <a:pt x="267" y="236"/>
                    <a:pt x="267" y="236"/>
                  </a:cubicBezTo>
                  <a:cubicBezTo>
                    <a:pt x="267" y="236"/>
                    <a:pt x="264" y="237"/>
                    <a:pt x="264" y="238"/>
                  </a:cubicBezTo>
                  <a:close/>
                  <a:moveTo>
                    <a:pt x="247" y="230"/>
                  </a:moveTo>
                  <a:cubicBezTo>
                    <a:pt x="247" y="230"/>
                    <a:pt x="247" y="230"/>
                    <a:pt x="247" y="230"/>
                  </a:cubicBezTo>
                  <a:cubicBezTo>
                    <a:pt x="250" y="233"/>
                    <a:pt x="250" y="233"/>
                    <a:pt x="250" y="233"/>
                  </a:cubicBezTo>
                  <a:cubicBezTo>
                    <a:pt x="250" y="233"/>
                    <a:pt x="254" y="235"/>
                    <a:pt x="255" y="235"/>
                  </a:cubicBezTo>
                  <a:cubicBezTo>
                    <a:pt x="255" y="236"/>
                    <a:pt x="257" y="235"/>
                    <a:pt x="259" y="235"/>
                  </a:cubicBezTo>
                  <a:cubicBezTo>
                    <a:pt x="260" y="234"/>
                    <a:pt x="260" y="234"/>
                    <a:pt x="260" y="233"/>
                  </a:cubicBezTo>
                  <a:cubicBezTo>
                    <a:pt x="260" y="233"/>
                    <a:pt x="259" y="232"/>
                    <a:pt x="259" y="232"/>
                  </a:cubicBezTo>
                  <a:cubicBezTo>
                    <a:pt x="259" y="232"/>
                    <a:pt x="258" y="230"/>
                    <a:pt x="255" y="230"/>
                  </a:cubicBezTo>
                  <a:cubicBezTo>
                    <a:pt x="253" y="231"/>
                    <a:pt x="253" y="230"/>
                    <a:pt x="253" y="230"/>
                  </a:cubicBezTo>
                  <a:cubicBezTo>
                    <a:pt x="253" y="230"/>
                    <a:pt x="252" y="230"/>
                    <a:pt x="249" y="229"/>
                  </a:cubicBezTo>
                  <a:cubicBezTo>
                    <a:pt x="247" y="229"/>
                    <a:pt x="248" y="230"/>
                    <a:pt x="247" y="230"/>
                  </a:cubicBezTo>
                  <a:close/>
                  <a:moveTo>
                    <a:pt x="245" y="229"/>
                  </a:moveTo>
                  <a:cubicBezTo>
                    <a:pt x="245" y="229"/>
                    <a:pt x="245" y="229"/>
                    <a:pt x="245" y="229"/>
                  </a:cubicBezTo>
                  <a:cubicBezTo>
                    <a:pt x="246" y="228"/>
                    <a:pt x="246" y="228"/>
                    <a:pt x="246" y="228"/>
                  </a:cubicBezTo>
                  <a:cubicBezTo>
                    <a:pt x="246" y="228"/>
                    <a:pt x="246" y="226"/>
                    <a:pt x="246" y="223"/>
                  </a:cubicBezTo>
                  <a:cubicBezTo>
                    <a:pt x="246" y="221"/>
                    <a:pt x="245" y="222"/>
                    <a:pt x="245" y="222"/>
                  </a:cubicBezTo>
                  <a:cubicBezTo>
                    <a:pt x="245" y="221"/>
                    <a:pt x="245" y="220"/>
                    <a:pt x="244" y="218"/>
                  </a:cubicBezTo>
                  <a:cubicBezTo>
                    <a:pt x="243" y="217"/>
                    <a:pt x="243" y="218"/>
                    <a:pt x="242" y="218"/>
                  </a:cubicBezTo>
                  <a:cubicBezTo>
                    <a:pt x="242" y="218"/>
                    <a:pt x="241" y="219"/>
                    <a:pt x="239" y="219"/>
                  </a:cubicBezTo>
                  <a:cubicBezTo>
                    <a:pt x="237" y="219"/>
                    <a:pt x="238" y="217"/>
                    <a:pt x="237" y="216"/>
                  </a:cubicBezTo>
                  <a:cubicBezTo>
                    <a:pt x="236" y="215"/>
                    <a:pt x="234" y="215"/>
                    <a:pt x="234" y="215"/>
                  </a:cubicBezTo>
                  <a:cubicBezTo>
                    <a:pt x="233" y="215"/>
                    <a:pt x="231" y="218"/>
                    <a:pt x="231" y="219"/>
                  </a:cubicBezTo>
                  <a:cubicBezTo>
                    <a:pt x="231" y="220"/>
                    <a:pt x="232" y="220"/>
                    <a:pt x="235" y="223"/>
                  </a:cubicBezTo>
                  <a:cubicBezTo>
                    <a:pt x="238" y="225"/>
                    <a:pt x="239" y="225"/>
                    <a:pt x="240" y="225"/>
                  </a:cubicBezTo>
                  <a:cubicBezTo>
                    <a:pt x="241" y="226"/>
                    <a:pt x="244" y="228"/>
                    <a:pt x="245" y="229"/>
                  </a:cubicBezTo>
                  <a:close/>
                  <a:moveTo>
                    <a:pt x="216" y="360"/>
                  </a:moveTo>
                  <a:cubicBezTo>
                    <a:pt x="216" y="360"/>
                    <a:pt x="216" y="360"/>
                    <a:pt x="216" y="360"/>
                  </a:cubicBezTo>
                  <a:cubicBezTo>
                    <a:pt x="217" y="357"/>
                    <a:pt x="217" y="357"/>
                    <a:pt x="217" y="357"/>
                  </a:cubicBezTo>
                  <a:cubicBezTo>
                    <a:pt x="215" y="354"/>
                    <a:pt x="215" y="354"/>
                    <a:pt x="215" y="354"/>
                  </a:cubicBezTo>
                  <a:cubicBezTo>
                    <a:pt x="215" y="350"/>
                    <a:pt x="215" y="350"/>
                    <a:pt x="215" y="350"/>
                  </a:cubicBezTo>
                  <a:cubicBezTo>
                    <a:pt x="216" y="349"/>
                    <a:pt x="216" y="349"/>
                    <a:pt x="216" y="349"/>
                  </a:cubicBezTo>
                  <a:cubicBezTo>
                    <a:pt x="216" y="349"/>
                    <a:pt x="218" y="351"/>
                    <a:pt x="218" y="352"/>
                  </a:cubicBezTo>
                  <a:cubicBezTo>
                    <a:pt x="218" y="353"/>
                    <a:pt x="218" y="355"/>
                    <a:pt x="218" y="355"/>
                  </a:cubicBezTo>
                  <a:cubicBezTo>
                    <a:pt x="218" y="355"/>
                    <a:pt x="221" y="357"/>
                    <a:pt x="221" y="357"/>
                  </a:cubicBezTo>
                  <a:cubicBezTo>
                    <a:pt x="222" y="357"/>
                    <a:pt x="228" y="356"/>
                    <a:pt x="228" y="356"/>
                  </a:cubicBezTo>
                  <a:cubicBezTo>
                    <a:pt x="228" y="356"/>
                    <a:pt x="230" y="353"/>
                    <a:pt x="230" y="353"/>
                  </a:cubicBezTo>
                  <a:cubicBezTo>
                    <a:pt x="231" y="352"/>
                    <a:pt x="234" y="350"/>
                    <a:pt x="234" y="350"/>
                  </a:cubicBezTo>
                  <a:cubicBezTo>
                    <a:pt x="234" y="350"/>
                    <a:pt x="234" y="349"/>
                    <a:pt x="236" y="351"/>
                  </a:cubicBezTo>
                  <a:cubicBezTo>
                    <a:pt x="238" y="352"/>
                    <a:pt x="236" y="355"/>
                    <a:pt x="236" y="355"/>
                  </a:cubicBezTo>
                  <a:cubicBezTo>
                    <a:pt x="235" y="355"/>
                    <a:pt x="235" y="356"/>
                    <a:pt x="235" y="356"/>
                  </a:cubicBezTo>
                  <a:cubicBezTo>
                    <a:pt x="237" y="358"/>
                    <a:pt x="237" y="358"/>
                    <a:pt x="237" y="358"/>
                  </a:cubicBezTo>
                  <a:cubicBezTo>
                    <a:pt x="237" y="358"/>
                    <a:pt x="237" y="356"/>
                    <a:pt x="238" y="356"/>
                  </a:cubicBezTo>
                  <a:cubicBezTo>
                    <a:pt x="239" y="356"/>
                    <a:pt x="239" y="355"/>
                    <a:pt x="240" y="355"/>
                  </a:cubicBezTo>
                  <a:cubicBezTo>
                    <a:pt x="240" y="356"/>
                    <a:pt x="242" y="358"/>
                    <a:pt x="242" y="358"/>
                  </a:cubicBezTo>
                  <a:cubicBezTo>
                    <a:pt x="242" y="358"/>
                    <a:pt x="242" y="361"/>
                    <a:pt x="243" y="361"/>
                  </a:cubicBezTo>
                  <a:cubicBezTo>
                    <a:pt x="244" y="360"/>
                    <a:pt x="246" y="361"/>
                    <a:pt x="247" y="360"/>
                  </a:cubicBezTo>
                  <a:cubicBezTo>
                    <a:pt x="248" y="360"/>
                    <a:pt x="258" y="357"/>
                    <a:pt x="258" y="357"/>
                  </a:cubicBezTo>
                  <a:cubicBezTo>
                    <a:pt x="261" y="355"/>
                    <a:pt x="261" y="355"/>
                    <a:pt x="261" y="355"/>
                  </a:cubicBezTo>
                  <a:cubicBezTo>
                    <a:pt x="261" y="355"/>
                    <a:pt x="263" y="354"/>
                    <a:pt x="265" y="354"/>
                  </a:cubicBezTo>
                  <a:cubicBezTo>
                    <a:pt x="266" y="354"/>
                    <a:pt x="272" y="352"/>
                    <a:pt x="272" y="352"/>
                  </a:cubicBezTo>
                  <a:cubicBezTo>
                    <a:pt x="272" y="352"/>
                    <a:pt x="275" y="350"/>
                    <a:pt x="277" y="351"/>
                  </a:cubicBezTo>
                  <a:cubicBezTo>
                    <a:pt x="278" y="353"/>
                    <a:pt x="282" y="356"/>
                    <a:pt x="282" y="356"/>
                  </a:cubicBezTo>
                  <a:cubicBezTo>
                    <a:pt x="288" y="355"/>
                    <a:pt x="288" y="355"/>
                    <a:pt x="288" y="355"/>
                  </a:cubicBezTo>
                  <a:cubicBezTo>
                    <a:pt x="288" y="355"/>
                    <a:pt x="290" y="354"/>
                    <a:pt x="290" y="354"/>
                  </a:cubicBezTo>
                  <a:cubicBezTo>
                    <a:pt x="291" y="355"/>
                    <a:pt x="297" y="354"/>
                    <a:pt x="297" y="354"/>
                  </a:cubicBezTo>
                  <a:cubicBezTo>
                    <a:pt x="297" y="354"/>
                    <a:pt x="300" y="351"/>
                    <a:pt x="301" y="351"/>
                  </a:cubicBezTo>
                  <a:cubicBezTo>
                    <a:pt x="301" y="351"/>
                    <a:pt x="308" y="349"/>
                    <a:pt x="308" y="349"/>
                  </a:cubicBezTo>
                  <a:cubicBezTo>
                    <a:pt x="308" y="349"/>
                    <a:pt x="309" y="349"/>
                    <a:pt x="309" y="351"/>
                  </a:cubicBezTo>
                  <a:cubicBezTo>
                    <a:pt x="309" y="353"/>
                    <a:pt x="309" y="356"/>
                    <a:pt x="309" y="357"/>
                  </a:cubicBezTo>
                  <a:cubicBezTo>
                    <a:pt x="310" y="358"/>
                    <a:pt x="309" y="360"/>
                    <a:pt x="311" y="360"/>
                  </a:cubicBezTo>
                  <a:cubicBezTo>
                    <a:pt x="313" y="359"/>
                    <a:pt x="315" y="358"/>
                    <a:pt x="315" y="358"/>
                  </a:cubicBezTo>
                  <a:cubicBezTo>
                    <a:pt x="315" y="358"/>
                    <a:pt x="313" y="358"/>
                    <a:pt x="317" y="356"/>
                  </a:cubicBezTo>
                  <a:cubicBezTo>
                    <a:pt x="320" y="354"/>
                    <a:pt x="321" y="353"/>
                    <a:pt x="322" y="353"/>
                  </a:cubicBezTo>
                  <a:cubicBezTo>
                    <a:pt x="323" y="353"/>
                    <a:pt x="323" y="352"/>
                    <a:pt x="324" y="352"/>
                  </a:cubicBezTo>
                  <a:cubicBezTo>
                    <a:pt x="326" y="352"/>
                    <a:pt x="326" y="352"/>
                    <a:pt x="327" y="352"/>
                  </a:cubicBezTo>
                  <a:cubicBezTo>
                    <a:pt x="328" y="351"/>
                    <a:pt x="330" y="348"/>
                    <a:pt x="330" y="348"/>
                  </a:cubicBezTo>
                  <a:cubicBezTo>
                    <a:pt x="330" y="348"/>
                    <a:pt x="331" y="346"/>
                    <a:pt x="332" y="346"/>
                  </a:cubicBezTo>
                  <a:cubicBezTo>
                    <a:pt x="332" y="346"/>
                    <a:pt x="334" y="345"/>
                    <a:pt x="334" y="345"/>
                  </a:cubicBezTo>
                  <a:cubicBezTo>
                    <a:pt x="333" y="348"/>
                    <a:pt x="333" y="348"/>
                    <a:pt x="333" y="348"/>
                  </a:cubicBezTo>
                  <a:cubicBezTo>
                    <a:pt x="333" y="348"/>
                    <a:pt x="335" y="352"/>
                    <a:pt x="335" y="353"/>
                  </a:cubicBezTo>
                  <a:cubicBezTo>
                    <a:pt x="335" y="353"/>
                    <a:pt x="335" y="354"/>
                    <a:pt x="334" y="355"/>
                  </a:cubicBezTo>
                  <a:cubicBezTo>
                    <a:pt x="334" y="357"/>
                    <a:pt x="334" y="358"/>
                    <a:pt x="334" y="358"/>
                  </a:cubicBezTo>
                  <a:cubicBezTo>
                    <a:pt x="333" y="359"/>
                    <a:pt x="333" y="360"/>
                    <a:pt x="333" y="361"/>
                  </a:cubicBezTo>
                  <a:cubicBezTo>
                    <a:pt x="332" y="361"/>
                    <a:pt x="329" y="363"/>
                    <a:pt x="329" y="363"/>
                  </a:cubicBezTo>
                  <a:cubicBezTo>
                    <a:pt x="324" y="362"/>
                    <a:pt x="324" y="362"/>
                    <a:pt x="324" y="362"/>
                  </a:cubicBezTo>
                  <a:cubicBezTo>
                    <a:pt x="324" y="362"/>
                    <a:pt x="322" y="363"/>
                    <a:pt x="321" y="364"/>
                  </a:cubicBezTo>
                  <a:cubicBezTo>
                    <a:pt x="319" y="364"/>
                    <a:pt x="316" y="367"/>
                    <a:pt x="315" y="367"/>
                  </a:cubicBezTo>
                  <a:cubicBezTo>
                    <a:pt x="314" y="367"/>
                    <a:pt x="311" y="367"/>
                    <a:pt x="308" y="367"/>
                  </a:cubicBezTo>
                  <a:cubicBezTo>
                    <a:pt x="305" y="368"/>
                    <a:pt x="297" y="370"/>
                    <a:pt x="297" y="370"/>
                  </a:cubicBezTo>
                  <a:cubicBezTo>
                    <a:pt x="297" y="370"/>
                    <a:pt x="296" y="371"/>
                    <a:pt x="295" y="372"/>
                  </a:cubicBezTo>
                  <a:cubicBezTo>
                    <a:pt x="293" y="372"/>
                    <a:pt x="289" y="374"/>
                    <a:pt x="288" y="374"/>
                  </a:cubicBezTo>
                  <a:cubicBezTo>
                    <a:pt x="287" y="375"/>
                    <a:pt x="284" y="377"/>
                    <a:pt x="283" y="377"/>
                  </a:cubicBezTo>
                  <a:cubicBezTo>
                    <a:pt x="282" y="377"/>
                    <a:pt x="281" y="378"/>
                    <a:pt x="277" y="378"/>
                  </a:cubicBezTo>
                  <a:cubicBezTo>
                    <a:pt x="272" y="379"/>
                    <a:pt x="271" y="380"/>
                    <a:pt x="271" y="380"/>
                  </a:cubicBezTo>
                  <a:cubicBezTo>
                    <a:pt x="268" y="380"/>
                    <a:pt x="268" y="380"/>
                    <a:pt x="268" y="380"/>
                  </a:cubicBezTo>
                  <a:cubicBezTo>
                    <a:pt x="268" y="373"/>
                    <a:pt x="268" y="373"/>
                    <a:pt x="268" y="373"/>
                  </a:cubicBezTo>
                  <a:cubicBezTo>
                    <a:pt x="268" y="373"/>
                    <a:pt x="268" y="370"/>
                    <a:pt x="265" y="371"/>
                  </a:cubicBezTo>
                  <a:cubicBezTo>
                    <a:pt x="262" y="372"/>
                    <a:pt x="266" y="371"/>
                    <a:pt x="260" y="372"/>
                  </a:cubicBezTo>
                  <a:cubicBezTo>
                    <a:pt x="255" y="373"/>
                    <a:pt x="252" y="370"/>
                    <a:pt x="252" y="370"/>
                  </a:cubicBezTo>
                  <a:cubicBezTo>
                    <a:pt x="252" y="370"/>
                    <a:pt x="247" y="370"/>
                    <a:pt x="245" y="371"/>
                  </a:cubicBezTo>
                  <a:cubicBezTo>
                    <a:pt x="243" y="371"/>
                    <a:pt x="240" y="371"/>
                    <a:pt x="239" y="371"/>
                  </a:cubicBezTo>
                  <a:cubicBezTo>
                    <a:pt x="238" y="372"/>
                    <a:pt x="238" y="371"/>
                    <a:pt x="235" y="372"/>
                  </a:cubicBezTo>
                  <a:cubicBezTo>
                    <a:pt x="232" y="372"/>
                    <a:pt x="229" y="373"/>
                    <a:pt x="229" y="373"/>
                  </a:cubicBezTo>
                  <a:cubicBezTo>
                    <a:pt x="226" y="371"/>
                    <a:pt x="226" y="371"/>
                    <a:pt x="226" y="371"/>
                  </a:cubicBezTo>
                  <a:cubicBezTo>
                    <a:pt x="226" y="371"/>
                    <a:pt x="223" y="371"/>
                    <a:pt x="222" y="372"/>
                  </a:cubicBezTo>
                  <a:cubicBezTo>
                    <a:pt x="220" y="373"/>
                    <a:pt x="221" y="374"/>
                    <a:pt x="219" y="374"/>
                  </a:cubicBezTo>
                  <a:cubicBezTo>
                    <a:pt x="217" y="374"/>
                    <a:pt x="218" y="375"/>
                    <a:pt x="216" y="374"/>
                  </a:cubicBezTo>
                  <a:cubicBezTo>
                    <a:pt x="213" y="373"/>
                    <a:pt x="211" y="372"/>
                    <a:pt x="211" y="372"/>
                  </a:cubicBezTo>
                  <a:cubicBezTo>
                    <a:pt x="210" y="366"/>
                    <a:pt x="210" y="366"/>
                    <a:pt x="210" y="366"/>
                  </a:cubicBezTo>
                  <a:cubicBezTo>
                    <a:pt x="210" y="366"/>
                    <a:pt x="210" y="366"/>
                    <a:pt x="210" y="363"/>
                  </a:cubicBezTo>
                  <a:cubicBezTo>
                    <a:pt x="209" y="361"/>
                    <a:pt x="208" y="357"/>
                    <a:pt x="208" y="357"/>
                  </a:cubicBezTo>
                  <a:cubicBezTo>
                    <a:pt x="210" y="354"/>
                    <a:pt x="210" y="354"/>
                    <a:pt x="210" y="354"/>
                  </a:cubicBezTo>
                  <a:cubicBezTo>
                    <a:pt x="210" y="354"/>
                    <a:pt x="211" y="356"/>
                    <a:pt x="211" y="357"/>
                  </a:cubicBezTo>
                  <a:cubicBezTo>
                    <a:pt x="211" y="357"/>
                    <a:pt x="211" y="360"/>
                    <a:pt x="212" y="360"/>
                  </a:cubicBezTo>
                  <a:cubicBezTo>
                    <a:pt x="214" y="360"/>
                    <a:pt x="216" y="360"/>
                    <a:pt x="216" y="360"/>
                  </a:cubicBezTo>
                  <a:close/>
                  <a:moveTo>
                    <a:pt x="172" y="319"/>
                  </a:moveTo>
                  <a:cubicBezTo>
                    <a:pt x="172" y="319"/>
                    <a:pt x="172" y="319"/>
                    <a:pt x="172" y="319"/>
                  </a:cubicBezTo>
                  <a:cubicBezTo>
                    <a:pt x="175" y="318"/>
                    <a:pt x="175" y="318"/>
                    <a:pt x="175" y="318"/>
                  </a:cubicBezTo>
                  <a:cubicBezTo>
                    <a:pt x="176" y="321"/>
                    <a:pt x="176" y="321"/>
                    <a:pt x="176" y="321"/>
                  </a:cubicBezTo>
                  <a:cubicBezTo>
                    <a:pt x="179" y="322"/>
                    <a:pt x="179" y="322"/>
                    <a:pt x="179" y="322"/>
                  </a:cubicBezTo>
                  <a:cubicBezTo>
                    <a:pt x="179" y="322"/>
                    <a:pt x="183" y="324"/>
                    <a:pt x="183" y="325"/>
                  </a:cubicBezTo>
                  <a:cubicBezTo>
                    <a:pt x="183" y="325"/>
                    <a:pt x="181" y="328"/>
                    <a:pt x="181" y="328"/>
                  </a:cubicBezTo>
                  <a:cubicBezTo>
                    <a:pt x="181" y="328"/>
                    <a:pt x="181" y="330"/>
                    <a:pt x="181" y="331"/>
                  </a:cubicBezTo>
                  <a:cubicBezTo>
                    <a:pt x="181" y="331"/>
                    <a:pt x="179" y="331"/>
                    <a:pt x="178" y="331"/>
                  </a:cubicBezTo>
                  <a:cubicBezTo>
                    <a:pt x="177" y="330"/>
                    <a:pt x="174" y="329"/>
                    <a:pt x="174" y="329"/>
                  </a:cubicBezTo>
                  <a:cubicBezTo>
                    <a:pt x="174" y="325"/>
                    <a:pt x="174" y="325"/>
                    <a:pt x="174" y="325"/>
                  </a:cubicBezTo>
                  <a:cubicBezTo>
                    <a:pt x="171" y="322"/>
                    <a:pt x="171" y="322"/>
                    <a:pt x="171" y="322"/>
                  </a:cubicBezTo>
                  <a:cubicBezTo>
                    <a:pt x="172" y="319"/>
                    <a:pt x="172" y="319"/>
                    <a:pt x="172" y="319"/>
                  </a:cubicBezTo>
                  <a:close/>
                  <a:moveTo>
                    <a:pt x="92" y="232"/>
                  </a:moveTo>
                  <a:cubicBezTo>
                    <a:pt x="92" y="232"/>
                    <a:pt x="92" y="232"/>
                    <a:pt x="92" y="232"/>
                  </a:cubicBezTo>
                  <a:cubicBezTo>
                    <a:pt x="92" y="232"/>
                    <a:pt x="90" y="232"/>
                    <a:pt x="90" y="232"/>
                  </a:cubicBezTo>
                  <a:cubicBezTo>
                    <a:pt x="89" y="232"/>
                    <a:pt x="88" y="232"/>
                    <a:pt x="87" y="232"/>
                  </a:cubicBezTo>
                  <a:cubicBezTo>
                    <a:pt x="86" y="232"/>
                    <a:pt x="87" y="234"/>
                    <a:pt x="87" y="235"/>
                  </a:cubicBezTo>
                  <a:cubicBezTo>
                    <a:pt x="87" y="235"/>
                    <a:pt x="87" y="237"/>
                    <a:pt x="87" y="238"/>
                  </a:cubicBezTo>
                  <a:cubicBezTo>
                    <a:pt x="86" y="239"/>
                    <a:pt x="85" y="240"/>
                    <a:pt x="85" y="241"/>
                  </a:cubicBezTo>
                  <a:cubicBezTo>
                    <a:pt x="85" y="241"/>
                    <a:pt x="85" y="243"/>
                    <a:pt x="85" y="244"/>
                  </a:cubicBezTo>
                  <a:cubicBezTo>
                    <a:pt x="84" y="244"/>
                    <a:pt x="82" y="246"/>
                    <a:pt x="81" y="246"/>
                  </a:cubicBezTo>
                  <a:cubicBezTo>
                    <a:pt x="80" y="247"/>
                    <a:pt x="78" y="248"/>
                    <a:pt x="78" y="248"/>
                  </a:cubicBezTo>
                  <a:cubicBezTo>
                    <a:pt x="80" y="253"/>
                    <a:pt x="80" y="253"/>
                    <a:pt x="80" y="253"/>
                  </a:cubicBezTo>
                  <a:cubicBezTo>
                    <a:pt x="80" y="253"/>
                    <a:pt x="82" y="252"/>
                    <a:pt x="83" y="253"/>
                  </a:cubicBezTo>
                  <a:cubicBezTo>
                    <a:pt x="84" y="254"/>
                    <a:pt x="87" y="256"/>
                    <a:pt x="88" y="256"/>
                  </a:cubicBezTo>
                  <a:cubicBezTo>
                    <a:pt x="88" y="256"/>
                    <a:pt x="90" y="262"/>
                    <a:pt x="90" y="262"/>
                  </a:cubicBezTo>
                  <a:cubicBezTo>
                    <a:pt x="91" y="263"/>
                    <a:pt x="92" y="262"/>
                    <a:pt x="92" y="262"/>
                  </a:cubicBezTo>
                  <a:cubicBezTo>
                    <a:pt x="92" y="262"/>
                    <a:pt x="94" y="263"/>
                    <a:pt x="95" y="264"/>
                  </a:cubicBezTo>
                  <a:cubicBezTo>
                    <a:pt x="96" y="264"/>
                    <a:pt x="98" y="265"/>
                    <a:pt x="99" y="266"/>
                  </a:cubicBezTo>
                  <a:cubicBezTo>
                    <a:pt x="100" y="266"/>
                    <a:pt x="102" y="269"/>
                    <a:pt x="103" y="269"/>
                  </a:cubicBezTo>
                  <a:cubicBezTo>
                    <a:pt x="104" y="270"/>
                    <a:pt x="106" y="272"/>
                    <a:pt x="106" y="272"/>
                  </a:cubicBezTo>
                  <a:cubicBezTo>
                    <a:pt x="106" y="272"/>
                    <a:pt x="108" y="275"/>
                    <a:pt x="109" y="277"/>
                  </a:cubicBezTo>
                  <a:cubicBezTo>
                    <a:pt x="109" y="278"/>
                    <a:pt x="109" y="278"/>
                    <a:pt x="108" y="279"/>
                  </a:cubicBezTo>
                  <a:cubicBezTo>
                    <a:pt x="107" y="280"/>
                    <a:pt x="107" y="281"/>
                    <a:pt x="106" y="283"/>
                  </a:cubicBezTo>
                  <a:cubicBezTo>
                    <a:pt x="105" y="285"/>
                    <a:pt x="107" y="287"/>
                    <a:pt x="107" y="287"/>
                  </a:cubicBezTo>
                  <a:cubicBezTo>
                    <a:pt x="107" y="292"/>
                    <a:pt x="107" y="292"/>
                    <a:pt x="107" y="292"/>
                  </a:cubicBezTo>
                  <a:cubicBezTo>
                    <a:pt x="108" y="294"/>
                    <a:pt x="108" y="294"/>
                    <a:pt x="108" y="294"/>
                  </a:cubicBezTo>
                  <a:cubicBezTo>
                    <a:pt x="108" y="294"/>
                    <a:pt x="109" y="295"/>
                    <a:pt x="110" y="295"/>
                  </a:cubicBezTo>
                  <a:cubicBezTo>
                    <a:pt x="111" y="296"/>
                    <a:pt x="111" y="296"/>
                    <a:pt x="111" y="296"/>
                  </a:cubicBezTo>
                  <a:cubicBezTo>
                    <a:pt x="111" y="296"/>
                    <a:pt x="113" y="298"/>
                    <a:pt x="114" y="299"/>
                  </a:cubicBezTo>
                  <a:cubicBezTo>
                    <a:pt x="114" y="300"/>
                    <a:pt x="113" y="301"/>
                    <a:pt x="113" y="302"/>
                  </a:cubicBezTo>
                  <a:cubicBezTo>
                    <a:pt x="113" y="303"/>
                    <a:pt x="114" y="307"/>
                    <a:pt x="114" y="307"/>
                  </a:cubicBezTo>
                  <a:cubicBezTo>
                    <a:pt x="114" y="307"/>
                    <a:pt x="116" y="306"/>
                    <a:pt x="118" y="305"/>
                  </a:cubicBezTo>
                  <a:cubicBezTo>
                    <a:pt x="119" y="305"/>
                    <a:pt x="120" y="306"/>
                    <a:pt x="121" y="306"/>
                  </a:cubicBezTo>
                  <a:cubicBezTo>
                    <a:pt x="122" y="307"/>
                    <a:pt x="122" y="308"/>
                    <a:pt x="122" y="308"/>
                  </a:cubicBezTo>
                  <a:cubicBezTo>
                    <a:pt x="122" y="308"/>
                    <a:pt x="125" y="306"/>
                    <a:pt x="125" y="305"/>
                  </a:cubicBezTo>
                  <a:cubicBezTo>
                    <a:pt x="125" y="305"/>
                    <a:pt x="125" y="303"/>
                    <a:pt x="125" y="303"/>
                  </a:cubicBezTo>
                  <a:cubicBezTo>
                    <a:pt x="125" y="303"/>
                    <a:pt x="125" y="299"/>
                    <a:pt x="125" y="298"/>
                  </a:cubicBezTo>
                  <a:cubicBezTo>
                    <a:pt x="125" y="297"/>
                    <a:pt x="124" y="294"/>
                    <a:pt x="124" y="293"/>
                  </a:cubicBezTo>
                  <a:cubicBezTo>
                    <a:pt x="124" y="293"/>
                    <a:pt x="125" y="291"/>
                    <a:pt x="125" y="291"/>
                  </a:cubicBezTo>
                  <a:cubicBezTo>
                    <a:pt x="125" y="291"/>
                    <a:pt x="128" y="290"/>
                    <a:pt x="129" y="290"/>
                  </a:cubicBezTo>
                  <a:cubicBezTo>
                    <a:pt x="130" y="290"/>
                    <a:pt x="131" y="291"/>
                    <a:pt x="132" y="292"/>
                  </a:cubicBezTo>
                  <a:cubicBezTo>
                    <a:pt x="132" y="293"/>
                    <a:pt x="132" y="297"/>
                    <a:pt x="132" y="297"/>
                  </a:cubicBezTo>
                  <a:cubicBezTo>
                    <a:pt x="138" y="298"/>
                    <a:pt x="138" y="298"/>
                    <a:pt x="138" y="298"/>
                  </a:cubicBezTo>
                  <a:cubicBezTo>
                    <a:pt x="138" y="298"/>
                    <a:pt x="140" y="299"/>
                    <a:pt x="140" y="299"/>
                  </a:cubicBezTo>
                  <a:cubicBezTo>
                    <a:pt x="140" y="300"/>
                    <a:pt x="141" y="302"/>
                    <a:pt x="142" y="303"/>
                  </a:cubicBezTo>
                  <a:cubicBezTo>
                    <a:pt x="143" y="304"/>
                    <a:pt x="144" y="305"/>
                    <a:pt x="144" y="305"/>
                  </a:cubicBezTo>
                  <a:cubicBezTo>
                    <a:pt x="144" y="305"/>
                    <a:pt x="146" y="310"/>
                    <a:pt x="147" y="311"/>
                  </a:cubicBezTo>
                  <a:cubicBezTo>
                    <a:pt x="147" y="312"/>
                    <a:pt x="147" y="314"/>
                    <a:pt x="147" y="316"/>
                  </a:cubicBezTo>
                  <a:cubicBezTo>
                    <a:pt x="147" y="318"/>
                    <a:pt x="147" y="318"/>
                    <a:pt x="147" y="318"/>
                  </a:cubicBezTo>
                  <a:cubicBezTo>
                    <a:pt x="147" y="318"/>
                    <a:pt x="150" y="319"/>
                    <a:pt x="151" y="320"/>
                  </a:cubicBezTo>
                  <a:cubicBezTo>
                    <a:pt x="153" y="321"/>
                    <a:pt x="152" y="320"/>
                    <a:pt x="153" y="319"/>
                  </a:cubicBezTo>
                  <a:cubicBezTo>
                    <a:pt x="154" y="318"/>
                    <a:pt x="153" y="317"/>
                    <a:pt x="153" y="316"/>
                  </a:cubicBezTo>
                  <a:cubicBezTo>
                    <a:pt x="153" y="315"/>
                    <a:pt x="153" y="313"/>
                    <a:pt x="152" y="311"/>
                  </a:cubicBezTo>
                  <a:cubicBezTo>
                    <a:pt x="152" y="310"/>
                    <a:pt x="152" y="309"/>
                    <a:pt x="152" y="309"/>
                  </a:cubicBezTo>
                  <a:cubicBezTo>
                    <a:pt x="152" y="309"/>
                    <a:pt x="153" y="307"/>
                    <a:pt x="153" y="306"/>
                  </a:cubicBezTo>
                  <a:cubicBezTo>
                    <a:pt x="153" y="306"/>
                    <a:pt x="153" y="304"/>
                    <a:pt x="153" y="303"/>
                  </a:cubicBezTo>
                  <a:cubicBezTo>
                    <a:pt x="153" y="302"/>
                    <a:pt x="155" y="301"/>
                    <a:pt x="155" y="301"/>
                  </a:cubicBezTo>
                  <a:cubicBezTo>
                    <a:pt x="155" y="301"/>
                    <a:pt x="155" y="300"/>
                    <a:pt x="156" y="298"/>
                  </a:cubicBezTo>
                  <a:cubicBezTo>
                    <a:pt x="157" y="297"/>
                    <a:pt x="156" y="298"/>
                    <a:pt x="157" y="298"/>
                  </a:cubicBezTo>
                  <a:cubicBezTo>
                    <a:pt x="158" y="297"/>
                    <a:pt x="159" y="297"/>
                    <a:pt x="161" y="297"/>
                  </a:cubicBezTo>
                  <a:cubicBezTo>
                    <a:pt x="162" y="297"/>
                    <a:pt x="163" y="298"/>
                    <a:pt x="163" y="298"/>
                  </a:cubicBezTo>
                  <a:cubicBezTo>
                    <a:pt x="165" y="301"/>
                    <a:pt x="165" y="301"/>
                    <a:pt x="165" y="301"/>
                  </a:cubicBezTo>
                  <a:cubicBezTo>
                    <a:pt x="165" y="301"/>
                    <a:pt x="165" y="301"/>
                    <a:pt x="165" y="302"/>
                  </a:cubicBezTo>
                  <a:cubicBezTo>
                    <a:pt x="165" y="303"/>
                    <a:pt x="167" y="305"/>
                    <a:pt x="167" y="305"/>
                  </a:cubicBezTo>
                  <a:cubicBezTo>
                    <a:pt x="171" y="308"/>
                    <a:pt x="171" y="308"/>
                    <a:pt x="171" y="308"/>
                  </a:cubicBezTo>
                  <a:cubicBezTo>
                    <a:pt x="171" y="308"/>
                    <a:pt x="171" y="309"/>
                    <a:pt x="171" y="309"/>
                  </a:cubicBezTo>
                  <a:cubicBezTo>
                    <a:pt x="171" y="310"/>
                    <a:pt x="172" y="312"/>
                    <a:pt x="173" y="313"/>
                  </a:cubicBezTo>
                  <a:cubicBezTo>
                    <a:pt x="174" y="315"/>
                    <a:pt x="173" y="312"/>
                    <a:pt x="174" y="312"/>
                  </a:cubicBezTo>
                  <a:cubicBezTo>
                    <a:pt x="174" y="311"/>
                    <a:pt x="175" y="310"/>
                    <a:pt x="175" y="310"/>
                  </a:cubicBezTo>
                  <a:cubicBezTo>
                    <a:pt x="177" y="313"/>
                    <a:pt x="177" y="313"/>
                    <a:pt x="177" y="313"/>
                  </a:cubicBezTo>
                  <a:cubicBezTo>
                    <a:pt x="177" y="313"/>
                    <a:pt x="181" y="314"/>
                    <a:pt x="182" y="314"/>
                  </a:cubicBezTo>
                  <a:cubicBezTo>
                    <a:pt x="183" y="313"/>
                    <a:pt x="184" y="312"/>
                    <a:pt x="184" y="312"/>
                  </a:cubicBezTo>
                  <a:cubicBezTo>
                    <a:pt x="182" y="310"/>
                    <a:pt x="182" y="310"/>
                    <a:pt x="182" y="310"/>
                  </a:cubicBezTo>
                  <a:cubicBezTo>
                    <a:pt x="180" y="307"/>
                    <a:pt x="180" y="307"/>
                    <a:pt x="180" y="307"/>
                  </a:cubicBezTo>
                  <a:cubicBezTo>
                    <a:pt x="180" y="307"/>
                    <a:pt x="177" y="304"/>
                    <a:pt x="176" y="304"/>
                  </a:cubicBezTo>
                  <a:cubicBezTo>
                    <a:pt x="175" y="303"/>
                    <a:pt x="174" y="302"/>
                    <a:pt x="174" y="301"/>
                  </a:cubicBezTo>
                  <a:cubicBezTo>
                    <a:pt x="173" y="300"/>
                    <a:pt x="173" y="298"/>
                    <a:pt x="173" y="298"/>
                  </a:cubicBezTo>
                  <a:cubicBezTo>
                    <a:pt x="174" y="297"/>
                    <a:pt x="174" y="295"/>
                    <a:pt x="175" y="293"/>
                  </a:cubicBezTo>
                  <a:cubicBezTo>
                    <a:pt x="176" y="291"/>
                    <a:pt x="174" y="293"/>
                    <a:pt x="174" y="293"/>
                  </a:cubicBezTo>
                  <a:cubicBezTo>
                    <a:pt x="174" y="293"/>
                    <a:pt x="172" y="290"/>
                    <a:pt x="173" y="289"/>
                  </a:cubicBezTo>
                  <a:cubicBezTo>
                    <a:pt x="173" y="289"/>
                    <a:pt x="169" y="283"/>
                    <a:pt x="169" y="283"/>
                  </a:cubicBezTo>
                  <a:cubicBezTo>
                    <a:pt x="169" y="283"/>
                    <a:pt x="168" y="281"/>
                    <a:pt x="168" y="281"/>
                  </a:cubicBezTo>
                  <a:cubicBezTo>
                    <a:pt x="168" y="281"/>
                    <a:pt x="165" y="279"/>
                    <a:pt x="164" y="279"/>
                  </a:cubicBezTo>
                  <a:cubicBezTo>
                    <a:pt x="163" y="278"/>
                    <a:pt x="162" y="277"/>
                    <a:pt x="162" y="277"/>
                  </a:cubicBezTo>
                  <a:cubicBezTo>
                    <a:pt x="162" y="276"/>
                    <a:pt x="162" y="274"/>
                    <a:pt x="162" y="273"/>
                  </a:cubicBezTo>
                  <a:cubicBezTo>
                    <a:pt x="161" y="272"/>
                    <a:pt x="160" y="270"/>
                    <a:pt x="159" y="269"/>
                  </a:cubicBezTo>
                  <a:cubicBezTo>
                    <a:pt x="158" y="268"/>
                    <a:pt x="157" y="266"/>
                    <a:pt x="156" y="264"/>
                  </a:cubicBezTo>
                  <a:cubicBezTo>
                    <a:pt x="155" y="263"/>
                    <a:pt x="154" y="261"/>
                    <a:pt x="154" y="261"/>
                  </a:cubicBezTo>
                  <a:cubicBezTo>
                    <a:pt x="153" y="257"/>
                    <a:pt x="153" y="257"/>
                    <a:pt x="153" y="257"/>
                  </a:cubicBezTo>
                  <a:cubicBezTo>
                    <a:pt x="153" y="255"/>
                    <a:pt x="153" y="255"/>
                    <a:pt x="153" y="255"/>
                  </a:cubicBezTo>
                  <a:cubicBezTo>
                    <a:pt x="156" y="257"/>
                    <a:pt x="156" y="257"/>
                    <a:pt x="156" y="257"/>
                  </a:cubicBezTo>
                  <a:cubicBezTo>
                    <a:pt x="156" y="257"/>
                    <a:pt x="158" y="256"/>
                    <a:pt x="159" y="256"/>
                  </a:cubicBezTo>
                  <a:cubicBezTo>
                    <a:pt x="160" y="256"/>
                    <a:pt x="163" y="257"/>
                    <a:pt x="163" y="257"/>
                  </a:cubicBezTo>
                  <a:cubicBezTo>
                    <a:pt x="163" y="257"/>
                    <a:pt x="165" y="258"/>
                    <a:pt x="166" y="258"/>
                  </a:cubicBezTo>
                  <a:cubicBezTo>
                    <a:pt x="166" y="258"/>
                    <a:pt x="167" y="259"/>
                    <a:pt x="168" y="258"/>
                  </a:cubicBezTo>
                  <a:cubicBezTo>
                    <a:pt x="169" y="258"/>
                    <a:pt x="170" y="260"/>
                    <a:pt x="170" y="261"/>
                  </a:cubicBezTo>
                  <a:cubicBezTo>
                    <a:pt x="170" y="262"/>
                    <a:pt x="169" y="263"/>
                    <a:pt x="169" y="263"/>
                  </a:cubicBezTo>
                  <a:cubicBezTo>
                    <a:pt x="169" y="264"/>
                    <a:pt x="169" y="265"/>
                    <a:pt x="169" y="265"/>
                  </a:cubicBezTo>
                  <a:cubicBezTo>
                    <a:pt x="169" y="265"/>
                    <a:pt x="171" y="266"/>
                    <a:pt x="172" y="266"/>
                  </a:cubicBezTo>
                  <a:cubicBezTo>
                    <a:pt x="172" y="267"/>
                    <a:pt x="171" y="268"/>
                    <a:pt x="171" y="268"/>
                  </a:cubicBezTo>
                  <a:cubicBezTo>
                    <a:pt x="171" y="268"/>
                    <a:pt x="171" y="270"/>
                    <a:pt x="171" y="271"/>
                  </a:cubicBezTo>
                  <a:cubicBezTo>
                    <a:pt x="172" y="271"/>
                    <a:pt x="173" y="269"/>
                    <a:pt x="173" y="269"/>
                  </a:cubicBezTo>
                  <a:cubicBezTo>
                    <a:pt x="173" y="269"/>
                    <a:pt x="174" y="267"/>
                    <a:pt x="174" y="266"/>
                  </a:cubicBezTo>
                  <a:cubicBezTo>
                    <a:pt x="174" y="265"/>
                    <a:pt x="176" y="264"/>
                    <a:pt x="176" y="264"/>
                  </a:cubicBezTo>
                  <a:cubicBezTo>
                    <a:pt x="178" y="260"/>
                    <a:pt x="178" y="260"/>
                    <a:pt x="178" y="260"/>
                  </a:cubicBezTo>
                  <a:cubicBezTo>
                    <a:pt x="180" y="258"/>
                    <a:pt x="180" y="258"/>
                    <a:pt x="180" y="258"/>
                  </a:cubicBezTo>
                  <a:cubicBezTo>
                    <a:pt x="180" y="258"/>
                    <a:pt x="184" y="257"/>
                    <a:pt x="185" y="256"/>
                  </a:cubicBezTo>
                  <a:cubicBezTo>
                    <a:pt x="186" y="255"/>
                    <a:pt x="186" y="256"/>
                    <a:pt x="186" y="255"/>
                  </a:cubicBezTo>
                  <a:cubicBezTo>
                    <a:pt x="187" y="255"/>
                    <a:pt x="187" y="253"/>
                    <a:pt x="187" y="253"/>
                  </a:cubicBezTo>
                  <a:cubicBezTo>
                    <a:pt x="185" y="251"/>
                    <a:pt x="185" y="251"/>
                    <a:pt x="185" y="251"/>
                  </a:cubicBezTo>
                  <a:cubicBezTo>
                    <a:pt x="181" y="252"/>
                    <a:pt x="181" y="252"/>
                    <a:pt x="181" y="252"/>
                  </a:cubicBezTo>
                  <a:cubicBezTo>
                    <a:pt x="180" y="250"/>
                    <a:pt x="180" y="250"/>
                    <a:pt x="180" y="250"/>
                  </a:cubicBezTo>
                  <a:cubicBezTo>
                    <a:pt x="180" y="250"/>
                    <a:pt x="180" y="250"/>
                    <a:pt x="181" y="250"/>
                  </a:cubicBezTo>
                  <a:cubicBezTo>
                    <a:pt x="181" y="250"/>
                    <a:pt x="181" y="246"/>
                    <a:pt x="181" y="246"/>
                  </a:cubicBezTo>
                  <a:cubicBezTo>
                    <a:pt x="181" y="246"/>
                    <a:pt x="179" y="247"/>
                    <a:pt x="178" y="247"/>
                  </a:cubicBezTo>
                  <a:cubicBezTo>
                    <a:pt x="177" y="247"/>
                    <a:pt x="178" y="250"/>
                    <a:pt x="178" y="250"/>
                  </a:cubicBezTo>
                  <a:cubicBezTo>
                    <a:pt x="178" y="250"/>
                    <a:pt x="173" y="249"/>
                    <a:pt x="172" y="249"/>
                  </a:cubicBezTo>
                  <a:cubicBezTo>
                    <a:pt x="171" y="248"/>
                    <a:pt x="171" y="247"/>
                    <a:pt x="171" y="247"/>
                  </a:cubicBezTo>
                  <a:cubicBezTo>
                    <a:pt x="170" y="246"/>
                    <a:pt x="172" y="243"/>
                    <a:pt x="172" y="243"/>
                  </a:cubicBezTo>
                  <a:cubicBezTo>
                    <a:pt x="173" y="239"/>
                    <a:pt x="173" y="239"/>
                    <a:pt x="173" y="239"/>
                  </a:cubicBezTo>
                  <a:cubicBezTo>
                    <a:pt x="173" y="239"/>
                    <a:pt x="168" y="238"/>
                    <a:pt x="168" y="237"/>
                  </a:cubicBezTo>
                  <a:cubicBezTo>
                    <a:pt x="168" y="236"/>
                    <a:pt x="163" y="239"/>
                    <a:pt x="161" y="237"/>
                  </a:cubicBezTo>
                  <a:cubicBezTo>
                    <a:pt x="160" y="235"/>
                    <a:pt x="160" y="235"/>
                    <a:pt x="160" y="235"/>
                  </a:cubicBezTo>
                  <a:cubicBezTo>
                    <a:pt x="158" y="233"/>
                    <a:pt x="158" y="233"/>
                    <a:pt x="158" y="233"/>
                  </a:cubicBezTo>
                  <a:cubicBezTo>
                    <a:pt x="156" y="233"/>
                    <a:pt x="156" y="233"/>
                    <a:pt x="156" y="233"/>
                  </a:cubicBezTo>
                  <a:cubicBezTo>
                    <a:pt x="156" y="233"/>
                    <a:pt x="153" y="234"/>
                    <a:pt x="152" y="234"/>
                  </a:cubicBezTo>
                  <a:cubicBezTo>
                    <a:pt x="151" y="234"/>
                    <a:pt x="151" y="232"/>
                    <a:pt x="151" y="232"/>
                  </a:cubicBezTo>
                  <a:cubicBezTo>
                    <a:pt x="146" y="230"/>
                    <a:pt x="146" y="230"/>
                    <a:pt x="146" y="230"/>
                  </a:cubicBezTo>
                  <a:cubicBezTo>
                    <a:pt x="141" y="229"/>
                    <a:pt x="141" y="229"/>
                    <a:pt x="141" y="229"/>
                  </a:cubicBezTo>
                  <a:cubicBezTo>
                    <a:pt x="141" y="229"/>
                    <a:pt x="135" y="228"/>
                    <a:pt x="133" y="227"/>
                  </a:cubicBezTo>
                  <a:cubicBezTo>
                    <a:pt x="132" y="227"/>
                    <a:pt x="127" y="226"/>
                    <a:pt x="125" y="226"/>
                  </a:cubicBezTo>
                  <a:cubicBezTo>
                    <a:pt x="123" y="226"/>
                    <a:pt x="121" y="226"/>
                    <a:pt x="119" y="225"/>
                  </a:cubicBezTo>
                  <a:cubicBezTo>
                    <a:pt x="118" y="224"/>
                    <a:pt x="115" y="223"/>
                    <a:pt x="115" y="223"/>
                  </a:cubicBezTo>
                  <a:cubicBezTo>
                    <a:pt x="115" y="223"/>
                    <a:pt x="109" y="221"/>
                    <a:pt x="109" y="221"/>
                  </a:cubicBezTo>
                  <a:cubicBezTo>
                    <a:pt x="108" y="221"/>
                    <a:pt x="107" y="221"/>
                    <a:pt x="107" y="221"/>
                  </a:cubicBezTo>
                  <a:cubicBezTo>
                    <a:pt x="106" y="221"/>
                    <a:pt x="104" y="224"/>
                    <a:pt x="102" y="225"/>
                  </a:cubicBezTo>
                  <a:cubicBezTo>
                    <a:pt x="101" y="225"/>
                    <a:pt x="101" y="228"/>
                    <a:pt x="100" y="229"/>
                  </a:cubicBezTo>
                  <a:cubicBezTo>
                    <a:pt x="100" y="231"/>
                    <a:pt x="99" y="232"/>
                    <a:pt x="98" y="232"/>
                  </a:cubicBezTo>
                  <a:cubicBezTo>
                    <a:pt x="98" y="233"/>
                    <a:pt x="92" y="231"/>
                    <a:pt x="92" y="232"/>
                  </a:cubicBezTo>
                  <a:close/>
                  <a:moveTo>
                    <a:pt x="60" y="252"/>
                  </a:moveTo>
                  <a:cubicBezTo>
                    <a:pt x="60" y="252"/>
                    <a:pt x="60" y="252"/>
                    <a:pt x="60" y="252"/>
                  </a:cubicBezTo>
                  <a:cubicBezTo>
                    <a:pt x="60" y="252"/>
                    <a:pt x="62" y="251"/>
                    <a:pt x="62" y="252"/>
                  </a:cubicBezTo>
                  <a:cubicBezTo>
                    <a:pt x="62" y="252"/>
                    <a:pt x="63" y="253"/>
                    <a:pt x="63" y="254"/>
                  </a:cubicBezTo>
                  <a:cubicBezTo>
                    <a:pt x="64" y="254"/>
                    <a:pt x="66" y="256"/>
                    <a:pt x="67" y="256"/>
                  </a:cubicBezTo>
                  <a:cubicBezTo>
                    <a:pt x="68" y="256"/>
                    <a:pt x="71" y="256"/>
                    <a:pt x="71" y="256"/>
                  </a:cubicBezTo>
                  <a:cubicBezTo>
                    <a:pt x="74" y="259"/>
                    <a:pt x="74" y="259"/>
                    <a:pt x="74" y="259"/>
                  </a:cubicBezTo>
                  <a:cubicBezTo>
                    <a:pt x="74" y="259"/>
                    <a:pt x="77" y="260"/>
                    <a:pt x="77" y="261"/>
                  </a:cubicBezTo>
                  <a:cubicBezTo>
                    <a:pt x="77" y="261"/>
                    <a:pt x="72" y="264"/>
                    <a:pt x="72" y="264"/>
                  </a:cubicBezTo>
                  <a:cubicBezTo>
                    <a:pt x="71" y="265"/>
                    <a:pt x="71" y="265"/>
                    <a:pt x="71" y="265"/>
                  </a:cubicBezTo>
                  <a:cubicBezTo>
                    <a:pt x="71" y="265"/>
                    <a:pt x="71" y="267"/>
                    <a:pt x="69" y="266"/>
                  </a:cubicBezTo>
                  <a:cubicBezTo>
                    <a:pt x="68" y="266"/>
                    <a:pt x="67" y="266"/>
                    <a:pt x="66" y="265"/>
                  </a:cubicBezTo>
                  <a:cubicBezTo>
                    <a:pt x="66" y="264"/>
                    <a:pt x="66" y="264"/>
                    <a:pt x="65" y="263"/>
                  </a:cubicBezTo>
                  <a:cubicBezTo>
                    <a:pt x="63" y="262"/>
                    <a:pt x="59" y="259"/>
                    <a:pt x="59" y="259"/>
                  </a:cubicBezTo>
                  <a:cubicBezTo>
                    <a:pt x="59" y="256"/>
                    <a:pt x="59" y="256"/>
                    <a:pt x="59" y="256"/>
                  </a:cubicBezTo>
                  <a:cubicBezTo>
                    <a:pt x="59" y="254"/>
                    <a:pt x="59" y="254"/>
                    <a:pt x="59" y="254"/>
                  </a:cubicBezTo>
                  <a:cubicBezTo>
                    <a:pt x="60" y="252"/>
                    <a:pt x="60" y="252"/>
                    <a:pt x="60" y="252"/>
                  </a:cubicBezTo>
                  <a:close/>
                  <a:moveTo>
                    <a:pt x="48" y="234"/>
                  </a:moveTo>
                  <a:cubicBezTo>
                    <a:pt x="48" y="234"/>
                    <a:pt x="48" y="234"/>
                    <a:pt x="48" y="234"/>
                  </a:cubicBezTo>
                  <a:cubicBezTo>
                    <a:pt x="45" y="230"/>
                    <a:pt x="45" y="230"/>
                    <a:pt x="45" y="230"/>
                  </a:cubicBezTo>
                  <a:cubicBezTo>
                    <a:pt x="43" y="234"/>
                    <a:pt x="43" y="234"/>
                    <a:pt x="43" y="234"/>
                  </a:cubicBezTo>
                  <a:cubicBezTo>
                    <a:pt x="42" y="238"/>
                    <a:pt x="42" y="238"/>
                    <a:pt x="42" y="238"/>
                  </a:cubicBezTo>
                  <a:cubicBezTo>
                    <a:pt x="45" y="240"/>
                    <a:pt x="45" y="240"/>
                    <a:pt x="45" y="240"/>
                  </a:cubicBezTo>
                  <a:cubicBezTo>
                    <a:pt x="46" y="240"/>
                    <a:pt x="46" y="240"/>
                    <a:pt x="46" y="240"/>
                  </a:cubicBezTo>
                  <a:cubicBezTo>
                    <a:pt x="48" y="237"/>
                    <a:pt x="48" y="237"/>
                    <a:pt x="48" y="237"/>
                  </a:cubicBezTo>
                  <a:cubicBezTo>
                    <a:pt x="50" y="240"/>
                    <a:pt x="50" y="240"/>
                    <a:pt x="50" y="240"/>
                  </a:cubicBezTo>
                  <a:cubicBezTo>
                    <a:pt x="52" y="244"/>
                    <a:pt x="52" y="244"/>
                    <a:pt x="52" y="244"/>
                  </a:cubicBezTo>
                  <a:cubicBezTo>
                    <a:pt x="52" y="244"/>
                    <a:pt x="54" y="242"/>
                    <a:pt x="55" y="241"/>
                  </a:cubicBezTo>
                  <a:cubicBezTo>
                    <a:pt x="56" y="241"/>
                    <a:pt x="60" y="244"/>
                    <a:pt x="60" y="244"/>
                  </a:cubicBezTo>
                  <a:cubicBezTo>
                    <a:pt x="60" y="244"/>
                    <a:pt x="64" y="242"/>
                    <a:pt x="65" y="242"/>
                  </a:cubicBezTo>
                  <a:cubicBezTo>
                    <a:pt x="66" y="242"/>
                    <a:pt x="63" y="239"/>
                    <a:pt x="63" y="239"/>
                  </a:cubicBezTo>
                  <a:cubicBezTo>
                    <a:pt x="60" y="236"/>
                    <a:pt x="60" y="236"/>
                    <a:pt x="60" y="236"/>
                  </a:cubicBezTo>
                  <a:cubicBezTo>
                    <a:pt x="58" y="234"/>
                    <a:pt x="58" y="234"/>
                    <a:pt x="58" y="234"/>
                  </a:cubicBezTo>
                  <a:cubicBezTo>
                    <a:pt x="54" y="232"/>
                    <a:pt x="54" y="232"/>
                    <a:pt x="54" y="232"/>
                  </a:cubicBezTo>
                  <a:cubicBezTo>
                    <a:pt x="54" y="231"/>
                    <a:pt x="54" y="231"/>
                    <a:pt x="54" y="231"/>
                  </a:cubicBezTo>
                  <a:cubicBezTo>
                    <a:pt x="55" y="229"/>
                    <a:pt x="55" y="229"/>
                    <a:pt x="55" y="229"/>
                  </a:cubicBezTo>
                  <a:cubicBezTo>
                    <a:pt x="55" y="229"/>
                    <a:pt x="55" y="231"/>
                    <a:pt x="57" y="230"/>
                  </a:cubicBezTo>
                  <a:cubicBezTo>
                    <a:pt x="59" y="230"/>
                    <a:pt x="59" y="230"/>
                    <a:pt x="59" y="229"/>
                  </a:cubicBezTo>
                  <a:cubicBezTo>
                    <a:pt x="60" y="229"/>
                    <a:pt x="59" y="228"/>
                    <a:pt x="59" y="228"/>
                  </a:cubicBezTo>
                  <a:cubicBezTo>
                    <a:pt x="56" y="226"/>
                    <a:pt x="56" y="226"/>
                    <a:pt x="56" y="226"/>
                  </a:cubicBezTo>
                  <a:cubicBezTo>
                    <a:pt x="57" y="223"/>
                    <a:pt x="57" y="223"/>
                    <a:pt x="57" y="223"/>
                  </a:cubicBezTo>
                  <a:cubicBezTo>
                    <a:pt x="54" y="221"/>
                    <a:pt x="54" y="221"/>
                    <a:pt x="54" y="221"/>
                  </a:cubicBezTo>
                  <a:cubicBezTo>
                    <a:pt x="53" y="224"/>
                    <a:pt x="53" y="224"/>
                    <a:pt x="53" y="224"/>
                  </a:cubicBezTo>
                  <a:cubicBezTo>
                    <a:pt x="50" y="223"/>
                    <a:pt x="50" y="223"/>
                    <a:pt x="50" y="223"/>
                  </a:cubicBezTo>
                  <a:cubicBezTo>
                    <a:pt x="50" y="223"/>
                    <a:pt x="49" y="225"/>
                    <a:pt x="49" y="225"/>
                  </a:cubicBezTo>
                  <a:cubicBezTo>
                    <a:pt x="49" y="226"/>
                    <a:pt x="50" y="229"/>
                    <a:pt x="50" y="229"/>
                  </a:cubicBezTo>
                  <a:cubicBezTo>
                    <a:pt x="48" y="234"/>
                    <a:pt x="48" y="234"/>
                    <a:pt x="48" y="234"/>
                  </a:cubicBezTo>
                  <a:close/>
                  <a:moveTo>
                    <a:pt x="11" y="161"/>
                  </a:moveTo>
                  <a:cubicBezTo>
                    <a:pt x="11" y="161"/>
                    <a:pt x="11" y="161"/>
                    <a:pt x="11" y="161"/>
                  </a:cubicBezTo>
                  <a:cubicBezTo>
                    <a:pt x="9" y="161"/>
                    <a:pt x="9" y="161"/>
                    <a:pt x="9" y="161"/>
                  </a:cubicBezTo>
                  <a:cubicBezTo>
                    <a:pt x="9" y="161"/>
                    <a:pt x="9" y="162"/>
                    <a:pt x="10" y="163"/>
                  </a:cubicBezTo>
                  <a:cubicBezTo>
                    <a:pt x="11" y="164"/>
                    <a:pt x="13" y="170"/>
                    <a:pt x="13" y="170"/>
                  </a:cubicBezTo>
                  <a:cubicBezTo>
                    <a:pt x="15" y="171"/>
                    <a:pt x="15" y="171"/>
                    <a:pt x="15" y="171"/>
                  </a:cubicBezTo>
                  <a:cubicBezTo>
                    <a:pt x="19" y="173"/>
                    <a:pt x="19" y="173"/>
                    <a:pt x="19" y="173"/>
                  </a:cubicBezTo>
                  <a:cubicBezTo>
                    <a:pt x="22" y="176"/>
                    <a:pt x="22" y="176"/>
                    <a:pt x="22" y="176"/>
                  </a:cubicBezTo>
                  <a:cubicBezTo>
                    <a:pt x="22" y="176"/>
                    <a:pt x="24" y="179"/>
                    <a:pt x="21" y="178"/>
                  </a:cubicBezTo>
                  <a:cubicBezTo>
                    <a:pt x="18" y="177"/>
                    <a:pt x="15" y="175"/>
                    <a:pt x="14" y="174"/>
                  </a:cubicBezTo>
                  <a:cubicBezTo>
                    <a:pt x="12" y="174"/>
                    <a:pt x="10" y="173"/>
                    <a:pt x="10" y="173"/>
                  </a:cubicBezTo>
                  <a:cubicBezTo>
                    <a:pt x="10" y="173"/>
                    <a:pt x="9" y="168"/>
                    <a:pt x="9" y="167"/>
                  </a:cubicBezTo>
                  <a:cubicBezTo>
                    <a:pt x="8" y="167"/>
                    <a:pt x="6" y="166"/>
                    <a:pt x="6" y="166"/>
                  </a:cubicBezTo>
                  <a:cubicBezTo>
                    <a:pt x="0" y="163"/>
                    <a:pt x="0" y="163"/>
                    <a:pt x="0" y="163"/>
                  </a:cubicBezTo>
                  <a:cubicBezTo>
                    <a:pt x="0" y="163"/>
                    <a:pt x="0" y="159"/>
                    <a:pt x="1" y="158"/>
                  </a:cubicBezTo>
                  <a:cubicBezTo>
                    <a:pt x="1" y="158"/>
                    <a:pt x="1" y="156"/>
                    <a:pt x="3" y="156"/>
                  </a:cubicBezTo>
                  <a:cubicBezTo>
                    <a:pt x="4" y="155"/>
                    <a:pt x="7" y="155"/>
                    <a:pt x="7" y="155"/>
                  </a:cubicBezTo>
                  <a:cubicBezTo>
                    <a:pt x="7" y="155"/>
                    <a:pt x="7" y="152"/>
                    <a:pt x="8" y="153"/>
                  </a:cubicBezTo>
                  <a:cubicBezTo>
                    <a:pt x="9" y="154"/>
                    <a:pt x="11" y="157"/>
                    <a:pt x="11" y="157"/>
                  </a:cubicBezTo>
                  <a:lnTo>
                    <a:pt x="11" y="161"/>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69" name="Freeform 210">
              <a:extLst>
                <a:ext uri="{FF2B5EF4-FFF2-40B4-BE49-F238E27FC236}">
                  <a16:creationId xmlns:a16="http://schemas.microsoft.com/office/drawing/2014/main" id="{AD7C4EBE-41D1-4584-A4D4-666D22655A2E}"/>
                </a:ext>
              </a:extLst>
            </p:cNvPr>
            <p:cNvSpPr>
              <a:spLocks noEditPoints="1"/>
            </p:cNvSpPr>
            <p:nvPr/>
          </p:nvSpPr>
          <p:spPr bwMode="auto">
            <a:xfrm>
              <a:off x="6551975" y="3312876"/>
              <a:ext cx="1810762" cy="943961"/>
            </a:xfrm>
            <a:custGeom>
              <a:avLst/>
              <a:gdLst>
                <a:gd name="T0" fmla="*/ 742 w 794"/>
                <a:gd name="T1" fmla="*/ 116 h 427"/>
                <a:gd name="T2" fmla="*/ 780 w 794"/>
                <a:gd name="T3" fmla="*/ 173 h 427"/>
                <a:gd name="T4" fmla="*/ 770 w 794"/>
                <a:gd name="T5" fmla="*/ 188 h 427"/>
                <a:gd name="T6" fmla="*/ 699 w 794"/>
                <a:gd name="T7" fmla="*/ 222 h 427"/>
                <a:gd name="T8" fmla="*/ 627 w 794"/>
                <a:gd name="T9" fmla="*/ 256 h 427"/>
                <a:gd name="T10" fmla="*/ 498 w 794"/>
                <a:gd name="T11" fmla="*/ 320 h 427"/>
                <a:gd name="T12" fmla="*/ 472 w 794"/>
                <a:gd name="T13" fmla="*/ 373 h 427"/>
                <a:gd name="T14" fmla="*/ 438 w 794"/>
                <a:gd name="T15" fmla="*/ 333 h 427"/>
                <a:gd name="T16" fmla="*/ 374 w 794"/>
                <a:gd name="T17" fmla="*/ 377 h 427"/>
                <a:gd name="T18" fmla="*/ 261 w 794"/>
                <a:gd name="T19" fmla="*/ 378 h 427"/>
                <a:gd name="T20" fmla="*/ 178 w 794"/>
                <a:gd name="T21" fmla="*/ 417 h 427"/>
                <a:gd name="T22" fmla="*/ 129 w 794"/>
                <a:gd name="T23" fmla="*/ 413 h 427"/>
                <a:gd name="T24" fmla="*/ 100 w 794"/>
                <a:gd name="T25" fmla="*/ 401 h 427"/>
                <a:gd name="T26" fmla="*/ 84 w 794"/>
                <a:gd name="T27" fmla="*/ 373 h 427"/>
                <a:gd name="T28" fmla="*/ 94 w 794"/>
                <a:gd name="T29" fmla="*/ 369 h 427"/>
                <a:gd name="T30" fmla="*/ 66 w 794"/>
                <a:gd name="T31" fmla="*/ 348 h 427"/>
                <a:gd name="T32" fmla="*/ 45 w 794"/>
                <a:gd name="T33" fmla="*/ 343 h 427"/>
                <a:gd name="T34" fmla="*/ 49 w 794"/>
                <a:gd name="T35" fmla="*/ 326 h 427"/>
                <a:gd name="T36" fmla="*/ 70 w 794"/>
                <a:gd name="T37" fmla="*/ 333 h 427"/>
                <a:gd name="T38" fmla="*/ 65 w 794"/>
                <a:gd name="T39" fmla="*/ 316 h 427"/>
                <a:gd name="T40" fmla="*/ 55 w 794"/>
                <a:gd name="T41" fmla="*/ 299 h 427"/>
                <a:gd name="T42" fmla="*/ 43 w 794"/>
                <a:gd name="T43" fmla="*/ 278 h 427"/>
                <a:gd name="T44" fmla="*/ 22 w 794"/>
                <a:gd name="T45" fmla="*/ 277 h 427"/>
                <a:gd name="T46" fmla="*/ 22 w 794"/>
                <a:gd name="T47" fmla="*/ 246 h 427"/>
                <a:gd name="T48" fmla="*/ 47 w 794"/>
                <a:gd name="T49" fmla="*/ 225 h 427"/>
                <a:gd name="T50" fmla="*/ 79 w 794"/>
                <a:gd name="T51" fmla="*/ 220 h 427"/>
                <a:gd name="T52" fmla="*/ 83 w 794"/>
                <a:gd name="T53" fmla="*/ 218 h 427"/>
                <a:gd name="T54" fmla="*/ 123 w 794"/>
                <a:gd name="T55" fmla="*/ 207 h 427"/>
                <a:gd name="T56" fmla="*/ 120 w 794"/>
                <a:gd name="T57" fmla="*/ 197 h 427"/>
                <a:gd name="T58" fmla="*/ 154 w 794"/>
                <a:gd name="T59" fmla="*/ 177 h 427"/>
                <a:gd name="T60" fmla="*/ 88 w 794"/>
                <a:gd name="T61" fmla="*/ 179 h 427"/>
                <a:gd name="T62" fmla="*/ 48 w 794"/>
                <a:gd name="T63" fmla="*/ 214 h 427"/>
                <a:gd name="T64" fmla="*/ 18 w 794"/>
                <a:gd name="T65" fmla="*/ 248 h 427"/>
                <a:gd name="T66" fmla="*/ 15 w 794"/>
                <a:gd name="T67" fmla="*/ 240 h 427"/>
                <a:gd name="T68" fmla="*/ 33 w 794"/>
                <a:gd name="T69" fmla="*/ 217 h 427"/>
                <a:gd name="T70" fmla="*/ 0 w 794"/>
                <a:gd name="T71" fmla="*/ 217 h 427"/>
                <a:gd name="T72" fmla="*/ 11 w 794"/>
                <a:gd name="T73" fmla="*/ 197 h 427"/>
                <a:gd name="T74" fmla="*/ 18 w 794"/>
                <a:gd name="T75" fmla="*/ 175 h 427"/>
                <a:gd name="T76" fmla="*/ 1 w 794"/>
                <a:gd name="T77" fmla="*/ 162 h 427"/>
                <a:gd name="T78" fmla="*/ 5 w 794"/>
                <a:gd name="T79" fmla="*/ 158 h 427"/>
                <a:gd name="T80" fmla="*/ 32 w 794"/>
                <a:gd name="T81" fmla="*/ 135 h 427"/>
                <a:gd name="T82" fmla="*/ 65 w 794"/>
                <a:gd name="T83" fmla="*/ 131 h 427"/>
                <a:gd name="T84" fmla="*/ 106 w 794"/>
                <a:gd name="T85" fmla="*/ 157 h 427"/>
                <a:gd name="T86" fmla="*/ 159 w 794"/>
                <a:gd name="T87" fmla="*/ 154 h 427"/>
                <a:gd name="T88" fmla="*/ 203 w 794"/>
                <a:gd name="T89" fmla="*/ 143 h 427"/>
                <a:gd name="T90" fmla="*/ 235 w 794"/>
                <a:gd name="T91" fmla="*/ 107 h 427"/>
                <a:gd name="T92" fmla="*/ 325 w 794"/>
                <a:gd name="T93" fmla="*/ 69 h 427"/>
                <a:gd name="T94" fmla="*/ 358 w 794"/>
                <a:gd name="T95" fmla="*/ 81 h 427"/>
                <a:gd name="T96" fmla="*/ 390 w 794"/>
                <a:gd name="T97" fmla="*/ 93 h 427"/>
                <a:gd name="T98" fmla="*/ 427 w 794"/>
                <a:gd name="T99" fmla="*/ 89 h 427"/>
                <a:gd name="T100" fmla="*/ 454 w 794"/>
                <a:gd name="T101" fmla="*/ 87 h 427"/>
                <a:gd name="T102" fmla="*/ 490 w 794"/>
                <a:gd name="T103" fmla="*/ 75 h 427"/>
                <a:gd name="T104" fmla="*/ 516 w 794"/>
                <a:gd name="T105" fmla="*/ 67 h 427"/>
                <a:gd name="T106" fmla="*/ 554 w 794"/>
                <a:gd name="T107" fmla="*/ 51 h 427"/>
                <a:gd name="T108" fmla="*/ 575 w 794"/>
                <a:gd name="T109" fmla="*/ 27 h 427"/>
                <a:gd name="T110" fmla="*/ 606 w 794"/>
                <a:gd name="T111" fmla="*/ 14 h 427"/>
                <a:gd name="T112" fmla="*/ 642 w 794"/>
                <a:gd name="T113" fmla="*/ 9 h 427"/>
                <a:gd name="T114" fmla="*/ 671 w 794"/>
                <a:gd name="T115" fmla="*/ 16 h 427"/>
                <a:gd name="T116" fmla="*/ 674 w 794"/>
                <a:gd name="T117" fmla="*/ 40 h 427"/>
                <a:gd name="T118" fmla="*/ 685 w 794"/>
                <a:gd name="T119" fmla="*/ 59 h 427"/>
                <a:gd name="T120" fmla="*/ 708 w 794"/>
                <a:gd name="T121" fmla="*/ 58 h 427"/>
                <a:gd name="T122" fmla="*/ 727 w 794"/>
                <a:gd name="T123" fmla="*/ 8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94" h="427">
                  <a:moveTo>
                    <a:pt x="727" y="80"/>
                  </a:moveTo>
                  <a:cubicBezTo>
                    <a:pt x="717" y="84"/>
                    <a:pt x="717" y="84"/>
                    <a:pt x="717" y="84"/>
                  </a:cubicBezTo>
                  <a:cubicBezTo>
                    <a:pt x="717" y="86"/>
                    <a:pt x="717" y="86"/>
                    <a:pt x="717" y="86"/>
                  </a:cubicBezTo>
                  <a:cubicBezTo>
                    <a:pt x="723" y="93"/>
                    <a:pt x="723" y="93"/>
                    <a:pt x="723" y="93"/>
                  </a:cubicBezTo>
                  <a:cubicBezTo>
                    <a:pt x="729" y="95"/>
                    <a:pt x="729" y="95"/>
                    <a:pt x="729" y="95"/>
                  </a:cubicBezTo>
                  <a:cubicBezTo>
                    <a:pt x="733" y="105"/>
                    <a:pt x="733" y="105"/>
                    <a:pt x="733" y="105"/>
                  </a:cubicBezTo>
                  <a:cubicBezTo>
                    <a:pt x="742" y="116"/>
                    <a:pt x="742" y="116"/>
                    <a:pt x="742" y="116"/>
                  </a:cubicBezTo>
                  <a:cubicBezTo>
                    <a:pt x="748" y="129"/>
                    <a:pt x="748" y="129"/>
                    <a:pt x="748" y="129"/>
                  </a:cubicBezTo>
                  <a:cubicBezTo>
                    <a:pt x="756" y="130"/>
                    <a:pt x="756" y="130"/>
                    <a:pt x="756" y="130"/>
                  </a:cubicBezTo>
                  <a:cubicBezTo>
                    <a:pt x="758" y="135"/>
                    <a:pt x="756" y="128"/>
                    <a:pt x="756" y="136"/>
                  </a:cubicBezTo>
                  <a:cubicBezTo>
                    <a:pt x="754" y="148"/>
                    <a:pt x="753" y="140"/>
                    <a:pt x="756" y="154"/>
                  </a:cubicBezTo>
                  <a:cubicBezTo>
                    <a:pt x="756" y="158"/>
                    <a:pt x="771" y="156"/>
                    <a:pt x="772" y="156"/>
                  </a:cubicBezTo>
                  <a:cubicBezTo>
                    <a:pt x="771" y="157"/>
                    <a:pt x="777" y="160"/>
                    <a:pt x="775" y="165"/>
                  </a:cubicBezTo>
                  <a:cubicBezTo>
                    <a:pt x="773" y="169"/>
                    <a:pt x="783" y="167"/>
                    <a:pt x="780" y="173"/>
                  </a:cubicBezTo>
                  <a:cubicBezTo>
                    <a:pt x="779" y="175"/>
                    <a:pt x="787" y="173"/>
                    <a:pt x="791" y="175"/>
                  </a:cubicBezTo>
                  <a:cubicBezTo>
                    <a:pt x="794" y="176"/>
                    <a:pt x="794" y="181"/>
                    <a:pt x="793" y="182"/>
                  </a:cubicBezTo>
                  <a:cubicBezTo>
                    <a:pt x="791" y="185"/>
                    <a:pt x="790" y="183"/>
                    <a:pt x="786" y="187"/>
                  </a:cubicBezTo>
                  <a:cubicBezTo>
                    <a:pt x="780" y="191"/>
                    <a:pt x="783" y="194"/>
                    <a:pt x="783" y="195"/>
                  </a:cubicBezTo>
                  <a:cubicBezTo>
                    <a:pt x="782" y="198"/>
                    <a:pt x="780" y="199"/>
                    <a:pt x="779" y="200"/>
                  </a:cubicBezTo>
                  <a:cubicBezTo>
                    <a:pt x="772" y="196"/>
                    <a:pt x="772" y="196"/>
                    <a:pt x="772" y="196"/>
                  </a:cubicBezTo>
                  <a:cubicBezTo>
                    <a:pt x="770" y="188"/>
                    <a:pt x="770" y="188"/>
                    <a:pt x="770" y="188"/>
                  </a:cubicBezTo>
                  <a:cubicBezTo>
                    <a:pt x="761" y="188"/>
                    <a:pt x="761" y="188"/>
                    <a:pt x="761" y="188"/>
                  </a:cubicBezTo>
                  <a:cubicBezTo>
                    <a:pt x="757" y="196"/>
                    <a:pt x="757" y="196"/>
                    <a:pt x="757" y="196"/>
                  </a:cubicBezTo>
                  <a:cubicBezTo>
                    <a:pt x="737" y="198"/>
                    <a:pt x="737" y="198"/>
                    <a:pt x="737" y="198"/>
                  </a:cubicBezTo>
                  <a:cubicBezTo>
                    <a:pt x="730" y="203"/>
                    <a:pt x="726" y="194"/>
                    <a:pt x="722" y="202"/>
                  </a:cubicBezTo>
                  <a:cubicBezTo>
                    <a:pt x="713" y="203"/>
                    <a:pt x="721" y="205"/>
                    <a:pt x="712" y="204"/>
                  </a:cubicBezTo>
                  <a:cubicBezTo>
                    <a:pt x="710" y="204"/>
                    <a:pt x="711" y="216"/>
                    <a:pt x="706" y="219"/>
                  </a:cubicBezTo>
                  <a:cubicBezTo>
                    <a:pt x="703" y="220"/>
                    <a:pt x="703" y="222"/>
                    <a:pt x="699" y="222"/>
                  </a:cubicBezTo>
                  <a:cubicBezTo>
                    <a:pt x="693" y="221"/>
                    <a:pt x="697" y="217"/>
                    <a:pt x="696" y="217"/>
                  </a:cubicBezTo>
                  <a:cubicBezTo>
                    <a:pt x="690" y="216"/>
                    <a:pt x="690" y="216"/>
                    <a:pt x="690" y="216"/>
                  </a:cubicBezTo>
                  <a:cubicBezTo>
                    <a:pt x="685" y="228"/>
                    <a:pt x="685" y="228"/>
                    <a:pt x="685" y="228"/>
                  </a:cubicBezTo>
                  <a:cubicBezTo>
                    <a:pt x="670" y="234"/>
                    <a:pt x="670" y="234"/>
                    <a:pt x="670" y="234"/>
                  </a:cubicBezTo>
                  <a:cubicBezTo>
                    <a:pt x="659" y="240"/>
                    <a:pt x="659" y="240"/>
                    <a:pt x="659" y="240"/>
                  </a:cubicBezTo>
                  <a:cubicBezTo>
                    <a:pt x="638" y="246"/>
                    <a:pt x="638" y="246"/>
                    <a:pt x="638" y="246"/>
                  </a:cubicBezTo>
                  <a:cubicBezTo>
                    <a:pt x="627" y="256"/>
                    <a:pt x="627" y="256"/>
                    <a:pt x="627" y="256"/>
                  </a:cubicBezTo>
                  <a:cubicBezTo>
                    <a:pt x="610" y="261"/>
                    <a:pt x="625" y="261"/>
                    <a:pt x="609" y="276"/>
                  </a:cubicBezTo>
                  <a:cubicBezTo>
                    <a:pt x="598" y="287"/>
                    <a:pt x="580" y="290"/>
                    <a:pt x="564" y="295"/>
                  </a:cubicBezTo>
                  <a:cubicBezTo>
                    <a:pt x="551" y="288"/>
                    <a:pt x="551" y="288"/>
                    <a:pt x="551" y="288"/>
                  </a:cubicBezTo>
                  <a:cubicBezTo>
                    <a:pt x="551" y="288"/>
                    <a:pt x="545" y="290"/>
                    <a:pt x="542" y="290"/>
                  </a:cubicBezTo>
                  <a:cubicBezTo>
                    <a:pt x="539" y="291"/>
                    <a:pt x="529" y="302"/>
                    <a:pt x="529" y="302"/>
                  </a:cubicBezTo>
                  <a:cubicBezTo>
                    <a:pt x="516" y="314"/>
                    <a:pt x="516" y="314"/>
                    <a:pt x="516" y="314"/>
                  </a:cubicBezTo>
                  <a:cubicBezTo>
                    <a:pt x="511" y="317"/>
                    <a:pt x="505" y="320"/>
                    <a:pt x="498" y="320"/>
                  </a:cubicBezTo>
                  <a:cubicBezTo>
                    <a:pt x="489" y="314"/>
                    <a:pt x="489" y="314"/>
                    <a:pt x="489" y="314"/>
                  </a:cubicBezTo>
                  <a:cubicBezTo>
                    <a:pt x="480" y="314"/>
                    <a:pt x="476" y="319"/>
                    <a:pt x="481" y="326"/>
                  </a:cubicBezTo>
                  <a:cubicBezTo>
                    <a:pt x="483" y="329"/>
                    <a:pt x="481" y="331"/>
                    <a:pt x="482" y="334"/>
                  </a:cubicBezTo>
                  <a:cubicBezTo>
                    <a:pt x="482" y="339"/>
                    <a:pt x="491" y="341"/>
                    <a:pt x="490" y="345"/>
                  </a:cubicBezTo>
                  <a:cubicBezTo>
                    <a:pt x="489" y="347"/>
                    <a:pt x="484" y="347"/>
                    <a:pt x="480" y="350"/>
                  </a:cubicBezTo>
                  <a:cubicBezTo>
                    <a:pt x="477" y="352"/>
                    <a:pt x="483" y="363"/>
                    <a:pt x="481" y="363"/>
                  </a:cubicBezTo>
                  <a:cubicBezTo>
                    <a:pt x="481" y="363"/>
                    <a:pt x="476" y="375"/>
                    <a:pt x="472" y="373"/>
                  </a:cubicBezTo>
                  <a:cubicBezTo>
                    <a:pt x="470" y="371"/>
                    <a:pt x="467" y="368"/>
                    <a:pt x="465" y="364"/>
                  </a:cubicBezTo>
                  <a:cubicBezTo>
                    <a:pt x="463" y="361"/>
                    <a:pt x="456" y="358"/>
                    <a:pt x="455" y="354"/>
                  </a:cubicBezTo>
                  <a:cubicBezTo>
                    <a:pt x="452" y="350"/>
                    <a:pt x="465" y="334"/>
                    <a:pt x="464" y="333"/>
                  </a:cubicBezTo>
                  <a:cubicBezTo>
                    <a:pt x="465" y="330"/>
                    <a:pt x="465" y="330"/>
                    <a:pt x="463" y="324"/>
                  </a:cubicBezTo>
                  <a:cubicBezTo>
                    <a:pt x="463" y="321"/>
                    <a:pt x="454" y="320"/>
                    <a:pt x="452" y="317"/>
                  </a:cubicBezTo>
                  <a:cubicBezTo>
                    <a:pt x="446" y="328"/>
                    <a:pt x="446" y="328"/>
                    <a:pt x="446" y="328"/>
                  </a:cubicBezTo>
                  <a:cubicBezTo>
                    <a:pt x="438" y="333"/>
                    <a:pt x="438" y="333"/>
                    <a:pt x="438" y="333"/>
                  </a:cubicBezTo>
                  <a:cubicBezTo>
                    <a:pt x="430" y="334"/>
                    <a:pt x="443" y="343"/>
                    <a:pt x="437" y="342"/>
                  </a:cubicBezTo>
                  <a:cubicBezTo>
                    <a:pt x="436" y="341"/>
                    <a:pt x="429" y="347"/>
                    <a:pt x="423" y="344"/>
                  </a:cubicBezTo>
                  <a:cubicBezTo>
                    <a:pt x="416" y="340"/>
                    <a:pt x="407" y="339"/>
                    <a:pt x="404" y="339"/>
                  </a:cubicBezTo>
                  <a:cubicBezTo>
                    <a:pt x="395" y="343"/>
                    <a:pt x="395" y="343"/>
                    <a:pt x="395" y="343"/>
                  </a:cubicBezTo>
                  <a:cubicBezTo>
                    <a:pt x="392" y="348"/>
                    <a:pt x="391" y="354"/>
                    <a:pt x="389" y="357"/>
                  </a:cubicBezTo>
                  <a:cubicBezTo>
                    <a:pt x="381" y="368"/>
                    <a:pt x="381" y="368"/>
                    <a:pt x="381" y="368"/>
                  </a:cubicBezTo>
                  <a:cubicBezTo>
                    <a:pt x="370" y="372"/>
                    <a:pt x="379" y="375"/>
                    <a:pt x="374" y="377"/>
                  </a:cubicBezTo>
                  <a:cubicBezTo>
                    <a:pt x="372" y="378"/>
                    <a:pt x="369" y="385"/>
                    <a:pt x="362" y="387"/>
                  </a:cubicBezTo>
                  <a:cubicBezTo>
                    <a:pt x="358" y="388"/>
                    <a:pt x="352" y="393"/>
                    <a:pt x="347" y="393"/>
                  </a:cubicBezTo>
                  <a:cubicBezTo>
                    <a:pt x="345" y="393"/>
                    <a:pt x="334" y="401"/>
                    <a:pt x="333" y="403"/>
                  </a:cubicBezTo>
                  <a:cubicBezTo>
                    <a:pt x="325" y="401"/>
                    <a:pt x="303" y="395"/>
                    <a:pt x="301" y="387"/>
                  </a:cubicBezTo>
                  <a:cubicBezTo>
                    <a:pt x="299" y="380"/>
                    <a:pt x="292" y="390"/>
                    <a:pt x="286" y="383"/>
                  </a:cubicBezTo>
                  <a:cubicBezTo>
                    <a:pt x="271" y="378"/>
                    <a:pt x="271" y="378"/>
                    <a:pt x="271" y="378"/>
                  </a:cubicBezTo>
                  <a:cubicBezTo>
                    <a:pt x="261" y="378"/>
                    <a:pt x="261" y="378"/>
                    <a:pt x="261" y="378"/>
                  </a:cubicBezTo>
                  <a:cubicBezTo>
                    <a:pt x="257" y="378"/>
                    <a:pt x="239" y="380"/>
                    <a:pt x="235" y="382"/>
                  </a:cubicBezTo>
                  <a:cubicBezTo>
                    <a:pt x="238" y="393"/>
                    <a:pt x="237" y="385"/>
                    <a:pt x="237" y="398"/>
                  </a:cubicBezTo>
                  <a:cubicBezTo>
                    <a:pt x="231" y="399"/>
                    <a:pt x="238" y="412"/>
                    <a:pt x="233" y="416"/>
                  </a:cubicBezTo>
                  <a:cubicBezTo>
                    <a:pt x="216" y="420"/>
                    <a:pt x="216" y="420"/>
                    <a:pt x="216" y="420"/>
                  </a:cubicBezTo>
                  <a:cubicBezTo>
                    <a:pt x="206" y="426"/>
                    <a:pt x="206" y="426"/>
                    <a:pt x="206" y="426"/>
                  </a:cubicBezTo>
                  <a:cubicBezTo>
                    <a:pt x="188" y="426"/>
                    <a:pt x="188" y="426"/>
                    <a:pt x="188" y="426"/>
                  </a:cubicBezTo>
                  <a:cubicBezTo>
                    <a:pt x="188" y="427"/>
                    <a:pt x="179" y="421"/>
                    <a:pt x="178" y="417"/>
                  </a:cubicBezTo>
                  <a:cubicBezTo>
                    <a:pt x="173" y="404"/>
                    <a:pt x="176" y="406"/>
                    <a:pt x="172" y="404"/>
                  </a:cubicBezTo>
                  <a:cubicBezTo>
                    <a:pt x="165" y="402"/>
                    <a:pt x="165" y="405"/>
                    <a:pt x="163" y="404"/>
                  </a:cubicBezTo>
                  <a:cubicBezTo>
                    <a:pt x="163" y="403"/>
                    <a:pt x="159" y="404"/>
                    <a:pt x="153" y="409"/>
                  </a:cubicBezTo>
                  <a:cubicBezTo>
                    <a:pt x="151" y="412"/>
                    <a:pt x="147" y="420"/>
                    <a:pt x="145" y="421"/>
                  </a:cubicBezTo>
                  <a:cubicBezTo>
                    <a:pt x="143" y="423"/>
                    <a:pt x="143" y="416"/>
                    <a:pt x="141" y="417"/>
                  </a:cubicBezTo>
                  <a:cubicBezTo>
                    <a:pt x="137" y="419"/>
                    <a:pt x="138" y="413"/>
                    <a:pt x="130" y="418"/>
                  </a:cubicBezTo>
                  <a:cubicBezTo>
                    <a:pt x="127" y="420"/>
                    <a:pt x="117" y="417"/>
                    <a:pt x="129" y="413"/>
                  </a:cubicBezTo>
                  <a:cubicBezTo>
                    <a:pt x="131" y="413"/>
                    <a:pt x="147" y="401"/>
                    <a:pt x="147" y="400"/>
                  </a:cubicBezTo>
                  <a:cubicBezTo>
                    <a:pt x="148" y="398"/>
                    <a:pt x="137" y="393"/>
                    <a:pt x="136" y="393"/>
                  </a:cubicBezTo>
                  <a:cubicBezTo>
                    <a:pt x="135" y="393"/>
                    <a:pt x="130" y="401"/>
                    <a:pt x="125" y="403"/>
                  </a:cubicBezTo>
                  <a:cubicBezTo>
                    <a:pt x="117" y="405"/>
                    <a:pt x="117" y="406"/>
                    <a:pt x="113" y="407"/>
                  </a:cubicBezTo>
                  <a:cubicBezTo>
                    <a:pt x="110" y="408"/>
                    <a:pt x="109" y="404"/>
                    <a:pt x="107" y="405"/>
                  </a:cubicBezTo>
                  <a:cubicBezTo>
                    <a:pt x="104" y="406"/>
                    <a:pt x="104" y="408"/>
                    <a:pt x="102" y="408"/>
                  </a:cubicBezTo>
                  <a:cubicBezTo>
                    <a:pt x="97" y="408"/>
                    <a:pt x="100" y="401"/>
                    <a:pt x="100" y="401"/>
                  </a:cubicBezTo>
                  <a:cubicBezTo>
                    <a:pt x="104" y="399"/>
                    <a:pt x="103" y="401"/>
                    <a:pt x="109" y="399"/>
                  </a:cubicBezTo>
                  <a:cubicBezTo>
                    <a:pt x="111" y="398"/>
                    <a:pt x="117" y="396"/>
                    <a:pt x="117" y="393"/>
                  </a:cubicBezTo>
                  <a:cubicBezTo>
                    <a:pt x="114" y="382"/>
                    <a:pt x="109" y="392"/>
                    <a:pt x="107" y="388"/>
                  </a:cubicBezTo>
                  <a:cubicBezTo>
                    <a:pt x="105" y="384"/>
                    <a:pt x="102" y="386"/>
                    <a:pt x="101" y="384"/>
                  </a:cubicBezTo>
                  <a:cubicBezTo>
                    <a:pt x="99" y="379"/>
                    <a:pt x="99" y="398"/>
                    <a:pt x="95" y="384"/>
                  </a:cubicBezTo>
                  <a:cubicBezTo>
                    <a:pt x="93" y="377"/>
                    <a:pt x="98" y="377"/>
                    <a:pt x="87" y="374"/>
                  </a:cubicBezTo>
                  <a:cubicBezTo>
                    <a:pt x="87" y="374"/>
                    <a:pt x="85" y="373"/>
                    <a:pt x="84" y="373"/>
                  </a:cubicBezTo>
                  <a:cubicBezTo>
                    <a:pt x="84" y="372"/>
                    <a:pt x="85" y="371"/>
                    <a:pt x="85" y="371"/>
                  </a:cubicBezTo>
                  <a:cubicBezTo>
                    <a:pt x="85" y="371"/>
                    <a:pt x="82" y="368"/>
                    <a:pt x="81" y="368"/>
                  </a:cubicBezTo>
                  <a:cubicBezTo>
                    <a:pt x="81" y="368"/>
                    <a:pt x="78" y="370"/>
                    <a:pt x="78" y="370"/>
                  </a:cubicBezTo>
                  <a:cubicBezTo>
                    <a:pt x="78" y="370"/>
                    <a:pt x="77" y="370"/>
                    <a:pt x="76" y="370"/>
                  </a:cubicBezTo>
                  <a:cubicBezTo>
                    <a:pt x="76" y="369"/>
                    <a:pt x="79" y="369"/>
                    <a:pt x="83" y="367"/>
                  </a:cubicBezTo>
                  <a:cubicBezTo>
                    <a:pt x="85" y="367"/>
                    <a:pt x="86" y="370"/>
                    <a:pt x="88" y="370"/>
                  </a:cubicBezTo>
                  <a:cubicBezTo>
                    <a:pt x="90" y="371"/>
                    <a:pt x="94" y="370"/>
                    <a:pt x="94" y="369"/>
                  </a:cubicBezTo>
                  <a:cubicBezTo>
                    <a:pt x="95" y="368"/>
                    <a:pt x="90" y="365"/>
                    <a:pt x="91" y="360"/>
                  </a:cubicBezTo>
                  <a:cubicBezTo>
                    <a:pt x="91" y="358"/>
                    <a:pt x="93" y="358"/>
                    <a:pt x="91" y="357"/>
                  </a:cubicBezTo>
                  <a:cubicBezTo>
                    <a:pt x="89" y="356"/>
                    <a:pt x="89" y="355"/>
                    <a:pt x="89" y="355"/>
                  </a:cubicBezTo>
                  <a:cubicBezTo>
                    <a:pt x="76" y="354"/>
                    <a:pt x="76" y="354"/>
                    <a:pt x="76" y="354"/>
                  </a:cubicBezTo>
                  <a:cubicBezTo>
                    <a:pt x="76" y="354"/>
                    <a:pt x="76" y="354"/>
                    <a:pt x="74" y="353"/>
                  </a:cubicBezTo>
                  <a:cubicBezTo>
                    <a:pt x="72" y="352"/>
                    <a:pt x="70" y="351"/>
                    <a:pt x="70" y="351"/>
                  </a:cubicBezTo>
                  <a:cubicBezTo>
                    <a:pt x="66" y="348"/>
                    <a:pt x="66" y="348"/>
                    <a:pt x="66" y="348"/>
                  </a:cubicBezTo>
                  <a:cubicBezTo>
                    <a:pt x="66" y="348"/>
                    <a:pt x="62" y="349"/>
                    <a:pt x="61" y="349"/>
                  </a:cubicBezTo>
                  <a:cubicBezTo>
                    <a:pt x="61" y="349"/>
                    <a:pt x="62" y="353"/>
                    <a:pt x="62" y="353"/>
                  </a:cubicBezTo>
                  <a:cubicBezTo>
                    <a:pt x="61" y="354"/>
                    <a:pt x="61" y="358"/>
                    <a:pt x="57" y="355"/>
                  </a:cubicBezTo>
                  <a:cubicBezTo>
                    <a:pt x="56" y="354"/>
                    <a:pt x="53" y="351"/>
                    <a:pt x="52" y="351"/>
                  </a:cubicBezTo>
                  <a:cubicBezTo>
                    <a:pt x="51" y="352"/>
                    <a:pt x="47" y="351"/>
                    <a:pt x="47" y="350"/>
                  </a:cubicBezTo>
                  <a:cubicBezTo>
                    <a:pt x="46" y="349"/>
                    <a:pt x="43" y="348"/>
                    <a:pt x="43" y="348"/>
                  </a:cubicBezTo>
                  <a:cubicBezTo>
                    <a:pt x="43" y="348"/>
                    <a:pt x="46" y="344"/>
                    <a:pt x="45" y="343"/>
                  </a:cubicBezTo>
                  <a:cubicBezTo>
                    <a:pt x="44" y="343"/>
                    <a:pt x="50" y="345"/>
                    <a:pt x="50" y="345"/>
                  </a:cubicBezTo>
                  <a:cubicBezTo>
                    <a:pt x="50" y="345"/>
                    <a:pt x="50" y="340"/>
                    <a:pt x="51" y="340"/>
                  </a:cubicBezTo>
                  <a:cubicBezTo>
                    <a:pt x="52" y="339"/>
                    <a:pt x="49" y="339"/>
                    <a:pt x="48" y="338"/>
                  </a:cubicBezTo>
                  <a:cubicBezTo>
                    <a:pt x="47" y="337"/>
                    <a:pt x="46" y="334"/>
                    <a:pt x="46" y="334"/>
                  </a:cubicBezTo>
                  <a:cubicBezTo>
                    <a:pt x="46" y="334"/>
                    <a:pt x="44" y="333"/>
                    <a:pt x="44" y="332"/>
                  </a:cubicBezTo>
                  <a:cubicBezTo>
                    <a:pt x="43" y="328"/>
                    <a:pt x="46" y="325"/>
                    <a:pt x="47" y="325"/>
                  </a:cubicBezTo>
                  <a:cubicBezTo>
                    <a:pt x="48" y="326"/>
                    <a:pt x="48" y="326"/>
                    <a:pt x="49" y="326"/>
                  </a:cubicBezTo>
                  <a:cubicBezTo>
                    <a:pt x="51" y="327"/>
                    <a:pt x="51" y="327"/>
                    <a:pt x="51" y="327"/>
                  </a:cubicBezTo>
                  <a:cubicBezTo>
                    <a:pt x="51" y="327"/>
                    <a:pt x="53" y="330"/>
                    <a:pt x="53" y="330"/>
                  </a:cubicBezTo>
                  <a:cubicBezTo>
                    <a:pt x="54" y="330"/>
                    <a:pt x="57" y="333"/>
                    <a:pt x="57" y="333"/>
                  </a:cubicBezTo>
                  <a:cubicBezTo>
                    <a:pt x="57" y="333"/>
                    <a:pt x="59" y="337"/>
                    <a:pt x="60" y="338"/>
                  </a:cubicBezTo>
                  <a:cubicBezTo>
                    <a:pt x="61" y="338"/>
                    <a:pt x="61" y="336"/>
                    <a:pt x="63" y="336"/>
                  </a:cubicBezTo>
                  <a:cubicBezTo>
                    <a:pt x="65" y="337"/>
                    <a:pt x="67" y="339"/>
                    <a:pt x="68" y="338"/>
                  </a:cubicBezTo>
                  <a:cubicBezTo>
                    <a:pt x="69" y="338"/>
                    <a:pt x="70" y="333"/>
                    <a:pt x="70" y="333"/>
                  </a:cubicBezTo>
                  <a:cubicBezTo>
                    <a:pt x="70" y="333"/>
                    <a:pt x="64" y="329"/>
                    <a:pt x="63" y="329"/>
                  </a:cubicBezTo>
                  <a:cubicBezTo>
                    <a:pt x="63" y="328"/>
                    <a:pt x="61" y="327"/>
                    <a:pt x="61" y="326"/>
                  </a:cubicBezTo>
                  <a:cubicBezTo>
                    <a:pt x="60" y="326"/>
                    <a:pt x="58" y="325"/>
                    <a:pt x="58" y="325"/>
                  </a:cubicBezTo>
                  <a:cubicBezTo>
                    <a:pt x="58" y="325"/>
                    <a:pt x="57" y="322"/>
                    <a:pt x="57" y="322"/>
                  </a:cubicBezTo>
                  <a:cubicBezTo>
                    <a:pt x="56" y="321"/>
                    <a:pt x="57" y="319"/>
                    <a:pt x="57" y="319"/>
                  </a:cubicBezTo>
                  <a:cubicBezTo>
                    <a:pt x="58" y="318"/>
                    <a:pt x="60" y="317"/>
                    <a:pt x="61" y="317"/>
                  </a:cubicBezTo>
                  <a:cubicBezTo>
                    <a:pt x="62" y="317"/>
                    <a:pt x="65" y="316"/>
                    <a:pt x="65" y="316"/>
                  </a:cubicBezTo>
                  <a:cubicBezTo>
                    <a:pt x="66" y="311"/>
                    <a:pt x="66" y="311"/>
                    <a:pt x="66" y="311"/>
                  </a:cubicBezTo>
                  <a:cubicBezTo>
                    <a:pt x="66" y="311"/>
                    <a:pt x="68" y="307"/>
                    <a:pt x="68" y="307"/>
                  </a:cubicBezTo>
                  <a:cubicBezTo>
                    <a:pt x="67" y="307"/>
                    <a:pt x="60" y="310"/>
                    <a:pt x="60" y="309"/>
                  </a:cubicBezTo>
                  <a:cubicBezTo>
                    <a:pt x="59" y="309"/>
                    <a:pt x="57" y="309"/>
                    <a:pt x="57" y="308"/>
                  </a:cubicBezTo>
                  <a:cubicBezTo>
                    <a:pt x="56" y="307"/>
                    <a:pt x="56" y="305"/>
                    <a:pt x="56" y="304"/>
                  </a:cubicBezTo>
                  <a:cubicBezTo>
                    <a:pt x="56" y="303"/>
                    <a:pt x="57" y="301"/>
                    <a:pt x="57" y="301"/>
                  </a:cubicBezTo>
                  <a:cubicBezTo>
                    <a:pt x="57" y="301"/>
                    <a:pt x="56" y="299"/>
                    <a:pt x="55" y="299"/>
                  </a:cubicBezTo>
                  <a:cubicBezTo>
                    <a:pt x="55" y="298"/>
                    <a:pt x="54" y="296"/>
                    <a:pt x="54" y="296"/>
                  </a:cubicBezTo>
                  <a:cubicBezTo>
                    <a:pt x="54" y="296"/>
                    <a:pt x="47" y="292"/>
                    <a:pt x="47" y="292"/>
                  </a:cubicBezTo>
                  <a:cubicBezTo>
                    <a:pt x="47" y="291"/>
                    <a:pt x="47" y="288"/>
                    <a:pt x="48" y="288"/>
                  </a:cubicBezTo>
                  <a:cubicBezTo>
                    <a:pt x="48" y="287"/>
                    <a:pt x="47" y="285"/>
                    <a:pt x="49" y="283"/>
                  </a:cubicBezTo>
                  <a:cubicBezTo>
                    <a:pt x="52" y="281"/>
                    <a:pt x="54" y="275"/>
                    <a:pt x="54" y="275"/>
                  </a:cubicBezTo>
                  <a:cubicBezTo>
                    <a:pt x="54" y="275"/>
                    <a:pt x="47" y="274"/>
                    <a:pt x="47" y="274"/>
                  </a:cubicBezTo>
                  <a:cubicBezTo>
                    <a:pt x="46" y="274"/>
                    <a:pt x="43" y="278"/>
                    <a:pt x="43" y="278"/>
                  </a:cubicBezTo>
                  <a:cubicBezTo>
                    <a:pt x="43" y="278"/>
                    <a:pt x="39" y="279"/>
                    <a:pt x="39" y="280"/>
                  </a:cubicBezTo>
                  <a:cubicBezTo>
                    <a:pt x="38" y="280"/>
                    <a:pt x="33" y="281"/>
                    <a:pt x="33" y="282"/>
                  </a:cubicBezTo>
                  <a:cubicBezTo>
                    <a:pt x="32" y="282"/>
                    <a:pt x="30" y="284"/>
                    <a:pt x="29" y="284"/>
                  </a:cubicBezTo>
                  <a:cubicBezTo>
                    <a:pt x="28" y="285"/>
                    <a:pt x="24" y="287"/>
                    <a:pt x="24" y="287"/>
                  </a:cubicBezTo>
                  <a:cubicBezTo>
                    <a:pt x="24" y="287"/>
                    <a:pt x="20" y="287"/>
                    <a:pt x="20" y="287"/>
                  </a:cubicBezTo>
                  <a:cubicBezTo>
                    <a:pt x="20" y="286"/>
                    <a:pt x="20" y="279"/>
                    <a:pt x="20" y="279"/>
                  </a:cubicBezTo>
                  <a:cubicBezTo>
                    <a:pt x="20" y="279"/>
                    <a:pt x="22" y="278"/>
                    <a:pt x="22" y="277"/>
                  </a:cubicBezTo>
                  <a:cubicBezTo>
                    <a:pt x="22" y="277"/>
                    <a:pt x="21" y="273"/>
                    <a:pt x="20" y="272"/>
                  </a:cubicBezTo>
                  <a:cubicBezTo>
                    <a:pt x="20" y="272"/>
                    <a:pt x="20" y="267"/>
                    <a:pt x="20" y="266"/>
                  </a:cubicBezTo>
                  <a:cubicBezTo>
                    <a:pt x="20" y="264"/>
                    <a:pt x="19" y="261"/>
                    <a:pt x="19" y="261"/>
                  </a:cubicBezTo>
                  <a:cubicBezTo>
                    <a:pt x="18" y="256"/>
                    <a:pt x="18" y="256"/>
                    <a:pt x="18" y="256"/>
                  </a:cubicBezTo>
                  <a:cubicBezTo>
                    <a:pt x="19" y="252"/>
                    <a:pt x="19" y="252"/>
                    <a:pt x="19" y="252"/>
                  </a:cubicBezTo>
                  <a:cubicBezTo>
                    <a:pt x="20" y="250"/>
                    <a:pt x="20" y="250"/>
                    <a:pt x="20" y="250"/>
                  </a:cubicBezTo>
                  <a:cubicBezTo>
                    <a:pt x="20" y="250"/>
                    <a:pt x="22" y="246"/>
                    <a:pt x="22" y="246"/>
                  </a:cubicBezTo>
                  <a:cubicBezTo>
                    <a:pt x="22" y="245"/>
                    <a:pt x="24" y="241"/>
                    <a:pt x="24" y="241"/>
                  </a:cubicBezTo>
                  <a:cubicBezTo>
                    <a:pt x="25" y="240"/>
                    <a:pt x="31" y="234"/>
                    <a:pt x="31" y="234"/>
                  </a:cubicBezTo>
                  <a:cubicBezTo>
                    <a:pt x="34" y="230"/>
                    <a:pt x="34" y="230"/>
                    <a:pt x="34" y="230"/>
                  </a:cubicBezTo>
                  <a:cubicBezTo>
                    <a:pt x="34" y="230"/>
                    <a:pt x="38" y="230"/>
                    <a:pt x="39" y="230"/>
                  </a:cubicBezTo>
                  <a:cubicBezTo>
                    <a:pt x="39" y="230"/>
                    <a:pt x="43" y="227"/>
                    <a:pt x="43" y="227"/>
                  </a:cubicBezTo>
                  <a:cubicBezTo>
                    <a:pt x="44" y="225"/>
                    <a:pt x="44" y="225"/>
                    <a:pt x="44" y="225"/>
                  </a:cubicBezTo>
                  <a:cubicBezTo>
                    <a:pt x="47" y="225"/>
                    <a:pt x="47" y="225"/>
                    <a:pt x="47" y="225"/>
                  </a:cubicBezTo>
                  <a:cubicBezTo>
                    <a:pt x="47" y="225"/>
                    <a:pt x="49" y="223"/>
                    <a:pt x="50" y="223"/>
                  </a:cubicBezTo>
                  <a:cubicBezTo>
                    <a:pt x="50" y="223"/>
                    <a:pt x="52" y="223"/>
                    <a:pt x="54" y="223"/>
                  </a:cubicBezTo>
                  <a:cubicBezTo>
                    <a:pt x="56" y="223"/>
                    <a:pt x="57" y="222"/>
                    <a:pt x="58" y="222"/>
                  </a:cubicBezTo>
                  <a:cubicBezTo>
                    <a:pt x="58" y="223"/>
                    <a:pt x="62" y="227"/>
                    <a:pt x="62" y="227"/>
                  </a:cubicBezTo>
                  <a:cubicBezTo>
                    <a:pt x="74" y="225"/>
                    <a:pt x="74" y="225"/>
                    <a:pt x="74" y="225"/>
                  </a:cubicBezTo>
                  <a:cubicBezTo>
                    <a:pt x="79" y="223"/>
                    <a:pt x="79" y="223"/>
                    <a:pt x="79" y="223"/>
                  </a:cubicBezTo>
                  <a:cubicBezTo>
                    <a:pt x="79" y="223"/>
                    <a:pt x="79" y="220"/>
                    <a:pt x="79" y="220"/>
                  </a:cubicBezTo>
                  <a:cubicBezTo>
                    <a:pt x="78" y="219"/>
                    <a:pt x="73" y="218"/>
                    <a:pt x="73" y="218"/>
                  </a:cubicBezTo>
                  <a:cubicBezTo>
                    <a:pt x="73" y="218"/>
                    <a:pt x="72" y="218"/>
                    <a:pt x="73" y="218"/>
                  </a:cubicBezTo>
                  <a:cubicBezTo>
                    <a:pt x="73" y="217"/>
                    <a:pt x="75" y="213"/>
                    <a:pt x="75" y="213"/>
                  </a:cubicBezTo>
                  <a:cubicBezTo>
                    <a:pt x="76" y="213"/>
                    <a:pt x="77" y="213"/>
                    <a:pt x="79" y="213"/>
                  </a:cubicBezTo>
                  <a:cubicBezTo>
                    <a:pt x="81" y="213"/>
                    <a:pt x="85" y="213"/>
                    <a:pt x="85" y="213"/>
                  </a:cubicBezTo>
                  <a:cubicBezTo>
                    <a:pt x="85" y="213"/>
                    <a:pt x="87" y="215"/>
                    <a:pt x="85" y="216"/>
                  </a:cubicBezTo>
                  <a:cubicBezTo>
                    <a:pt x="84" y="217"/>
                    <a:pt x="83" y="217"/>
                    <a:pt x="83" y="218"/>
                  </a:cubicBezTo>
                  <a:cubicBezTo>
                    <a:pt x="83" y="218"/>
                    <a:pt x="83" y="220"/>
                    <a:pt x="84" y="220"/>
                  </a:cubicBezTo>
                  <a:cubicBezTo>
                    <a:pt x="84" y="220"/>
                    <a:pt x="89" y="219"/>
                    <a:pt x="89" y="219"/>
                  </a:cubicBezTo>
                  <a:cubicBezTo>
                    <a:pt x="89" y="219"/>
                    <a:pt x="90" y="217"/>
                    <a:pt x="92" y="217"/>
                  </a:cubicBezTo>
                  <a:cubicBezTo>
                    <a:pt x="93" y="216"/>
                    <a:pt x="96" y="215"/>
                    <a:pt x="96" y="215"/>
                  </a:cubicBezTo>
                  <a:cubicBezTo>
                    <a:pt x="106" y="214"/>
                    <a:pt x="106" y="214"/>
                    <a:pt x="106" y="214"/>
                  </a:cubicBezTo>
                  <a:cubicBezTo>
                    <a:pt x="113" y="212"/>
                    <a:pt x="113" y="212"/>
                    <a:pt x="113" y="212"/>
                  </a:cubicBezTo>
                  <a:cubicBezTo>
                    <a:pt x="113" y="212"/>
                    <a:pt x="121" y="207"/>
                    <a:pt x="123" y="207"/>
                  </a:cubicBezTo>
                  <a:cubicBezTo>
                    <a:pt x="126" y="208"/>
                    <a:pt x="128" y="208"/>
                    <a:pt x="129" y="207"/>
                  </a:cubicBezTo>
                  <a:cubicBezTo>
                    <a:pt x="130" y="206"/>
                    <a:pt x="132" y="203"/>
                    <a:pt x="132" y="203"/>
                  </a:cubicBezTo>
                  <a:cubicBezTo>
                    <a:pt x="130" y="202"/>
                    <a:pt x="130" y="202"/>
                    <a:pt x="130" y="202"/>
                  </a:cubicBezTo>
                  <a:cubicBezTo>
                    <a:pt x="125" y="202"/>
                    <a:pt x="125" y="202"/>
                    <a:pt x="125" y="202"/>
                  </a:cubicBezTo>
                  <a:cubicBezTo>
                    <a:pt x="125" y="202"/>
                    <a:pt x="120" y="203"/>
                    <a:pt x="120" y="203"/>
                  </a:cubicBezTo>
                  <a:cubicBezTo>
                    <a:pt x="119" y="202"/>
                    <a:pt x="116" y="202"/>
                    <a:pt x="117" y="201"/>
                  </a:cubicBezTo>
                  <a:cubicBezTo>
                    <a:pt x="118" y="199"/>
                    <a:pt x="118" y="199"/>
                    <a:pt x="120" y="197"/>
                  </a:cubicBezTo>
                  <a:cubicBezTo>
                    <a:pt x="121" y="196"/>
                    <a:pt x="122" y="195"/>
                    <a:pt x="123" y="194"/>
                  </a:cubicBezTo>
                  <a:cubicBezTo>
                    <a:pt x="125" y="194"/>
                    <a:pt x="125" y="193"/>
                    <a:pt x="127" y="192"/>
                  </a:cubicBezTo>
                  <a:cubicBezTo>
                    <a:pt x="129" y="191"/>
                    <a:pt x="129" y="191"/>
                    <a:pt x="133" y="189"/>
                  </a:cubicBezTo>
                  <a:cubicBezTo>
                    <a:pt x="137" y="188"/>
                    <a:pt x="145" y="182"/>
                    <a:pt x="146" y="182"/>
                  </a:cubicBezTo>
                  <a:cubicBezTo>
                    <a:pt x="147" y="182"/>
                    <a:pt x="148" y="183"/>
                    <a:pt x="152" y="181"/>
                  </a:cubicBezTo>
                  <a:cubicBezTo>
                    <a:pt x="157" y="180"/>
                    <a:pt x="160" y="177"/>
                    <a:pt x="159" y="177"/>
                  </a:cubicBezTo>
                  <a:cubicBezTo>
                    <a:pt x="158" y="177"/>
                    <a:pt x="156" y="176"/>
                    <a:pt x="154" y="177"/>
                  </a:cubicBezTo>
                  <a:cubicBezTo>
                    <a:pt x="151" y="178"/>
                    <a:pt x="153" y="176"/>
                    <a:pt x="149" y="178"/>
                  </a:cubicBezTo>
                  <a:cubicBezTo>
                    <a:pt x="144" y="181"/>
                    <a:pt x="137" y="183"/>
                    <a:pt x="135" y="183"/>
                  </a:cubicBezTo>
                  <a:cubicBezTo>
                    <a:pt x="133" y="182"/>
                    <a:pt x="131" y="181"/>
                    <a:pt x="129" y="179"/>
                  </a:cubicBezTo>
                  <a:cubicBezTo>
                    <a:pt x="126" y="177"/>
                    <a:pt x="120" y="177"/>
                    <a:pt x="120" y="176"/>
                  </a:cubicBezTo>
                  <a:cubicBezTo>
                    <a:pt x="119" y="176"/>
                    <a:pt x="111" y="179"/>
                    <a:pt x="111" y="179"/>
                  </a:cubicBezTo>
                  <a:cubicBezTo>
                    <a:pt x="111" y="179"/>
                    <a:pt x="100" y="180"/>
                    <a:pt x="97" y="180"/>
                  </a:cubicBezTo>
                  <a:cubicBezTo>
                    <a:pt x="95" y="180"/>
                    <a:pt x="89" y="179"/>
                    <a:pt x="88" y="179"/>
                  </a:cubicBezTo>
                  <a:cubicBezTo>
                    <a:pt x="88" y="179"/>
                    <a:pt x="82" y="181"/>
                    <a:pt x="82" y="181"/>
                  </a:cubicBezTo>
                  <a:cubicBezTo>
                    <a:pt x="81" y="181"/>
                    <a:pt x="77" y="187"/>
                    <a:pt x="75" y="188"/>
                  </a:cubicBezTo>
                  <a:cubicBezTo>
                    <a:pt x="73" y="189"/>
                    <a:pt x="68" y="188"/>
                    <a:pt x="68" y="188"/>
                  </a:cubicBezTo>
                  <a:cubicBezTo>
                    <a:pt x="68" y="188"/>
                    <a:pt x="66" y="190"/>
                    <a:pt x="64" y="191"/>
                  </a:cubicBezTo>
                  <a:cubicBezTo>
                    <a:pt x="62" y="192"/>
                    <a:pt x="59" y="194"/>
                    <a:pt x="57" y="195"/>
                  </a:cubicBezTo>
                  <a:cubicBezTo>
                    <a:pt x="55" y="196"/>
                    <a:pt x="54" y="204"/>
                    <a:pt x="54" y="205"/>
                  </a:cubicBezTo>
                  <a:cubicBezTo>
                    <a:pt x="53" y="207"/>
                    <a:pt x="48" y="214"/>
                    <a:pt x="48" y="214"/>
                  </a:cubicBezTo>
                  <a:cubicBezTo>
                    <a:pt x="43" y="219"/>
                    <a:pt x="43" y="219"/>
                    <a:pt x="43" y="219"/>
                  </a:cubicBezTo>
                  <a:cubicBezTo>
                    <a:pt x="43" y="219"/>
                    <a:pt x="39" y="223"/>
                    <a:pt x="38" y="223"/>
                  </a:cubicBezTo>
                  <a:cubicBezTo>
                    <a:pt x="37" y="224"/>
                    <a:pt x="31" y="230"/>
                    <a:pt x="31" y="230"/>
                  </a:cubicBezTo>
                  <a:cubicBezTo>
                    <a:pt x="31" y="230"/>
                    <a:pt x="29" y="229"/>
                    <a:pt x="29" y="229"/>
                  </a:cubicBezTo>
                  <a:cubicBezTo>
                    <a:pt x="29" y="229"/>
                    <a:pt x="25" y="235"/>
                    <a:pt x="25" y="235"/>
                  </a:cubicBezTo>
                  <a:cubicBezTo>
                    <a:pt x="25" y="235"/>
                    <a:pt x="23" y="240"/>
                    <a:pt x="22" y="241"/>
                  </a:cubicBezTo>
                  <a:cubicBezTo>
                    <a:pt x="22" y="242"/>
                    <a:pt x="18" y="248"/>
                    <a:pt x="18" y="248"/>
                  </a:cubicBezTo>
                  <a:cubicBezTo>
                    <a:pt x="17" y="250"/>
                    <a:pt x="17" y="250"/>
                    <a:pt x="17" y="250"/>
                  </a:cubicBezTo>
                  <a:cubicBezTo>
                    <a:pt x="16" y="254"/>
                    <a:pt x="16" y="254"/>
                    <a:pt x="16" y="254"/>
                  </a:cubicBezTo>
                  <a:cubicBezTo>
                    <a:pt x="16" y="254"/>
                    <a:pt x="14" y="256"/>
                    <a:pt x="14" y="255"/>
                  </a:cubicBezTo>
                  <a:cubicBezTo>
                    <a:pt x="14" y="254"/>
                    <a:pt x="14" y="250"/>
                    <a:pt x="15" y="249"/>
                  </a:cubicBezTo>
                  <a:cubicBezTo>
                    <a:pt x="16" y="248"/>
                    <a:pt x="16" y="246"/>
                    <a:pt x="16" y="246"/>
                  </a:cubicBezTo>
                  <a:cubicBezTo>
                    <a:pt x="15" y="241"/>
                    <a:pt x="15" y="241"/>
                    <a:pt x="15" y="241"/>
                  </a:cubicBezTo>
                  <a:cubicBezTo>
                    <a:pt x="15" y="241"/>
                    <a:pt x="14" y="243"/>
                    <a:pt x="15" y="240"/>
                  </a:cubicBezTo>
                  <a:cubicBezTo>
                    <a:pt x="16" y="237"/>
                    <a:pt x="15" y="237"/>
                    <a:pt x="16" y="236"/>
                  </a:cubicBezTo>
                  <a:cubicBezTo>
                    <a:pt x="18" y="235"/>
                    <a:pt x="17" y="235"/>
                    <a:pt x="20" y="233"/>
                  </a:cubicBezTo>
                  <a:cubicBezTo>
                    <a:pt x="22" y="231"/>
                    <a:pt x="21" y="230"/>
                    <a:pt x="22" y="230"/>
                  </a:cubicBezTo>
                  <a:cubicBezTo>
                    <a:pt x="24" y="229"/>
                    <a:pt x="24" y="229"/>
                    <a:pt x="26" y="228"/>
                  </a:cubicBezTo>
                  <a:cubicBezTo>
                    <a:pt x="29" y="226"/>
                    <a:pt x="30" y="225"/>
                    <a:pt x="31" y="224"/>
                  </a:cubicBezTo>
                  <a:cubicBezTo>
                    <a:pt x="31" y="223"/>
                    <a:pt x="36" y="221"/>
                    <a:pt x="35" y="220"/>
                  </a:cubicBezTo>
                  <a:cubicBezTo>
                    <a:pt x="35" y="219"/>
                    <a:pt x="36" y="217"/>
                    <a:pt x="33" y="217"/>
                  </a:cubicBezTo>
                  <a:cubicBezTo>
                    <a:pt x="31" y="217"/>
                    <a:pt x="27" y="219"/>
                    <a:pt x="25" y="220"/>
                  </a:cubicBezTo>
                  <a:cubicBezTo>
                    <a:pt x="22" y="221"/>
                    <a:pt x="19" y="223"/>
                    <a:pt x="19" y="223"/>
                  </a:cubicBezTo>
                  <a:cubicBezTo>
                    <a:pt x="19" y="223"/>
                    <a:pt x="12" y="225"/>
                    <a:pt x="11" y="225"/>
                  </a:cubicBezTo>
                  <a:cubicBezTo>
                    <a:pt x="10" y="224"/>
                    <a:pt x="8" y="225"/>
                    <a:pt x="7" y="225"/>
                  </a:cubicBezTo>
                  <a:cubicBezTo>
                    <a:pt x="5" y="226"/>
                    <a:pt x="1" y="224"/>
                    <a:pt x="1" y="224"/>
                  </a:cubicBezTo>
                  <a:cubicBezTo>
                    <a:pt x="0" y="217"/>
                    <a:pt x="0" y="217"/>
                    <a:pt x="0" y="217"/>
                  </a:cubicBezTo>
                  <a:cubicBezTo>
                    <a:pt x="0" y="217"/>
                    <a:pt x="0" y="217"/>
                    <a:pt x="0" y="217"/>
                  </a:cubicBezTo>
                  <a:cubicBezTo>
                    <a:pt x="1" y="217"/>
                    <a:pt x="1" y="218"/>
                    <a:pt x="1" y="218"/>
                  </a:cubicBezTo>
                  <a:cubicBezTo>
                    <a:pt x="1" y="218"/>
                    <a:pt x="1" y="218"/>
                    <a:pt x="1" y="218"/>
                  </a:cubicBezTo>
                  <a:cubicBezTo>
                    <a:pt x="2" y="219"/>
                    <a:pt x="7" y="219"/>
                    <a:pt x="7" y="219"/>
                  </a:cubicBezTo>
                  <a:cubicBezTo>
                    <a:pt x="11" y="215"/>
                    <a:pt x="11" y="215"/>
                    <a:pt x="11" y="215"/>
                  </a:cubicBezTo>
                  <a:cubicBezTo>
                    <a:pt x="16" y="208"/>
                    <a:pt x="16" y="208"/>
                    <a:pt x="16" y="208"/>
                  </a:cubicBezTo>
                  <a:cubicBezTo>
                    <a:pt x="11" y="197"/>
                    <a:pt x="11" y="197"/>
                    <a:pt x="11" y="197"/>
                  </a:cubicBezTo>
                  <a:cubicBezTo>
                    <a:pt x="11" y="197"/>
                    <a:pt x="11" y="197"/>
                    <a:pt x="11" y="197"/>
                  </a:cubicBezTo>
                  <a:cubicBezTo>
                    <a:pt x="11" y="197"/>
                    <a:pt x="11" y="197"/>
                    <a:pt x="11" y="197"/>
                  </a:cubicBezTo>
                  <a:cubicBezTo>
                    <a:pt x="11" y="197"/>
                    <a:pt x="11" y="197"/>
                    <a:pt x="11" y="197"/>
                  </a:cubicBezTo>
                  <a:cubicBezTo>
                    <a:pt x="11" y="196"/>
                    <a:pt x="12" y="192"/>
                    <a:pt x="12" y="191"/>
                  </a:cubicBezTo>
                  <a:cubicBezTo>
                    <a:pt x="12" y="190"/>
                    <a:pt x="14" y="186"/>
                    <a:pt x="14" y="186"/>
                  </a:cubicBezTo>
                  <a:cubicBezTo>
                    <a:pt x="16" y="183"/>
                    <a:pt x="16" y="183"/>
                    <a:pt x="16" y="183"/>
                  </a:cubicBezTo>
                  <a:cubicBezTo>
                    <a:pt x="16" y="183"/>
                    <a:pt x="20" y="182"/>
                    <a:pt x="21" y="182"/>
                  </a:cubicBezTo>
                  <a:cubicBezTo>
                    <a:pt x="23" y="182"/>
                    <a:pt x="18" y="176"/>
                    <a:pt x="18" y="175"/>
                  </a:cubicBezTo>
                  <a:cubicBezTo>
                    <a:pt x="18" y="174"/>
                    <a:pt x="16" y="169"/>
                    <a:pt x="16" y="169"/>
                  </a:cubicBezTo>
                  <a:cubicBezTo>
                    <a:pt x="16" y="169"/>
                    <a:pt x="11" y="166"/>
                    <a:pt x="10" y="166"/>
                  </a:cubicBezTo>
                  <a:cubicBezTo>
                    <a:pt x="9" y="166"/>
                    <a:pt x="4" y="165"/>
                    <a:pt x="2" y="164"/>
                  </a:cubicBezTo>
                  <a:cubicBezTo>
                    <a:pt x="2" y="164"/>
                    <a:pt x="2" y="164"/>
                    <a:pt x="2" y="164"/>
                  </a:cubicBezTo>
                  <a:cubicBezTo>
                    <a:pt x="2" y="164"/>
                    <a:pt x="2" y="164"/>
                    <a:pt x="2" y="164"/>
                  </a:cubicBezTo>
                  <a:cubicBezTo>
                    <a:pt x="2" y="164"/>
                    <a:pt x="1" y="163"/>
                    <a:pt x="1" y="162"/>
                  </a:cubicBezTo>
                  <a:cubicBezTo>
                    <a:pt x="1" y="162"/>
                    <a:pt x="1" y="162"/>
                    <a:pt x="1" y="162"/>
                  </a:cubicBezTo>
                  <a:cubicBezTo>
                    <a:pt x="1" y="162"/>
                    <a:pt x="1" y="162"/>
                    <a:pt x="1" y="162"/>
                  </a:cubicBezTo>
                  <a:cubicBezTo>
                    <a:pt x="1" y="161"/>
                    <a:pt x="1" y="161"/>
                    <a:pt x="1" y="161"/>
                  </a:cubicBezTo>
                  <a:cubicBezTo>
                    <a:pt x="1" y="161"/>
                    <a:pt x="1" y="161"/>
                    <a:pt x="1" y="161"/>
                  </a:cubicBezTo>
                  <a:cubicBezTo>
                    <a:pt x="1" y="161"/>
                    <a:pt x="1" y="161"/>
                    <a:pt x="1" y="161"/>
                  </a:cubicBezTo>
                  <a:cubicBezTo>
                    <a:pt x="1" y="161"/>
                    <a:pt x="1" y="161"/>
                    <a:pt x="1" y="161"/>
                  </a:cubicBezTo>
                  <a:cubicBezTo>
                    <a:pt x="1" y="161"/>
                    <a:pt x="1" y="161"/>
                    <a:pt x="1" y="161"/>
                  </a:cubicBezTo>
                  <a:cubicBezTo>
                    <a:pt x="2" y="159"/>
                    <a:pt x="5" y="158"/>
                    <a:pt x="5" y="158"/>
                  </a:cubicBezTo>
                  <a:cubicBezTo>
                    <a:pt x="9" y="155"/>
                    <a:pt x="9" y="155"/>
                    <a:pt x="9" y="155"/>
                  </a:cubicBezTo>
                  <a:cubicBezTo>
                    <a:pt x="8" y="151"/>
                    <a:pt x="8" y="151"/>
                    <a:pt x="8" y="151"/>
                  </a:cubicBezTo>
                  <a:cubicBezTo>
                    <a:pt x="8" y="151"/>
                    <a:pt x="12" y="148"/>
                    <a:pt x="13" y="147"/>
                  </a:cubicBezTo>
                  <a:cubicBezTo>
                    <a:pt x="15" y="146"/>
                    <a:pt x="22" y="144"/>
                    <a:pt x="22" y="144"/>
                  </a:cubicBezTo>
                  <a:cubicBezTo>
                    <a:pt x="25" y="139"/>
                    <a:pt x="25" y="139"/>
                    <a:pt x="25" y="139"/>
                  </a:cubicBezTo>
                  <a:cubicBezTo>
                    <a:pt x="30" y="138"/>
                    <a:pt x="30" y="138"/>
                    <a:pt x="30" y="138"/>
                  </a:cubicBezTo>
                  <a:cubicBezTo>
                    <a:pt x="32" y="135"/>
                    <a:pt x="32" y="135"/>
                    <a:pt x="32" y="135"/>
                  </a:cubicBezTo>
                  <a:cubicBezTo>
                    <a:pt x="37" y="136"/>
                    <a:pt x="37" y="136"/>
                    <a:pt x="37" y="136"/>
                  </a:cubicBezTo>
                  <a:cubicBezTo>
                    <a:pt x="45" y="141"/>
                    <a:pt x="45" y="141"/>
                    <a:pt x="45" y="141"/>
                  </a:cubicBezTo>
                  <a:cubicBezTo>
                    <a:pt x="45" y="141"/>
                    <a:pt x="51" y="138"/>
                    <a:pt x="52" y="137"/>
                  </a:cubicBezTo>
                  <a:cubicBezTo>
                    <a:pt x="54" y="136"/>
                    <a:pt x="56" y="136"/>
                    <a:pt x="56" y="136"/>
                  </a:cubicBezTo>
                  <a:cubicBezTo>
                    <a:pt x="59" y="134"/>
                    <a:pt x="59" y="134"/>
                    <a:pt x="59" y="134"/>
                  </a:cubicBezTo>
                  <a:cubicBezTo>
                    <a:pt x="59" y="134"/>
                    <a:pt x="64" y="132"/>
                    <a:pt x="65" y="131"/>
                  </a:cubicBezTo>
                  <a:cubicBezTo>
                    <a:pt x="65" y="131"/>
                    <a:pt x="65" y="131"/>
                    <a:pt x="65" y="131"/>
                  </a:cubicBezTo>
                  <a:cubicBezTo>
                    <a:pt x="65" y="131"/>
                    <a:pt x="65" y="131"/>
                    <a:pt x="65" y="131"/>
                  </a:cubicBezTo>
                  <a:cubicBezTo>
                    <a:pt x="67" y="150"/>
                    <a:pt x="62" y="140"/>
                    <a:pt x="72" y="147"/>
                  </a:cubicBezTo>
                  <a:cubicBezTo>
                    <a:pt x="73" y="148"/>
                    <a:pt x="72" y="149"/>
                    <a:pt x="73" y="150"/>
                  </a:cubicBezTo>
                  <a:cubicBezTo>
                    <a:pt x="73" y="152"/>
                    <a:pt x="80" y="155"/>
                    <a:pt x="80" y="155"/>
                  </a:cubicBezTo>
                  <a:cubicBezTo>
                    <a:pt x="80" y="155"/>
                    <a:pt x="86" y="155"/>
                    <a:pt x="86" y="156"/>
                  </a:cubicBezTo>
                  <a:cubicBezTo>
                    <a:pt x="87" y="157"/>
                    <a:pt x="93" y="160"/>
                    <a:pt x="93" y="160"/>
                  </a:cubicBezTo>
                  <a:cubicBezTo>
                    <a:pt x="106" y="157"/>
                    <a:pt x="106" y="157"/>
                    <a:pt x="106" y="157"/>
                  </a:cubicBezTo>
                  <a:cubicBezTo>
                    <a:pt x="112" y="163"/>
                    <a:pt x="112" y="163"/>
                    <a:pt x="112" y="163"/>
                  </a:cubicBezTo>
                  <a:cubicBezTo>
                    <a:pt x="119" y="161"/>
                    <a:pt x="119" y="161"/>
                    <a:pt x="119" y="161"/>
                  </a:cubicBezTo>
                  <a:cubicBezTo>
                    <a:pt x="119" y="161"/>
                    <a:pt x="122" y="162"/>
                    <a:pt x="124" y="163"/>
                  </a:cubicBezTo>
                  <a:cubicBezTo>
                    <a:pt x="126" y="164"/>
                    <a:pt x="132" y="163"/>
                    <a:pt x="134" y="162"/>
                  </a:cubicBezTo>
                  <a:cubicBezTo>
                    <a:pt x="136" y="162"/>
                    <a:pt x="141" y="159"/>
                    <a:pt x="143" y="160"/>
                  </a:cubicBezTo>
                  <a:cubicBezTo>
                    <a:pt x="145" y="160"/>
                    <a:pt x="154" y="158"/>
                    <a:pt x="154" y="158"/>
                  </a:cubicBezTo>
                  <a:cubicBezTo>
                    <a:pt x="159" y="154"/>
                    <a:pt x="159" y="154"/>
                    <a:pt x="159" y="154"/>
                  </a:cubicBezTo>
                  <a:cubicBezTo>
                    <a:pt x="169" y="149"/>
                    <a:pt x="169" y="149"/>
                    <a:pt x="169" y="149"/>
                  </a:cubicBezTo>
                  <a:cubicBezTo>
                    <a:pt x="180" y="161"/>
                    <a:pt x="180" y="161"/>
                    <a:pt x="180" y="161"/>
                  </a:cubicBezTo>
                  <a:cubicBezTo>
                    <a:pt x="180" y="161"/>
                    <a:pt x="191" y="159"/>
                    <a:pt x="192" y="159"/>
                  </a:cubicBezTo>
                  <a:cubicBezTo>
                    <a:pt x="194" y="159"/>
                    <a:pt x="202" y="156"/>
                    <a:pt x="202" y="156"/>
                  </a:cubicBezTo>
                  <a:cubicBezTo>
                    <a:pt x="202" y="156"/>
                    <a:pt x="204" y="153"/>
                    <a:pt x="203" y="150"/>
                  </a:cubicBezTo>
                  <a:cubicBezTo>
                    <a:pt x="203" y="148"/>
                    <a:pt x="202" y="146"/>
                    <a:pt x="202" y="146"/>
                  </a:cubicBezTo>
                  <a:cubicBezTo>
                    <a:pt x="202" y="146"/>
                    <a:pt x="200" y="144"/>
                    <a:pt x="203" y="143"/>
                  </a:cubicBezTo>
                  <a:cubicBezTo>
                    <a:pt x="206" y="142"/>
                    <a:pt x="207" y="140"/>
                    <a:pt x="209" y="139"/>
                  </a:cubicBezTo>
                  <a:cubicBezTo>
                    <a:pt x="212" y="137"/>
                    <a:pt x="214" y="134"/>
                    <a:pt x="215" y="133"/>
                  </a:cubicBezTo>
                  <a:cubicBezTo>
                    <a:pt x="216" y="133"/>
                    <a:pt x="218" y="129"/>
                    <a:pt x="219" y="129"/>
                  </a:cubicBezTo>
                  <a:cubicBezTo>
                    <a:pt x="219" y="128"/>
                    <a:pt x="221" y="125"/>
                    <a:pt x="221" y="124"/>
                  </a:cubicBezTo>
                  <a:cubicBezTo>
                    <a:pt x="222" y="124"/>
                    <a:pt x="227" y="119"/>
                    <a:pt x="227" y="119"/>
                  </a:cubicBezTo>
                  <a:cubicBezTo>
                    <a:pt x="229" y="116"/>
                    <a:pt x="229" y="116"/>
                    <a:pt x="229" y="116"/>
                  </a:cubicBezTo>
                  <a:cubicBezTo>
                    <a:pt x="229" y="116"/>
                    <a:pt x="233" y="108"/>
                    <a:pt x="235" y="107"/>
                  </a:cubicBezTo>
                  <a:cubicBezTo>
                    <a:pt x="237" y="107"/>
                    <a:pt x="248" y="98"/>
                    <a:pt x="250" y="99"/>
                  </a:cubicBezTo>
                  <a:cubicBezTo>
                    <a:pt x="252" y="99"/>
                    <a:pt x="259" y="93"/>
                    <a:pt x="261" y="91"/>
                  </a:cubicBezTo>
                  <a:cubicBezTo>
                    <a:pt x="263" y="90"/>
                    <a:pt x="263" y="88"/>
                    <a:pt x="268" y="87"/>
                  </a:cubicBezTo>
                  <a:cubicBezTo>
                    <a:pt x="272" y="87"/>
                    <a:pt x="300" y="83"/>
                    <a:pt x="300" y="83"/>
                  </a:cubicBezTo>
                  <a:cubicBezTo>
                    <a:pt x="316" y="78"/>
                    <a:pt x="316" y="78"/>
                    <a:pt x="316" y="78"/>
                  </a:cubicBezTo>
                  <a:cubicBezTo>
                    <a:pt x="324" y="72"/>
                    <a:pt x="324" y="72"/>
                    <a:pt x="324" y="72"/>
                  </a:cubicBezTo>
                  <a:cubicBezTo>
                    <a:pt x="325" y="69"/>
                    <a:pt x="325" y="69"/>
                    <a:pt x="325" y="69"/>
                  </a:cubicBezTo>
                  <a:cubicBezTo>
                    <a:pt x="334" y="69"/>
                    <a:pt x="334" y="69"/>
                    <a:pt x="334" y="69"/>
                  </a:cubicBezTo>
                  <a:cubicBezTo>
                    <a:pt x="334" y="69"/>
                    <a:pt x="333" y="73"/>
                    <a:pt x="333" y="73"/>
                  </a:cubicBezTo>
                  <a:cubicBezTo>
                    <a:pt x="333" y="74"/>
                    <a:pt x="332" y="75"/>
                    <a:pt x="335" y="76"/>
                  </a:cubicBezTo>
                  <a:cubicBezTo>
                    <a:pt x="338" y="78"/>
                    <a:pt x="341" y="80"/>
                    <a:pt x="342" y="80"/>
                  </a:cubicBezTo>
                  <a:cubicBezTo>
                    <a:pt x="343" y="80"/>
                    <a:pt x="345" y="81"/>
                    <a:pt x="346" y="81"/>
                  </a:cubicBezTo>
                  <a:cubicBezTo>
                    <a:pt x="347" y="82"/>
                    <a:pt x="352" y="83"/>
                    <a:pt x="352" y="83"/>
                  </a:cubicBezTo>
                  <a:cubicBezTo>
                    <a:pt x="352" y="83"/>
                    <a:pt x="358" y="81"/>
                    <a:pt x="358" y="81"/>
                  </a:cubicBezTo>
                  <a:cubicBezTo>
                    <a:pt x="358" y="80"/>
                    <a:pt x="361" y="79"/>
                    <a:pt x="363" y="78"/>
                  </a:cubicBezTo>
                  <a:cubicBezTo>
                    <a:pt x="365" y="77"/>
                    <a:pt x="373" y="75"/>
                    <a:pt x="373" y="75"/>
                  </a:cubicBezTo>
                  <a:cubicBezTo>
                    <a:pt x="373" y="75"/>
                    <a:pt x="375" y="78"/>
                    <a:pt x="376" y="78"/>
                  </a:cubicBezTo>
                  <a:cubicBezTo>
                    <a:pt x="376" y="79"/>
                    <a:pt x="380" y="81"/>
                    <a:pt x="379" y="83"/>
                  </a:cubicBezTo>
                  <a:cubicBezTo>
                    <a:pt x="379" y="84"/>
                    <a:pt x="379" y="87"/>
                    <a:pt x="379" y="87"/>
                  </a:cubicBezTo>
                  <a:cubicBezTo>
                    <a:pt x="385" y="90"/>
                    <a:pt x="385" y="90"/>
                    <a:pt x="385" y="90"/>
                  </a:cubicBezTo>
                  <a:cubicBezTo>
                    <a:pt x="385" y="90"/>
                    <a:pt x="389" y="92"/>
                    <a:pt x="390" y="93"/>
                  </a:cubicBezTo>
                  <a:cubicBezTo>
                    <a:pt x="391" y="93"/>
                    <a:pt x="397" y="94"/>
                    <a:pt x="397" y="94"/>
                  </a:cubicBezTo>
                  <a:cubicBezTo>
                    <a:pt x="398" y="87"/>
                    <a:pt x="398" y="87"/>
                    <a:pt x="398" y="87"/>
                  </a:cubicBezTo>
                  <a:cubicBezTo>
                    <a:pt x="398" y="87"/>
                    <a:pt x="400" y="85"/>
                    <a:pt x="403" y="85"/>
                  </a:cubicBezTo>
                  <a:cubicBezTo>
                    <a:pt x="406" y="85"/>
                    <a:pt x="411" y="85"/>
                    <a:pt x="411" y="85"/>
                  </a:cubicBezTo>
                  <a:cubicBezTo>
                    <a:pt x="411" y="85"/>
                    <a:pt x="415" y="86"/>
                    <a:pt x="415" y="87"/>
                  </a:cubicBezTo>
                  <a:cubicBezTo>
                    <a:pt x="415" y="88"/>
                    <a:pt x="420" y="91"/>
                    <a:pt x="420" y="91"/>
                  </a:cubicBezTo>
                  <a:cubicBezTo>
                    <a:pt x="427" y="89"/>
                    <a:pt x="427" y="89"/>
                    <a:pt x="427" y="89"/>
                  </a:cubicBezTo>
                  <a:cubicBezTo>
                    <a:pt x="430" y="90"/>
                    <a:pt x="430" y="90"/>
                    <a:pt x="430" y="90"/>
                  </a:cubicBezTo>
                  <a:cubicBezTo>
                    <a:pt x="439" y="91"/>
                    <a:pt x="439" y="91"/>
                    <a:pt x="439" y="91"/>
                  </a:cubicBezTo>
                  <a:cubicBezTo>
                    <a:pt x="439" y="91"/>
                    <a:pt x="441" y="91"/>
                    <a:pt x="441" y="90"/>
                  </a:cubicBezTo>
                  <a:cubicBezTo>
                    <a:pt x="442" y="89"/>
                    <a:pt x="442" y="86"/>
                    <a:pt x="442" y="86"/>
                  </a:cubicBezTo>
                  <a:cubicBezTo>
                    <a:pt x="442" y="86"/>
                    <a:pt x="441" y="86"/>
                    <a:pt x="444" y="85"/>
                  </a:cubicBezTo>
                  <a:cubicBezTo>
                    <a:pt x="447" y="85"/>
                    <a:pt x="446" y="84"/>
                    <a:pt x="447" y="85"/>
                  </a:cubicBezTo>
                  <a:cubicBezTo>
                    <a:pt x="448" y="86"/>
                    <a:pt x="452" y="86"/>
                    <a:pt x="454" y="87"/>
                  </a:cubicBezTo>
                  <a:cubicBezTo>
                    <a:pt x="455" y="87"/>
                    <a:pt x="459" y="88"/>
                    <a:pt x="460" y="88"/>
                  </a:cubicBezTo>
                  <a:cubicBezTo>
                    <a:pt x="461" y="88"/>
                    <a:pt x="471" y="87"/>
                    <a:pt x="471" y="87"/>
                  </a:cubicBezTo>
                  <a:cubicBezTo>
                    <a:pt x="471" y="87"/>
                    <a:pt x="469" y="88"/>
                    <a:pt x="473" y="86"/>
                  </a:cubicBezTo>
                  <a:cubicBezTo>
                    <a:pt x="477" y="84"/>
                    <a:pt x="482" y="81"/>
                    <a:pt x="482" y="81"/>
                  </a:cubicBezTo>
                  <a:cubicBezTo>
                    <a:pt x="482" y="81"/>
                    <a:pt x="482" y="81"/>
                    <a:pt x="485" y="80"/>
                  </a:cubicBezTo>
                  <a:cubicBezTo>
                    <a:pt x="488" y="79"/>
                    <a:pt x="488" y="75"/>
                    <a:pt x="488" y="75"/>
                  </a:cubicBezTo>
                  <a:cubicBezTo>
                    <a:pt x="488" y="75"/>
                    <a:pt x="488" y="75"/>
                    <a:pt x="490" y="75"/>
                  </a:cubicBezTo>
                  <a:cubicBezTo>
                    <a:pt x="491" y="74"/>
                    <a:pt x="497" y="73"/>
                    <a:pt x="497" y="73"/>
                  </a:cubicBezTo>
                  <a:cubicBezTo>
                    <a:pt x="497" y="73"/>
                    <a:pt x="498" y="71"/>
                    <a:pt x="499" y="70"/>
                  </a:cubicBezTo>
                  <a:cubicBezTo>
                    <a:pt x="500" y="70"/>
                    <a:pt x="502" y="68"/>
                    <a:pt x="502" y="68"/>
                  </a:cubicBezTo>
                  <a:cubicBezTo>
                    <a:pt x="503" y="68"/>
                    <a:pt x="503" y="68"/>
                    <a:pt x="503" y="68"/>
                  </a:cubicBezTo>
                  <a:cubicBezTo>
                    <a:pt x="507" y="67"/>
                    <a:pt x="507" y="67"/>
                    <a:pt x="507" y="67"/>
                  </a:cubicBezTo>
                  <a:cubicBezTo>
                    <a:pt x="508" y="65"/>
                    <a:pt x="508" y="65"/>
                    <a:pt x="508" y="65"/>
                  </a:cubicBezTo>
                  <a:cubicBezTo>
                    <a:pt x="516" y="67"/>
                    <a:pt x="516" y="67"/>
                    <a:pt x="516" y="67"/>
                  </a:cubicBezTo>
                  <a:cubicBezTo>
                    <a:pt x="516" y="67"/>
                    <a:pt x="523" y="68"/>
                    <a:pt x="524" y="67"/>
                  </a:cubicBezTo>
                  <a:cubicBezTo>
                    <a:pt x="526" y="67"/>
                    <a:pt x="529" y="62"/>
                    <a:pt x="531" y="63"/>
                  </a:cubicBezTo>
                  <a:cubicBezTo>
                    <a:pt x="532" y="63"/>
                    <a:pt x="534" y="65"/>
                    <a:pt x="535" y="64"/>
                  </a:cubicBezTo>
                  <a:cubicBezTo>
                    <a:pt x="536" y="64"/>
                    <a:pt x="537" y="66"/>
                    <a:pt x="540" y="64"/>
                  </a:cubicBezTo>
                  <a:cubicBezTo>
                    <a:pt x="544" y="61"/>
                    <a:pt x="547" y="57"/>
                    <a:pt x="547" y="57"/>
                  </a:cubicBezTo>
                  <a:cubicBezTo>
                    <a:pt x="547" y="57"/>
                    <a:pt x="546" y="55"/>
                    <a:pt x="549" y="54"/>
                  </a:cubicBezTo>
                  <a:cubicBezTo>
                    <a:pt x="552" y="52"/>
                    <a:pt x="552" y="51"/>
                    <a:pt x="554" y="51"/>
                  </a:cubicBezTo>
                  <a:cubicBezTo>
                    <a:pt x="556" y="50"/>
                    <a:pt x="556" y="51"/>
                    <a:pt x="557" y="49"/>
                  </a:cubicBezTo>
                  <a:cubicBezTo>
                    <a:pt x="557" y="47"/>
                    <a:pt x="557" y="45"/>
                    <a:pt x="558" y="44"/>
                  </a:cubicBezTo>
                  <a:cubicBezTo>
                    <a:pt x="559" y="44"/>
                    <a:pt x="560" y="42"/>
                    <a:pt x="562" y="42"/>
                  </a:cubicBezTo>
                  <a:cubicBezTo>
                    <a:pt x="563" y="41"/>
                    <a:pt x="565" y="40"/>
                    <a:pt x="565" y="38"/>
                  </a:cubicBezTo>
                  <a:cubicBezTo>
                    <a:pt x="566" y="36"/>
                    <a:pt x="564" y="37"/>
                    <a:pt x="566" y="36"/>
                  </a:cubicBezTo>
                  <a:cubicBezTo>
                    <a:pt x="568" y="34"/>
                    <a:pt x="569" y="33"/>
                    <a:pt x="571" y="31"/>
                  </a:cubicBezTo>
                  <a:cubicBezTo>
                    <a:pt x="573" y="30"/>
                    <a:pt x="574" y="29"/>
                    <a:pt x="575" y="27"/>
                  </a:cubicBezTo>
                  <a:cubicBezTo>
                    <a:pt x="575" y="25"/>
                    <a:pt x="575" y="24"/>
                    <a:pt x="576" y="21"/>
                  </a:cubicBezTo>
                  <a:cubicBezTo>
                    <a:pt x="578" y="18"/>
                    <a:pt x="576" y="16"/>
                    <a:pt x="579" y="16"/>
                  </a:cubicBezTo>
                  <a:cubicBezTo>
                    <a:pt x="580" y="16"/>
                    <a:pt x="580" y="16"/>
                    <a:pt x="581" y="16"/>
                  </a:cubicBezTo>
                  <a:cubicBezTo>
                    <a:pt x="581" y="18"/>
                    <a:pt x="583" y="19"/>
                    <a:pt x="585" y="20"/>
                  </a:cubicBezTo>
                  <a:cubicBezTo>
                    <a:pt x="588" y="21"/>
                    <a:pt x="596" y="17"/>
                    <a:pt x="596" y="17"/>
                  </a:cubicBezTo>
                  <a:cubicBezTo>
                    <a:pt x="601" y="15"/>
                    <a:pt x="601" y="15"/>
                    <a:pt x="601" y="15"/>
                  </a:cubicBezTo>
                  <a:cubicBezTo>
                    <a:pt x="606" y="14"/>
                    <a:pt x="606" y="14"/>
                    <a:pt x="606" y="14"/>
                  </a:cubicBezTo>
                  <a:cubicBezTo>
                    <a:pt x="606" y="14"/>
                    <a:pt x="618" y="13"/>
                    <a:pt x="620" y="12"/>
                  </a:cubicBezTo>
                  <a:cubicBezTo>
                    <a:pt x="623" y="10"/>
                    <a:pt x="623" y="8"/>
                    <a:pt x="623" y="8"/>
                  </a:cubicBezTo>
                  <a:cubicBezTo>
                    <a:pt x="622" y="5"/>
                    <a:pt x="622" y="5"/>
                    <a:pt x="622" y="5"/>
                  </a:cubicBezTo>
                  <a:cubicBezTo>
                    <a:pt x="622" y="5"/>
                    <a:pt x="628" y="2"/>
                    <a:pt x="631" y="1"/>
                  </a:cubicBezTo>
                  <a:cubicBezTo>
                    <a:pt x="633" y="0"/>
                    <a:pt x="635" y="2"/>
                    <a:pt x="635" y="2"/>
                  </a:cubicBezTo>
                  <a:cubicBezTo>
                    <a:pt x="638" y="5"/>
                    <a:pt x="638" y="5"/>
                    <a:pt x="638" y="5"/>
                  </a:cubicBezTo>
                  <a:cubicBezTo>
                    <a:pt x="642" y="9"/>
                    <a:pt x="642" y="9"/>
                    <a:pt x="642" y="9"/>
                  </a:cubicBezTo>
                  <a:cubicBezTo>
                    <a:pt x="647" y="10"/>
                    <a:pt x="647" y="10"/>
                    <a:pt x="647" y="10"/>
                  </a:cubicBezTo>
                  <a:cubicBezTo>
                    <a:pt x="647" y="10"/>
                    <a:pt x="650" y="13"/>
                    <a:pt x="651" y="14"/>
                  </a:cubicBezTo>
                  <a:cubicBezTo>
                    <a:pt x="651" y="16"/>
                    <a:pt x="651" y="16"/>
                    <a:pt x="651" y="16"/>
                  </a:cubicBezTo>
                  <a:cubicBezTo>
                    <a:pt x="657" y="16"/>
                    <a:pt x="657" y="16"/>
                    <a:pt x="657" y="16"/>
                  </a:cubicBezTo>
                  <a:cubicBezTo>
                    <a:pt x="662" y="14"/>
                    <a:pt x="662" y="14"/>
                    <a:pt x="662" y="14"/>
                  </a:cubicBezTo>
                  <a:cubicBezTo>
                    <a:pt x="667" y="17"/>
                    <a:pt x="667" y="17"/>
                    <a:pt x="667" y="17"/>
                  </a:cubicBezTo>
                  <a:cubicBezTo>
                    <a:pt x="671" y="16"/>
                    <a:pt x="671" y="16"/>
                    <a:pt x="671" y="16"/>
                  </a:cubicBezTo>
                  <a:cubicBezTo>
                    <a:pt x="672" y="16"/>
                    <a:pt x="672" y="17"/>
                    <a:pt x="673" y="17"/>
                  </a:cubicBezTo>
                  <a:cubicBezTo>
                    <a:pt x="673" y="18"/>
                    <a:pt x="673" y="19"/>
                    <a:pt x="673" y="20"/>
                  </a:cubicBezTo>
                  <a:cubicBezTo>
                    <a:pt x="674" y="22"/>
                    <a:pt x="675" y="22"/>
                    <a:pt x="675" y="22"/>
                  </a:cubicBezTo>
                  <a:cubicBezTo>
                    <a:pt x="677" y="25"/>
                    <a:pt x="677" y="25"/>
                    <a:pt x="677" y="25"/>
                  </a:cubicBezTo>
                  <a:cubicBezTo>
                    <a:pt x="678" y="28"/>
                    <a:pt x="678" y="28"/>
                    <a:pt x="678" y="28"/>
                  </a:cubicBezTo>
                  <a:cubicBezTo>
                    <a:pt x="677" y="33"/>
                    <a:pt x="677" y="33"/>
                    <a:pt x="677" y="33"/>
                  </a:cubicBezTo>
                  <a:cubicBezTo>
                    <a:pt x="677" y="33"/>
                    <a:pt x="675" y="38"/>
                    <a:pt x="674" y="40"/>
                  </a:cubicBezTo>
                  <a:cubicBezTo>
                    <a:pt x="673" y="42"/>
                    <a:pt x="676" y="44"/>
                    <a:pt x="676" y="44"/>
                  </a:cubicBezTo>
                  <a:cubicBezTo>
                    <a:pt x="677" y="46"/>
                    <a:pt x="677" y="46"/>
                    <a:pt x="677" y="46"/>
                  </a:cubicBezTo>
                  <a:cubicBezTo>
                    <a:pt x="677" y="46"/>
                    <a:pt x="678" y="49"/>
                    <a:pt x="679" y="50"/>
                  </a:cubicBezTo>
                  <a:cubicBezTo>
                    <a:pt x="679" y="51"/>
                    <a:pt x="679" y="51"/>
                    <a:pt x="679" y="51"/>
                  </a:cubicBezTo>
                  <a:cubicBezTo>
                    <a:pt x="679" y="51"/>
                    <a:pt x="682" y="53"/>
                    <a:pt x="683" y="54"/>
                  </a:cubicBezTo>
                  <a:cubicBezTo>
                    <a:pt x="684" y="54"/>
                    <a:pt x="684" y="55"/>
                    <a:pt x="685" y="56"/>
                  </a:cubicBezTo>
                  <a:cubicBezTo>
                    <a:pt x="686" y="57"/>
                    <a:pt x="685" y="59"/>
                    <a:pt x="685" y="59"/>
                  </a:cubicBezTo>
                  <a:cubicBezTo>
                    <a:pt x="682" y="62"/>
                    <a:pt x="682" y="62"/>
                    <a:pt x="682" y="62"/>
                  </a:cubicBezTo>
                  <a:cubicBezTo>
                    <a:pt x="682" y="62"/>
                    <a:pt x="687" y="62"/>
                    <a:pt x="689" y="62"/>
                  </a:cubicBezTo>
                  <a:cubicBezTo>
                    <a:pt x="691" y="62"/>
                    <a:pt x="691" y="62"/>
                    <a:pt x="692" y="62"/>
                  </a:cubicBezTo>
                  <a:cubicBezTo>
                    <a:pt x="693" y="62"/>
                    <a:pt x="697" y="63"/>
                    <a:pt x="697" y="63"/>
                  </a:cubicBezTo>
                  <a:cubicBezTo>
                    <a:pt x="697" y="63"/>
                    <a:pt x="699" y="62"/>
                    <a:pt x="700" y="62"/>
                  </a:cubicBezTo>
                  <a:cubicBezTo>
                    <a:pt x="702" y="61"/>
                    <a:pt x="704" y="61"/>
                    <a:pt x="704" y="61"/>
                  </a:cubicBezTo>
                  <a:cubicBezTo>
                    <a:pt x="708" y="58"/>
                    <a:pt x="708" y="58"/>
                    <a:pt x="708" y="58"/>
                  </a:cubicBezTo>
                  <a:cubicBezTo>
                    <a:pt x="708" y="58"/>
                    <a:pt x="713" y="59"/>
                    <a:pt x="715" y="59"/>
                  </a:cubicBezTo>
                  <a:cubicBezTo>
                    <a:pt x="716" y="59"/>
                    <a:pt x="719" y="59"/>
                    <a:pt x="720" y="58"/>
                  </a:cubicBezTo>
                  <a:cubicBezTo>
                    <a:pt x="721" y="58"/>
                    <a:pt x="725" y="60"/>
                    <a:pt x="725" y="60"/>
                  </a:cubicBezTo>
                  <a:cubicBezTo>
                    <a:pt x="725" y="60"/>
                    <a:pt x="727" y="62"/>
                    <a:pt x="728" y="63"/>
                  </a:cubicBezTo>
                  <a:cubicBezTo>
                    <a:pt x="727" y="66"/>
                    <a:pt x="726" y="68"/>
                    <a:pt x="726" y="69"/>
                  </a:cubicBezTo>
                  <a:cubicBezTo>
                    <a:pt x="727" y="70"/>
                    <a:pt x="730" y="72"/>
                    <a:pt x="731" y="74"/>
                  </a:cubicBezTo>
                  <a:cubicBezTo>
                    <a:pt x="731" y="75"/>
                    <a:pt x="727" y="80"/>
                    <a:pt x="727" y="80"/>
                  </a:cubicBezTo>
                  <a:close/>
                  <a:moveTo>
                    <a:pt x="0" y="164"/>
                  </a:moveTo>
                  <a:cubicBezTo>
                    <a:pt x="0" y="164"/>
                    <a:pt x="0" y="164"/>
                    <a:pt x="0" y="164"/>
                  </a:cubicBezTo>
                  <a:cubicBezTo>
                    <a:pt x="0" y="164"/>
                    <a:pt x="0" y="164"/>
                    <a:pt x="0" y="164"/>
                  </a:cubicBezTo>
                  <a:cubicBezTo>
                    <a:pt x="0" y="164"/>
                    <a:pt x="0" y="164"/>
                    <a:pt x="0" y="164"/>
                  </a:cubicBezTo>
                  <a:cubicBezTo>
                    <a:pt x="0" y="164"/>
                    <a:pt x="0" y="164"/>
                    <a:pt x="0" y="164"/>
                  </a:cubicBezTo>
                  <a:cubicBezTo>
                    <a:pt x="0" y="164"/>
                    <a:pt x="0" y="164"/>
                    <a:pt x="0" y="164"/>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70" name="Freeform 223">
              <a:extLst>
                <a:ext uri="{FF2B5EF4-FFF2-40B4-BE49-F238E27FC236}">
                  <a16:creationId xmlns:a16="http://schemas.microsoft.com/office/drawing/2014/main" id="{2D1CB5FD-E0A1-4F38-B629-9FFA771198E7}"/>
                </a:ext>
              </a:extLst>
            </p:cNvPr>
            <p:cNvSpPr>
              <a:spLocks noEditPoints="1"/>
            </p:cNvSpPr>
            <p:nvPr/>
          </p:nvSpPr>
          <p:spPr bwMode="auto">
            <a:xfrm>
              <a:off x="5477832" y="363798"/>
              <a:ext cx="722326" cy="1278502"/>
            </a:xfrm>
            <a:custGeom>
              <a:avLst/>
              <a:gdLst>
                <a:gd name="T0" fmla="*/ 7 w 317"/>
                <a:gd name="T1" fmla="*/ 80 h 578"/>
                <a:gd name="T2" fmla="*/ 20 w 317"/>
                <a:gd name="T3" fmla="*/ 69 h 578"/>
                <a:gd name="T4" fmla="*/ 69 w 317"/>
                <a:gd name="T5" fmla="*/ 84 h 578"/>
                <a:gd name="T6" fmla="*/ 91 w 317"/>
                <a:gd name="T7" fmla="*/ 90 h 578"/>
                <a:gd name="T8" fmla="*/ 100 w 317"/>
                <a:gd name="T9" fmla="*/ 68 h 578"/>
                <a:gd name="T10" fmla="*/ 102 w 317"/>
                <a:gd name="T11" fmla="*/ 13 h 578"/>
                <a:gd name="T12" fmla="*/ 154 w 317"/>
                <a:gd name="T13" fmla="*/ 12 h 578"/>
                <a:gd name="T14" fmla="*/ 158 w 317"/>
                <a:gd name="T15" fmla="*/ 43 h 578"/>
                <a:gd name="T16" fmla="*/ 157 w 317"/>
                <a:gd name="T17" fmla="*/ 78 h 578"/>
                <a:gd name="T18" fmla="*/ 203 w 317"/>
                <a:gd name="T19" fmla="*/ 116 h 578"/>
                <a:gd name="T20" fmla="*/ 216 w 317"/>
                <a:gd name="T21" fmla="*/ 184 h 578"/>
                <a:gd name="T22" fmla="*/ 233 w 317"/>
                <a:gd name="T23" fmla="*/ 227 h 578"/>
                <a:gd name="T24" fmla="*/ 248 w 317"/>
                <a:gd name="T25" fmla="*/ 263 h 578"/>
                <a:gd name="T26" fmla="*/ 270 w 317"/>
                <a:gd name="T27" fmla="*/ 292 h 578"/>
                <a:gd name="T28" fmla="*/ 295 w 317"/>
                <a:gd name="T29" fmla="*/ 333 h 578"/>
                <a:gd name="T30" fmla="*/ 303 w 317"/>
                <a:gd name="T31" fmla="*/ 407 h 578"/>
                <a:gd name="T32" fmla="*/ 266 w 317"/>
                <a:gd name="T33" fmla="*/ 493 h 578"/>
                <a:gd name="T34" fmla="*/ 242 w 317"/>
                <a:gd name="T35" fmla="*/ 508 h 578"/>
                <a:gd name="T36" fmla="*/ 224 w 317"/>
                <a:gd name="T37" fmla="*/ 519 h 578"/>
                <a:gd name="T38" fmla="*/ 210 w 317"/>
                <a:gd name="T39" fmla="*/ 527 h 578"/>
                <a:gd name="T40" fmla="*/ 191 w 317"/>
                <a:gd name="T41" fmla="*/ 544 h 578"/>
                <a:gd name="T42" fmla="*/ 173 w 317"/>
                <a:gd name="T43" fmla="*/ 551 h 578"/>
                <a:gd name="T44" fmla="*/ 155 w 317"/>
                <a:gd name="T45" fmla="*/ 561 h 578"/>
                <a:gd name="T46" fmla="*/ 147 w 317"/>
                <a:gd name="T47" fmla="*/ 567 h 578"/>
                <a:gd name="T48" fmla="*/ 143 w 317"/>
                <a:gd name="T49" fmla="*/ 560 h 578"/>
                <a:gd name="T50" fmla="*/ 132 w 317"/>
                <a:gd name="T51" fmla="*/ 561 h 578"/>
                <a:gd name="T52" fmla="*/ 126 w 317"/>
                <a:gd name="T53" fmla="*/ 559 h 578"/>
                <a:gd name="T54" fmla="*/ 120 w 317"/>
                <a:gd name="T55" fmla="*/ 552 h 578"/>
                <a:gd name="T56" fmla="*/ 118 w 317"/>
                <a:gd name="T57" fmla="*/ 542 h 578"/>
                <a:gd name="T58" fmla="*/ 110 w 317"/>
                <a:gd name="T59" fmla="*/ 541 h 578"/>
                <a:gd name="T60" fmla="*/ 98 w 317"/>
                <a:gd name="T61" fmla="*/ 540 h 578"/>
                <a:gd name="T62" fmla="*/ 94 w 317"/>
                <a:gd name="T63" fmla="*/ 529 h 578"/>
                <a:gd name="T64" fmla="*/ 87 w 317"/>
                <a:gd name="T65" fmla="*/ 521 h 578"/>
                <a:gd name="T66" fmla="*/ 89 w 317"/>
                <a:gd name="T67" fmla="*/ 502 h 578"/>
                <a:gd name="T68" fmla="*/ 89 w 317"/>
                <a:gd name="T69" fmla="*/ 485 h 578"/>
                <a:gd name="T70" fmla="*/ 81 w 317"/>
                <a:gd name="T71" fmla="*/ 459 h 578"/>
                <a:gd name="T72" fmla="*/ 72 w 317"/>
                <a:gd name="T73" fmla="*/ 430 h 578"/>
                <a:gd name="T74" fmla="*/ 75 w 317"/>
                <a:gd name="T75" fmla="*/ 399 h 578"/>
                <a:gd name="T76" fmla="*/ 73 w 317"/>
                <a:gd name="T77" fmla="*/ 393 h 578"/>
                <a:gd name="T78" fmla="*/ 89 w 317"/>
                <a:gd name="T79" fmla="*/ 386 h 578"/>
                <a:gd name="T80" fmla="*/ 95 w 317"/>
                <a:gd name="T81" fmla="*/ 365 h 578"/>
                <a:gd name="T82" fmla="*/ 106 w 317"/>
                <a:gd name="T83" fmla="*/ 351 h 578"/>
                <a:gd name="T84" fmla="*/ 126 w 317"/>
                <a:gd name="T85" fmla="*/ 306 h 578"/>
                <a:gd name="T86" fmla="*/ 143 w 317"/>
                <a:gd name="T87" fmla="*/ 280 h 578"/>
                <a:gd name="T88" fmla="*/ 123 w 317"/>
                <a:gd name="T89" fmla="*/ 248 h 578"/>
                <a:gd name="T90" fmla="*/ 91 w 317"/>
                <a:gd name="T91" fmla="*/ 217 h 578"/>
                <a:gd name="T92" fmla="*/ 80 w 317"/>
                <a:gd name="T93" fmla="*/ 167 h 578"/>
                <a:gd name="T94" fmla="*/ 73 w 317"/>
                <a:gd name="T95" fmla="*/ 132 h 578"/>
                <a:gd name="T96" fmla="*/ 35 w 317"/>
                <a:gd name="T97" fmla="*/ 109 h 578"/>
                <a:gd name="T98" fmla="*/ 142 w 317"/>
                <a:gd name="T99" fmla="*/ 570 h 578"/>
                <a:gd name="T100" fmla="*/ 129 w 317"/>
                <a:gd name="T101" fmla="*/ 570 h 578"/>
                <a:gd name="T102" fmla="*/ 104 w 317"/>
                <a:gd name="T103" fmla="*/ 557 h 578"/>
                <a:gd name="T104" fmla="*/ 114 w 317"/>
                <a:gd name="T105" fmla="*/ 553 h 578"/>
                <a:gd name="T106" fmla="*/ 97 w 317"/>
                <a:gd name="T107" fmla="*/ 556 h 578"/>
                <a:gd name="T108" fmla="*/ 92 w 317"/>
                <a:gd name="T109" fmla="*/ 544 h 578"/>
                <a:gd name="T110" fmla="*/ 83 w 317"/>
                <a:gd name="T111" fmla="*/ 558 h 578"/>
                <a:gd name="T112" fmla="*/ 80 w 317"/>
                <a:gd name="T113" fmla="*/ 563 h 578"/>
                <a:gd name="T114" fmla="*/ 79 w 317"/>
                <a:gd name="T115" fmla="*/ 570 h 578"/>
                <a:gd name="T116" fmla="*/ 48 w 317"/>
                <a:gd name="T117" fmla="*/ 577 h 578"/>
                <a:gd name="T118" fmla="*/ 53 w 317"/>
                <a:gd name="T119" fmla="*/ 558 h 578"/>
                <a:gd name="T120" fmla="*/ 65 w 317"/>
                <a:gd name="T121" fmla="*/ 573 h 578"/>
                <a:gd name="T122" fmla="*/ 68 w 317"/>
                <a:gd name="T123" fmla="*/ 561 h 578"/>
                <a:gd name="T124" fmla="*/ 57 w 317"/>
                <a:gd name="T125" fmla="*/ 553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7" h="578">
                  <a:moveTo>
                    <a:pt x="20" y="100"/>
                  </a:moveTo>
                  <a:cubicBezTo>
                    <a:pt x="17" y="95"/>
                    <a:pt x="17" y="95"/>
                    <a:pt x="17" y="95"/>
                  </a:cubicBezTo>
                  <a:cubicBezTo>
                    <a:pt x="13" y="93"/>
                    <a:pt x="13" y="93"/>
                    <a:pt x="13" y="93"/>
                  </a:cubicBezTo>
                  <a:cubicBezTo>
                    <a:pt x="8" y="91"/>
                    <a:pt x="8" y="91"/>
                    <a:pt x="8" y="91"/>
                  </a:cubicBezTo>
                  <a:cubicBezTo>
                    <a:pt x="8" y="87"/>
                    <a:pt x="8" y="87"/>
                    <a:pt x="8" y="87"/>
                  </a:cubicBezTo>
                  <a:cubicBezTo>
                    <a:pt x="1" y="83"/>
                    <a:pt x="1" y="83"/>
                    <a:pt x="1" y="83"/>
                  </a:cubicBezTo>
                  <a:cubicBezTo>
                    <a:pt x="1" y="83"/>
                    <a:pt x="0" y="81"/>
                    <a:pt x="1" y="81"/>
                  </a:cubicBezTo>
                  <a:cubicBezTo>
                    <a:pt x="2" y="80"/>
                    <a:pt x="6" y="80"/>
                    <a:pt x="7" y="80"/>
                  </a:cubicBezTo>
                  <a:cubicBezTo>
                    <a:pt x="7" y="79"/>
                    <a:pt x="7" y="79"/>
                    <a:pt x="7" y="79"/>
                  </a:cubicBezTo>
                  <a:cubicBezTo>
                    <a:pt x="8" y="79"/>
                    <a:pt x="8" y="79"/>
                    <a:pt x="8" y="79"/>
                  </a:cubicBezTo>
                  <a:cubicBezTo>
                    <a:pt x="9" y="79"/>
                    <a:pt x="9" y="78"/>
                    <a:pt x="9" y="78"/>
                  </a:cubicBezTo>
                  <a:cubicBezTo>
                    <a:pt x="9" y="78"/>
                    <a:pt x="6" y="72"/>
                    <a:pt x="8" y="69"/>
                  </a:cubicBezTo>
                  <a:cubicBezTo>
                    <a:pt x="8" y="68"/>
                    <a:pt x="8" y="68"/>
                    <a:pt x="8" y="68"/>
                  </a:cubicBezTo>
                  <a:cubicBezTo>
                    <a:pt x="8" y="68"/>
                    <a:pt x="8" y="68"/>
                    <a:pt x="8" y="68"/>
                  </a:cubicBezTo>
                  <a:cubicBezTo>
                    <a:pt x="10" y="66"/>
                    <a:pt x="14" y="66"/>
                    <a:pt x="16" y="68"/>
                  </a:cubicBezTo>
                  <a:cubicBezTo>
                    <a:pt x="20" y="69"/>
                    <a:pt x="20" y="69"/>
                    <a:pt x="20" y="69"/>
                  </a:cubicBezTo>
                  <a:cubicBezTo>
                    <a:pt x="27" y="77"/>
                    <a:pt x="27" y="77"/>
                    <a:pt x="27" y="77"/>
                  </a:cubicBezTo>
                  <a:cubicBezTo>
                    <a:pt x="33" y="84"/>
                    <a:pt x="33" y="84"/>
                    <a:pt x="33" y="84"/>
                  </a:cubicBezTo>
                  <a:cubicBezTo>
                    <a:pt x="33" y="84"/>
                    <a:pt x="42" y="91"/>
                    <a:pt x="44" y="92"/>
                  </a:cubicBezTo>
                  <a:cubicBezTo>
                    <a:pt x="46" y="93"/>
                    <a:pt x="57" y="95"/>
                    <a:pt x="58" y="96"/>
                  </a:cubicBezTo>
                  <a:cubicBezTo>
                    <a:pt x="61" y="92"/>
                    <a:pt x="61" y="92"/>
                    <a:pt x="61" y="92"/>
                  </a:cubicBezTo>
                  <a:cubicBezTo>
                    <a:pt x="65" y="89"/>
                    <a:pt x="65" y="89"/>
                    <a:pt x="65" y="89"/>
                  </a:cubicBezTo>
                  <a:cubicBezTo>
                    <a:pt x="64" y="87"/>
                    <a:pt x="64" y="87"/>
                    <a:pt x="64" y="87"/>
                  </a:cubicBezTo>
                  <a:cubicBezTo>
                    <a:pt x="69" y="84"/>
                    <a:pt x="69" y="84"/>
                    <a:pt x="69" y="84"/>
                  </a:cubicBezTo>
                  <a:cubicBezTo>
                    <a:pt x="73" y="87"/>
                    <a:pt x="73" y="87"/>
                    <a:pt x="73" y="87"/>
                  </a:cubicBezTo>
                  <a:cubicBezTo>
                    <a:pt x="83" y="89"/>
                    <a:pt x="83" y="89"/>
                    <a:pt x="83" y="89"/>
                  </a:cubicBezTo>
                  <a:cubicBezTo>
                    <a:pt x="87" y="92"/>
                    <a:pt x="87" y="92"/>
                    <a:pt x="87" y="92"/>
                  </a:cubicBezTo>
                  <a:cubicBezTo>
                    <a:pt x="87" y="92"/>
                    <a:pt x="88" y="92"/>
                    <a:pt x="89" y="91"/>
                  </a:cubicBezTo>
                  <a:cubicBezTo>
                    <a:pt x="89" y="91"/>
                    <a:pt x="89" y="91"/>
                    <a:pt x="89" y="91"/>
                  </a:cubicBezTo>
                  <a:cubicBezTo>
                    <a:pt x="90" y="91"/>
                    <a:pt x="90" y="91"/>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90"/>
                    <a:pt x="91" y="90"/>
                    <a:pt x="91" y="90"/>
                  </a:cubicBezTo>
                  <a:cubicBezTo>
                    <a:pt x="91" y="89"/>
                    <a:pt x="91" y="89"/>
                    <a:pt x="91" y="89"/>
                  </a:cubicBezTo>
                  <a:cubicBezTo>
                    <a:pt x="91" y="88"/>
                    <a:pt x="91" y="82"/>
                    <a:pt x="91" y="82"/>
                  </a:cubicBezTo>
                  <a:cubicBezTo>
                    <a:pt x="91" y="82"/>
                    <a:pt x="88" y="80"/>
                    <a:pt x="91" y="78"/>
                  </a:cubicBezTo>
                  <a:cubicBezTo>
                    <a:pt x="94" y="75"/>
                    <a:pt x="98" y="72"/>
                    <a:pt x="98" y="72"/>
                  </a:cubicBezTo>
                  <a:cubicBezTo>
                    <a:pt x="98" y="72"/>
                    <a:pt x="100" y="71"/>
                    <a:pt x="100" y="68"/>
                  </a:cubicBezTo>
                  <a:cubicBezTo>
                    <a:pt x="100" y="65"/>
                    <a:pt x="98" y="57"/>
                    <a:pt x="98" y="57"/>
                  </a:cubicBezTo>
                  <a:cubicBezTo>
                    <a:pt x="98" y="57"/>
                    <a:pt x="96" y="52"/>
                    <a:pt x="96" y="50"/>
                  </a:cubicBezTo>
                  <a:cubicBezTo>
                    <a:pt x="98" y="38"/>
                    <a:pt x="93" y="29"/>
                    <a:pt x="96" y="28"/>
                  </a:cubicBezTo>
                  <a:cubicBezTo>
                    <a:pt x="96" y="28"/>
                    <a:pt x="96" y="28"/>
                    <a:pt x="96" y="28"/>
                  </a:cubicBezTo>
                  <a:cubicBezTo>
                    <a:pt x="98" y="27"/>
                    <a:pt x="98" y="27"/>
                    <a:pt x="98" y="27"/>
                  </a:cubicBezTo>
                  <a:cubicBezTo>
                    <a:pt x="101" y="25"/>
                    <a:pt x="101" y="25"/>
                    <a:pt x="101" y="25"/>
                  </a:cubicBezTo>
                  <a:cubicBezTo>
                    <a:pt x="101" y="25"/>
                    <a:pt x="101" y="24"/>
                    <a:pt x="101" y="24"/>
                  </a:cubicBezTo>
                  <a:cubicBezTo>
                    <a:pt x="101" y="19"/>
                    <a:pt x="95" y="14"/>
                    <a:pt x="102" y="13"/>
                  </a:cubicBezTo>
                  <a:cubicBezTo>
                    <a:pt x="105" y="11"/>
                    <a:pt x="105" y="11"/>
                    <a:pt x="105" y="11"/>
                  </a:cubicBezTo>
                  <a:cubicBezTo>
                    <a:pt x="114" y="11"/>
                    <a:pt x="114" y="11"/>
                    <a:pt x="114" y="11"/>
                  </a:cubicBezTo>
                  <a:cubicBezTo>
                    <a:pt x="116" y="5"/>
                    <a:pt x="116" y="5"/>
                    <a:pt x="116" y="5"/>
                  </a:cubicBezTo>
                  <a:cubicBezTo>
                    <a:pt x="120" y="1"/>
                    <a:pt x="120" y="1"/>
                    <a:pt x="120" y="1"/>
                  </a:cubicBezTo>
                  <a:cubicBezTo>
                    <a:pt x="123" y="1"/>
                    <a:pt x="127" y="0"/>
                    <a:pt x="129" y="1"/>
                  </a:cubicBezTo>
                  <a:cubicBezTo>
                    <a:pt x="131" y="4"/>
                    <a:pt x="131" y="6"/>
                    <a:pt x="135" y="7"/>
                  </a:cubicBezTo>
                  <a:cubicBezTo>
                    <a:pt x="147" y="11"/>
                    <a:pt x="147" y="11"/>
                    <a:pt x="147" y="11"/>
                  </a:cubicBezTo>
                  <a:cubicBezTo>
                    <a:pt x="154" y="12"/>
                    <a:pt x="154" y="12"/>
                    <a:pt x="154" y="12"/>
                  </a:cubicBezTo>
                  <a:cubicBezTo>
                    <a:pt x="156" y="14"/>
                    <a:pt x="156" y="14"/>
                    <a:pt x="156" y="14"/>
                  </a:cubicBezTo>
                  <a:cubicBezTo>
                    <a:pt x="156" y="14"/>
                    <a:pt x="156" y="14"/>
                    <a:pt x="156" y="14"/>
                  </a:cubicBezTo>
                  <a:cubicBezTo>
                    <a:pt x="156" y="16"/>
                    <a:pt x="156" y="18"/>
                    <a:pt x="157" y="19"/>
                  </a:cubicBezTo>
                  <a:cubicBezTo>
                    <a:pt x="157" y="21"/>
                    <a:pt x="158" y="24"/>
                    <a:pt x="158" y="24"/>
                  </a:cubicBezTo>
                  <a:cubicBezTo>
                    <a:pt x="158" y="24"/>
                    <a:pt x="157" y="27"/>
                    <a:pt x="157" y="29"/>
                  </a:cubicBezTo>
                  <a:cubicBezTo>
                    <a:pt x="156" y="30"/>
                    <a:pt x="156" y="33"/>
                    <a:pt x="156" y="34"/>
                  </a:cubicBezTo>
                  <a:cubicBezTo>
                    <a:pt x="156" y="35"/>
                    <a:pt x="156" y="36"/>
                    <a:pt x="156" y="37"/>
                  </a:cubicBezTo>
                  <a:cubicBezTo>
                    <a:pt x="156" y="39"/>
                    <a:pt x="157" y="42"/>
                    <a:pt x="158" y="43"/>
                  </a:cubicBezTo>
                  <a:cubicBezTo>
                    <a:pt x="158" y="44"/>
                    <a:pt x="163" y="47"/>
                    <a:pt x="163" y="47"/>
                  </a:cubicBezTo>
                  <a:cubicBezTo>
                    <a:pt x="163" y="47"/>
                    <a:pt x="163" y="48"/>
                    <a:pt x="158" y="52"/>
                  </a:cubicBezTo>
                  <a:cubicBezTo>
                    <a:pt x="154" y="57"/>
                    <a:pt x="154" y="57"/>
                    <a:pt x="154" y="57"/>
                  </a:cubicBezTo>
                  <a:cubicBezTo>
                    <a:pt x="161" y="59"/>
                    <a:pt x="161" y="59"/>
                    <a:pt x="161" y="59"/>
                  </a:cubicBezTo>
                  <a:cubicBezTo>
                    <a:pt x="161" y="64"/>
                    <a:pt x="161" y="64"/>
                    <a:pt x="161" y="64"/>
                  </a:cubicBezTo>
                  <a:cubicBezTo>
                    <a:pt x="161" y="68"/>
                    <a:pt x="161" y="68"/>
                    <a:pt x="161" y="68"/>
                  </a:cubicBezTo>
                  <a:cubicBezTo>
                    <a:pt x="160" y="74"/>
                    <a:pt x="160" y="74"/>
                    <a:pt x="160" y="74"/>
                  </a:cubicBezTo>
                  <a:cubicBezTo>
                    <a:pt x="157" y="78"/>
                    <a:pt x="157" y="78"/>
                    <a:pt x="157" y="78"/>
                  </a:cubicBezTo>
                  <a:cubicBezTo>
                    <a:pt x="161" y="84"/>
                    <a:pt x="161" y="84"/>
                    <a:pt x="161" y="84"/>
                  </a:cubicBezTo>
                  <a:cubicBezTo>
                    <a:pt x="166" y="92"/>
                    <a:pt x="166" y="92"/>
                    <a:pt x="166" y="92"/>
                  </a:cubicBezTo>
                  <a:cubicBezTo>
                    <a:pt x="173" y="96"/>
                    <a:pt x="173" y="96"/>
                    <a:pt x="173" y="96"/>
                  </a:cubicBezTo>
                  <a:cubicBezTo>
                    <a:pt x="173" y="96"/>
                    <a:pt x="174" y="95"/>
                    <a:pt x="181" y="96"/>
                  </a:cubicBezTo>
                  <a:cubicBezTo>
                    <a:pt x="188" y="98"/>
                    <a:pt x="190" y="104"/>
                    <a:pt x="190" y="104"/>
                  </a:cubicBezTo>
                  <a:cubicBezTo>
                    <a:pt x="194" y="109"/>
                    <a:pt x="194" y="109"/>
                    <a:pt x="194" y="109"/>
                  </a:cubicBezTo>
                  <a:cubicBezTo>
                    <a:pt x="200" y="113"/>
                    <a:pt x="200" y="113"/>
                    <a:pt x="200" y="113"/>
                  </a:cubicBezTo>
                  <a:cubicBezTo>
                    <a:pt x="203" y="116"/>
                    <a:pt x="203" y="116"/>
                    <a:pt x="203" y="116"/>
                  </a:cubicBezTo>
                  <a:cubicBezTo>
                    <a:pt x="202" y="125"/>
                    <a:pt x="202" y="125"/>
                    <a:pt x="202" y="125"/>
                  </a:cubicBezTo>
                  <a:cubicBezTo>
                    <a:pt x="202" y="125"/>
                    <a:pt x="199" y="130"/>
                    <a:pt x="200" y="134"/>
                  </a:cubicBezTo>
                  <a:cubicBezTo>
                    <a:pt x="200" y="139"/>
                    <a:pt x="197" y="146"/>
                    <a:pt x="197" y="148"/>
                  </a:cubicBezTo>
                  <a:cubicBezTo>
                    <a:pt x="197" y="149"/>
                    <a:pt x="195" y="157"/>
                    <a:pt x="195" y="157"/>
                  </a:cubicBezTo>
                  <a:cubicBezTo>
                    <a:pt x="198" y="164"/>
                    <a:pt x="198" y="164"/>
                    <a:pt x="198" y="164"/>
                  </a:cubicBezTo>
                  <a:cubicBezTo>
                    <a:pt x="202" y="168"/>
                    <a:pt x="202" y="168"/>
                    <a:pt x="202" y="168"/>
                  </a:cubicBezTo>
                  <a:cubicBezTo>
                    <a:pt x="208" y="175"/>
                    <a:pt x="208" y="175"/>
                    <a:pt x="208" y="175"/>
                  </a:cubicBezTo>
                  <a:cubicBezTo>
                    <a:pt x="216" y="184"/>
                    <a:pt x="216" y="184"/>
                    <a:pt x="216" y="184"/>
                  </a:cubicBezTo>
                  <a:cubicBezTo>
                    <a:pt x="219" y="191"/>
                    <a:pt x="219" y="191"/>
                    <a:pt x="219" y="191"/>
                  </a:cubicBezTo>
                  <a:cubicBezTo>
                    <a:pt x="219" y="191"/>
                    <a:pt x="227" y="196"/>
                    <a:pt x="227" y="197"/>
                  </a:cubicBezTo>
                  <a:cubicBezTo>
                    <a:pt x="227" y="198"/>
                    <a:pt x="230" y="203"/>
                    <a:pt x="230" y="203"/>
                  </a:cubicBezTo>
                  <a:cubicBezTo>
                    <a:pt x="234" y="210"/>
                    <a:pt x="234" y="210"/>
                    <a:pt x="234" y="210"/>
                  </a:cubicBezTo>
                  <a:cubicBezTo>
                    <a:pt x="233" y="215"/>
                    <a:pt x="233" y="215"/>
                    <a:pt x="233" y="215"/>
                  </a:cubicBezTo>
                  <a:cubicBezTo>
                    <a:pt x="230" y="220"/>
                    <a:pt x="230" y="220"/>
                    <a:pt x="230" y="220"/>
                  </a:cubicBezTo>
                  <a:cubicBezTo>
                    <a:pt x="230" y="223"/>
                    <a:pt x="230" y="223"/>
                    <a:pt x="230" y="223"/>
                  </a:cubicBezTo>
                  <a:cubicBezTo>
                    <a:pt x="233" y="227"/>
                    <a:pt x="233" y="227"/>
                    <a:pt x="233" y="227"/>
                  </a:cubicBezTo>
                  <a:cubicBezTo>
                    <a:pt x="232" y="231"/>
                    <a:pt x="232" y="231"/>
                    <a:pt x="232" y="231"/>
                  </a:cubicBezTo>
                  <a:cubicBezTo>
                    <a:pt x="235" y="237"/>
                    <a:pt x="235" y="237"/>
                    <a:pt x="235" y="237"/>
                  </a:cubicBezTo>
                  <a:cubicBezTo>
                    <a:pt x="233" y="241"/>
                    <a:pt x="233" y="241"/>
                    <a:pt x="233" y="241"/>
                  </a:cubicBezTo>
                  <a:cubicBezTo>
                    <a:pt x="238" y="243"/>
                    <a:pt x="238" y="243"/>
                    <a:pt x="238" y="243"/>
                  </a:cubicBezTo>
                  <a:cubicBezTo>
                    <a:pt x="238" y="243"/>
                    <a:pt x="239" y="244"/>
                    <a:pt x="238" y="246"/>
                  </a:cubicBezTo>
                  <a:cubicBezTo>
                    <a:pt x="237" y="247"/>
                    <a:pt x="236" y="254"/>
                    <a:pt x="236" y="254"/>
                  </a:cubicBezTo>
                  <a:cubicBezTo>
                    <a:pt x="241" y="262"/>
                    <a:pt x="241" y="262"/>
                    <a:pt x="241" y="262"/>
                  </a:cubicBezTo>
                  <a:cubicBezTo>
                    <a:pt x="248" y="263"/>
                    <a:pt x="248" y="263"/>
                    <a:pt x="248" y="263"/>
                  </a:cubicBezTo>
                  <a:cubicBezTo>
                    <a:pt x="248" y="263"/>
                    <a:pt x="252" y="263"/>
                    <a:pt x="252" y="264"/>
                  </a:cubicBezTo>
                  <a:cubicBezTo>
                    <a:pt x="253" y="265"/>
                    <a:pt x="254" y="268"/>
                    <a:pt x="254" y="268"/>
                  </a:cubicBezTo>
                  <a:cubicBezTo>
                    <a:pt x="251" y="274"/>
                    <a:pt x="251" y="274"/>
                    <a:pt x="251" y="274"/>
                  </a:cubicBezTo>
                  <a:cubicBezTo>
                    <a:pt x="251" y="274"/>
                    <a:pt x="252" y="277"/>
                    <a:pt x="255" y="279"/>
                  </a:cubicBezTo>
                  <a:cubicBezTo>
                    <a:pt x="257" y="280"/>
                    <a:pt x="259" y="280"/>
                    <a:pt x="259" y="282"/>
                  </a:cubicBezTo>
                  <a:cubicBezTo>
                    <a:pt x="260" y="284"/>
                    <a:pt x="260" y="287"/>
                    <a:pt x="261" y="286"/>
                  </a:cubicBezTo>
                  <a:cubicBezTo>
                    <a:pt x="263" y="286"/>
                    <a:pt x="267" y="287"/>
                    <a:pt x="267" y="287"/>
                  </a:cubicBezTo>
                  <a:cubicBezTo>
                    <a:pt x="270" y="292"/>
                    <a:pt x="270" y="292"/>
                    <a:pt x="270" y="292"/>
                  </a:cubicBezTo>
                  <a:cubicBezTo>
                    <a:pt x="272" y="296"/>
                    <a:pt x="272" y="296"/>
                    <a:pt x="272" y="296"/>
                  </a:cubicBezTo>
                  <a:cubicBezTo>
                    <a:pt x="272" y="296"/>
                    <a:pt x="272" y="299"/>
                    <a:pt x="272" y="300"/>
                  </a:cubicBezTo>
                  <a:cubicBezTo>
                    <a:pt x="272" y="302"/>
                    <a:pt x="271" y="308"/>
                    <a:pt x="271" y="308"/>
                  </a:cubicBezTo>
                  <a:cubicBezTo>
                    <a:pt x="266" y="316"/>
                    <a:pt x="266" y="316"/>
                    <a:pt x="266" y="316"/>
                  </a:cubicBezTo>
                  <a:cubicBezTo>
                    <a:pt x="266" y="316"/>
                    <a:pt x="270" y="321"/>
                    <a:pt x="273" y="323"/>
                  </a:cubicBezTo>
                  <a:cubicBezTo>
                    <a:pt x="276" y="325"/>
                    <a:pt x="280" y="328"/>
                    <a:pt x="281" y="328"/>
                  </a:cubicBezTo>
                  <a:cubicBezTo>
                    <a:pt x="282" y="328"/>
                    <a:pt x="287" y="329"/>
                    <a:pt x="289" y="330"/>
                  </a:cubicBezTo>
                  <a:cubicBezTo>
                    <a:pt x="290" y="330"/>
                    <a:pt x="294" y="332"/>
                    <a:pt x="295" y="333"/>
                  </a:cubicBezTo>
                  <a:cubicBezTo>
                    <a:pt x="296" y="334"/>
                    <a:pt x="303" y="338"/>
                    <a:pt x="303" y="338"/>
                  </a:cubicBezTo>
                  <a:cubicBezTo>
                    <a:pt x="309" y="341"/>
                    <a:pt x="309" y="341"/>
                    <a:pt x="309" y="341"/>
                  </a:cubicBezTo>
                  <a:cubicBezTo>
                    <a:pt x="315" y="346"/>
                    <a:pt x="315" y="346"/>
                    <a:pt x="315" y="346"/>
                  </a:cubicBezTo>
                  <a:cubicBezTo>
                    <a:pt x="317" y="358"/>
                    <a:pt x="317" y="358"/>
                    <a:pt x="317" y="358"/>
                  </a:cubicBezTo>
                  <a:cubicBezTo>
                    <a:pt x="317" y="358"/>
                    <a:pt x="315" y="376"/>
                    <a:pt x="314" y="378"/>
                  </a:cubicBezTo>
                  <a:cubicBezTo>
                    <a:pt x="314" y="380"/>
                    <a:pt x="311" y="389"/>
                    <a:pt x="310" y="390"/>
                  </a:cubicBezTo>
                  <a:cubicBezTo>
                    <a:pt x="308" y="391"/>
                    <a:pt x="306" y="392"/>
                    <a:pt x="306" y="394"/>
                  </a:cubicBezTo>
                  <a:cubicBezTo>
                    <a:pt x="306" y="396"/>
                    <a:pt x="303" y="407"/>
                    <a:pt x="303" y="407"/>
                  </a:cubicBezTo>
                  <a:cubicBezTo>
                    <a:pt x="303" y="407"/>
                    <a:pt x="300" y="414"/>
                    <a:pt x="300" y="416"/>
                  </a:cubicBezTo>
                  <a:cubicBezTo>
                    <a:pt x="300" y="418"/>
                    <a:pt x="297" y="424"/>
                    <a:pt x="297" y="426"/>
                  </a:cubicBezTo>
                  <a:cubicBezTo>
                    <a:pt x="296" y="427"/>
                    <a:pt x="294" y="435"/>
                    <a:pt x="294" y="435"/>
                  </a:cubicBezTo>
                  <a:cubicBezTo>
                    <a:pt x="281" y="461"/>
                    <a:pt x="281" y="461"/>
                    <a:pt x="281" y="461"/>
                  </a:cubicBezTo>
                  <a:cubicBezTo>
                    <a:pt x="278" y="471"/>
                    <a:pt x="278" y="471"/>
                    <a:pt x="278" y="471"/>
                  </a:cubicBezTo>
                  <a:cubicBezTo>
                    <a:pt x="278" y="471"/>
                    <a:pt x="275" y="472"/>
                    <a:pt x="274" y="474"/>
                  </a:cubicBezTo>
                  <a:cubicBezTo>
                    <a:pt x="273" y="477"/>
                    <a:pt x="272" y="479"/>
                    <a:pt x="271" y="482"/>
                  </a:cubicBezTo>
                  <a:cubicBezTo>
                    <a:pt x="271" y="484"/>
                    <a:pt x="266" y="493"/>
                    <a:pt x="266" y="493"/>
                  </a:cubicBezTo>
                  <a:cubicBezTo>
                    <a:pt x="264" y="498"/>
                    <a:pt x="264" y="498"/>
                    <a:pt x="264" y="498"/>
                  </a:cubicBezTo>
                  <a:cubicBezTo>
                    <a:pt x="260" y="503"/>
                    <a:pt x="260" y="503"/>
                    <a:pt x="260" y="503"/>
                  </a:cubicBezTo>
                  <a:cubicBezTo>
                    <a:pt x="260" y="503"/>
                    <a:pt x="257" y="505"/>
                    <a:pt x="257" y="505"/>
                  </a:cubicBezTo>
                  <a:cubicBezTo>
                    <a:pt x="257" y="505"/>
                    <a:pt x="255" y="505"/>
                    <a:pt x="255" y="505"/>
                  </a:cubicBezTo>
                  <a:cubicBezTo>
                    <a:pt x="250" y="505"/>
                    <a:pt x="250" y="505"/>
                    <a:pt x="250" y="505"/>
                  </a:cubicBezTo>
                  <a:cubicBezTo>
                    <a:pt x="247" y="503"/>
                    <a:pt x="247" y="503"/>
                    <a:pt x="247" y="503"/>
                  </a:cubicBezTo>
                  <a:cubicBezTo>
                    <a:pt x="247" y="503"/>
                    <a:pt x="244" y="505"/>
                    <a:pt x="244" y="505"/>
                  </a:cubicBezTo>
                  <a:cubicBezTo>
                    <a:pt x="244" y="506"/>
                    <a:pt x="242" y="507"/>
                    <a:pt x="242" y="508"/>
                  </a:cubicBezTo>
                  <a:cubicBezTo>
                    <a:pt x="242" y="508"/>
                    <a:pt x="241" y="510"/>
                    <a:pt x="240" y="510"/>
                  </a:cubicBezTo>
                  <a:cubicBezTo>
                    <a:pt x="239" y="511"/>
                    <a:pt x="238" y="512"/>
                    <a:pt x="237" y="512"/>
                  </a:cubicBezTo>
                  <a:cubicBezTo>
                    <a:pt x="237" y="513"/>
                    <a:pt x="235" y="513"/>
                    <a:pt x="235" y="513"/>
                  </a:cubicBezTo>
                  <a:cubicBezTo>
                    <a:pt x="235" y="513"/>
                    <a:pt x="235" y="514"/>
                    <a:pt x="234" y="515"/>
                  </a:cubicBezTo>
                  <a:cubicBezTo>
                    <a:pt x="234" y="515"/>
                    <a:pt x="231" y="515"/>
                    <a:pt x="230" y="514"/>
                  </a:cubicBezTo>
                  <a:cubicBezTo>
                    <a:pt x="229" y="513"/>
                    <a:pt x="227" y="512"/>
                    <a:pt x="228" y="512"/>
                  </a:cubicBezTo>
                  <a:cubicBezTo>
                    <a:pt x="228" y="513"/>
                    <a:pt x="227" y="515"/>
                    <a:pt x="227" y="515"/>
                  </a:cubicBezTo>
                  <a:cubicBezTo>
                    <a:pt x="227" y="516"/>
                    <a:pt x="225" y="519"/>
                    <a:pt x="224" y="519"/>
                  </a:cubicBezTo>
                  <a:cubicBezTo>
                    <a:pt x="223" y="519"/>
                    <a:pt x="221" y="518"/>
                    <a:pt x="220" y="517"/>
                  </a:cubicBezTo>
                  <a:cubicBezTo>
                    <a:pt x="219" y="517"/>
                    <a:pt x="218" y="517"/>
                    <a:pt x="218" y="517"/>
                  </a:cubicBezTo>
                  <a:cubicBezTo>
                    <a:pt x="218" y="518"/>
                    <a:pt x="218" y="521"/>
                    <a:pt x="218" y="522"/>
                  </a:cubicBezTo>
                  <a:cubicBezTo>
                    <a:pt x="218" y="522"/>
                    <a:pt x="218" y="523"/>
                    <a:pt x="218" y="524"/>
                  </a:cubicBezTo>
                  <a:cubicBezTo>
                    <a:pt x="217" y="524"/>
                    <a:pt x="215" y="525"/>
                    <a:pt x="215" y="525"/>
                  </a:cubicBezTo>
                  <a:cubicBezTo>
                    <a:pt x="215" y="525"/>
                    <a:pt x="216" y="527"/>
                    <a:pt x="215" y="527"/>
                  </a:cubicBezTo>
                  <a:cubicBezTo>
                    <a:pt x="214" y="528"/>
                    <a:pt x="213" y="529"/>
                    <a:pt x="212" y="529"/>
                  </a:cubicBezTo>
                  <a:cubicBezTo>
                    <a:pt x="212" y="528"/>
                    <a:pt x="210" y="527"/>
                    <a:pt x="210" y="527"/>
                  </a:cubicBezTo>
                  <a:cubicBezTo>
                    <a:pt x="209" y="528"/>
                    <a:pt x="208" y="530"/>
                    <a:pt x="208" y="530"/>
                  </a:cubicBezTo>
                  <a:cubicBezTo>
                    <a:pt x="208" y="531"/>
                    <a:pt x="207" y="532"/>
                    <a:pt x="207" y="532"/>
                  </a:cubicBezTo>
                  <a:cubicBezTo>
                    <a:pt x="207" y="532"/>
                    <a:pt x="200" y="540"/>
                    <a:pt x="200" y="540"/>
                  </a:cubicBezTo>
                  <a:cubicBezTo>
                    <a:pt x="199" y="540"/>
                    <a:pt x="197" y="537"/>
                    <a:pt x="197" y="537"/>
                  </a:cubicBezTo>
                  <a:cubicBezTo>
                    <a:pt x="197" y="538"/>
                    <a:pt x="197" y="540"/>
                    <a:pt x="197" y="540"/>
                  </a:cubicBezTo>
                  <a:cubicBezTo>
                    <a:pt x="196" y="541"/>
                    <a:pt x="194" y="542"/>
                    <a:pt x="194" y="542"/>
                  </a:cubicBezTo>
                  <a:cubicBezTo>
                    <a:pt x="194" y="543"/>
                    <a:pt x="193" y="542"/>
                    <a:pt x="192" y="542"/>
                  </a:cubicBezTo>
                  <a:cubicBezTo>
                    <a:pt x="192" y="543"/>
                    <a:pt x="191" y="543"/>
                    <a:pt x="191" y="544"/>
                  </a:cubicBezTo>
                  <a:cubicBezTo>
                    <a:pt x="191" y="545"/>
                    <a:pt x="190" y="546"/>
                    <a:pt x="190" y="546"/>
                  </a:cubicBezTo>
                  <a:cubicBezTo>
                    <a:pt x="190" y="546"/>
                    <a:pt x="188" y="547"/>
                    <a:pt x="188" y="548"/>
                  </a:cubicBezTo>
                  <a:cubicBezTo>
                    <a:pt x="187" y="549"/>
                    <a:pt x="185" y="550"/>
                    <a:pt x="185" y="550"/>
                  </a:cubicBezTo>
                  <a:cubicBezTo>
                    <a:pt x="185" y="550"/>
                    <a:pt x="184" y="551"/>
                    <a:pt x="183" y="550"/>
                  </a:cubicBezTo>
                  <a:cubicBezTo>
                    <a:pt x="182" y="550"/>
                    <a:pt x="180" y="547"/>
                    <a:pt x="180" y="547"/>
                  </a:cubicBezTo>
                  <a:cubicBezTo>
                    <a:pt x="180" y="547"/>
                    <a:pt x="178" y="547"/>
                    <a:pt x="178" y="548"/>
                  </a:cubicBezTo>
                  <a:cubicBezTo>
                    <a:pt x="177" y="549"/>
                    <a:pt x="177" y="550"/>
                    <a:pt x="176" y="550"/>
                  </a:cubicBezTo>
                  <a:cubicBezTo>
                    <a:pt x="175" y="551"/>
                    <a:pt x="174" y="551"/>
                    <a:pt x="173" y="551"/>
                  </a:cubicBezTo>
                  <a:cubicBezTo>
                    <a:pt x="172" y="552"/>
                    <a:pt x="170" y="552"/>
                    <a:pt x="170" y="553"/>
                  </a:cubicBezTo>
                  <a:cubicBezTo>
                    <a:pt x="169" y="553"/>
                    <a:pt x="168" y="555"/>
                    <a:pt x="168" y="556"/>
                  </a:cubicBezTo>
                  <a:cubicBezTo>
                    <a:pt x="168" y="557"/>
                    <a:pt x="170" y="557"/>
                    <a:pt x="168" y="557"/>
                  </a:cubicBezTo>
                  <a:cubicBezTo>
                    <a:pt x="166" y="558"/>
                    <a:pt x="163" y="558"/>
                    <a:pt x="163" y="558"/>
                  </a:cubicBezTo>
                  <a:cubicBezTo>
                    <a:pt x="163" y="558"/>
                    <a:pt x="161" y="559"/>
                    <a:pt x="161" y="560"/>
                  </a:cubicBezTo>
                  <a:cubicBezTo>
                    <a:pt x="160" y="561"/>
                    <a:pt x="161" y="561"/>
                    <a:pt x="159" y="562"/>
                  </a:cubicBezTo>
                  <a:cubicBezTo>
                    <a:pt x="158" y="562"/>
                    <a:pt x="157" y="563"/>
                    <a:pt x="157" y="563"/>
                  </a:cubicBezTo>
                  <a:cubicBezTo>
                    <a:pt x="155" y="561"/>
                    <a:pt x="155" y="561"/>
                    <a:pt x="155" y="561"/>
                  </a:cubicBezTo>
                  <a:cubicBezTo>
                    <a:pt x="156" y="559"/>
                    <a:pt x="156" y="559"/>
                    <a:pt x="156" y="559"/>
                  </a:cubicBezTo>
                  <a:cubicBezTo>
                    <a:pt x="156" y="559"/>
                    <a:pt x="155" y="557"/>
                    <a:pt x="155" y="558"/>
                  </a:cubicBezTo>
                  <a:cubicBezTo>
                    <a:pt x="154" y="560"/>
                    <a:pt x="155" y="561"/>
                    <a:pt x="155" y="561"/>
                  </a:cubicBezTo>
                  <a:cubicBezTo>
                    <a:pt x="155" y="561"/>
                    <a:pt x="154" y="561"/>
                    <a:pt x="154" y="562"/>
                  </a:cubicBezTo>
                  <a:cubicBezTo>
                    <a:pt x="153" y="563"/>
                    <a:pt x="154" y="563"/>
                    <a:pt x="153" y="564"/>
                  </a:cubicBezTo>
                  <a:cubicBezTo>
                    <a:pt x="153" y="565"/>
                    <a:pt x="152" y="566"/>
                    <a:pt x="151" y="566"/>
                  </a:cubicBezTo>
                  <a:cubicBezTo>
                    <a:pt x="151" y="567"/>
                    <a:pt x="150" y="567"/>
                    <a:pt x="149" y="567"/>
                  </a:cubicBezTo>
                  <a:cubicBezTo>
                    <a:pt x="149" y="567"/>
                    <a:pt x="147" y="567"/>
                    <a:pt x="147" y="567"/>
                  </a:cubicBezTo>
                  <a:cubicBezTo>
                    <a:pt x="146" y="567"/>
                    <a:pt x="145" y="566"/>
                    <a:pt x="146" y="566"/>
                  </a:cubicBezTo>
                  <a:cubicBezTo>
                    <a:pt x="146" y="566"/>
                    <a:pt x="148" y="565"/>
                    <a:pt x="148" y="565"/>
                  </a:cubicBezTo>
                  <a:cubicBezTo>
                    <a:pt x="148" y="565"/>
                    <a:pt x="149" y="564"/>
                    <a:pt x="148" y="564"/>
                  </a:cubicBezTo>
                  <a:cubicBezTo>
                    <a:pt x="147" y="563"/>
                    <a:pt x="146" y="562"/>
                    <a:pt x="146" y="562"/>
                  </a:cubicBezTo>
                  <a:cubicBezTo>
                    <a:pt x="146" y="562"/>
                    <a:pt x="147" y="563"/>
                    <a:pt x="144" y="563"/>
                  </a:cubicBezTo>
                  <a:cubicBezTo>
                    <a:pt x="142" y="564"/>
                    <a:pt x="141" y="564"/>
                    <a:pt x="141" y="563"/>
                  </a:cubicBezTo>
                  <a:cubicBezTo>
                    <a:pt x="141" y="563"/>
                    <a:pt x="139" y="563"/>
                    <a:pt x="140" y="562"/>
                  </a:cubicBezTo>
                  <a:cubicBezTo>
                    <a:pt x="142" y="561"/>
                    <a:pt x="142" y="560"/>
                    <a:pt x="143" y="560"/>
                  </a:cubicBezTo>
                  <a:cubicBezTo>
                    <a:pt x="144" y="560"/>
                    <a:pt x="144" y="558"/>
                    <a:pt x="144" y="557"/>
                  </a:cubicBezTo>
                  <a:cubicBezTo>
                    <a:pt x="144" y="557"/>
                    <a:pt x="146" y="559"/>
                    <a:pt x="143" y="557"/>
                  </a:cubicBezTo>
                  <a:cubicBezTo>
                    <a:pt x="141" y="554"/>
                    <a:pt x="141" y="554"/>
                    <a:pt x="141" y="554"/>
                  </a:cubicBezTo>
                  <a:cubicBezTo>
                    <a:pt x="141" y="554"/>
                    <a:pt x="140" y="555"/>
                    <a:pt x="140" y="556"/>
                  </a:cubicBezTo>
                  <a:cubicBezTo>
                    <a:pt x="141" y="557"/>
                    <a:pt x="143" y="558"/>
                    <a:pt x="140" y="559"/>
                  </a:cubicBezTo>
                  <a:cubicBezTo>
                    <a:pt x="137" y="559"/>
                    <a:pt x="137" y="559"/>
                    <a:pt x="137" y="559"/>
                  </a:cubicBezTo>
                  <a:cubicBezTo>
                    <a:pt x="136" y="560"/>
                    <a:pt x="133" y="560"/>
                    <a:pt x="133" y="560"/>
                  </a:cubicBezTo>
                  <a:cubicBezTo>
                    <a:pt x="133" y="560"/>
                    <a:pt x="131" y="560"/>
                    <a:pt x="132" y="561"/>
                  </a:cubicBezTo>
                  <a:cubicBezTo>
                    <a:pt x="132" y="562"/>
                    <a:pt x="134" y="563"/>
                    <a:pt x="134" y="563"/>
                  </a:cubicBezTo>
                  <a:cubicBezTo>
                    <a:pt x="134" y="563"/>
                    <a:pt x="134" y="564"/>
                    <a:pt x="132" y="564"/>
                  </a:cubicBezTo>
                  <a:cubicBezTo>
                    <a:pt x="131" y="565"/>
                    <a:pt x="129" y="565"/>
                    <a:pt x="129" y="565"/>
                  </a:cubicBezTo>
                  <a:cubicBezTo>
                    <a:pt x="128" y="566"/>
                    <a:pt x="128" y="566"/>
                    <a:pt x="128" y="566"/>
                  </a:cubicBezTo>
                  <a:cubicBezTo>
                    <a:pt x="128" y="566"/>
                    <a:pt x="127" y="566"/>
                    <a:pt x="127" y="565"/>
                  </a:cubicBezTo>
                  <a:cubicBezTo>
                    <a:pt x="127" y="565"/>
                    <a:pt x="128" y="564"/>
                    <a:pt x="128" y="563"/>
                  </a:cubicBezTo>
                  <a:cubicBezTo>
                    <a:pt x="128" y="562"/>
                    <a:pt x="129" y="563"/>
                    <a:pt x="128" y="562"/>
                  </a:cubicBezTo>
                  <a:cubicBezTo>
                    <a:pt x="127" y="560"/>
                    <a:pt x="126" y="560"/>
                    <a:pt x="126" y="559"/>
                  </a:cubicBezTo>
                  <a:cubicBezTo>
                    <a:pt x="127" y="558"/>
                    <a:pt x="129" y="557"/>
                    <a:pt x="129" y="557"/>
                  </a:cubicBezTo>
                  <a:cubicBezTo>
                    <a:pt x="129" y="556"/>
                    <a:pt x="129" y="555"/>
                    <a:pt x="129" y="555"/>
                  </a:cubicBezTo>
                  <a:cubicBezTo>
                    <a:pt x="129" y="555"/>
                    <a:pt x="128" y="555"/>
                    <a:pt x="129" y="554"/>
                  </a:cubicBezTo>
                  <a:cubicBezTo>
                    <a:pt x="130" y="552"/>
                    <a:pt x="131" y="551"/>
                    <a:pt x="131" y="551"/>
                  </a:cubicBezTo>
                  <a:cubicBezTo>
                    <a:pt x="131" y="550"/>
                    <a:pt x="130" y="549"/>
                    <a:pt x="129" y="549"/>
                  </a:cubicBezTo>
                  <a:cubicBezTo>
                    <a:pt x="129" y="549"/>
                    <a:pt x="128" y="551"/>
                    <a:pt x="128" y="552"/>
                  </a:cubicBezTo>
                  <a:cubicBezTo>
                    <a:pt x="128" y="552"/>
                    <a:pt x="129" y="554"/>
                    <a:pt x="126" y="553"/>
                  </a:cubicBezTo>
                  <a:cubicBezTo>
                    <a:pt x="123" y="553"/>
                    <a:pt x="121" y="553"/>
                    <a:pt x="120" y="552"/>
                  </a:cubicBezTo>
                  <a:cubicBezTo>
                    <a:pt x="120" y="551"/>
                    <a:pt x="118" y="550"/>
                    <a:pt x="121" y="550"/>
                  </a:cubicBezTo>
                  <a:cubicBezTo>
                    <a:pt x="124" y="549"/>
                    <a:pt x="124" y="549"/>
                    <a:pt x="124" y="549"/>
                  </a:cubicBezTo>
                  <a:cubicBezTo>
                    <a:pt x="125" y="548"/>
                    <a:pt x="125" y="547"/>
                    <a:pt x="125" y="546"/>
                  </a:cubicBezTo>
                  <a:cubicBezTo>
                    <a:pt x="124" y="546"/>
                    <a:pt x="123" y="544"/>
                    <a:pt x="123" y="545"/>
                  </a:cubicBezTo>
                  <a:cubicBezTo>
                    <a:pt x="122" y="547"/>
                    <a:pt x="122" y="548"/>
                    <a:pt x="122" y="548"/>
                  </a:cubicBezTo>
                  <a:cubicBezTo>
                    <a:pt x="122" y="548"/>
                    <a:pt x="118" y="548"/>
                    <a:pt x="118" y="548"/>
                  </a:cubicBezTo>
                  <a:cubicBezTo>
                    <a:pt x="118" y="548"/>
                    <a:pt x="117" y="547"/>
                    <a:pt x="117" y="546"/>
                  </a:cubicBezTo>
                  <a:cubicBezTo>
                    <a:pt x="117" y="546"/>
                    <a:pt x="118" y="542"/>
                    <a:pt x="118" y="542"/>
                  </a:cubicBezTo>
                  <a:cubicBezTo>
                    <a:pt x="118" y="542"/>
                    <a:pt x="120" y="541"/>
                    <a:pt x="119" y="541"/>
                  </a:cubicBezTo>
                  <a:cubicBezTo>
                    <a:pt x="119" y="541"/>
                    <a:pt x="117" y="540"/>
                    <a:pt x="117" y="541"/>
                  </a:cubicBezTo>
                  <a:cubicBezTo>
                    <a:pt x="116" y="541"/>
                    <a:pt x="117" y="542"/>
                    <a:pt x="117" y="543"/>
                  </a:cubicBezTo>
                  <a:cubicBezTo>
                    <a:pt x="117" y="544"/>
                    <a:pt x="117" y="545"/>
                    <a:pt x="116" y="545"/>
                  </a:cubicBezTo>
                  <a:cubicBezTo>
                    <a:pt x="115" y="546"/>
                    <a:pt x="111" y="546"/>
                    <a:pt x="111" y="546"/>
                  </a:cubicBezTo>
                  <a:cubicBezTo>
                    <a:pt x="111" y="545"/>
                    <a:pt x="110" y="545"/>
                    <a:pt x="111" y="544"/>
                  </a:cubicBezTo>
                  <a:cubicBezTo>
                    <a:pt x="111" y="543"/>
                    <a:pt x="111" y="542"/>
                    <a:pt x="111" y="542"/>
                  </a:cubicBezTo>
                  <a:cubicBezTo>
                    <a:pt x="111" y="542"/>
                    <a:pt x="110" y="540"/>
                    <a:pt x="110" y="541"/>
                  </a:cubicBezTo>
                  <a:cubicBezTo>
                    <a:pt x="109" y="541"/>
                    <a:pt x="108" y="541"/>
                    <a:pt x="108" y="541"/>
                  </a:cubicBezTo>
                  <a:cubicBezTo>
                    <a:pt x="108" y="539"/>
                    <a:pt x="108" y="539"/>
                    <a:pt x="108" y="539"/>
                  </a:cubicBezTo>
                  <a:cubicBezTo>
                    <a:pt x="106" y="539"/>
                    <a:pt x="106" y="539"/>
                    <a:pt x="106" y="539"/>
                  </a:cubicBezTo>
                  <a:cubicBezTo>
                    <a:pt x="105" y="539"/>
                    <a:pt x="105" y="539"/>
                    <a:pt x="105" y="539"/>
                  </a:cubicBezTo>
                  <a:cubicBezTo>
                    <a:pt x="105" y="539"/>
                    <a:pt x="104" y="538"/>
                    <a:pt x="104" y="538"/>
                  </a:cubicBezTo>
                  <a:cubicBezTo>
                    <a:pt x="103" y="538"/>
                    <a:pt x="103" y="538"/>
                    <a:pt x="103" y="539"/>
                  </a:cubicBezTo>
                  <a:cubicBezTo>
                    <a:pt x="102" y="539"/>
                    <a:pt x="99" y="540"/>
                    <a:pt x="99" y="540"/>
                  </a:cubicBezTo>
                  <a:cubicBezTo>
                    <a:pt x="99" y="540"/>
                    <a:pt x="99" y="538"/>
                    <a:pt x="98" y="540"/>
                  </a:cubicBezTo>
                  <a:cubicBezTo>
                    <a:pt x="98" y="541"/>
                    <a:pt x="93" y="541"/>
                    <a:pt x="93" y="541"/>
                  </a:cubicBezTo>
                  <a:cubicBezTo>
                    <a:pt x="93" y="541"/>
                    <a:pt x="92" y="539"/>
                    <a:pt x="92" y="538"/>
                  </a:cubicBezTo>
                  <a:cubicBezTo>
                    <a:pt x="92" y="538"/>
                    <a:pt x="93" y="535"/>
                    <a:pt x="93" y="535"/>
                  </a:cubicBezTo>
                  <a:cubicBezTo>
                    <a:pt x="94" y="534"/>
                    <a:pt x="94" y="534"/>
                    <a:pt x="94" y="534"/>
                  </a:cubicBezTo>
                  <a:cubicBezTo>
                    <a:pt x="93" y="533"/>
                    <a:pt x="93" y="533"/>
                    <a:pt x="93" y="533"/>
                  </a:cubicBezTo>
                  <a:cubicBezTo>
                    <a:pt x="93" y="533"/>
                    <a:pt x="90" y="533"/>
                    <a:pt x="91" y="533"/>
                  </a:cubicBezTo>
                  <a:cubicBezTo>
                    <a:pt x="91" y="532"/>
                    <a:pt x="93" y="530"/>
                    <a:pt x="93" y="530"/>
                  </a:cubicBezTo>
                  <a:cubicBezTo>
                    <a:pt x="93" y="530"/>
                    <a:pt x="94" y="529"/>
                    <a:pt x="94" y="529"/>
                  </a:cubicBezTo>
                  <a:cubicBezTo>
                    <a:pt x="95" y="528"/>
                    <a:pt x="97" y="528"/>
                    <a:pt x="96" y="527"/>
                  </a:cubicBezTo>
                  <a:cubicBezTo>
                    <a:pt x="95" y="527"/>
                    <a:pt x="94" y="526"/>
                    <a:pt x="94" y="526"/>
                  </a:cubicBezTo>
                  <a:cubicBezTo>
                    <a:pt x="94" y="526"/>
                    <a:pt x="93" y="526"/>
                    <a:pt x="93" y="525"/>
                  </a:cubicBezTo>
                  <a:cubicBezTo>
                    <a:pt x="93" y="525"/>
                    <a:pt x="94" y="523"/>
                    <a:pt x="94" y="522"/>
                  </a:cubicBezTo>
                  <a:cubicBezTo>
                    <a:pt x="94" y="521"/>
                    <a:pt x="93" y="520"/>
                    <a:pt x="93" y="520"/>
                  </a:cubicBezTo>
                  <a:cubicBezTo>
                    <a:pt x="92" y="520"/>
                    <a:pt x="93" y="521"/>
                    <a:pt x="91" y="521"/>
                  </a:cubicBezTo>
                  <a:cubicBezTo>
                    <a:pt x="90" y="522"/>
                    <a:pt x="87" y="524"/>
                    <a:pt x="87" y="524"/>
                  </a:cubicBezTo>
                  <a:cubicBezTo>
                    <a:pt x="87" y="523"/>
                    <a:pt x="87" y="522"/>
                    <a:pt x="87" y="521"/>
                  </a:cubicBezTo>
                  <a:cubicBezTo>
                    <a:pt x="88" y="520"/>
                    <a:pt x="91" y="520"/>
                    <a:pt x="92" y="519"/>
                  </a:cubicBezTo>
                  <a:cubicBezTo>
                    <a:pt x="92" y="518"/>
                    <a:pt x="90" y="515"/>
                    <a:pt x="90" y="515"/>
                  </a:cubicBezTo>
                  <a:cubicBezTo>
                    <a:pt x="90" y="515"/>
                    <a:pt x="92" y="516"/>
                    <a:pt x="91" y="514"/>
                  </a:cubicBezTo>
                  <a:cubicBezTo>
                    <a:pt x="89" y="513"/>
                    <a:pt x="89" y="513"/>
                    <a:pt x="89" y="513"/>
                  </a:cubicBezTo>
                  <a:cubicBezTo>
                    <a:pt x="89" y="512"/>
                    <a:pt x="89" y="511"/>
                    <a:pt x="90" y="510"/>
                  </a:cubicBezTo>
                  <a:cubicBezTo>
                    <a:pt x="91" y="508"/>
                    <a:pt x="92" y="508"/>
                    <a:pt x="92" y="507"/>
                  </a:cubicBezTo>
                  <a:cubicBezTo>
                    <a:pt x="92" y="507"/>
                    <a:pt x="89" y="506"/>
                    <a:pt x="89" y="505"/>
                  </a:cubicBezTo>
                  <a:cubicBezTo>
                    <a:pt x="89" y="504"/>
                    <a:pt x="87" y="504"/>
                    <a:pt x="89" y="502"/>
                  </a:cubicBezTo>
                  <a:cubicBezTo>
                    <a:pt x="90" y="501"/>
                    <a:pt x="91" y="501"/>
                    <a:pt x="91" y="501"/>
                  </a:cubicBezTo>
                  <a:cubicBezTo>
                    <a:pt x="91" y="501"/>
                    <a:pt x="91" y="498"/>
                    <a:pt x="91" y="497"/>
                  </a:cubicBezTo>
                  <a:cubicBezTo>
                    <a:pt x="91" y="496"/>
                    <a:pt x="92" y="496"/>
                    <a:pt x="92" y="495"/>
                  </a:cubicBezTo>
                  <a:cubicBezTo>
                    <a:pt x="91" y="494"/>
                    <a:pt x="90" y="494"/>
                    <a:pt x="89" y="492"/>
                  </a:cubicBezTo>
                  <a:cubicBezTo>
                    <a:pt x="89" y="491"/>
                    <a:pt x="89" y="491"/>
                    <a:pt x="89" y="490"/>
                  </a:cubicBezTo>
                  <a:cubicBezTo>
                    <a:pt x="90" y="490"/>
                    <a:pt x="91" y="489"/>
                    <a:pt x="90" y="489"/>
                  </a:cubicBezTo>
                  <a:cubicBezTo>
                    <a:pt x="90" y="488"/>
                    <a:pt x="90" y="487"/>
                    <a:pt x="90" y="487"/>
                  </a:cubicBezTo>
                  <a:cubicBezTo>
                    <a:pt x="90" y="487"/>
                    <a:pt x="90" y="487"/>
                    <a:pt x="89" y="485"/>
                  </a:cubicBezTo>
                  <a:cubicBezTo>
                    <a:pt x="88" y="484"/>
                    <a:pt x="88" y="482"/>
                    <a:pt x="88" y="481"/>
                  </a:cubicBezTo>
                  <a:cubicBezTo>
                    <a:pt x="88" y="480"/>
                    <a:pt x="89" y="476"/>
                    <a:pt x="89" y="476"/>
                  </a:cubicBezTo>
                  <a:cubicBezTo>
                    <a:pt x="89" y="476"/>
                    <a:pt x="89" y="473"/>
                    <a:pt x="87" y="472"/>
                  </a:cubicBezTo>
                  <a:cubicBezTo>
                    <a:pt x="86" y="470"/>
                    <a:pt x="84" y="469"/>
                    <a:pt x="84" y="469"/>
                  </a:cubicBezTo>
                  <a:cubicBezTo>
                    <a:pt x="84" y="469"/>
                    <a:pt x="84" y="467"/>
                    <a:pt x="84" y="466"/>
                  </a:cubicBezTo>
                  <a:cubicBezTo>
                    <a:pt x="84" y="466"/>
                    <a:pt x="82" y="465"/>
                    <a:pt x="82" y="464"/>
                  </a:cubicBezTo>
                  <a:cubicBezTo>
                    <a:pt x="82" y="463"/>
                    <a:pt x="81" y="461"/>
                    <a:pt x="81" y="461"/>
                  </a:cubicBezTo>
                  <a:cubicBezTo>
                    <a:pt x="81" y="461"/>
                    <a:pt x="80" y="461"/>
                    <a:pt x="81" y="459"/>
                  </a:cubicBezTo>
                  <a:cubicBezTo>
                    <a:pt x="81" y="456"/>
                    <a:pt x="81" y="455"/>
                    <a:pt x="81" y="454"/>
                  </a:cubicBezTo>
                  <a:cubicBezTo>
                    <a:pt x="80" y="453"/>
                    <a:pt x="79" y="451"/>
                    <a:pt x="79" y="450"/>
                  </a:cubicBezTo>
                  <a:cubicBezTo>
                    <a:pt x="79" y="449"/>
                    <a:pt x="79" y="447"/>
                    <a:pt x="79" y="447"/>
                  </a:cubicBezTo>
                  <a:cubicBezTo>
                    <a:pt x="79" y="447"/>
                    <a:pt x="79" y="446"/>
                    <a:pt x="78" y="445"/>
                  </a:cubicBezTo>
                  <a:cubicBezTo>
                    <a:pt x="77" y="444"/>
                    <a:pt x="74" y="439"/>
                    <a:pt x="74" y="439"/>
                  </a:cubicBezTo>
                  <a:cubicBezTo>
                    <a:pt x="74" y="439"/>
                    <a:pt x="73" y="439"/>
                    <a:pt x="73" y="437"/>
                  </a:cubicBezTo>
                  <a:cubicBezTo>
                    <a:pt x="72" y="435"/>
                    <a:pt x="72" y="433"/>
                    <a:pt x="72" y="433"/>
                  </a:cubicBezTo>
                  <a:cubicBezTo>
                    <a:pt x="72" y="433"/>
                    <a:pt x="72" y="430"/>
                    <a:pt x="72" y="430"/>
                  </a:cubicBezTo>
                  <a:cubicBezTo>
                    <a:pt x="69" y="427"/>
                    <a:pt x="69" y="427"/>
                    <a:pt x="69" y="427"/>
                  </a:cubicBezTo>
                  <a:cubicBezTo>
                    <a:pt x="70" y="423"/>
                    <a:pt x="70" y="423"/>
                    <a:pt x="70" y="423"/>
                  </a:cubicBezTo>
                  <a:cubicBezTo>
                    <a:pt x="70" y="419"/>
                    <a:pt x="70" y="419"/>
                    <a:pt x="70" y="419"/>
                  </a:cubicBezTo>
                  <a:cubicBezTo>
                    <a:pt x="70" y="419"/>
                    <a:pt x="70" y="414"/>
                    <a:pt x="71" y="414"/>
                  </a:cubicBezTo>
                  <a:cubicBezTo>
                    <a:pt x="72" y="414"/>
                    <a:pt x="74" y="411"/>
                    <a:pt x="74" y="411"/>
                  </a:cubicBezTo>
                  <a:cubicBezTo>
                    <a:pt x="74" y="411"/>
                    <a:pt x="76" y="408"/>
                    <a:pt x="75" y="407"/>
                  </a:cubicBezTo>
                  <a:cubicBezTo>
                    <a:pt x="75" y="406"/>
                    <a:pt x="74" y="402"/>
                    <a:pt x="74" y="402"/>
                  </a:cubicBezTo>
                  <a:cubicBezTo>
                    <a:pt x="74" y="402"/>
                    <a:pt x="76" y="399"/>
                    <a:pt x="75" y="399"/>
                  </a:cubicBezTo>
                  <a:cubicBezTo>
                    <a:pt x="75" y="398"/>
                    <a:pt x="73" y="394"/>
                    <a:pt x="73" y="394"/>
                  </a:cubicBezTo>
                  <a:cubicBezTo>
                    <a:pt x="70" y="397"/>
                    <a:pt x="70" y="397"/>
                    <a:pt x="70" y="397"/>
                  </a:cubicBezTo>
                  <a:cubicBezTo>
                    <a:pt x="68" y="396"/>
                    <a:pt x="68" y="396"/>
                    <a:pt x="68" y="396"/>
                  </a:cubicBezTo>
                  <a:cubicBezTo>
                    <a:pt x="69" y="392"/>
                    <a:pt x="69" y="392"/>
                    <a:pt x="69" y="392"/>
                  </a:cubicBezTo>
                  <a:cubicBezTo>
                    <a:pt x="69" y="392"/>
                    <a:pt x="67" y="390"/>
                    <a:pt x="67" y="389"/>
                  </a:cubicBezTo>
                  <a:cubicBezTo>
                    <a:pt x="67" y="388"/>
                    <a:pt x="69" y="386"/>
                    <a:pt x="69" y="386"/>
                  </a:cubicBezTo>
                  <a:cubicBezTo>
                    <a:pt x="69" y="386"/>
                    <a:pt x="71" y="390"/>
                    <a:pt x="71" y="391"/>
                  </a:cubicBezTo>
                  <a:cubicBezTo>
                    <a:pt x="71" y="392"/>
                    <a:pt x="73" y="393"/>
                    <a:pt x="73" y="393"/>
                  </a:cubicBezTo>
                  <a:cubicBezTo>
                    <a:pt x="74" y="392"/>
                    <a:pt x="74" y="390"/>
                    <a:pt x="75" y="390"/>
                  </a:cubicBezTo>
                  <a:cubicBezTo>
                    <a:pt x="76" y="390"/>
                    <a:pt x="77" y="391"/>
                    <a:pt x="77" y="392"/>
                  </a:cubicBezTo>
                  <a:cubicBezTo>
                    <a:pt x="77" y="392"/>
                    <a:pt x="81" y="391"/>
                    <a:pt x="81" y="391"/>
                  </a:cubicBezTo>
                  <a:cubicBezTo>
                    <a:pt x="81" y="391"/>
                    <a:pt x="80" y="390"/>
                    <a:pt x="83" y="390"/>
                  </a:cubicBezTo>
                  <a:cubicBezTo>
                    <a:pt x="86" y="391"/>
                    <a:pt x="86" y="390"/>
                    <a:pt x="86" y="388"/>
                  </a:cubicBezTo>
                  <a:cubicBezTo>
                    <a:pt x="86" y="387"/>
                    <a:pt x="83" y="383"/>
                    <a:pt x="85" y="383"/>
                  </a:cubicBezTo>
                  <a:cubicBezTo>
                    <a:pt x="88" y="383"/>
                    <a:pt x="89" y="384"/>
                    <a:pt x="89" y="384"/>
                  </a:cubicBezTo>
                  <a:cubicBezTo>
                    <a:pt x="89" y="384"/>
                    <a:pt x="89" y="385"/>
                    <a:pt x="89" y="386"/>
                  </a:cubicBezTo>
                  <a:cubicBezTo>
                    <a:pt x="89" y="388"/>
                    <a:pt x="92" y="390"/>
                    <a:pt x="92" y="388"/>
                  </a:cubicBezTo>
                  <a:cubicBezTo>
                    <a:pt x="93" y="386"/>
                    <a:pt x="93" y="387"/>
                    <a:pt x="93" y="385"/>
                  </a:cubicBezTo>
                  <a:cubicBezTo>
                    <a:pt x="93" y="383"/>
                    <a:pt x="91" y="383"/>
                    <a:pt x="90" y="381"/>
                  </a:cubicBezTo>
                  <a:cubicBezTo>
                    <a:pt x="90" y="380"/>
                    <a:pt x="89" y="382"/>
                    <a:pt x="89" y="379"/>
                  </a:cubicBezTo>
                  <a:cubicBezTo>
                    <a:pt x="90" y="376"/>
                    <a:pt x="90" y="375"/>
                    <a:pt x="91" y="375"/>
                  </a:cubicBezTo>
                  <a:cubicBezTo>
                    <a:pt x="93" y="374"/>
                    <a:pt x="91" y="375"/>
                    <a:pt x="93" y="374"/>
                  </a:cubicBezTo>
                  <a:cubicBezTo>
                    <a:pt x="95" y="374"/>
                    <a:pt x="96" y="372"/>
                    <a:pt x="95" y="369"/>
                  </a:cubicBezTo>
                  <a:cubicBezTo>
                    <a:pt x="95" y="367"/>
                    <a:pt x="94" y="366"/>
                    <a:pt x="95" y="365"/>
                  </a:cubicBezTo>
                  <a:cubicBezTo>
                    <a:pt x="97" y="364"/>
                    <a:pt x="96" y="363"/>
                    <a:pt x="98" y="364"/>
                  </a:cubicBezTo>
                  <a:cubicBezTo>
                    <a:pt x="100" y="365"/>
                    <a:pt x="99" y="365"/>
                    <a:pt x="101" y="365"/>
                  </a:cubicBezTo>
                  <a:cubicBezTo>
                    <a:pt x="102" y="364"/>
                    <a:pt x="102" y="359"/>
                    <a:pt x="102" y="359"/>
                  </a:cubicBezTo>
                  <a:cubicBezTo>
                    <a:pt x="101" y="360"/>
                    <a:pt x="99" y="358"/>
                    <a:pt x="99" y="358"/>
                  </a:cubicBezTo>
                  <a:cubicBezTo>
                    <a:pt x="98" y="358"/>
                    <a:pt x="98" y="356"/>
                    <a:pt x="99" y="355"/>
                  </a:cubicBezTo>
                  <a:cubicBezTo>
                    <a:pt x="99" y="355"/>
                    <a:pt x="99" y="353"/>
                    <a:pt x="100" y="353"/>
                  </a:cubicBezTo>
                  <a:cubicBezTo>
                    <a:pt x="102" y="353"/>
                    <a:pt x="102" y="354"/>
                    <a:pt x="104" y="353"/>
                  </a:cubicBezTo>
                  <a:cubicBezTo>
                    <a:pt x="105" y="352"/>
                    <a:pt x="105" y="352"/>
                    <a:pt x="106" y="351"/>
                  </a:cubicBezTo>
                  <a:cubicBezTo>
                    <a:pt x="107" y="350"/>
                    <a:pt x="108" y="350"/>
                    <a:pt x="109" y="348"/>
                  </a:cubicBezTo>
                  <a:cubicBezTo>
                    <a:pt x="109" y="347"/>
                    <a:pt x="110" y="341"/>
                    <a:pt x="110" y="341"/>
                  </a:cubicBezTo>
                  <a:cubicBezTo>
                    <a:pt x="109" y="340"/>
                    <a:pt x="111" y="341"/>
                    <a:pt x="113" y="340"/>
                  </a:cubicBezTo>
                  <a:cubicBezTo>
                    <a:pt x="114" y="339"/>
                    <a:pt x="115" y="333"/>
                    <a:pt x="116" y="332"/>
                  </a:cubicBezTo>
                  <a:cubicBezTo>
                    <a:pt x="117" y="330"/>
                    <a:pt x="120" y="326"/>
                    <a:pt x="120" y="325"/>
                  </a:cubicBezTo>
                  <a:cubicBezTo>
                    <a:pt x="120" y="324"/>
                    <a:pt x="123" y="317"/>
                    <a:pt x="123" y="317"/>
                  </a:cubicBezTo>
                  <a:cubicBezTo>
                    <a:pt x="127" y="310"/>
                    <a:pt x="127" y="310"/>
                    <a:pt x="127" y="310"/>
                  </a:cubicBezTo>
                  <a:cubicBezTo>
                    <a:pt x="127" y="310"/>
                    <a:pt x="127" y="308"/>
                    <a:pt x="126" y="306"/>
                  </a:cubicBezTo>
                  <a:cubicBezTo>
                    <a:pt x="126" y="305"/>
                    <a:pt x="125" y="301"/>
                    <a:pt x="126" y="300"/>
                  </a:cubicBezTo>
                  <a:cubicBezTo>
                    <a:pt x="127" y="300"/>
                    <a:pt x="128" y="297"/>
                    <a:pt x="128" y="297"/>
                  </a:cubicBezTo>
                  <a:cubicBezTo>
                    <a:pt x="128" y="293"/>
                    <a:pt x="128" y="293"/>
                    <a:pt x="128" y="293"/>
                  </a:cubicBezTo>
                  <a:cubicBezTo>
                    <a:pt x="128" y="293"/>
                    <a:pt x="133" y="290"/>
                    <a:pt x="133" y="290"/>
                  </a:cubicBezTo>
                  <a:cubicBezTo>
                    <a:pt x="139" y="289"/>
                    <a:pt x="135" y="286"/>
                    <a:pt x="142" y="289"/>
                  </a:cubicBezTo>
                  <a:cubicBezTo>
                    <a:pt x="142" y="289"/>
                    <a:pt x="146" y="288"/>
                    <a:pt x="145" y="287"/>
                  </a:cubicBezTo>
                  <a:cubicBezTo>
                    <a:pt x="145" y="287"/>
                    <a:pt x="141" y="283"/>
                    <a:pt x="141" y="283"/>
                  </a:cubicBezTo>
                  <a:cubicBezTo>
                    <a:pt x="143" y="280"/>
                    <a:pt x="143" y="280"/>
                    <a:pt x="143" y="280"/>
                  </a:cubicBezTo>
                  <a:cubicBezTo>
                    <a:pt x="143" y="280"/>
                    <a:pt x="146" y="278"/>
                    <a:pt x="143" y="277"/>
                  </a:cubicBezTo>
                  <a:cubicBezTo>
                    <a:pt x="141" y="276"/>
                    <a:pt x="139" y="275"/>
                    <a:pt x="139" y="274"/>
                  </a:cubicBezTo>
                  <a:cubicBezTo>
                    <a:pt x="139" y="274"/>
                    <a:pt x="138" y="270"/>
                    <a:pt x="138" y="269"/>
                  </a:cubicBezTo>
                  <a:cubicBezTo>
                    <a:pt x="138" y="268"/>
                    <a:pt x="137" y="265"/>
                    <a:pt x="137" y="265"/>
                  </a:cubicBezTo>
                  <a:cubicBezTo>
                    <a:pt x="137" y="265"/>
                    <a:pt x="137" y="261"/>
                    <a:pt x="137" y="260"/>
                  </a:cubicBezTo>
                  <a:cubicBezTo>
                    <a:pt x="137" y="259"/>
                    <a:pt x="136" y="256"/>
                    <a:pt x="135" y="255"/>
                  </a:cubicBezTo>
                  <a:cubicBezTo>
                    <a:pt x="134" y="254"/>
                    <a:pt x="130" y="251"/>
                    <a:pt x="130" y="251"/>
                  </a:cubicBezTo>
                  <a:cubicBezTo>
                    <a:pt x="123" y="248"/>
                    <a:pt x="123" y="248"/>
                    <a:pt x="123" y="248"/>
                  </a:cubicBezTo>
                  <a:cubicBezTo>
                    <a:pt x="121" y="250"/>
                    <a:pt x="121" y="250"/>
                    <a:pt x="121" y="250"/>
                  </a:cubicBezTo>
                  <a:cubicBezTo>
                    <a:pt x="116" y="245"/>
                    <a:pt x="116" y="245"/>
                    <a:pt x="116" y="245"/>
                  </a:cubicBezTo>
                  <a:cubicBezTo>
                    <a:pt x="112" y="244"/>
                    <a:pt x="112" y="244"/>
                    <a:pt x="112" y="244"/>
                  </a:cubicBezTo>
                  <a:cubicBezTo>
                    <a:pt x="108" y="244"/>
                    <a:pt x="108" y="244"/>
                    <a:pt x="108" y="244"/>
                  </a:cubicBezTo>
                  <a:cubicBezTo>
                    <a:pt x="101" y="229"/>
                    <a:pt x="101" y="229"/>
                    <a:pt x="101" y="229"/>
                  </a:cubicBezTo>
                  <a:cubicBezTo>
                    <a:pt x="95" y="226"/>
                    <a:pt x="95" y="226"/>
                    <a:pt x="95" y="226"/>
                  </a:cubicBezTo>
                  <a:cubicBezTo>
                    <a:pt x="91" y="222"/>
                    <a:pt x="91" y="222"/>
                    <a:pt x="91" y="222"/>
                  </a:cubicBezTo>
                  <a:cubicBezTo>
                    <a:pt x="91" y="217"/>
                    <a:pt x="91" y="217"/>
                    <a:pt x="91" y="217"/>
                  </a:cubicBezTo>
                  <a:cubicBezTo>
                    <a:pt x="88" y="213"/>
                    <a:pt x="88" y="213"/>
                    <a:pt x="88" y="213"/>
                  </a:cubicBezTo>
                  <a:cubicBezTo>
                    <a:pt x="88" y="213"/>
                    <a:pt x="89" y="210"/>
                    <a:pt x="89" y="209"/>
                  </a:cubicBezTo>
                  <a:cubicBezTo>
                    <a:pt x="90" y="208"/>
                    <a:pt x="92" y="203"/>
                    <a:pt x="92" y="203"/>
                  </a:cubicBezTo>
                  <a:cubicBezTo>
                    <a:pt x="92" y="203"/>
                    <a:pt x="91" y="199"/>
                    <a:pt x="91" y="198"/>
                  </a:cubicBezTo>
                  <a:cubicBezTo>
                    <a:pt x="91" y="197"/>
                    <a:pt x="92" y="192"/>
                    <a:pt x="92" y="192"/>
                  </a:cubicBezTo>
                  <a:cubicBezTo>
                    <a:pt x="91" y="187"/>
                    <a:pt x="91" y="187"/>
                    <a:pt x="91" y="187"/>
                  </a:cubicBezTo>
                  <a:cubicBezTo>
                    <a:pt x="79" y="173"/>
                    <a:pt x="79" y="173"/>
                    <a:pt x="79" y="173"/>
                  </a:cubicBezTo>
                  <a:cubicBezTo>
                    <a:pt x="80" y="167"/>
                    <a:pt x="80" y="167"/>
                    <a:pt x="80" y="167"/>
                  </a:cubicBezTo>
                  <a:cubicBezTo>
                    <a:pt x="79" y="164"/>
                    <a:pt x="79" y="164"/>
                    <a:pt x="79" y="164"/>
                  </a:cubicBezTo>
                  <a:cubicBezTo>
                    <a:pt x="78" y="161"/>
                    <a:pt x="78" y="161"/>
                    <a:pt x="79" y="159"/>
                  </a:cubicBezTo>
                  <a:cubicBezTo>
                    <a:pt x="79" y="158"/>
                    <a:pt x="79" y="158"/>
                    <a:pt x="79" y="158"/>
                  </a:cubicBezTo>
                  <a:cubicBezTo>
                    <a:pt x="75" y="159"/>
                    <a:pt x="75" y="159"/>
                    <a:pt x="75" y="159"/>
                  </a:cubicBezTo>
                  <a:cubicBezTo>
                    <a:pt x="72" y="155"/>
                    <a:pt x="72" y="155"/>
                    <a:pt x="72" y="155"/>
                  </a:cubicBezTo>
                  <a:cubicBezTo>
                    <a:pt x="73" y="150"/>
                    <a:pt x="73" y="150"/>
                    <a:pt x="73" y="150"/>
                  </a:cubicBezTo>
                  <a:cubicBezTo>
                    <a:pt x="71" y="138"/>
                    <a:pt x="71" y="138"/>
                    <a:pt x="71" y="138"/>
                  </a:cubicBezTo>
                  <a:cubicBezTo>
                    <a:pt x="73" y="132"/>
                    <a:pt x="73" y="132"/>
                    <a:pt x="73" y="132"/>
                  </a:cubicBezTo>
                  <a:cubicBezTo>
                    <a:pt x="67" y="129"/>
                    <a:pt x="67" y="129"/>
                    <a:pt x="67" y="129"/>
                  </a:cubicBezTo>
                  <a:cubicBezTo>
                    <a:pt x="63" y="123"/>
                    <a:pt x="63" y="123"/>
                    <a:pt x="63" y="123"/>
                  </a:cubicBezTo>
                  <a:cubicBezTo>
                    <a:pt x="63" y="123"/>
                    <a:pt x="62" y="125"/>
                    <a:pt x="61" y="124"/>
                  </a:cubicBezTo>
                  <a:cubicBezTo>
                    <a:pt x="60" y="123"/>
                    <a:pt x="55" y="115"/>
                    <a:pt x="55" y="115"/>
                  </a:cubicBezTo>
                  <a:cubicBezTo>
                    <a:pt x="46" y="112"/>
                    <a:pt x="46" y="112"/>
                    <a:pt x="46" y="112"/>
                  </a:cubicBezTo>
                  <a:cubicBezTo>
                    <a:pt x="42" y="110"/>
                    <a:pt x="42" y="110"/>
                    <a:pt x="42" y="110"/>
                  </a:cubicBezTo>
                  <a:cubicBezTo>
                    <a:pt x="37" y="109"/>
                    <a:pt x="37" y="109"/>
                    <a:pt x="37" y="109"/>
                  </a:cubicBezTo>
                  <a:cubicBezTo>
                    <a:pt x="37" y="109"/>
                    <a:pt x="36" y="111"/>
                    <a:pt x="35" y="109"/>
                  </a:cubicBezTo>
                  <a:cubicBezTo>
                    <a:pt x="34" y="107"/>
                    <a:pt x="32" y="105"/>
                    <a:pt x="32" y="105"/>
                  </a:cubicBezTo>
                  <a:cubicBezTo>
                    <a:pt x="28" y="106"/>
                    <a:pt x="28" y="106"/>
                    <a:pt x="28" y="106"/>
                  </a:cubicBezTo>
                  <a:cubicBezTo>
                    <a:pt x="25" y="102"/>
                    <a:pt x="25" y="102"/>
                    <a:pt x="25" y="102"/>
                  </a:cubicBezTo>
                  <a:cubicBezTo>
                    <a:pt x="25" y="102"/>
                    <a:pt x="24" y="102"/>
                    <a:pt x="23" y="102"/>
                  </a:cubicBezTo>
                  <a:cubicBezTo>
                    <a:pt x="22" y="101"/>
                    <a:pt x="20" y="100"/>
                    <a:pt x="20" y="100"/>
                  </a:cubicBezTo>
                  <a:close/>
                  <a:moveTo>
                    <a:pt x="142" y="568"/>
                  </a:moveTo>
                  <a:cubicBezTo>
                    <a:pt x="142" y="568"/>
                    <a:pt x="142" y="568"/>
                    <a:pt x="142" y="568"/>
                  </a:cubicBezTo>
                  <a:cubicBezTo>
                    <a:pt x="142" y="568"/>
                    <a:pt x="142" y="569"/>
                    <a:pt x="142" y="570"/>
                  </a:cubicBezTo>
                  <a:cubicBezTo>
                    <a:pt x="142" y="570"/>
                    <a:pt x="143" y="571"/>
                    <a:pt x="144" y="571"/>
                  </a:cubicBezTo>
                  <a:cubicBezTo>
                    <a:pt x="144" y="571"/>
                    <a:pt x="146" y="570"/>
                    <a:pt x="147" y="569"/>
                  </a:cubicBezTo>
                  <a:cubicBezTo>
                    <a:pt x="149" y="568"/>
                    <a:pt x="147" y="569"/>
                    <a:pt x="147" y="569"/>
                  </a:cubicBezTo>
                  <a:cubicBezTo>
                    <a:pt x="145" y="567"/>
                    <a:pt x="145" y="567"/>
                    <a:pt x="145" y="567"/>
                  </a:cubicBezTo>
                  <a:cubicBezTo>
                    <a:pt x="145" y="567"/>
                    <a:pt x="143" y="568"/>
                    <a:pt x="142" y="568"/>
                  </a:cubicBezTo>
                  <a:close/>
                  <a:moveTo>
                    <a:pt x="129" y="568"/>
                  </a:moveTo>
                  <a:cubicBezTo>
                    <a:pt x="129" y="568"/>
                    <a:pt x="129" y="568"/>
                    <a:pt x="129" y="568"/>
                  </a:cubicBezTo>
                  <a:cubicBezTo>
                    <a:pt x="129" y="568"/>
                    <a:pt x="129" y="570"/>
                    <a:pt x="129" y="570"/>
                  </a:cubicBezTo>
                  <a:cubicBezTo>
                    <a:pt x="129" y="571"/>
                    <a:pt x="130" y="571"/>
                    <a:pt x="131" y="570"/>
                  </a:cubicBezTo>
                  <a:cubicBezTo>
                    <a:pt x="131" y="570"/>
                    <a:pt x="132" y="570"/>
                    <a:pt x="133" y="569"/>
                  </a:cubicBezTo>
                  <a:cubicBezTo>
                    <a:pt x="134" y="568"/>
                    <a:pt x="133" y="567"/>
                    <a:pt x="132" y="567"/>
                  </a:cubicBezTo>
                  <a:cubicBezTo>
                    <a:pt x="132" y="566"/>
                    <a:pt x="131" y="567"/>
                    <a:pt x="131" y="567"/>
                  </a:cubicBezTo>
                  <a:cubicBezTo>
                    <a:pt x="130" y="567"/>
                    <a:pt x="129" y="568"/>
                    <a:pt x="129" y="568"/>
                  </a:cubicBezTo>
                  <a:close/>
                  <a:moveTo>
                    <a:pt x="105" y="556"/>
                  </a:moveTo>
                  <a:cubicBezTo>
                    <a:pt x="105" y="556"/>
                    <a:pt x="105" y="556"/>
                    <a:pt x="105" y="556"/>
                  </a:cubicBezTo>
                  <a:cubicBezTo>
                    <a:pt x="104" y="557"/>
                    <a:pt x="104" y="557"/>
                    <a:pt x="104" y="557"/>
                  </a:cubicBezTo>
                  <a:cubicBezTo>
                    <a:pt x="104" y="557"/>
                    <a:pt x="103" y="558"/>
                    <a:pt x="104" y="559"/>
                  </a:cubicBezTo>
                  <a:cubicBezTo>
                    <a:pt x="104" y="561"/>
                    <a:pt x="105" y="561"/>
                    <a:pt x="105" y="561"/>
                  </a:cubicBezTo>
                  <a:cubicBezTo>
                    <a:pt x="105" y="561"/>
                    <a:pt x="106" y="560"/>
                    <a:pt x="108" y="560"/>
                  </a:cubicBezTo>
                  <a:cubicBezTo>
                    <a:pt x="109" y="560"/>
                    <a:pt x="111" y="558"/>
                    <a:pt x="111" y="557"/>
                  </a:cubicBezTo>
                  <a:cubicBezTo>
                    <a:pt x="112" y="557"/>
                    <a:pt x="112" y="555"/>
                    <a:pt x="113" y="555"/>
                  </a:cubicBezTo>
                  <a:cubicBezTo>
                    <a:pt x="114" y="555"/>
                    <a:pt x="117" y="556"/>
                    <a:pt x="118" y="556"/>
                  </a:cubicBezTo>
                  <a:cubicBezTo>
                    <a:pt x="119" y="556"/>
                    <a:pt x="117" y="553"/>
                    <a:pt x="117" y="553"/>
                  </a:cubicBezTo>
                  <a:cubicBezTo>
                    <a:pt x="117" y="552"/>
                    <a:pt x="114" y="553"/>
                    <a:pt x="114" y="553"/>
                  </a:cubicBezTo>
                  <a:cubicBezTo>
                    <a:pt x="114" y="553"/>
                    <a:pt x="112" y="553"/>
                    <a:pt x="111" y="552"/>
                  </a:cubicBezTo>
                  <a:cubicBezTo>
                    <a:pt x="110" y="552"/>
                    <a:pt x="110" y="552"/>
                    <a:pt x="110" y="552"/>
                  </a:cubicBezTo>
                  <a:cubicBezTo>
                    <a:pt x="109" y="553"/>
                    <a:pt x="109" y="554"/>
                    <a:pt x="108" y="555"/>
                  </a:cubicBezTo>
                  <a:cubicBezTo>
                    <a:pt x="107" y="556"/>
                    <a:pt x="107" y="555"/>
                    <a:pt x="107" y="554"/>
                  </a:cubicBezTo>
                  <a:cubicBezTo>
                    <a:pt x="107" y="554"/>
                    <a:pt x="105" y="553"/>
                    <a:pt x="104" y="554"/>
                  </a:cubicBezTo>
                  <a:cubicBezTo>
                    <a:pt x="104" y="554"/>
                    <a:pt x="105" y="555"/>
                    <a:pt x="105" y="556"/>
                  </a:cubicBezTo>
                  <a:close/>
                  <a:moveTo>
                    <a:pt x="97" y="556"/>
                  </a:moveTo>
                  <a:cubicBezTo>
                    <a:pt x="97" y="556"/>
                    <a:pt x="97" y="556"/>
                    <a:pt x="97" y="556"/>
                  </a:cubicBezTo>
                  <a:cubicBezTo>
                    <a:pt x="97" y="556"/>
                    <a:pt x="99" y="557"/>
                    <a:pt x="101" y="557"/>
                  </a:cubicBezTo>
                  <a:cubicBezTo>
                    <a:pt x="102" y="557"/>
                    <a:pt x="101" y="556"/>
                    <a:pt x="102" y="555"/>
                  </a:cubicBezTo>
                  <a:cubicBezTo>
                    <a:pt x="102" y="554"/>
                    <a:pt x="101" y="555"/>
                    <a:pt x="100" y="554"/>
                  </a:cubicBezTo>
                  <a:cubicBezTo>
                    <a:pt x="99" y="554"/>
                    <a:pt x="99" y="554"/>
                    <a:pt x="98" y="554"/>
                  </a:cubicBezTo>
                  <a:cubicBezTo>
                    <a:pt x="96" y="554"/>
                    <a:pt x="97" y="556"/>
                    <a:pt x="97" y="556"/>
                  </a:cubicBezTo>
                  <a:close/>
                  <a:moveTo>
                    <a:pt x="88" y="545"/>
                  </a:moveTo>
                  <a:cubicBezTo>
                    <a:pt x="88" y="545"/>
                    <a:pt x="88" y="545"/>
                    <a:pt x="88" y="545"/>
                  </a:cubicBezTo>
                  <a:cubicBezTo>
                    <a:pt x="87" y="550"/>
                    <a:pt x="92" y="547"/>
                    <a:pt x="92" y="544"/>
                  </a:cubicBezTo>
                  <a:cubicBezTo>
                    <a:pt x="91" y="542"/>
                    <a:pt x="92" y="542"/>
                    <a:pt x="90" y="540"/>
                  </a:cubicBezTo>
                  <a:cubicBezTo>
                    <a:pt x="89" y="537"/>
                    <a:pt x="89" y="540"/>
                    <a:pt x="88" y="541"/>
                  </a:cubicBezTo>
                  <a:cubicBezTo>
                    <a:pt x="87" y="543"/>
                    <a:pt x="89" y="543"/>
                    <a:pt x="89" y="544"/>
                  </a:cubicBezTo>
                  <a:cubicBezTo>
                    <a:pt x="89" y="545"/>
                    <a:pt x="88" y="544"/>
                    <a:pt x="88" y="545"/>
                  </a:cubicBezTo>
                  <a:close/>
                  <a:moveTo>
                    <a:pt x="80" y="557"/>
                  </a:moveTo>
                  <a:cubicBezTo>
                    <a:pt x="80" y="557"/>
                    <a:pt x="80" y="557"/>
                    <a:pt x="80" y="557"/>
                  </a:cubicBezTo>
                  <a:cubicBezTo>
                    <a:pt x="80" y="557"/>
                    <a:pt x="79" y="558"/>
                    <a:pt x="80" y="560"/>
                  </a:cubicBezTo>
                  <a:cubicBezTo>
                    <a:pt x="80" y="561"/>
                    <a:pt x="80" y="560"/>
                    <a:pt x="83" y="558"/>
                  </a:cubicBezTo>
                  <a:cubicBezTo>
                    <a:pt x="85" y="556"/>
                    <a:pt x="82" y="557"/>
                    <a:pt x="82" y="557"/>
                  </a:cubicBezTo>
                  <a:cubicBezTo>
                    <a:pt x="82" y="556"/>
                    <a:pt x="81" y="557"/>
                    <a:pt x="80" y="557"/>
                  </a:cubicBezTo>
                  <a:close/>
                  <a:moveTo>
                    <a:pt x="80" y="563"/>
                  </a:moveTo>
                  <a:cubicBezTo>
                    <a:pt x="80" y="563"/>
                    <a:pt x="80" y="563"/>
                    <a:pt x="80" y="563"/>
                  </a:cubicBezTo>
                  <a:cubicBezTo>
                    <a:pt x="80" y="563"/>
                    <a:pt x="80" y="565"/>
                    <a:pt x="81" y="565"/>
                  </a:cubicBezTo>
                  <a:cubicBezTo>
                    <a:pt x="82" y="565"/>
                    <a:pt x="82" y="564"/>
                    <a:pt x="83" y="563"/>
                  </a:cubicBezTo>
                  <a:cubicBezTo>
                    <a:pt x="83" y="562"/>
                    <a:pt x="82" y="562"/>
                    <a:pt x="82" y="561"/>
                  </a:cubicBezTo>
                  <a:cubicBezTo>
                    <a:pt x="81" y="561"/>
                    <a:pt x="80" y="562"/>
                    <a:pt x="80" y="563"/>
                  </a:cubicBezTo>
                  <a:close/>
                  <a:moveTo>
                    <a:pt x="77" y="568"/>
                  </a:moveTo>
                  <a:cubicBezTo>
                    <a:pt x="77" y="568"/>
                    <a:pt x="77" y="568"/>
                    <a:pt x="77" y="568"/>
                  </a:cubicBezTo>
                  <a:cubicBezTo>
                    <a:pt x="75" y="568"/>
                    <a:pt x="75" y="568"/>
                    <a:pt x="75" y="568"/>
                  </a:cubicBezTo>
                  <a:cubicBezTo>
                    <a:pt x="75" y="568"/>
                    <a:pt x="75" y="568"/>
                    <a:pt x="72" y="570"/>
                  </a:cubicBezTo>
                  <a:cubicBezTo>
                    <a:pt x="69" y="571"/>
                    <a:pt x="71" y="572"/>
                    <a:pt x="71" y="573"/>
                  </a:cubicBezTo>
                  <a:cubicBezTo>
                    <a:pt x="71" y="575"/>
                    <a:pt x="74" y="573"/>
                    <a:pt x="76" y="572"/>
                  </a:cubicBezTo>
                  <a:cubicBezTo>
                    <a:pt x="77" y="572"/>
                    <a:pt x="76" y="571"/>
                    <a:pt x="77" y="571"/>
                  </a:cubicBezTo>
                  <a:cubicBezTo>
                    <a:pt x="77" y="571"/>
                    <a:pt x="77" y="571"/>
                    <a:pt x="79" y="570"/>
                  </a:cubicBezTo>
                  <a:cubicBezTo>
                    <a:pt x="81" y="569"/>
                    <a:pt x="80" y="569"/>
                    <a:pt x="80" y="568"/>
                  </a:cubicBezTo>
                  <a:cubicBezTo>
                    <a:pt x="80" y="568"/>
                    <a:pt x="78" y="567"/>
                    <a:pt x="77" y="568"/>
                  </a:cubicBezTo>
                  <a:close/>
                  <a:moveTo>
                    <a:pt x="51" y="573"/>
                  </a:moveTo>
                  <a:cubicBezTo>
                    <a:pt x="51" y="573"/>
                    <a:pt x="51" y="573"/>
                    <a:pt x="51" y="573"/>
                  </a:cubicBezTo>
                  <a:cubicBezTo>
                    <a:pt x="52" y="573"/>
                    <a:pt x="53" y="572"/>
                    <a:pt x="54" y="573"/>
                  </a:cubicBezTo>
                  <a:cubicBezTo>
                    <a:pt x="55" y="574"/>
                    <a:pt x="54" y="576"/>
                    <a:pt x="54" y="576"/>
                  </a:cubicBezTo>
                  <a:cubicBezTo>
                    <a:pt x="53" y="577"/>
                    <a:pt x="52" y="578"/>
                    <a:pt x="51" y="578"/>
                  </a:cubicBezTo>
                  <a:cubicBezTo>
                    <a:pt x="50" y="578"/>
                    <a:pt x="49" y="578"/>
                    <a:pt x="48" y="577"/>
                  </a:cubicBezTo>
                  <a:cubicBezTo>
                    <a:pt x="48" y="576"/>
                    <a:pt x="48" y="573"/>
                    <a:pt x="48" y="573"/>
                  </a:cubicBezTo>
                  <a:cubicBezTo>
                    <a:pt x="49" y="573"/>
                    <a:pt x="51" y="573"/>
                    <a:pt x="51" y="573"/>
                  </a:cubicBezTo>
                  <a:close/>
                  <a:moveTo>
                    <a:pt x="59" y="558"/>
                  </a:moveTo>
                  <a:cubicBezTo>
                    <a:pt x="59" y="558"/>
                    <a:pt x="59" y="558"/>
                    <a:pt x="59" y="558"/>
                  </a:cubicBezTo>
                  <a:cubicBezTo>
                    <a:pt x="59" y="558"/>
                    <a:pt x="59" y="558"/>
                    <a:pt x="59" y="558"/>
                  </a:cubicBezTo>
                  <a:cubicBezTo>
                    <a:pt x="59" y="558"/>
                    <a:pt x="59" y="560"/>
                    <a:pt x="58" y="560"/>
                  </a:cubicBezTo>
                  <a:cubicBezTo>
                    <a:pt x="56" y="561"/>
                    <a:pt x="57" y="558"/>
                    <a:pt x="57" y="557"/>
                  </a:cubicBezTo>
                  <a:cubicBezTo>
                    <a:pt x="57" y="556"/>
                    <a:pt x="53" y="558"/>
                    <a:pt x="53" y="558"/>
                  </a:cubicBezTo>
                  <a:cubicBezTo>
                    <a:pt x="53" y="558"/>
                    <a:pt x="53" y="561"/>
                    <a:pt x="52" y="562"/>
                  </a:cubicBezTo>
                  <a:cubicBezTo>
                    <a:pt x="51" y="562"/>
                    <a:pt x="51" y="562"/>
                    <a:pt x="50" y="563"/>
                  </a:cubicBezTo>
                  <a:cubicBezTo>
                    <a:pt x="49" y="564"/>
                    <a:pt x="49" y="566"/>
                    <a:pt x="49" y="566"/>
                  </a:cubicBezTo>
                  <a:cubicBezTo>
                    <a:pt x="50" y="567"/>
                    <a:pt x="52" y="567"/>
                    <a:pt x="52" y="567"/>
                  </a:cubicBezTo>
                  <a:cubicBezTo>
                    <a:pt x="53" y="567"/>
                    <a:pt x="53" y="567"/>
                    <a:pt x="56" y="569"/>
                  </a:cubicBezTo>
                  <a:cubicBezTo>
                    <a:pt x="60" y="570"/>
                    <a:pt x="57" y="569"/>
                    <a:pt x="60" y="569"/>
                  </a:cubicBezTo>
                  <a:cubicBezTo>
                    <a:pt x="62" y="569"/>
                    <a:pt x="61" y="570"/>
                    <a:pt x="62" y="570"/>
                  </a:cubicBezTo>
                  <a:cubicBezTo>
                    <a:pt x="63" y="570"/>
                    <a:pt x="64" y="572"/>
                    <a:pt x="65" y="573"/>
                  </a:cubicBezTo>
                  <a:cubicBezTo>
                    <a:pt x="67" y="574"/>
                    <a:pt x="68" y="572"/>
                    <a:pt x="69" y="572"/>
                  </a:cubicBezTo>
                  <a:cubicBezTo>
                    <a:pt x="69" y="571"/>
                    <a:pt x="71" y="568"/>
                    <a:pt x="71" y="568"/>
                  </a:cubicBezTo>
                  <a:cubicBezTo>
                    <a:pt x="71" y="568"/>
                    <a:pt x="65" y="566"/>
                    <a:pt x="65" y="566"/>
                  </a:cubicBezTo>
                  <a:cubicBezTo>
                    <a:pt x="64" y="566"/>
                    <a:pt x="63" y="563"/>
                    <a:pt x="65" y="563"/>
                  </a:cubicBezTo>
                  <a:cubicBezTo>
                    <a:pt x="66" y="563"/>
                    <a:pt x="66" y="564"/>
                    <a:pt x="67" y="565"/>
                  </a:cubicBezTo>
                  <a:cubicBezTo>
                    <a:pt x="67" y="566"/>
                    <a:pt x="68" y="566"/>
                    <a:pt x="69" y="566"/>
                  </a:cubicBezTo>
                  <a:cubicBezTo>
                    <a:pt x="70" y="566"/>
                    <a:pt x="71" y="565"/>
                    <a:pt x="71" y="564"/>
                  </a:cubicBezTo>
                  <a:cubicBezTo>
                    <a:pt x="71" y="563"/>
                    <a:pt x="70" y="564"/>
                    <a:pt x="68" y="561"/>
                  </a:cubicBezTo>
                  <a:cubicBezTo>
                    <a:pt x="65" y="558"/>
                    <a:pt x="68" y="559"/>
                    <a:pt x="69" y="559"/>
                  </a:cubicBezTo>
                  <a:cubicBezTo>
                    <a:pt x="69" y="558"/>
                    <a:pt x="71" y="556"/>
                    <a:pt x="71" y="556"/>
                  </a:cubicBezTo>
                  <a:cubicBezTo>
                    <a:pt x="72" y="555"/>
                    <a:pt x="69" y="555"/>
                    <a:pt x="68" y="554"/>
                  </a:cubicBezTo>
                  <a:cubicBezTo>
                    <a:pt x="67" y="554"/>
                    <a:pt x="67" y="554"/>
                    <a:pt x="67" y="554"/>
                  </a:cubicBezTo>
                  <a:cubicBezTo>
                    <a:pt x="67" y="555"/>
                    <a:pt x="64" y="554"/>
                    <a:pt x="63" y="553"/>
                  </a:cubicBezTo>
                  <a:cubicBezTo>
                    <a:pt x="63" y="553"/>
                    <a:pt x="63" y="551"/>
                    <a:pt x="62" y="550"/>
                  </a:cubicBezTo>
                  <a:cubicBezTo>
                    <a:pt x="62" y="550"/>
                    <a:pt x="60" y="550"/>
                    <a:pt x="58" y="550"/>
                  </a:cubicBezTo>
                  <a:cubicBezTo>
                    <a:pt x="56" y="550"/>
                    <a:pt x="57" y="553"/>
                    <a:pt x="57" y="553"/>
                  </a:cubicBezTo>
                  <a:cubicBezTo>
                    <a:pt x="57" y="553"/>
                    <a:pt x="58" y="555"/>
                    <a:pt x="59" y="556"/>
                  </a:cubicBezTo>
                  <a:cubicBezTo>
                    <a:pt x="59" y="556"/>
                    <a:pt x="59" y="558"/>
                    <a:pt x="59" y="558"/>
                  </a:cubicBez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sp>
          <p:nvSpPr>
            <p:cNvPr id="71" name="Freeform 235">
              <a:extLst>
                <a:ext uri="{FF2B5EF4-FFF2-40B4-BE49-F238E27FC236}">
                  <a16:creationId xmlns:a16="http://schemas.microsoft.com/office/drawing/2014/main" id="{CEBA86A8-7A3F-417E-9581-5CD22DE60A43}"/>
                </a:ext>
              </a:extLst>
            </p:cNvPr>
            <p:cNvSpPr>
              <a:spLocks noEditPoints="1"/>
            </p:cNvSpPr>
            <p:nvPr/>
          </p:nvSpPr>
          <p:spPr bwMode="auto">
            <a:xfrm>
              <a:off x="8031808" y="1593291"/>
              <a:ext cx="1169794" cy="1439380"/>
            </a:xfrm>
            <a:custGeom>
              <a:avLst/>
              <a:gdLst>
                <a:gd name="T0" fmla="*/ 181 w 513"/>
                <a:gd name="T1" fmla="*/ 422 h 651"/>
                <a:gd name="T2" fmla="*/ 256 w 513"/>
                <a:gd name="T3" fmla="*/ 393 h 651"/>
                <a:gd name="T4" fmla="*/ 306 w 513"/>
                <a:gd name="T5" fmla="*/ 401 h 651"/>
                <a:gd name="T6" fmla="*/ 324 w 513"/>
                <a:gd name="T7" fmla="*/ 460 h 651"/>
                <a:gd name="T8" fmla="*/ 371 w 513"/>
                <a:gd name="T9" fmla="*/ 452 h 651"/>
                <a:gd name="T10" fmla="*/ 360 w 513"/>
                <a:gd name="T11" fmla="*/ 484 h 651"/>
                <a:gd name="T12" fmla="*/ 347 w 513"/>
                <a:gd name="T13" fmla="*/ 509 h 651"/>
                <a:gd name="T14" fmla="*/ 350 w 513"/>
                <a:gd name="T15" fmla="*/ 469 h 651"/>
                <a:gd name="T16" fmla="*/ 277 w 513"/>
                <a:gd name="T17" fmla="*/ 474 h 651"/>
                <a:gd name="T18" fmla="*/ 278 w 513"/>
                <a:gd name="T19" fmla="*/ 512 h 651"/>
                <a:gd name="T20" fmla="*/ 245 w 513"/>
                <a:gd name="T21" fmla="*/ 518 h 651"/>
                <a:gd name="T22" fmla="*/ 231 w 513"/>
                <a:gd name="T23" fmla="*/ 531 h 651"/>
                <a:gd name="T24" fmla="*/ 260 w 513"/>
                <a:gd name="T25" fmla="*/ 538 h 651"/>
                <a:gd name="T26" fmla="*/ 291 w 513"/>
                <a:gd name="T27" fmla="*/ 568 h 651"/>
                <a:gd name="T28" fmla="*/ 316 w 513"/>
                <a:gd name="T29" fmla="*/ 588 h 651"/>
                <a:gd name="T30" fmla="*/ 362 w 513"/>
                <a:gd name="T31" fmla="*/ 598 h 651"/>
                <a:gd name="T32" fmla="*/ 365 w 513"/>
                <a:gd name="T33" fmla="*/ 636 h 651"/>
                <a:gd name="T34" fmla="*/ 388 w 513"/>
                <a:gd name="T35" fmla="*/ 615 h 651"/>
                <a:gd name="T36" fmla="*/ 442 w 513"/>
                <a:gd name="T37" fmla="*/ 609 h 651"/>
                <a:gd name="T38" fmla="*/ 492 w 513"/>
                <a:gd name="T39" fmla="*/ 651 h 651"/>
                <a:gd name="T40" fmla="*/ 513 w 513"/>
                <a:gd name="T41" fmla="*/ 644 h 651"/>
                <a:gd name="T42" fmla="*/ 449 w 513"/>
                <a:gd name="T43" fmla="*/ 465 h 651"/>
                <a:gd name="T44" fmla="*/ 513 w 513"/>
                <a:gd name="T45" fmla="*/ 163 h 651"/>
                <a:gd name="T46" fmla="*/ 494 w 513"/>
                <a:gd name="T47" fmla="*/ 176 h 651"/>
                <a:gd name="T48" fmla="*/ 426 w 513"/>
                <a:gd name="T49" fmla="*/ 157 h 651"/>
                <a:gd name="T50" fmla="*/ 375 w 513"/>
                <a:gd name="T51" fmla="*/ 166 h 651"/>
                <a:gd name="T52" fmla="*/ 334 w 513"/>
                <a:gd name="T53" fmla="*/ 197 h 651"/>
                <a:gd name="T54" fmla="*/ 289 w 513"/>
                <a:gd name="T55" fmla="*/ 184 h 651"/>
                <a:gd name="T56" fmla="*/ 295 w 513"/>
                <a:gd name="T57" fmla="*/ 204 h 651"/>
                <a:gd name="T58" fmla="*/ 276 w 513"/>
                <a:gd name="T59" fmla="*/ 197 h 651"/>
                <a:gd name="T60" fmla="*/ 246 w 513"/>
                <a:gd name="T61" fmla="*/ 178 h 651"/>
                <a:gd name="T62" fmla="*/ 190 w 513"/>
                <a:gd name="T63" fmla="*/ 175 h 651"/>
                <a:gd name="T64" fmla="*/ 160 w 513"/>
                <a:gd name="T65" fmla="*/ 172 h 651"/>
                <a:gd name="T66" fmla="*/ 139 w 513"/>
                <a:gd name="T67" fmla="*/ 169 h 651"/>
                <a:gd name="T68" fmla="*/ 109 w 513"/>
                <a:gd name="T69" fmla="*/ 195 h 651"/>
                <a:gd name="T70" fmla="*/ 76 w 513"/>
                <a:gd name="T71" fmla="*/ 231 h 651"/>
                <a:gd name="T72" fmla="*/ 54 w 513"/>
                <a:gd name="T73" fmla="*/ 248 h 651"/>
                <a:gd name="T74" fmla="*/ 61 w 513"/>
                <a:gd name="T75" fmla="*/ 279 h 651"/>
                <a:gd name="T76" fmla="*/ 13 w 513"/>
                <a:gd name="T77" fmla="*/ 278 h 651"/>
                <a:gd name="T78" fmla="*/ 19 w 513"/>
                <a:gd name="T79" fmla="*/ 323 h 651"/>
                <a:gd name="T80" fmla="*/ 35 w 513"/>
                <a:gd name="T81" fmla="*/ 367 h 651"/>
                <a:gd name="T82" fmla="*/ 56 w 513"/>
                <a:gd name="T83" fmla="*/ 388 h 651"/>
                <a:gd name="T84" fmla="*/ 93 w 513"/>
                <a:gd name="T85" fmla="*/ 389 h 651"/>
                <a:gd name="T86" fmla="*/ 139 w 513"/>
                <a:gd name="T87" fmla="*/ 432 h 651"/>
                <a:gd name="T88" fmla="*/ 123 w 513"/>
                <a:gd name="T89" fmla="*/ 427 h 651"/>
                <a:gd name="T90" fmla="*/ 151 w 513"/>
                <a:gd name="T91" fmla="*/ 441 h 651"/>
                <a:gd name="T92" fmla="*/ 513 w 513"/>
                <a:gd name="T93" fmla="*/ 0 h 651"/>
                <a:gd name="T94" fmla="*/ 470 w 513"/>
                <a:gd name="T95" fmla="*/ 10 h 651"/>
                <a:gd name="T96" fmla="*/ 489 w 513"/>
                <a:gd name="T97" fmla="*/ 28 h 651"/>
                <a:gd name="T98" fmla="*/ 496 w 513"/>
                <a:gd name="T99" fmla="*/ 37 h 651"/>
                <a:gd name="T100" fmla="*/ 513 w 513"/>
                <a:gd name="T101" fmla="*/ 0 h 651"/>
                <a:gd name="T102" fmla="*/ 513 w 513"/>
                <a:gd name="T103" fmla="*/ 49 h 651"/>
                <a:gd name="T104" fmla="*/ 479 w 513"/>
                <a:gd name="T105" fmla="*/ 65 h 651"/>
                <a:gd name="T106" fmla="*/ 491 w 513"/>
                <a:gd name="T107" fmla="*/ 93 h 651"/>
                <a:gd name="T108" fmla="*/ 489 w 513"/>
                <a:gd name="T109" fmla="*/ 110 h 651"/>
                <a:gd name="T110" fmla="*/ 513 w 513"/>
                <a:gd name="T111" fmla="*/ 116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13" h="651">
                  <a:moveTo>
                    <a:pt x="151" y="441"/>
                  </a:moveTo>
                  <a:cubicBezTo>
                    <a:pt x="181" y="422"/>
                    <a:pt x="181" y="422"/>
                    <a:pt x="181" y="422"/>
                  </a:cubicBezTo>
                  <a:cubicBezTo>
                    <a:pt x="217" y="395"/>
                    <a:pt x="217" y="395"/>
                    <a:pt x="217" y="395"/>
                  </a:cubicBezTo>
                  <a:cubicBezTo>
                    <a:pt x="256" y="393"/>
                    <a:pt x="256" y="393"/>
                    <a:pt x="256" y="393"/>
                  </a:cubicBezTo>
                  <a:cubicBezTo>
                    <a:pt x="266" y="395"/>
                    <a:pt x="269" y="402"/>
                    <a:pt x="287" y="388"/>
                  </a:cubicBezTo>
                  <a:cubicBezTo>
                    <a:pt x="306" y="401"/>
                    <a:pt x="306" y="401"/>
                    <a:pt x="306" y="401"/>
                  </a:cubicBezTo>
                  <a:cubicBezTo>
                    <a:pt x="318" y="425"/>
                    <a:pt x="318" y="425"/>
                    <a:pt x="318" y="425"/>
                  </a:cubicBezTo>
                  <a:cubicBezTo>
                    <a:pt x="324" y="460"/>
                    <a:pt x="324" y="460"/>
                    <a:pt x="324" y="460"/>
                  </a:cubicBezTo>
                  <a:cubicBezTo>
                    <a:pt x="352" y="460"/>
                    <a:pt x="352" y="460"/>
                    <a:pt x="352" y="460"/>
                  </a:cubicBezTo>
                  <a:cubicBezTo>
                    <a:pt x="371" y="452"/>
                    <a:pt x="371" y="452"/>
                    <a:pt x="371" y="452"/>
                  </a:cubicBezTo>
                  <a:cubicBezTo>
                    <a:pt x="384" y="463"/>
                    <a:pt x="381" y="459"/>
                    <a:pt x="384" y="468"/>
                  </a:cubicBezTo>
                  <a:cubicBezTo>
                    <a:pt x="372" y="478"/>
                    <a:pt x="374" y="476"/>
                    <a:pt x="360" y="484"/>
                  </a:cubicBezTo>
                  <a:cubicBezTo>
                    <a:pt x="354" y="508"/>
                    <a:pt x="354" y="508"/>
                    <a:pt x="354" y="508"/>
                  </a:cubicBezTo>
                  <a:cubicBezTo>
                    <a:pt x="347" y="509"/>
                    <a:pt x="347" y="509"/>
                    <a:pt x="347" y="509"/>
                  </a:cubicBezTo>
                  <a:cubicBezTo>
                    <a:pt x="347" y="485"/>
                    <a:pt x="345" y="494"/>
                    <a:pt x="356" y="472"/>
                  </a:cubicBezTo>
                  <a:cubicBezTo>
                    <a:pt x="350" y="469"/>
                    <a:pt x="350" y="469"/>
                    <a:pt x="350" y="469"/>
                  </a:cubicBezTo>
                  <a:cubicBezTo>
                    <a:pt x="320" y="469"/>
                    <a:pt x="320" y="469"/>
                    <a:pt x="320" y="469"/>
                  </a:cubicBezTo>
                  <a:cubicBezTo>
                    <a:pt x="293" y="469"/>
                    <a:pt x="306" y="467"/>
                    <a:pt x="277" y="474"/>
                  </a:cubicBezTo>
                  <a:cubicBezTo>
                    <a:pt x="276" y="477"/>
                    <a:pt x="265" y="473"/>
                    <a:pt x="263" y="476"/>
                  </a:cubicBezTo>
                  <a:cubicBezTo>
                    <a:pt x="250" y="497"/>
                    <a:pt x="245" y="502"/>
                    <a:pt x="278" y="512"/>
                  </a:cubicBezTo>
                  <a:cubicBezTo>
                    <a:pt x="274" y="523"/>
                    <a:pt x="274" y="523"/>
                    <a:pt x="274" y="523"/>
                  </a:cubicBezTo>
                  <a:cubicBezTo>
                    <a:pt x="260" y="515"/>
                    <a:pt x="267" y="517"/>
                    <a:pt x="245" y="518"/>
                  </a:cubicBezTo>
                  <a:cubicBezTo>
                    <a:pt x="231" y="519"/>
                    <a:pt x="231" y="519"/>
                    <a:pt x="231" y="519"/>
                  </a:cubicBezTo>
                  <a:cubicBezTo>
                    <a:pt x="231" y="531"/>
                    <a:pt x="231" y="531"/>
                    <a:pt x="231" y="531"/>
                  </a:cubicBezTo>
                  <a:cubicBezTo>
                    <a:pt x="246" y="530"/>
                    <a:pt x="246" y="530"/>
                    <a:pt x="246" y="530"/>
                  </a:cubicBezTo>
                  <a:cubicBezTo>
                    <a:pt x="260" y="538"/>
                    <a:pt x="260" y="538"/>
                    <a:pt x="260" y="538"/>
                  </a:cubicBezTo>
                  <a:cubicBezTo>
                    <a:pt x="269" y="548"/>
                    <a:pt x="269" y="548"/>
                    <a:pt x="269" y="548"/>
                  </a:cubicBezTo>
                  <a:cubicBezTo>
                    <a:pt x="291" y="568"/>
                    <a:pt x="291" y="568"/>
                    <a:pt x="291" y="568"/>
                  </a:cubicBezTo>
                  <a:cubicBezTo>
                    <a:pt x="294" y="586"/>
                    <a:pt x="294" y="586"/>
                    <a:pt x="294" y="586"/>
                  </a:cubicBezTo>
                  <a:cubicBezTo>
                    <a:pt x="306" y="584"/>
                    <a:pt x="305" y="583"/>
                    <a:pt x="316" y="588"/>
                  </a:cubicBezTo>
                  <a:cubicBezTo>
                    <a:pt x="334" y="596"/>
                    <a:pt x="337" y="593"/>
                    <a:pt x="358" y="589"/>
                  </a:cubicBezTo>
                  <a:cubicBezTo>
                    <a:pt x="362" y="598"/>
                    <a:pt x="362" y="598"/>
                    <a:pt x="362" y="598"/>
                  </a:cubicBezTo>
                  <a:cubicBezTo>
                    <a:pt x="362" y="618"/>
                    <a:pt x="362" y="618"/>
                    <a:pt x="362" y="618"/>
                  </a:cubicBezTo>
                  <a:cubicBezTo>
                    <a:pt x="365" y="636"/>
                    <a:pt x="365" y="636"/>
                    <a:pt x="365" y="636"/>
                  </a:cubicBezTo>
                  <a:cubicBezTo>
                    <a:pt x="381" y="626"/>
                    <a:pt x="381" y="626"/>
                    <a:pt x="381" y="626"/>
                  </a:cubicBezTo>
                  <a:cubicBezTo>
                    <a:pt x="388" y="615"/>
                    <a:pt x="388" y="615"/>
                    <a:pt x="388" y="615"/>
                  </a:cubicBezTo>
                  <a:cubicBezTo>
                    <a:pt x="413" y="607"/>
                    <a:pt x="413" y="607"/>
                    <a:pt x="413" y="607"/>
                  </a:cubicBezTo>
                  <a:cubicBezTo>
                    <a:pt x="442" y="609"/>
                    <a:pt x="442" y="609"/>
                    <a:pt x="442" y="609"/>
                  </a:cubicBezTo>
                  <a:cubicBezTo>
                    <a:pt x="442" y="610"/>
                    <a:pt x="477" y="632"/>
                    <a:pt x="482" y="637"/>
                  </a:cubicBezTo>
                  <a:cubicBezTo>
                    <a:pt x="486" y="642"/>
                    <a:pt x="492" y="651"/>
                    <a:pt x="492" y="651"/>
                  </a:cubicBezTo>
                  <a:cubicBezTo>
                    <a:pt x="511" y="646"/>
                    <a:pt x="511" y="646"/>
                    <a:pt x="511" y="646"/>
                  </a:cubicBezTo>
                  <a:cubicBezTo>
                    <a:pt x="513" y="644"/>
                    <a:pt x="513" y="644"/>
                    <a:pt x="513" y="644"/>
                  </a:cubicBezTo>
                  <a:cubicBezTo>
                    <a:pt x="513" y="618"/>
                    <a:pt x="513" y="618"/>
                    <a:pt x="513" y="618"/>
                  </a:cubicBezTo>
                  <a:cubicBezTo>
                    <a:pt x="449" y="465"/>
                    <a:pt x="449" y="465"/>
                    <a:pt x="449" y="465"/>
                  </a:cubicBezTo>
                  <a:cubicBezTo>
                    <a:pt x="513" y="436"/>
                    <a:pt x="513" y="436"/>
                    <a:pt x="513" y="436"/>
                  </a:cubicBezTo>
                  <a:cubicBezTo>
                    <a:pt x="513" y="163"/>
                    <a:pt x="513" y="163"/>
                    <a:pt x="513" y="163"/>
                  </a:cubicBezTo>
                  <a:cubicBezTo>
                    <a:pt x="510" y="163"/>
                    <a:pt x="506" y="164"/>
                    <a:pt x="501" y="164"/>
                  </a:cubicBezTo>
                  <a:cubicBezTo>
                    <a:pt x="494" y="176"/>
                    <a:pt x="494" y="176"/>
                    <a:pt x="494" y="176"/>
                  </a:cubicBezTo>
                  <a:cubicBezTo>
                    <a:pt x="443" y="167"/>
                    <a:pt x="443" y="167"/>
                    <a:pt x="443" y="167"/>
                  </a:cubicBezTo>
                  <a:cubicBezTo>
                    <a:pt x="426" y="157"/>
                    <a:pt x="426" y="157"/>
                    <a:pt x="426" y="157"/>
                  </a:cubicBezTo>
                  <a:cubicBezTo>
                    <a:pt x="413" y="166"/>
                    <a:pt x="416" y="162"/>
                    <a:pt x="405" y="174"/>
                  </a:cubicBezTo>
                  <a:cubicBezTo>
                    <a:pt x="375" y="166"/>
                    <a:pt x="375" y="166"/>
                    <a:pt x="375" y="166"/>
                  </a:cubicBezTo>
                  <a:cubicBezTo>
                    <a:pt x="356" y="175"/>
                    <a:pt x="356" y="175"/>
                    <a:pt x="356" y="175"/>
                  </a:cubicBezTo>
                  <a:cubicBezTo>
                    <a:pt x="334" y="197"/>
                    <a:pt x="334" y="197"/>
                    <a:pt x="334" y="197"/>
                  </a:cubicBezTo>
                  <a:cubicBezTo>
                    <a:pt x="297" y="195"/>
                    <a:pt x="297" y="195"/>
                    <a:pt x="297" y="195"/>
                  </a:cubicBezTo>
                  <a:cubicBezTo>
                    <a:pt x="289" y="184"/>
                    <a:pt x="289" y="184"/>
                    <a:pt x="289" y="184"/>
                  </a:cubicBezTo>
                  <a:cubicBezTo>
                    <a:pt x="287" y="194"/>
                    <a:pt x="287" y="194"/>
                    <a:pt x="287" y="194"/>
                  </a:cubicBezTo>
                  <a:cubicBezTo>
                    <a:pt x="295" y="204"/>
                    <a:pt x="295" y="204"/>
                    <a:pt x="295" y="204"/>
                  </a:cubicBezTo>
                  <a:cubicBezTo>
                    <a:pt x="281" y="211"/>
                    <a:pt x="281" y="211"/>
                    <a:pt x="281" y="211"/>
                  </a:cubicBezTo>
                  <a:cubicBezTo>
                    <a:pt x="276" y="197"/>
                    <a:pt x="276" y="197"/>
                    <a:pt x="276" y="197"/>
                  </a:cubicBezTo>
                  <a:cubicBezTo>
                    <a:pt x="264" y="182"/>
                    <a:pt x="264" y="182"/>
                    <a:pt x="264" y="182"/>
                  </a:cubicBezTo>
                  <a:cubicBezTo>
                    <a:pt x="246" y="178"/>
                    <a:pt x="246" y="178"/>
                    <a:pt x="246" y="178"/>
                  </a:cubicBezTo>
                  <a:cubicBezTo>
                    <a:pt x="236" y="171"/>
                    <a:pt x="236" y="171"/>
                    <a:pt x="236" y="171"/>
                  </a:cubicBezTo>
                  <a:cubicBezTo>
                    <a:pt x="234" y="170"/>
                    <a:pt x="197" y="174"/>
                    <a:pt x="190" y="175"/>
                  </a:cubicBezTo>
                  <a:cubicBezTo>
                    <a:pt x="181" y="169"/>
                    <a:pt x="180" y="169"/>
                    <a:pt x="170" y="164"/>
                  </a:cubicBezTo>
                  <a:cubicBezTo>
                    <a:pt x="160" y="172"/>
                    <a:pt x="160" y="172"/>
                    <a:pt x="160" y="172"/>
                  </a:cubicBezTo>
                  <a:cubicBezTo>
                    <a:pt x="160" y="172"/>
                    <a:pt x="155" y="181"/>
                    <a:pt x="147" y="181"/>
                  </a:cubicBezTo>
                  <a:cubicBezTo>
                    <a:pt x="138" y="181"/>
                    <a:pt x="139" y="169"/>
                    <a:pt x="139" y="169"/>
                  </a:cubicBezTo>
                  <a:cubicBezTo>
                    <a:pt x="126" y="171"/>
                    <a:pt x="126" y="171"/>
                    <a:pt x="126" y="171"/>
                  </a:cubicBezTo>
                  <a:cubicBezTo>
                    <a:pt x="109" y="195"/>
                    <a:pt x="109" y="195"/>
                    <a:pt x="109" y="195"/>
                  </a:cubicBezTo>
                  <a:cubicBezTo>
                    <a:pt x="88" y="213"/>
                    <a:pt x="88" y="213"/>
                    <a:pt x="88" y="213"/>
                  </a:cubicBezTo>
                  <a:cubicBezTo>
                    <a:pt x="76" y="231"/>
                    <a:pt x="76" y="231"/>
                    <a:pt x="76" y="231"/>
                  </a:cubicBezTo>
                  <a:cubicBezTo>
                    <a:pt x="53" y="240"/>
                    <a:pt x="53" y="240"/>
                    <a:pt x="53" y="240"/>
                  </a:cubicBezTo>
                  <a:cubicBezTo>
                    <a:pt x="54" y="248"/>
                    <a:pt x="54" y="248"/>
                    <a:pt x="54" y="248"/>
                  </a:cubicBezTo>
                  <a:cubicBezTo>
                    <a:pt x="77" y="268"/>
                    <a:pt x="77" y="268"/>
                    <a:pt x="77" y="268"/>
                  </a:cubicBezTo>
                  <a:cubicBezTo>
                    <a:pt x="61" y="279"/>
                    <a:pt x="61" y="279"/>
                    <a:pt x="61" y="279"/>
                  </a:cubicBezTo>
                  <a:cubicBezTo>
                    <a:pt x="37" y="254"/>
                    <a:pt x="46" y="273"/>
                    <a:pt x="16" y="250"/>
                  </a:cubicBezTo>
                  <a:cubicBezTo>
                    <a:pt x="11" y="268"/>
                    <a:pt x="10" y="263"/>
                    <a:pt x="13" y="278"/>
                  </a:cubicBezTo>
                  <a:cubicBezTo>
                    <a:pt x="0" y="287"/>
                    <a:pt x="0" y="287"/>
                    <a:pt x="0" y="287"/>
                  </a:cubicBezTo>
                  <a:cubicBezTo>
                    <a:pt x="7" y="314"/>
                    <a:pt x="2" y="305"/>
                    <a:pt x="19" y="323"/>
                  </a:cubicBezTo>
                  <a:cubicBezTo>
                    <a:pt x="9" y="344"/>
                    <a:pt x="11" y="335"/>
                    <a:pt x="12" y="360"/>
                  </a:cubicBezTo>
                  <a:cubicBezTo>
                    <a:pt x="35" y="367"/>
                    <a:pt x="35" y="367"/>
                    <a:pt x="35" y="367"/>
                  </a:cubicBezTo>
                  <a:cubicBezTo>
                    <a:pt x="41" y="381"/>
                    <a:pt x="41" y="381"/>
                    <a:pt x="41" y="381"/>
                  </a:cubicBezTo>
                  <a:cubicBezTo>
                    <a:pt x="56" y="388"/>
                    <a:pt x="56" y="388"/>
                    <a:pt x="56" y="388"/>
                  </a:cubicBezTo>
                  <a:cubicBezTo>
                    <a:pt x="71" y="378"/>
                    <a:pt x="71" y="378"/>
                    <a:pt x="71" y="378"/>
                  </a:cubicBezTo>
                  <a:cubicBezTo>
                    <a:pt x="93" y="389"/>
                    <a:pt x="93" y="389"/>
                    <a:pt x="93" y="389"/>
                  </a:cubicBezTo>
                  <a:cubicBezTo>
                    <a:pt x="122" y="411"/>
                    <a:pt x="122" y="411"/>
                    <a:pt x="122" y="411"/>
                  </a:cubicBezTo>
                  <a:cubicBezTo>
                    <a:pt x="139" y="432"/>
                    <a:pt x="139" y="432"/>
                    <a:pt x="139" y="432"/>
                  </a:cubicBezTo>
                  <a:cubicBezTo>
                    <a:pt x="129" y="424"/>
                    <a:pt x="129" y="424"/>
                    <a:pt x="129" y="424"/>
                  </a:cubicBezTo>
                  <a:cubicBezTo>
                    <a:pt x="123" y="427"/>
                    <a:pt x="123" y="427"/>
                    <a:pt x="123" y="427"/>
                  </a:cubicBezTo>
                  <a:cubicBezTo>
                    <a:pt x="127" y="434"/>
                    <a:pt x="127" y="434"/>
                    <a:pt x="127" y="434"/>
                  </a:cubicBezTo>
                  <a:cubicBezTo>
                    <a:pt x="151" y="441"/>
                    <a:pt x="151" y="441"/>
                    <a:pt x="151" y="441"/>
                  </a:cubicBezTo>
                  <a:close/>
                  <a:moveTo>
                    <a:pt x="513" y="0"/>
                  </a:moveTo>
                  <a:cubicBezTo>
                    <a:pt x="513" y="0"/>
                    <a:pt x="513" y="0"/>
                    <a:pt x="513" y="0"/>
                  </a:cubicBezTo>
                  <a:cubicBezTo>
                    <a:pt x="499" y="5"/>
                    <a:pt x="499" y="5"/>
                    <a:pt x="499" y="5"/>
                  </a:cubicBezTo>
                  <a:cubicBezTo>
                    <a:pt x="497" y="5"/>
                    <a:pt x="469" y="1"/>
                    <a:pt x="470" y="10"/>
                  </a:cubicBezTo>
                  <a:cubicBezTo>
                    <a:pt x="471" y="15"/>
                    <a:pt x="476" y="16"/>
                    <a:pt x="476" y="16"/>
                  </a:cubicBezTo>
                  <a:cubicBezTo>
                    <a:pt x="489" y="28"/>
                    <a:pt x="489" y="28"/>
                    <a:pt x="489" y="28"/>
                  </a:cubicBezTo>
                  <a:cubicBezTo>
                    <a:pt x="488" y="35"/>
                    <a:pt x="488" y="35"/>
                    <a:pt x="488" y="35"/>
                  </a:cubicBezTo>
                  <a:cubicBezTo>
                    <a:pt x="496" y="37"/>
                    <a:pt x="496" y="37"/>
                    <a:pt x="496" y="37"/>
                  </a:cubicBezTo>
                  <a:cubicBezTo>
                    <a:pt x="513" y="37"/>
                    <a:pt x="513" y="37"/>
                    <a:pt x="513" y="37"/>
                  </a:cubicBezTo>
                  <a:cubicBezTo>
                    <a:pt x="513" y="0"/>
                    <a:pt x="513" y="0"/>
                    <a:pt x="513" y="0"/>
                  </a:cubicBezTo>
                  <a:close/>
                  <a:moveTo>
                    <a:pt x="513" y="49"/>
                  </a:moveTo>
                  <a:cubicBezTo>
                    <a:pt x="513" y="49"/>
                    <a:pt x="513" y="49"/>
                    <a:pt x="513" y="49"/>
                  </a:cubicBezTo>
                  <a:cubicBezTo>
                    <a:pt x="503" y="50"/>
                    <a:pt x="492" y="52"/>
                    <a:pt x="490" y="53"/>
                  </a:cubicBezTo>
                  <a:cubicBezTo>
                    <a:pt x="479" y="65"/>
                    <a:pt x="479" y="65"/>
                    <a:pt x="479" y="65"/>
                  </a:cubicBezTo>
                  <a:cubicBezTo>
                    <a:pt x="492" y="82"/>
                    <a:pt x="492" y="82"/>
                    <a:pt x="492" y="82"/>
                  </a:cubicBezTo>
                  <a:cubicBezTo>
                    <a:pt x="491" y="93"/>
                    <a:pt x="491" y="93"/>
                    <a:pt x="491" y="93"/>
                  </a:cubicBezTo>
                  <a:cubicBezTo>
                    <a:pt x="480" y="101"/>
                    <a:pt x="480" y="101"/>
                    <a:pt x="480" y="101"/>
                  </a:cubicBezTo>
                  <a:cubicBezTo>
                    <a:pt x="489" y="110"/>
                    <a:pt x="489" y="110"/>
                    <a:pt x="489" y="110"/>
                  </a:cubicBezTo>
                  <a:cubicBezTo>
                    <a:pt x="505" y="110"/>
                    <a:pt x="505" y="110"/>
                    <a:pt x="505" y="110"/>
                  </a:cubicBezTo>
                  <a:cubicBezTo>
                    <a:pt x="513" y="116"/>
                    <a:pt x="513" y="116"/>
                    <a:pt x="513" y="116"/>
                  </a:cubicBezTo>
                  <a:lnTo>
                    <a:pt x="513" y="49"/>
                  </a:lnTo>
                  <a:close/>
                </a:path>
              </a:pathLst>
            </a:custGeom>
            <a:grpFill/>
            <a:ln w="15875" cap="rnd">
              <a:solidFill>
                <a:schemeClr val="bg1"/>
              </a:solidFill>
            </a:ln>
          </p:spPr>
          <p:txBody>
            <a:bodyPr vert="horz" wrap="square" lIns="91440" tIns="45720" rIns="91440" bIns="45720" numCol="1" anchor="ctr" anchorCtr="0" compatLnSpc="1">
              <a:prstTxWarp prst="textNoShape">
                <a:avLst/>
              </a:prstTxWarp>
            </a:bodyPr>
            <a:lstStyle/>
            <a:p>
              <a:pPr algn="ctr"/>
              <a:endParaRPr lang="en-US" sz="1400" dirty="0">
                <a:solidFill>
                  <a:schemeClr val="bg1"/>
                </a:solidFill>
                <a:latin typeface="+mn-lt"/>
              </a:endParaRPr>
            </a:p>
          </p:txBody>
        </p:sp>
      </p:grpSp>
      <p:sp>
        <p:nvSpPr>
          <p:cNvPr id="75" name="Text Placeholder 3">
            <a:extLst>
              <a:ext uri="{FF2B5EF4-FFF2-40B4-BE49-F238E27FC236}">
                <a16:creationId xmlns:a16="http://schemas.microsoft.com/office/drawing/2014/main" id="{B527AE38-9305-4E80-8B61-4A8AB32C2BEF}"/>
              </a:ext>
            </a:extLst>
          </p:cNvPr>
          <p:cNvSpPr>
            <a:spLocks noGrp="1"/>
          </p:cNvSpPr>
          <p:nvPr>
            <p:ph type="body" sz="quarter" idx="28" hasCustomPrompt="1"/>
          </p:nvPr>
        </p:nvSpPr>
        <p:spPr>
          <a:xfrm>
            <a:off x="2006318" y="5757712"/>
            <a:ext cx="3322766" cy="582339"/>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 typeface="Arial" panose="020B0604020202020204" pitchFamily="34" charset="0"/>
              <a:buNone/>
              <a:tabLst/>
              <a:defRPr lang="en-US" sz="1200" smtClean="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4. </a:t>
            </a:r>
            <a:r>
              <a:rPr lang="en-US" noProof="0" dirty="0" err="1"/>
              <a:t>Mapa</a:t>
            </a:r>
            <a:r>
              <a:rPr lang="en-US" noProof="0" dirty="0"/>
              <a:t> </a:t>
            </a:r>
            <a:r>
              <a:rPr lang="en-US" noProof="0" dirty="0" err="1"/>
              <a:t>Nadpis</a:t>
            </a:r>
            <a:endParaRPr lang="en-US" noProof="0" dirty="0"/>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p>
        </p:txBody>
      </p:sp>
      <p:sp>
        <p:nvSpPr>
          <p:cNvPr id="25" name="Title Placeholder 1">
            <a:extLst>
              <a:ext uri="{FF2B5EF4-FFF2-40B4-BE49-F238E27FC236}">
                <a16:creationId xmlns:a16="http://schemas.microsoft.com/office/drawing/2014/main" id="{EC5C63F1-687D-4A57-872F-A01D5FA89880}"/>
              </a:ext>
            </a:extLst>
          </p:cNvPr>
          <p:cNvSpPr>
            <a:spLocks noGrp="1"/>
          </p:cNvSpPr>
          <p:nvPr>
            <p:ph type="title" hasCustomPrompt="1"/>
          </p:nvPr>
        </p:nvSpPr>
        <p:spPr>
          <a:xfrm>
            <a:off x="1524001" y="1985241"/>
            <a:ext cx="5035297"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mapa</a:t>
            </a:r>
            <a:r>
              <a:rPr lang="en-US" dirty="0"/>
              <a:t> /Europa</a:t>
            </a:r>
          </a:p>
        </p:txBody>
      </p:sp>
      <p:sp>
        <p:nvSpPr>
          <p:cNvPr id="77" name="Zástupný objekt pre text 6">
            <a:extLst>
              <a:ext uri="{FF2B5EF4-FFF2-40B4-BE49-F238E27FC236}">
                <a16:creationId xmlns:a16="http://schemas.microsoft.com/office/drawing/2014/main" id="{55429746-16A2-4CE1-A886-B4F197B26C2F}"/>
              </a:ext>
            </a:extLst>
          </p:cNvPr>
          <p:cNvSpPr>
            <a:spLocks noGrp="1"/>
          </p:cNvSpPr>
          <p:nvPr>
            <p:ph type="body" sz="quarter" idx="26" hasCustomPrompt="1"/>
          </p:nvPr>
        </p:nvSpPr>
        <p:spPr>
          <a:xfrm>
            <a:off x="1374339" y="2969071"/>
            <a:ext cx="417366" cy="417366"/>
          </a:xfrm>
          <a:prstGeom prst="ellipse">
            <a:avLst/>
          </a:prstGeom>
          <a:solidFill>
            <a:schemeClr val="accent6">
              <a:lumMod val="40000"/>
              <a:lumOff val="60000"/>
            </a:schemeClr>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1</a:t>
            </a:r>
            <a:endParaRPr lang="sk-SK" dirty="0"/>
          </a:p>
        </p:txBody>
      </p:sp>
      <p:sp>
        <p:nvSpPr>
          <p:cNvPr id="78" name="Zástupný objekt pre text 6">
            <a:extLst>
              <a:ext uri="{FF2B5EF4-FFF2-40B4-BE49-F238E27FC236}">
                <a16:creationId xmlns:a16="http://schemas.microsoft.com/office/drawing/2014/main" id="{24E60BA9-C75D-4926-8830-53C159C520A3}"/>
              </a:ext>
            </a:extLst>
          </p:cNvPr>
          <p:cNvSpPr>
            <a:spLocks noGrp="1"/>
          </p:cNvSpPr>
          <p:nvPr>
            <p:ph type="body" sz="quarter" idx="27" hasCustomPrompt="1"/>
          </p:nvPr>
        </p:nvSpPr>
        <p:spPr>
          <a:xfrm>
            <a:off x="1374339" y="3896301"/>
            <a:ext cx="417366" cy="417366"/>
          </a:xfrm>
          <a:prstGeom prst="ellipse">
            <a:avLst/>
          </a:prstGeom>
          <a:solidFill>
            <a:schemeClr val="accent6"/>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2</a:t>
            </a:r>
            <a:endParaRPr lang="sk-SK" dirty="0"/>
          </a:p>
        </p:txBody>
      </p:sp>
      <p:sp>
        <p:nvSpPr>
          <p:cNvPr id="79" name="Zástupný objekt pre text 6">
            <a:extLst>
              <a:ext uri="{FF2B5EF4-FFF2-40B4-BE49-F238E27FC236}">
                <a16:creationId xmlns:a16="http://schemas.microsoft.com/office/drawing/2014/main" id="{FF826CCC-F558-4E73-8EDF-0033861F467C}"/>
              </a:ext>
            </a:extLst>
          </p:cNvPr>
          <p:cNvSpPr>
            <a:spLocks noGrp="1"/>
          </p:cNvSpPr>
          <p:nvPr>
            <p:ph type="body" sz="quarter" idx="29" hasCustomPrompt="1"/>
          </p:nvPr>
        </p:nvSpPr>
        <p:spPr>
          <a:xfrm>
            <a:off x="1374339" y="4823531"/>
            <a:ext cx="417366" cy="417366"/>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3</a:t>
            </a:r>
            <a:endParaRPr lang="sk-SK" dirty="0"/>
          </a:p>
        </p:txBody>
      </p:sp>
      <p:sp>
        <p:nvSpPr>
          <p:cNvPr id="80" name="Zástupný objekt pre text 6">
            <a:extLst>
              <a:ext uri="{FF2B5EF4-FFF2-40B4-BE49-F238E27FC236}">
                <a16:creationId xmlns:a16="http://schemas.microsoft.com/office/drawing/2014/main" id="{6AFEA7E4-7D24-421D-A4C6-C0AA1B348CD5}"/>
              </a:ext>
            </a:extLst>
          </p:cNvPr>
          <p:cNvSpPr>
            <a:spLocks noGrp="1"/>
          </p:cNvSpPr>
          <p:nvPr>
            <p:ph type="body" sz="quarter" idx="31" hasCustomPrompt="1"/>
          </p:nvPr>
        </p:nvSpPr>
        <p:spPr>
          <a:xfrm>
            <a:off x="1374339" y="5750762"/>
            <a:ext cx="417366" cy="417366"/>
          </a:xfrm>
          <a:prstGeom prst="ellipse">
            <a:avLst/>
          </a:prstGeom>
          <a:solidFill>
            <a:schemeClr val="accent6">
              <a:lumMod val="50000"/>
            </a:schemeClr>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4</a:t>
            </a:r>
            <a:endParaRPr lang="sk-SK" dirty="0"/>
          </a:p>
        </p:txBody>
      </p:sp>
    </p:spTree>
    <p:extLst>
      <p:ext uri="{BB962C8B-B14F-4D97-AF65-F5344CB8AC3E}">
        <p14:creationId xmlns:p14="http://schemas.microsoft.com/office/powerpoint/2010/main" val="79493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5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30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750" fill="hold"/>
                                        <p:tgtEl>
                                          <p:spTgt spid="22"/>
                                        </p:tgtEl>
                                        <p:attrNameLst>
                                          <p:attrName>ppt_x</p:attrName>
                                        </p:attrNameLst>
                                      </p:cBhvr>
                                      <p:tavLst>
                                        <p:tav tm="0">
                                          <p:val>
                                            <p:strVal val="#ppt_x"/>
                                          </p:val>
                                        </p:tav>
                                        <p:tav tm="100000">
                                          <p:val>
                                            <p:strVal val="#ppt_x"/>
                                          </p:val>
                                        </p:tav>
                                      </p:tavLst>
                                    </p:anim>
                                    <p:anim calcmode="lin" valueType="num">
                                      <p:cBhvr additive="base">
                                        <p:cTn id="12" dur="75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3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50" fill="hold"/>
                                        <p:tgtEl>
                                          <p:spTgt spid="23"/>
                                        </p:tgtEl>
                                        <p:attrNameLst>
                                          <p:attrName>ppt_x</p:attrName>
                                        </p:attrNameLst>
                                      </p:cBhvr>
                                      <p:tavLst>
                                        <p:tav tm="0">
                                          <p:val>
                                            <p:strVal val="#ppt_x"/>
                                          </p:val>
                                        </p:tav>
                                        <p:tav tm="100000">
                                          <p:val>
                                            <p:strVal val="#ppt_x"/>
                                          </p:val>
                                        </p:tav>
                                      </p:tavLst>
                                    </p:anim>
                                    <p:anim calcmode="lin" valueType="num">
                                      <p:cBhvr additive="base">
                                        <p:cTn id="16" dur="75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1" decel="100000" fill="hold" nodeType="withEffect">
                                  <p:stCondLst>
                                    <p:cond delay="200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ppt_x"/>
                                          </p:val>
                                        </p:tav>
                                        <p:tav tm="100000">
                                          <p:val>
                                            <p:strVal val="#ppt_x"/>
                                          </p:val>
                                        </p:tav>
                                      </p:tavLst>
                                    </p:anim>
                                    <p:anim calcmode="lin" valueType="num">
                                      <p:cBhvr additive="base">
                                        <p:cTn id="20" dur="750" fill="hold"/>
                                        <p:tgtEl>
                                          <p:spTgt spid="24"/>
                                        </p:tgtEl>
                                        <p:attrNameLst>
                                          <p:attrName>ppt_y</p:attrName>
                                        </p:attrNameLst>
                                      </p:cBhvr>
                                      <p:tavLst>
                                        <p:tav tm="0">
                                          <p:val>
                                            <p:strVal val="0-#ppt_h/2"/>
                                          </p:val>
                                        </p:tav>
                                        <p:tav tm="100000">
                                          <p:val>
                                            <p:strVal val="#ppt_y"/>
                                          </p:val>
                                        </p:tav>
                                      </p:tavLst>
                                    </p:anim>
                                  </p:childTnLst>
                                </p:cTn>
                              </p:par>
                              <p:par>
                                <p:cTn id="21" presetID="2" presetClass="entr" presetSubtype="4" decel="100000" fill="hold" grpId="0" nodeType="withEffect">
                                  <p:stCondLst>
                                    <p:cond delay="125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ppt_x"/>
                                          </p:val>
                                        </p:tav>
                                        <p:tav tm="100000">
                                          <p:val>
                                            <p:strVal val="#ppt_x"/>
                                          </p:val>
                                        </p:tav>
                                      </p:tavLst>
                                    </p:anim>
                                    <p:anim calcmode="lin" valueType="num">
                                      <p:cBhvr additive="base">
                                        <p:cTn id="24" dur="10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400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750" fill="hold"/>
                                        <p:tgtEl>
                                          <p:spTgt spid="75"/>
                                        </p:tgtEl>
                                        <p:attrNameLst>
                                          <p:attrName>ppt_x</p:attrName>
                                        </p:attrNameLst>
                                      </p:cBhvr>
                                      <p:tavLst>
                                        <p:tav tm="0">
                                          <p:val>
                                            <p:strVal val="#ppt_x"/>
                                          </p:val>
                                        </p:tav>
                                        <p:tav tm="100000">
                                          <p:val>
                                            <p:strVal val="#ppt_x"/>
                                          </p:val>
                                        </p:tav>
                                      </p:tavLst>
                                    </p:anim>
                                    <p:anim calcmode="lin" valueType="num">
                                      <p:cBhvr additive="base">
                                        <p:cTn id="28" dur="750" fill="hold"/>
                                        <p:tgtEl>
                                          <p:spTgt spid="75"/>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375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2" presetClass="entr" presetSubtype="4" decel="100000" fill="hold" grpId="0" nodeType="withEffect">
                                  <p:stCondLst>
                                    <p:cond delay="2250"/>
                                  </p:stCondLst>
                                  <p:childTnLst>
                                    <p:set>
                                      <p:cBhvr>
                                        <p:cTn id="33" dur="1" fill="hold">
                                          <p:stCondLst>
                                            <p:cond delay="0"/>
                                          </p:stCondLst>
                                        </p:cTn>
                                        <p:tgtEl>
                                          <p:spTgt spid="77">
                                            <p:bg/>
                                          </p:spTgt>
                                        </p:tgtEl>
                                        <p:attrNameLst>
                                          <p:attrName>style.visibility</p:attrName>
                                        </p:attrNameLst>
                                      </p:cBhvr>
                                      <p:to>
                                        <p:strVal val="visible"/>
                                      </p:to>
                                    </p:set>
                                    <p:anim calcmode="lin" valueType="num">
                                      <p:cBhvr additive="base">
                                        <p:cTn id="34" dur="750" fill="hold"/>
                                        <p:tgtEl>
                                          <p:spTgt spid="77">
                                            <p:bg/>
                                          </p:spTgt>
                                        </p:tgtEl>
                                        <p:attrNameLst>
                                          <p:attrName>ppt_x</p:attrName>
                                        </p:attrNameLst>
                                      </p:cBhvr>
                                      <p:tavLst>
                                        <p:tav tm="0">
                                          <p:val>
                                            <p:strVal val="#ppt_x"/>
                                          </p:val>
                                        </p:tav>
                                        <p:tav tm="100000">
                                          <p:val>
                                            <p:strVal val="#ppt_x"/>
                                          </p:val>
                                        </p:tav>
                                      </p:tavLst>
                                    </p:anim>
                                    <p:anim calcmode="lin" valueType="num">
                                      <p:cBhvr additive="base">
                                        <p:cTn id="35" dur="750" fill="hold"/>
                                        <p:tgtEl>
                                          <p:spTgt spid="77">
                                            <p:bg/>
                                          </p:spTgt>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2750"/>
                                  </p:stCondLst>
                                  <p:childTnLst>
                                    <p:set>
                                      <p:cBhvr>
                                        <p:cTn id="37" dur="1" fill="hold">
                                          <p:stCondLst>
                                            <p:cond delay="0"/>
                                          </p:stCondLst>
                                        </p:cTn>
                                        <p:tgtEl>
                                          <p:spTgt spid="77">
                                            <p:txEl>
                                              <p:pRg st="0" end="0"/>
                                            </p:txEl>
                                          </p:spTgt>
                                        </p:tgtEl>
                                        <p:attrNameLst>
                                          <p:attrName>style.visibility</p:attrName>
                                        </p:attrNameLst>
                                      </p:cBhvr>
                                      <p:to>
                                        <p:strVal val="visible"/>
                                      </p:to>
                                    </p:set>
                                    <p:animEffect transition="in" filter="fade">
                                      <p:cBhvr>
                                        <p:cTn id="38" dur="500"/>
                                        <p:tgtEl>
                                          <p:spTgt spid="77">
                                            <p:txEl>
                                              <p:pRg st="0" end="0"/>
                                            </p:txEl>
                                          </p:spTgt>
                                        </p:tgtEl>
                                      </p:cBhvr>
                                    </p:animEffect>
                                  </p:childTnLst>
                                </p:cTn>
                              </p:par>
                              <p:par>
                                <p:cTn id="39" presetID="2" presetClass="entr" presetSubtype="4" decel="100000" fill="hold" grpId="0" nodeType="withEffect">
                                  <p:stCondLst>
                                    <p:cond delay="2750"/>
                                  </p:stCondLst>
                                  <p:childTnLst>
                                    <p:set>
                                      <p:cBhvr>
                                        <p:cTn id="40" dur="1" fill="hold">
                                          <p:stCondLst>
                                            <p:cond delay="0"/>
                                          </p:stCondLst>
                                        </p:cTn>
                                        <p:tgtEl>
                                          <p:spTgt spid="78">
                                            <p:bg/>
                                          </p:spTgt>
                                        </p:tgtEl>
                                        <p:attrNameLst>
                                          <p:attrName>style.visibility</p:attrName>
                                        </p:attrNameLst>
                                      </p:cBhvr>
                                      <p:to>
                                        <p:strVal val="visible"/>
                                      </p:to>
                                    </p:set>
                                    <p:anim calcmode="lin" valueType="num">
                                      <p:cBhvr additive="base">
                                        <p:cTn id="41" dur="750" fill="hold"/>
                                        <p:tgtEl>
                                          <p:spTgt spid="78">
                                            <p:bg/>
                                          </p:spTgt>
                                        </p:tgtEl>
                                        <p:attrNameLst>
                                          <p:attrName>ppt_x</p:attrName>
                                        </p:attrNameLst>
                                      </p:cBhvr>
                                      <p:tavLst>
                                        <p:tav tm="0">
                                          <p:val>
                                            <p:strVal val="#ppt_x"/>
                                          </p:val>
                                        </p:tav>
                                        <p:tav tm="100000">
                                          <p:val>
                                            <p:strVal val="#ppt_x"/>
                                          </p:val>
                                        </p:tav>
                                      </p:tavLst>
                                    </p:anim>
                                    <p:anim calcmode="lin" valueType="num">
                                      <p:cBhvr additive="base">
                                        <p:cTn id="42" dur="750" fill="hold"/>
                                        <p:tgtEl>
                                          <p:spTgt spid="78">
                                            <p:bg/>
                                          </p:spTgt>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3250"/>
                                  </p:stCondLst>
                                  <p:childTnLst>
                                    <p:set>
                                      <p:cBhvr>
                                        <p:cTn id="44" dur="1" fill="hold">
                                          <p:stCondLst>
                                            <p:cond delay="0"/>
                                          </p:stCondLst>
                                        </p:cTn>
                                        <p:tgtEl>
                                          <p:spTgt spid="78">
                                            <p:txEl>
                                              <p:pRg st="0" end="0"/>
                                            </p:txEl>
                                          </p:spTgt>
                                        </p:tgtEl>
                                        <p:attrNameLst>
                                          <p:attrName>style.visibility</p:attrName>
                                        </p:attrNameLst>
                                      </p:cBhvr>
                                      <p:to>
                                        <p:strVal val="visible"/>
                                      </p:to>
                                    </p:set>
                                    <p:animEffect transition="in" filter="fade">
                                      <p:cBhvr>
                                        <p:cTn id="45" dur="500"/>
                                        <p:tgtEl>
                                          <p:spTgt spid="78">
                                            <p:txEl>
                                              <p:pRg st="0" end="0"/>
                                            </p:txEl>
                                          </p:spTgt>
                                        </p:tgtEl>
                                      </p:cBhvr>
                                    </p:animEffect>
                                  </p:childTnLst>
                                </p:cTn>
                              </p:par>
                              <p:par>
                                <p:cTn id="46" presetID="2" presetClass="entr" presetSubtype="4" decel="100000" fill="hold" grpId="0" nodeType="withEffect">
                                  <p:stCondLst>
                                    <p:cond delay="3250"/>
                                  </p:stCondLst>
                                  <p:childTnLst>
                                    <p:set>
                                      <p:cBhvr>
                                        <p:cTn id="47" dur="1" fill="hold">
                                          <p:stCondLst>
                                            <p:cond delay="0"/>
                                          </p:stCondLst>
                                        </p:cTn>
                                        <p:tgtEl>
                                          <p:spTgt spid="79">
                                            <p:bg/>
                                          </p:spTgt>
                                        </p:tgtEl>
                                        <p:attrNameLst>
                                          <p:attrName>style.visibility</p:attrName>
                                        </p:attrNameLst>
                                      </p:cBhvr>
                                      <p:to>
                                        <p:strVal val="visible"/>
                                      </p:to>
                                    </p:set>
                                    <p:anim calcmode="lin" valueType="num">
                                      <p:cBhvr additive="base">
                                        <p:cTn id="48" dur="750" fill="hold"/>
                                        <p:tgtEl>
                                          <p:spTgt spid="79">
                                            <p:bg/>
                                          </p:spTgt>
                                        </p:tgtEl>
                                        <p:attrNameLst>
                                          <p:attrName>ppt_x</p:attrName>
                                        </p:attrNameLst>
                                      </p:cBhvr>
                                      <p:tavLst>
                                        <p:tav tm="0">
                                          <p:val>
                                            <p:strVal val="#ppt_x"/>
                                          </p:val>
                                        </p:tav>
                                        <p:tav tm="100000">
                                          <p:val>
                                            <p:strVal val="#ppt_x"/>
                                          </p:val>
                                        </p:tav>
                                      </p:tavLst>
                                    </p:anim>
                                    <p:anim calcmode="lin" valueType="num">
                                      <p:cBhvr additive="base">
                                        <p:cTn id="49" dur="750" fill="hold"/>
                                        <p:tgtEl>
                                          <p:spTgt spid="79">
                                            <p:bg/>
                                          </p:spTgt>
                                        </p:tgtEl>
                                        <p:attrNameLst>
                                          <p:attrName>ppt_y</p:attrName>
                                        </p:attrNameLst>
                                      </p:cBhvr>
                                      <p:tavLst>
                                        <p:tav tm="0">
                                          <p:val>
                                            <p:strVal val="1+#ppt_h/2"/>
                                          </p:val>
                                        </p:tav>
                                        <p:tav tm="100000">
                                          <p:val>
                                            <p:strVal val="#ppt_y"/>
                                          </p:val>
                                        </p:tav>
                                      </p:tavLst>
                                    </p:anim>
                                  </p:childTnLst>
                                </p:cTn>
                              </p:par>
                              <p:par>
                                <p:cTn id="50" presetID="10" presetClass="entr" presetSubtype="0" fill="hold" grpId="0" nodeType="withEffect">
                                  <p:stCondLst>
                                    <p:cond delay="3750"/>
                                  </p:stCondLst>
                                  <p:childTnLst>
                                    <p:set>
                                      <p:cBhvr>
                                        <p:cTn id="51" dur="1" fill="hold">
                                          <p:stCondLst>
                                            <p:cond delay="0"/>
                                          </p:stCondLst>
                                        </p:cTn>
                                        <p:tgtEl>
                                          <p:spTgt spid="79">
                                            <p:txEl>
                                              <p:pRg st="0" end="0"/>
                                            </p:txEl>
                                          </p:spTgt>
                                        </p:tgtEl>
                                        <p:attrNameLst>
                                          <p:attrName>style.visibility</p:attrName>
                                        </p:attrNameLst>
                                      </p:cBhvr>
                                      <p:to>
                                        <p:strVal val="visible"/>
                                      </p:to>
                                    </p:set>
                                    <p:animEffect transition="in" filter="fade">
                                      <p:cBhvr>
                                        <p:cTn id="52" dur="500"/>
                                        <p:tgtEl>
                                          <p:spTgt spid="79">
                                            <p:txEl>
                                              <p:pRg st="0" end="0"/>
                                            </p:txEl>
                                          </p:spTgt>
                                        </p:tgtEl>
                                      </p:cBhvr>
                                    </p:animEffect>
                                  </p:childTnLst>
                                </p:cTn>
                              </p:par>
                              <p:par>
                                <p:cTn id="53" presetID="2" presetClass="entr" presetSubtype="4" decel="100000" fill="hold" grpId="0" nodeType="withEffect">
                                  <p:stCondLst>
                                    <p:cond delay="3750"/>
                                  </p:stCondLst>
                                  <p:childTnLst>
                                    <p:set>
                                      <p:cBhvr>
                                        <p:cTn id="54" dur="1" fill="hold">
                                          <p:stCondLst>
                                            <p:cond delay="0"/>
                                          </p:stCondLst>
                                        </p:cTn>
                                        <p:tgtEl>
                                          <p:spTgt spid="80">
                                            <p:bg/>
                                          </p:spTgt>
                                        </p:tgtEl>
                                        <p:attrNameLst>
                                          <p:attrName>style.visibility</p:attrName>
                                        </p:attrNameLst>
                                      </p:cBhvr>
                                      <p:to>
                                        <p:strVal val="visible"/>
                                      </p:to>
                                    </p:set>
                                    <p:anim calcmode="lin" valueType="num">
                                      <p:cBhvr additive="base">
                                        <p:cTn id="55" dur="750" fill="hold"/>
                                        <p:tgtEl>
                                          <p:spTgt spid="80">
                                            <p:bg/>
                                          </p:spTgt>
                                        </p:tgtEl>
                                        <p:attrNameLst>
                                          <p:attrName>ppt_x</p:attrName>
                                        </p:attrNameLst>
                                      </p:cBhvr>
                                      <p:tavLst>
                                        <p:tav tm="0">
                                          <p:val>
                                            <p:strVal val="#ppt_x"/>
                                          </p:val>
                                        </p:tav>
                                        <p:tav tm="100000">
                                          <p:val>
                                            <p:strVal val="#ppt_x"/>
                                          </p:val>
                                        </p:tav>
                                      </p:tavLst>
                                    </p:anim>
                                    <p:anim calcmode="lin" valueType="num">
                                      <p:cBhvr additive="base">
                                        <p:cTn id="56" dur="750" fill="hold"/>
                                        <p:tgtEl>
                                          <p:spTgt spid="80">
                                            <p:bg/>
                                          </p:spTgt>
                                        </p:tgtEl>
                                        <p:attrNameLst>
                                          <p:attrName>ppt_y</p:attrName>
                                        </p:attrNameLst>
                                      </p:cBhvr>
                                      <p:tavLst>
                                        <p:tav tm="0">
                                          <p:val>
                                            <p:strVal val="1+#ppt_h/2"/>
                                          </p:val>
                                        </p:tav>
                                        <p:tav tm="100000">
                                          <p:val>
                                            <p:strVal val="#ppt_y"/>
                                          </p:val>
                                        </p:tav>
                                      </p:tavLst>
                                    </p:anim>
                                  </p:childTnLst>
                                </p:cTn>
                              </p:par>
                              <p:par>
                                <p:cTn id="57" presetID="10" presetClass="entr" presetSubtype="0" fill="hold" grpId="0" nodeType="withEffect">
                                  <p:stCondLst>
                                    <p:cond delay="4250"/>
                                  </p:stCondLst>
                                  <p:childTnLst>
                                    <p:set>
                                      <p:cBhvr>
                                        <p:cTn id="58" dur="1" fill="hold">
                                          <p:stCondLst>
                                            <p:cond delay="0"/>
                                          </p:stCondLst>
                                        </p:cTn>
                                        <p:tgtEl>
                                          <p:spTgt spid="80">
                                            <p:txEl>
                                              <p:pRg st="0" end="0"/>
                                            </p:txEl>
                                          </p:spTgt>
                                        </p:tgtEl>
                                        <p:attrNameLst>
                                          <p:attrName>style.visibility</p:attrName>
                                        </p:attrNameLst>
                                      </p:cBhvr>
                                      <p:to>
                                        <p:strVal val="visible"/>
                                      </p:to>
                                    </p:set>
                                    <p:animEffect transition="in" filter="fade">
                                      <p:cBhvr>
                                        <p:cTn id="59" dur="500"/>
                                        <p:tgtEl>
                                          <p:spTgt spid="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tmplLst>
          <p:tmpl>
            <p:tnLst>
              <p:par>
                <p:cTn presetID="2" presetClass="entr" presetSubtype="4"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1+#ppt_h/2"/>
                          </p:val>
                        </p:tav>
                        <p:tav tm="100000">
                          <p:val>
                            <p:strVal val="#ppt_y"/>
                          </p:val>
                        </p:tav>
                      </p:tavLst>
                    </p:anim>
                  </p:childTnLst>
                </p:cTn>
              </p:par>
            </p:tnLst>
          </p:tmpl>
        </p:tmplLst>
      </p:bldP>
      <p:bldP spid="22" grpId="0">
        <p:tmplLst>
          <p:tmpl>
            <p:tnLst>
              <p:par>
                <p:cTn presetID="2" presetClass="entr" presetSubtype="4" decel="100000" fill="hold" nodeType="withEffect">
                  <p:stCondLst>
                    <p:cond delay="30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ppt_x"/>
                          </p:val>
                        </p:tav>
                        <p:tav tm="100000">
                          <p:val>
                            <p:strVal val="#ppt_x"/>
                          </p:val>
                        </p:tav>
                      </p:tavLst>
                    </p:anim>
                    <p:anim calcmode="lin" valueType="num">
                      <p:cBhvr additive="base">
                        <p:cTn dur="750" fill="hold"/>
                        <p:tgtEl>
                          <p:spTgt spid="22"/>
                        </p:tgtEl>
                        <p:attrNameLst>
                          <p:attrName>ppt_y</p:attrName>
                        </p:attrNameLst>
                      </p:cBhvr>
                      <p:tavLst>
                        <p:tav tm="0">
                          <p:val>
                            <p:strVal val="1+#ppt_h/2"/>
                          </p:val>
                        </p:tav>
                        <p:tav tm="100000">
                          <p:val>
                            <p:strVal val="#ppt_y"/>
                          </p:val>
                        </p:tav>
                      </p:tavLst>
                    </p:anim>
                  </p:childTnLst>
                </p:cTn>
              </p:par>
            </p:tnLst>
          </p:tmpl>
        </p:tmplLst>
      </p:bldP>
      <p:bldP spid="23" grpId="0">
        <p:tmplLst>
          <p:tmpl>
            <p:tnLst>
              <p:par>
                <p:cTn presetID="2" presetClass="entr" presetSubtype="4" decel="100000" fill="hold" nodeType="withEffect">
                  <p:stCondLst>
                    <p:cond delay="3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ppt_x"/>
                          </p:val>
                        </p:tav>
                        <p:tav tm="100000">
                          <p:val>
                            <p:strVal val="#ppt_x"/>
                          </p:val>
                        </p:tav>
                      </p:tavLst>
                    </p:anim>
                    <p:anim calcmode="lin" valueType="num">
                      <p:cBhvr additive="base">
                        <p:cTn dur="750" fill="hold"/>
                        <p:tgtEl>
                          <p:spTgt spid="23"/>
                        </p:tgtEl>
                        <p:attrNameLst>
                          <p:attrName>ppt_y</p:attrName>
                        </p:attrNameLst>
                      </p:cBhvr>
                      <p:tavLst>
                        <p:tav tm="0">
                          <p:val>
                            <p:strVal val="1+#ppt_h/2"/>
                          </p:val>
                        </p:tav>
                        <p:tav tm="100000">
                          <p:val>
                            <p:strVal val="#ppt_y"/>
                          </p:val>
                        </p:tav>
                      </p:tavLst>
                    </p:anim>
                  </p:childTnLst>
                </p:cTn>
              </p:par>
            </p:tnLst>
          </p:tmpl>
        </p:tmplLst>
      </p:bldP>
      <p:bldP spid="75" grpId="0">
        <p:tmplLst>
          <p:tmpl>
            <p:tnLst>
              <p:par>
                <p:cTn presetID="2" presetClass="entr" presetSubtype="4" decel="100000" fill="hold" nodeType="withEffect">
                  <p:stCondLst>
                    <p:cond delay="4000"/>
                  </p:stCondLst>
                  <p:childTnLst>
                    <p:set>
                      <p:cBhvr>
                        <p:cTn dur="1" fill="hold">
                          <p:stCondLst>
                            <p:cond delay="0"/>
                          </p:stCondLst>
                        </p:cTn>
                        <p:tgtEl>
                          <p:spTgt spid="75"/>
                        </p:tgtEl>
                        <p:attrNameLst>
                          <p:attrName>style.visibility</p:attrName>
                        </p:attrNameLst>
                      </p:cBhvr>
                      <p:to>
                        <p:strVal val="visible"/>
                      </p:to>
                    </p:set>
                    <p:anim calcmode="lin" valueType="num">
                      <p:cBhvr additive="base">
                        <p:cTn dur="750" fill="hold"/>
                        <p:tgtEl>
                          <p:spTgt spid="75"/>
                        </p:tgtEl>
                        <p:attrNameLst>
                          <p:attrName>ppt_x</p:attrName>
                        </p:attrNameLst>
                      </p:cBhvr>
                      <p:tavLst>
                        <p:tav tm="0">
                          <p:val>
                            <p:strVal val="#ppt_x"/>
                          </p:val>
                        </p:tav>
                        <p:tav tm="100000">
                          <p:val>
                            <p:strVal val="#ppt_x"/>
                          </p:val>
                        </p:tav>
                      </p:tavLst>
                    </p:anim>
                    <p:anim calcmode="lin" valueType="num">
                      <p:cBhvr additive="base">
                        <p:cTn dur="750" fill="hold"/>
                        <p:tgtEl>
                          <p:spTgt spid="75"/>
                        </p:tgtEl>
                        <p:attrNameLst>
                          <p:attrName>ppt_y</p:attrName>
                        </p:attrNameLst>
                      </p:cBhvr>
                      <p:tavLst>
                        <p:tav tm="0">
                          <p:val>
                            <p:strVal val="1+#ppt_h/2"/>
                          </p:val>
                        </p:tav>
                        <p:tav tm="100000">
                          <p:val>
                            <p:strVal val="#ppt_y"/>
                          </p:val>
                        </p:tav>
                      </p:tavLst>
                    </p:anim>
                  </p:childTnLst>
                </p:cTn>
              </p:par>
            </p:tnLst>
          </p:tmpl>
        </p:tmplLst>
      </p:bldP>
      <p:bldP spid="25" grpId="0"/>
      <p:bldP spid="77" grpId="0" uiExpand="1" build="p" animBg="1">
        <p:tmplLst>
          <p:tmpl>
            <p:tnLst>
              <p:par>
                <p:cTn presetID="2" presetClass="entr" presetSubtype="4" decel="100000" fill="hold" nodeType="withEffect">
                  <p:stCondLst>
                    <p:cond delay="225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750" fill="hold"/>
                        <p:tgtEl>
                          <p:spTgt spid="77"/>
                        </p:tgtEl>
                        <p:attrNameLst>
                          <p:attrName>ppt_x</p:attrName>
                        </p:attrNameLst>
                      </p:cBhvr>
                      <p:tavLst>
                        <p:tav tm="0">
                          <p:val>
                            <p:strVal val="#ppt_x"/>
                          </p:val>
                        </p:tav>
                        <p:tav tm="100000">
                          <p:val>
                            <p:strVal val="#ppt_x"/>
                          </p:val>
                        </p:tav>
                      </p:tavLst>
                    </p:anim>
                    <p:anim calcmode="lin" valueType="num">
                      <p:cBhvr additive="base">
                        <p:cTn dur="750" fill="hold"/>
                        <p:tgtEl>
                          <p:spTgt spid="77"/>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2750"/>
                  </p:stCondLst>
                  <p:childTnLst>
                    <p:set>
                      <p:cBhvr>
                        <p:cTn dur="1" fill="hold">
                          <p:stCondLst>
                            <p:cond delay="0"/>
                          </p:stCondLst>
                        </p:cTn>
                        <p:tgtEl>
                          <p:spTgt spid="77"/>
                        </p:tgtEl>
                        <p:attrNameLst>
                          <p:attrName>style.visibility</p:attrName>
                        </p:attrNameLst>
                      </p:cBhvr>
                      <p:to>
                        <p:strVal val="visible"/>
                      </p:to>
                    </p:set>
                    <p:animEffect transition="in" filter="fade">
                      <p:cBhvr>
                        <p:cTn dur="500"/>
                        <p:tgtEl>
                          <p:spTgt spid="77"/>
                        </p:tgtEl>
                      </p:cBhvr>
                    </p:animEffect>
                  </p:childTnLst>
                </p:cTn>
              </p:par>
            </p:tnLst>
          </p:tmpl>
        </p:tmplLst>
      </p:bldP>
      <p:bldP spid="78" grpId="0" uiExpand="1" build="p" animBg="1">
        <p:tmplLst>
          <p:tmpl>
            <p:tnLst>
              <p:par>
                <p:cTn presetID="2" presetClass="entr" presetSubtype="4" decel="100000" fill="hold" nodeType="withEffect">
                  <p:stCondLst>
                    <p:cond delay="275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750" fill="hold"/>
                        <p:tgtEl>
                          <p:spTgt spid="78"/>
                        </p:tgtEl>
                        <p:attrNameLst>
                          <p:attrName>ppt_x</p:attrName>
                        </p:attrNameLst>
                      </p:cBhvr>
                      <p:tavLst>
                        <p:tav tm="0">
                          <p:val>
                            <p:strVal val="#ppt_x"/>
                          </p:val>
                        </p:tav>
                        <p:tav tm="100000">
                          <p:val>
                            <p:strVal val="#ppt_x"/>
                          </p:val>
                        </p:tav>
                      </p:tavLst>
                    </p:anim>
                    <p:anim calcmode="lin" valueType="num">
                      <p:cBhvr additive="base">
                        <p:cTn dur="750" fill="hold"/>
                        <p:tgtEl>
                          <p:spTgt spid="78"/>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250"/>
                  </p:stCondLst>
                  <p:childTnLst>
                    <p:set>
                      <p:cBhvr>
                        <p:cTn dur="1" fill="hold">
                          <p:stCondLst>
                            <p:cond delay="0"/>
                          </p:stCondLst>
                        </p:cTn>
                        <p:tgtEl>
                          <p:spTgt spid="78"/>
                        </p:tgtEl>
                        <p:attrNameLst>
                          <p:attrName>style.visibility</p:attrName>
                        </p:attrNameLst>
                      </p:cBhvr>
                      <p:to>
                        <p:strVal val="visible"/>
                      </p:to>
                    </p:set>
                    <p:animEffect transition="in" filter="fade">
                      <p:cBhvr>
                        <p:cTn dur="500"/>
                        <p:tgtEl>
                          <p:spTgt spid="78"/>
                        </p:tgtEl>
                      </p:cBhvr>
                    </p:animEffect>
                  </p:childTnLst>
                </p:cTn>
              </p:par>
            </p:tnLst>
          </p:tmpl>
        </p:tmplLst>
      </p:bldP>
      <p:bldP spid="79" grpId="0" uiExpand="1" build="p" animBg="1">
        <p:tmplLst>
          <p:tmpl>
            <p:tnLst>
              <p:par>
                <p:cTn presetID="2" presetClass="entr" presetSubtype="4" decel="100000" fill="hold" nodeType="withEffect">
                  <p:stCondLst>
                    <p:cond delay="3250"/>
                  </p:stCondLst>
                  <p:childTnLst>
                    <p:set>
                      <p:cBhvr>
                        <p:cTn dur="1" fill="hold">
                          <p:stCondLst>
                            <p:cond delay="0"/>
                          </p:stCondLst>
                        </p:cTn>
                        <p:tgtEl>
                          <p:spTgt spid="79"/>
                        </p:tgtEl>
                        <p:attrNameLst>
                          <p:attrName>style.visibility</p:attrName>
                        </p:attrNameLst>
                      </p:cBhvr>
                      <p:to>
                        <p:strVal val="visible"/>
                      </p:to>
                    </p:set>
                    <p:anim calcmode="lin" valueType="num">
                      <p:cBhvr additive="base">
                        <p:cTn dur="750" fill="hold"/>
                        <p:tgtEl>
                          <p:spTgt spid="79"/>
                        </p:tgtEl>
                        <p:attrNameLst>
                          <p:attrName>ppt_x</p:attrName>
                        </p:attrNameLst>
                      </p:cBhvr>
                      <p:tavLst>
                        <p:tav tm="0">
                          <p:val>
                            <p:strVal val="#ppt_x"/>
                          </p:val>
                        </p:tav>
                        <p:tav tm="100000">
                          <p:val>
                            <p:strVal val="#ppt_x"/>
                          </p:val>
                        </p:tav>
                      </p:tavLst>
                    </p:anim>
                    <p:anim calcmode="lin" valueType="num">
                      <p:cBhvr additive="base">
                        <p:cTn dur="750" fill="hold"/>
                        <p:tgtEl>
                          <p:spTgt spid="79"/>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750"/>
                  </p:stCondLst>
                  <p:childTnLst>
                    <p:set>
                      <p:cBhvr>
                        <p:cTn dur="1" fill="hold">
                          <p:stCondLst>
                            <p:cond delay="0"/>
                          </p:stCondLst>
                        </p:cTn>
                        <p:tgtEl>
                          <p:spTgt spid="79"/>
                        </p:tgtEl>
                        <p:attrNameLst>
                          <p:attrName>style.visibility</p:attrName>
                        </p:attrNameLst>
                      </p:cBhvr>
                      <p:to>
                        <p:strVal val="visible"/>
                      </p:to>
                    </p:set>
                    <p:animEffect transition="in" filter="fade">
                      <p:cBhvr>
                        <p:cTn dur="500"/>
                        <p:tgtEl>
                          <p:spTgt spid="79"/>
                        </p:tgtEl>
                      </p:cBhvr>
                    </p:animEffect>
                  </p:childTnLst>
                </p:cTn>
              </p:par>
            </p:tnLst>
          </p:tmpl>
        </p:tmplLst>
      </p:bldP>
      <p:bldP spid="80" grpId="0" uiExpand="1" build="p" animBg="1">
        <p:tmplLst>
          <p:tmpl>
            <p:tnLst>
              <p:par>
                <p:cTn presetID="2" presetClass="entr" presetSubtype="4" decel="100000" fill="hold" nodeType="withEffect">
                  <p:stCondLst>
                    <p:cond delay="375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750" fill="hold"/>
                        <p:tgtEl>
                          <p:spTgt spid="80"/>
                        </p:tgtEl>
                        <p:attrNameLst>
                          <p:attrName>ppt_x</p:attrName>
                        </p:attrNameLst>
                      </p:cBhvr>
                      <p:tavLst>
                        <p:tav tm="0">
                          <p:val>
                            <p:strVal val="#ppt_x"/>
                          </p:val>
                        </p:tav>
                        <p:tav tm="100000">
                          <p:val>
                            <p:strVal val="#ppt_x"/>
                          </p:val>
                        </p:tav>
                      </p:tavLst>
                    </p:anim>
                    <p:anim calcmode="lin" valueType="num">
                      <p:cBhvr additive="base">
                        <p:cTn dur="750" fill="hold"/>
                        <p:tgtEl>
                          <p:spTgt spid="80"/>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4250"/>
                  </p:stCondLst>
                  <p:childTnLst>
                    <p:set>
                      <p:cBhvr>
                        <p:cTn dur="1" fill="hold">
                          <p:stCondLst>
                            <p:cond delay="0"/>
                          </p:stCondLst>
                        </p:cTn>
                        <p:tgtEl>
                          <p:spTgt spid="80"/>
                        </p:tgtEl>
                        <p:attrNameLst>
                          <p:attrName>style.visibility</p:attrName>
                        </p:attrNameLst>
                      </p:cBhvr>
                      <p:to>
                        <p:strVal val="visible"/>
                      </p:to>
                    </p:set>
                    <p:animEffect transition="in" filter="fade">
                      <p:cBhvr>
                        <p:cTn dur="500"/>
                        <p:tgtEl>
                          <p:spTgt spid="80"/>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9_Infografika mapa /Sveta">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pic>
        <p:nvPicPr>
          <p:cNvPr id="5" name="Grafický objekt 4">
            <a:extLst>
              <a:ext uri="{FF2B5EF4-FFF2-40B4-BE49-F238E27FC236}">
                <a16:creationId xmlns:a16="http://schemas.microsoft.com/office/drawing/2014/main" id="{23A1A19A-1E3C-480E-A264-101940A4254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615380" y="1330476"/>
            <a:ext cx="9576620" cy="5805825"/>
          </a:xfrm>
          <a:prstGeom prst="rect">
            <a:avLst/>
          </a:prstGeom>
        </p:spPr>
      </p:pic>
      <p:sp>
        <p:nvSpPr>
          <p:cNvPr id="28" name="Text Placeholder 3">
            <a:extLst>
              <a:ext uri="{FF2B5EF4-FFF2-40B4-BE49-F238E27FC236}">
                <a16:creationId xmlns:a16="http://schemas.microsoft.com/office/drawing/2014/main" id="{FD3C5B8C-A425-4D54-9B1E-EBEDB13E31BD}"/>
              </a:ext>
            </a:extLst>
          </p:cNvPr>
          <p:cNvSpPr>
            <a:spLocks noGrp="1"/>
          </p:cNvSpPr>
          <p:nvPr>
            <p:ph type="body" sz="quarter" idx="19" hasCustomPrompt="1"/>
          </p:nvPr>
        </p:nvSpPr>
        <p:spPr>
          <a:xfrm>
            <a:off x="1531620" y="4719270"/>
            <a:ext cx="2650647" cy="14687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massa. Fusce posuere, magna sed pulvinar ultricies, purus lectus malesuada libero, sit amet commodo magna eros quis urna.</a:t>
            </a:r>
          </a:p>
          <a:p>
            <a:pPr lvl="0"/>
            <a:r>
              <a:rPr lang="sk-SK" noProof="0" dirty="0" err="1"/>
              <a:t>Nunc</a:t>
            </a:r>
            <a:r>
              <a:rPr lang="sk-SK" noProof="0" dirty="0"/>
              <a:t> viverra imperdiet enim. </a:t>
            </a:r>
          </a:p>
        </p:txBody>
      </p:sp>
      <p:sp>
        <p:nvSpPr>
          <p:cNvPr id="31" name="Zástupný objekt pre text 6">
            <a:extLst>
              <a:ext uri="{FF2B5EF4-FFF2-40B4-BE49-F238E27FC236}">
                <a16:creationId xmlns:a16="http://schemas.microsoft.com/office/drawing/2014/main" id="{17D3876D-6D30-45D0-A7FA-329E3B6A9932}"/>
              </a:ext>
            </a:extLst>
          </p:cNvPr>
          <p:cNvSpPr>
            <a:spLocks noGrp="1"/>
          </p:cNvSpPr>
          <p:nvPr>
            <p:ph type="body" sz="quarter" idx="25"/>
          </p:nvPr>
        </p:nvSpPr>
        <p:spPr>
          <a:xfrm>
            <a:off x="3663120" y="3454075"/>
            <a:ext cx="402109" cy="402109"/>
          </a:xfrm>
          <a:prstGeom prst="ellipse">
            <a:avLst/>
          </a:prstGeom>
          <a:solidFill>
            <a:schemeClr val="accent6">
              <a:lumMod val="60000"/>
              <a:lumOff val="40000"/>
            </a:schemeClr>
          </a:solidFill>
          <a:ln w="15875">
            <a:noFill/>
          </a:ln>
        </p:spPr>
        <p:txBody>
          <a:bodyPr>
            <a:noAutofit/>
          </a:bodyPr>
          <a:lstStyle>
            <a:lvl1pPr marL="0" indent="0" algn="ctr">
              <a:lnSpc>
                <a:spcPct val="120000"/>
              </a:lnSpc>
              <a:spcBef>
                <a:spcPts val="1200"/>
              </a:spcBef>
              <a:buNone/>
              <a:defRPr sz="1600">
                <a:solidFill>
                  <a:schemeClr val="bg1"/>
                </a:solidFill>
                <a:latin typeface="Calibri" panose="020F0502020204030204" pitchFamily="34" charset="0"/>
                <a:cs typeface="Calibri" panose="020F0502020204030204" pitchFamily="34" charset="0"/>
              </a:defRPr>
            </a:lvl1pPr>
          </a:lstStyle>
          <a:p>
            <a:pPr lvl="0"/>
            <a:endParaRPr lang="sk-SK" dirty="0"/>
          </a:p>
        </p:txBody>
      </p:sp>
      <p:sp>
        <p:nvSpPr>
          <p:cNvPr id="32" name="Zástupný objekt pre text 6">
            <a:extLst>
              <a:ext uri="{FF2B5EF4-FFF2-40B4-BE49-F238E27FC236}">
                <a16:creationId xmlns:a16="http://schemas.microsoft.com/office/drawing/2014/main" id="{4EDBF731-5012-411A-BC4E-B51BA1D41134}"/>
              </a:ext>
            </a:extLst>
          </p:cNvPr>
          <p:cNvSpPr>
            <a:spLocks noGrp="1"/>
          </p:cNvSpPr>
          <p:nvPr>
            <p:ph type="body" sz="quarter" idx="26"/>
          </p:nvPr>
        </p:nvSpPr>
        <p:spPr>
          <a:xfrm>
            <a:off x="7712154" y="3072321"/>
            <a:ext cx="454788" cy="454788"/>
          </a:xfrm>
          <a:prstGeom prst="ellipse">
            <a:avLst/>
          </a:prstGeom>
          <a:solidFill>
            <a:schemeClr val="accent6"/>
          </a:solidFill>
          <a:ln w="15875">
            <a:noFill/>
          </a:ln>
        </p:spPr>
        <p:txBody>
          <a:bodyPr>
            <a:noAutofit/>
          </a:bodyPr>
          <a:lstStyle>
            <a:lvl1pPr marL="0" indent="0" algn="ctr">
              <a:lnSpc>
                <a:spcPct val="120000"/>
              </a:lnSpc>
              <a:spcBef>
                <a:spcPts val="1200"/>
              </a:spcBef>
              <a:buNone/>
              <a:defRPr sz="1600">
                <a:solidFill>
                  <a:schemeClr val="bg1"/>
                </a:solidFill>
                <a:latin typeface="Calibri" panose="020F0502020204030204" pitchFamily="34" charset="0"/>
                <a:cs typeface="Calibri" panose="020F0502020204030204" pitchFamily="34" charset="0"/>
              </a:defRPr>
            </a:lvl1pPr>
          </a:lstStyle>
          <a:p>
            <a:pPr lvl="0"/>
            <a:endParaRPr lang="sk-SK" dirty="0"/>
          </a:p>
        </p:txBody>
      </p:sp>
      <p:sp>
        <p:nvSpPr>
          <p:cNvPr id="33" name="Zástupný objekt pre text 6">
            <a:extLst>
              <a:ext uri="{FF2B5EF4-FFF2-40B4-BE49-F238E27FC236}">
                <a16:creationId xmlns:a16="http://schemas.microsoft.com/office/drawing/2014/main" id="{380DEF01-FEE2-435A-B10A-20A77240E0AC}"/>
              </a:ext>
            </a:extLst>
          </p:cNvPr>
          <p:cNvSpPr>
            <a:spLocks noGrp="1"/>
          </p:cNvSpPr>
          <p:nvPr>
            <p:ph type="body" sz="quarter" idx="27"/>
          </p:nvPr>
        </p:nvSpPr>
        <p:spPr>
          <a:xfrm>
            <a:off x="8547125" y="3181498"/>
            <a:ext cx="380565" cy="380565"/>
          </a:xfrm>
          <a:prstGeom prst="ellipse">
            <a:avLst/>
          </a:prstGeom>
          <a:solidFill>
            <a:schemeClr val="accent3"/>
          </a:solidFill>
          <a:ln w="15875">
            <a:noFill/>
          </a:ln>
        </p:spPr>
        <p:txBody>
          <a:bodyPr>
            <a:noAutofit/>
          </a:bodyPr>
          <a:lstStyle>
            <a:lvl1pPr marL="0" indent="0" algn="ctr">
              <a:lnSpc>
                <a:spcPct val="120000"/>
              </a:lnSpc>
              <a:spcBef>
                <a:spcPts val="1200"/>
              </a:spcBef>
              <a:buNone/>
              <a:defRPr sz="1600">
                <a:solidFill>
                  <a:schemeClr val="bg1"/>
                </a:solidFill>
                <a:latin typeface="Calibri" panose="020F0502020204030204" pitchFamily="34" charset="0"/>
                <a:cs typeface="Calibri" panose="020F0502020204030204" pitchFamily="34" charset="0"/>
              </a:defRPr>
            </a:lvl1pPr>
          </a:lstStyle>
          <a:p>
            <a:pPr lvl="0"/>
            <a:endParaRPr lang="sk-SK" dirty="0"/>
          </a:p>
        </p:txBody>
      </p:sp>
      <p:sp>
        <p:nvSpPr>
          <p:cNvPr id="34" name="Title Placeholder 1">
            <a:extLst>
              <a:ext uri="{FF2B5EF4-FFF2-40B4-BE49-F238E27FC236}">
                <a16:creationId xmlns:a16="http://schemas.microsoft.com/office/drawing/2014/main" id="{70FF50B4-8256-4C49-964C-66097C2A5DD5}"/>
              </a:ext>
            </a:extLst>
          </p:cNvPr>
          <p:cNvSpPr>
            <a:spLocks noGrp="1"/>
          </p:cNvSpPr>
          <p:nvPr>
            <p:ph type="title" hasCustomPrompt="1"/>
          </p:nvPr>
        </p:nvSpPr>
        <p:spPr>
          <a:xfrm>
            <a:off x="5322513" y="761804"/>
            <a:ext cx="6282676" cy="748788"/>
          </a:xfrm>
          <a:prstGeom prst="rect">
            <a:avLst/>
          </a:prstGeom>
        </p:spPr>
        <p:txBody>
          <a:bodyPr vert="horz" lIns="0" tIns="0" rIns="0" bIns="0" rtlCol="0" anchor="t">
            <a:normAutofit/>
          </a:bodyPr>
          <a:lstStyle>
            <a:lvl1pPr algn="ctr">
              <a:defRPr sz="2800" baseline="0">
                <a:latin typeface="+mn-lt"/>
              </a:defRPr>
            </a:lvl1pPr>
          </a:lstStyle>
          <a:p>
            <a:r>
              <a:rPr lang="en-US" dirty="0" err="1"/>
              <a:t>Infografika</a:t>
            </a:r>
            <a:r>
              <a:rPr lang="en-US" dirty="0"/>
              <a:t> </a:t>
            </a:r>
            <a:r>
              <a:rPr lang="en-US" dirty="0" err="1"/>
              <a:t>mapa</a:t>
            </a:r>
            <a:r>
              <a:rPr lang="en-US" dirty="0"/>
              <a:t> /Sveta</a:t>
            </a:r>
          </a:p>
        </p:txBody>
      </p:sp>
      <p:grpSp>
        <p:nvGrpSpPr>
          <p:cNvPr id="35" name="Group 10">
            <a:extLst>
              <a:ext uri="{FF2B5EF4-FFF2-40B4-BE49-F238E27FC236}">
                <a16:creationId xmlns:a16="http://schemas.microsoft.com/office/drawing/2014/main" id="{4EE6D2A4-9C63-4CDB-8F62-908FE47DDB48}"/>
              </a:ext>
            </a:extLst>
          </p:cNvPr>
          <p:cNvGrpSpPr/>
          <p:nvPr userDrawn="1"/>
        </p:nvGrpSpPr>
        <p:grpSpPr>
          <a:xfrm>
            <a:off x="1524000" y="4066616"/>
            <a:ext cx="793212" cy="276517"/>
            <a:chOff x="1524000" y="3808773"/>
            <a:chExt cx="793212" cy="276517"/>
          </a:xfrm>
        </p:grpSpPr>
        <p:sp>
          <p:nvSpPr>
            <p:cNvPr id="36" name="TextBox 11">
              <a:extLst>
                <a:ext uri="{FF2B5EF4-FFF2-40B4-BE49-F238E27FC236}">
                  <a16:creationId xmlns:a16="http://schemas.microsoft.com/office/drawing/2014/main" id="{BCC3F5E0-00B1-4C35-809C-7E12FA89F308}"/>
                </a:ext>
              </a:extLst>
            </p:cNvPr>
            <p:cNvSpPr txBox="1"/>
            <p:nvPr/>
          </p:nvSpPr>
          <p:spPr>
            <a:xfrm>
              <a:off x="1524000" y="3931402"/>
              <a:ext cx="318998"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MAPA</a:t>
              </a:r>
            </a:p>
          </p:txBody>
        </p:sp>
        <p:cxnSp>
          <p:nvCxnSpPr>
            <p:cNvPr id="37" name="Straight Connector 12">
              <a:extLst>
                <a:ext uri="{FF2B5EF4-FFF2-40B4-BE49-F238E27FC236}">
                  <a16:creationId xmlns:a16="http://schemas.microsoft.com/office/drawing/2014/main" id="{1E3A5CD6-3561-45CB-B2AB-C38868CE612C}"/>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836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par>
                                <p:cTn id="12" presetID="10" presetClass="entr" presetSubtype="0" fill="hold" nodeType="withEffect">
                                  <p:stCondLst>
                                    <p:cond delay="375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2" presetClass="entr" presetSubtype="4" decel="100000" fill="hold" grpId="0" nodeType="withEffect">
                                  <p:stCondLst>
                                    <p:cond delay="125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ppt_x"/>
                                          </p:val>
                                        </p:tav>
                                        <p:tav tm="100000">
                                          <p:val>
                                            <p:strVal val="#ppt_x"/>
                                          </p:val>
                                        </p:tav>
                                      </p:tavLst>
                                    </p:anim>
                                    <p:anim calcmode="lin" valueType="num">
                                      <p:cBhvr additive="base">
                                        <p:cTn id="18" dur="1000" fill="hold"/>
                                        <p:tgtEl>
                                          <p:spTgt spid="34"/>
                                        </p:tgtEl>
                                        <p:attrNameLst>
                                          <p:attrName>ppt_y</p:attrName>
                                        </p:attrNameLst>
                                      </p:cBhvr>
                                      <p:tavLst>
                                        <p:tav tm="0">
                                          <p:val>
                                            <p:strVal val="1+#ppt_h/2"/>
                                          </p:val>
                                        </p:tav>
                                        <p:tav tm="100000">
                                          <p:val>
                                            <p:strVal val="#ppt_y"/>
                                          </p:val>
                                        </p:tav>
                                      </p:tavLst>
                                    </p:anim>
                                  </p:childTnLst>
                                </p:cTn>
                              </p:par>
                              <p:par>
                                <p:cTn id="19" presetID="22" presetClass="entr" presetSubtype="4" fill="hold"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par>
                                <p:cTn id="22" presetID="6" presetClass="entr" presetSubtype="32" fill="hold" grpId="0" nodeType="withEffect">
                                  <p:stCondLst>
                                    <p:cond delay="4000"/>
                                  </p:stCondLst>
                                  <p:childTnLst>
                                    <p:set>
                                      <p:cBhvr>
                                        <p:cTn id="23" dur="1" fill="hold">
                                          <p:stCondLst>
                                            <p:cond delay="0"/>
                                          </p:stCondLst>
                                        </p:cTn>
                                        <p:tgtEl>
                                          <p:spTgt spid="31"/>
                                        </p:tgtEl>
                                        <p:attrNameLst>
                                          <p:attrName>style.visibility</p:attrName>
                                        </p:attrNameLst>
                                      </p:cBhvr>
                                      <p:to>
                                        <p:strVal val="visible"/>
                                      </p:to>
                                    </p:set>
                                    <p:animEffect transition="in" filter="circle(out)">
                                      <p:cBhvr>
                                        <p:cTn id="24" dur="1000"/>
                                        <p:tgtEl>
                                          <p:spTgt spid="31"/>
                                        </p:tgtEl>
                                      </p:cBhvr>
                                    </p:animEffect>
                                  </p:childTnLst>
                                </p:cTn>
                              </p:par>
                              <p:par>
                                <p:cTn id="25" presetID="6" presetClass="entr" presetSubtype="32" fill="hold" grpId="0" nodeType="withEffect">
                                  <p:stCondLst>
                                    <p:cond delay="4250"/>
                                  </p:stCondLst>
                                  <p:childTnLst>
                                    <p:set>
                                      <p:cBhvr>
                                        <p:cTn id="26" dur="1" fill="hold">
                                          <p:stCondLst>
                                            <p:cond delay="0"/>
                                          </p:stCondLst>
                                        </p:cTn>
                                        <p:tgtEl>
                                          <p:spTgt spid="32"/>
                                        </p:tgtEl>
                                        <p:attrNameLst>
                                          <p:attrName>style.visibility</p:attrName>
                                        </p:attrNameLst>
                                      </p:cBhvr>
                                      <p:to>
                                        <p:strVal val="visible"/>
                                      </p:to>
                                    </p:set>
                                    <p:animEffect transition="in" filter="circle(out)">
                                      <p:cBhvr>
                                        <p:cTn id="27" dur="1000"/>
                                        <p:tgtEl>
                                          <p:spTgt spid="32"/>
                                        </p:tgtEl>
                                      </p:cBhvr>
                                    </p:animEffect>
                                  </p:childTnLst>
                                </p:cTn>
                              </p:par>
                              <p:par>
                                <p:cTn id="28" presetID="6" presetClass="entr" presetSubtype="32" fill="hold" grpId="0" nodeType="withEffect">
                                  <p:stCondLst>
                                    <p:cond delay="4500"/>
                                  </p:stCondLst>
                                  <p:childTnLst>
                                    <p:set>
                                      <p:cBhvr>
                                        <p:cTn id="29" dur="1" fill="hold">
                                          <p:stCondLst>
                                            <p:cond delay="0"/>
                                          </p:stCondLst>
                                        </p:cTn>
                                        <p:tgtEl>
                                          <p:spTgt spid="33"/>
                                        </p:tgtEl>
                                        <p:attrNameLst>
                                          <p:attrName>style.visibility</p:attrName>
                                        </p:attrNameLst>
                                      </p:cBhvr>
                                      <p:to>
                                        <p:strVal val="visible"/>
                                      </p:to>
                                    </p:set>
                                    <p:animEffect transition="in" filter="circle(out)">
                                      <p:cBhvr>
                                        <p:cTn id="3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tmplLst>
          <p:tmpl>
            <p:tnLst>
              <p:par>
                <p:cTn presetID="22" presetClass="entr" presetSubtype="4" fill="hold" nodeType="withEffect">
                  <p:stCondLst>
                    <p:cond delay="2250"/>
                  </p:st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31" grpId="0" animBg="1">
        <p:tmplLst>
          <p:tmpl>
            <p:tnLst>
              <p:par>
                <p:cTn presetID="6" presetClass="entr" presetSubtype="32" fill="hold" nodeType="withEffect">
                  <p:stCondLst>
                    <p:cond delay="4000"/>
                  </p:stCondLst>
                  <p:childTnLst>
                    <p:set>
                      <p:cBhvr>
                        <p:cTn dur="1" fill="hold">
                          <p:stCondLst>
                            <p:cond delay="0"/>
                          </p:stCondLst>
                        </p:cTn>
                        <p:tgtEl>
                          <p:spTgt spid="31"/>
                        </p:tgtEl>
                        <p:attrNameLst>
                          <p:attrName>style.visibility</p:attrName>
                        </p:attrNameLst>
                      </p:cBhvr>
                      <p:to>
                        <p:strVal val="visible"/>
                      </p:to>
                    </p:set>
                    <p:animEffect transition="in" filter="circle(out)">
                      <p:cBhvr>
                        <p:cTn dur="1000"/>
                        <p:tgtEl>
                          <p:spTgt spid="31"/>
                        </p:tgtEl>
                      </p:cBhvr>
                    </p:animEffect>
                  </p:childTnLst>
                </p:cTn>
              </p:par>
            </p:tnLst>
          </p:tmpl>
        </p:tmplLst>
      </p:bldP>
      <p:bldP spid="32" grpId="0" animBg="1">
        <p:tmplLst>
          <p:tmpl>
            <p:tnLst>
              <p:par>
                <p:cTn presetID="6" presetClass="entr" presetSubtype="32" fill="hold" nodeType="withEffect">
                  <p:stCondLst>
                    <p:cond delay="4250"/>
                  </p:stCondLst>
                  <p:childTnLst>
                    <p:set>
                      <p:cBhvr>
                        <p:cTn dur="1" fill="hold">
                          <p:stCondLst>
                            <p:cond delay="0"/>
                          </p:stCondLst>
                        </p:cTn>
                        <p:tgtEl>
                          <p:spTgt spid="32"/>
                        </p:tgtEl>
                        <p:attrNameLst>
                          <p:attrName>style.visibility</p:attrName>
                        </p:attrNameLst>
                      </p:cBhvr>
                      <p:to>
                        <p:strVal val="visible"/>
                      </p:to>
                    </p:set>
                    <p:animEffect transition="in" filter="circle(out)">
                      <p:cBhvr>
                        <p:cTn dur="1000"/>
                        <p:tgtEl>
                          <p:spTgt spid="32"/>
                        </p:tgtEl>
                      </p:cBhvr>
                    </p:animEffect>
                  </p:childTnLst>
                </p:cTn>
              </p:par>
            </p:tnLst>
          </p:tmpl>
        </p:tmplLst>
      </p:bldP>
      <p:bldP spid="33" grpId="0" animBg="1">
        <p:tmplLst>
          <p:tmpl>
            <p:tnLst>
              <p:par>
                <p:cTn presetID="6" presetClass="entr" presetSubtype="32" fill="hold" nodeType="withEffect">
                  <p:stCondLst>
                    <p:cond delay="4500"/>
                  </p:stCondLst>
                  <p:childTnLst>
                    <p:set>
                      <p:cBhvr>
                        <p:cTn dur="1" fill="hold">
                          <p:stCondLst>
                            <p:cond delay="0"/>
                          </p:stCondLst>
                        </p:cTn>
                        <p:tgtEl>
                          <p:spTgt spid="33"/>
                        </p:tgtEl>
                        <p:attrNameLst>
                          <p:attrName>style.visibility</p:attrName>
                        </p:attrNameLst>
                      </p:cBhvr>
                      <p:to>
                        <p:strVal val="visible"/>
                      </p:to>
                    </p:set>
                    <p:animEffect transition="in" filter="circle(out)">
                      <p:cBhvr>
                        <p:cTn dur="1000"/>
                        <p:tgtEl>
                          <p:spTgt spid="33"/>
                        </p:tgtEl>
                      </p:cBhvr>
                    </p:animEffect>
                  </p:childTnLst>
                </p:cTn>
              </p:par>
            </p:tnLst>
          </p:tmpl>
        </p:tmplLst>
      </p:bldP>
      <p:bldP spid="3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2_Title 2 Slide - Uvod">
    <p:spTree>
      <p:nvGrpSpPr>
        <p:cNvPr id="1" name=""/>
        <p:cNvGrpSpPr/>
        <p:nvPr/>
      </p:nvGrpSpPr>
      <p:grpSpPr>
        <a:xfrm>
          <a:off x="0" y="0"/>
          <a:ext cx="0" cy="0"/>
          <a:chOff x="0" y="0"/>
          <a:chExt cx="0" cy="0"/>
        </a:xfrm>
      </p:grpSpPr>
      <p:sp>
        <p:nvSpPr>
          <p:cNvPr id="11" name="Obdélník 10">
            <a:extLst>
              <a:ext uri="{FF2B5EF4-FFF2-40B4-BE49-F238E27FC236}">
                <a16:creationId xmlns:a16="http://schemas.microsoft.com/office/drawing/2014/main" id="{9E756E4E-E0F3-4FC4-97E5-904BB741CC6F}"/>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Pentagon 6">
            <a:extLst>
              <a:ext uri="{FF2B5EF4-FFF2-40B4-BE49-F238E27FC236}">
                <a16:creationId xmlns:a16="http://schemas.microsoft.com/office/drawing/2014/main" id="{10CDF1BD-1B16-4937-A4ED-928C75753419}"/>
              </a:ext>
            </a:extLst>
          </p:cNvPr>
          <p:cNvSpPr/>
          <p:nvPr userDrawn="1"/>
        </p:nvSpPr>
        <p:spPr>
          <a:xfrm>
            <a:off x="0" y="0"/>
            <a:ext cx="12191999" cy="4842379"/>
          </a:xfrm>
          <a:prstGeom prst="homePlate">
            <a:avLst>
              <a:gd name="adj" fmla="val 0"/>
            </a:avLst>
          </a:prstGeom>
          <a:solidFill>
            <a:srgbClr val="ECECEC">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p>
            <a:endParaRPr lang="en-US" sz="1333" dirty="0">
              <a:solidFill>
                <a:schemeClr val="bg2"/>
              </a:solidFill>
              <a:latin typeface="Roboto Regular" charset="0"/>
            </a:endParaRPr>
          </a:p>
        </p:txBody>
      </p:sp>
      <p:sp>
        <p:nvSpPr>
          <p:cNvPr id="17" name="Text Placeholder 2">
            <a:extLst>
              <a:ext uri="{FF2B5EF4-FFF2-40B4-BE49-F238E27FC236}">
                <a16:creationId xmlns:a16="http://schemas.microsoft.com/office/drawing/2014/main" id="{BEDB4CE6-9466-4B9B-A1FD-77CB7D28D039}"/>
              </a:ext>
            </a:extLst>
          </p:cNvPr>
          <p:cNvSpPr>
            <a:spLocks noGrp="1"/>
          </p:cNvSpPr>
          <p:nvPr>
            <p:ph type="body" idx="1" hasCustomPrompt="1"/>
          </p:nvPr>
        </p:nvSpPr>
        <p:spPr>
          <a:xfrm>
            <a:off x="3011606" y="1585261"/>
            <a:ext cx="4431534" cy="1015663"/>
          </a:xfrm>
          <a:prstGeom prst="rect">
            <a:avLst/>
          </a:prstGeom>
          <a:effectLst>
            <a:outerShdw blurRad="50800" dist="50800" dir="5400000" algn="ctr" rotWithShape="0">
              <a:srgbClr val="000000">
                <a:alpha val="0"/>
              </a:srgbClr>
            </a:outerShdw>
          </a:effectLst>
        </p:spPr>
        <p:txBody>
          <a:bodyPr wrap="none" lIns="0" tIns="0" rIns="0" bIns="0">
            <a:spAutoFit/>
          </a:bodyPr>
          <a:lstStyle>
            <a:lvl1pPr marL="0" indent="0" algn="l">
              <a:lnSpc>
                <a:spcPct val="100000"/>
              </a:lnSpc>
              <a:buNone/>
              <a:defRPr sz="6600" b="0">
                <a:solidFill>
                  <a:srgbClr val="004C9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err="1"/>
              <a:t>Hlavný</a:t>
            </a:r>
            <a:r>
              <a:rPr lang="en-US" noProof="0" dirty="0"/>
              <a:t> </a:t>
            </a:r>
            <a:r>
              <a:rPr lang="en-US" noProof="0" dirty="0" err="1"/>
              <a:t>názov</a:t>
            </a:r>
            <a:endParaRPr lang="en-US" noProof="0" dirty="0"/>
          </a:p>
        </p:txBody>
      </p:sp>
      <p:sp>
        <p:nvSpPr>
          <p:cNvPr id="18" name="Text Placeholder 2">
            <a:extLst>
              <a:ext uri="{FF2B5EF4-FFF2-40B4-BE49-F238E27FC236}">
                <a16:creationId xmlns:a16="http://schemas.microsoft.com/office/drawing/2014/main" id="{8C67C02C-AD0D-468E-8DD5-84D882BA3711}"/>
              </a:ext>
            </a:extLst>
          </p:cNvPr>
          <p:cNvSpPr>
            <a:spLocks noGrp="1"/>
          </p:cNvSpPr>
          <p:nvPr>
            <p:ph type="body" idx="17" hasCustomPrompt="1"/>
          </p:nvPr>
        </p:nvSpPr>
        <p:spPr>
          <a:xfrm>
            <a:off x="4542430" y="2417125"/>
            <a:ext cx="3905236" cy="1015663"/>
          </a:xfrm>
          <a:prstGeom prst="rect">
            <a:avLst/>
          </a:prstGeom>
          <a:effectLst>
            <a:outerShdw blurRad="50800" dist="50800" dir="5400000" algn="ctr" rotWithShape="0">
              <a:srgbClr val="000000">
                <a:alpha val="0"/>
              </a:srgbClr>
            </a:outerShdw>
          </a:effectLst>
        </p:spPr>
        <p:txBody>
          <a:bodyPr wrap="none" lIns="0" tIns="0" rIns="0" bIns="0">
            <a:spAutoFit/>
          </a:bodyPr>
          <a:lstStyle>
            <a:lvl1pPr marL="0" indent="0" algn="l">
              <a:lnSpc>
                <a:spcPct val="100000"/>
              </a:lnSpc>
              <a:buNone/>
              <a:defRPr sz="6600" b="0">
                <a:solidFill>
                  <a:srgbClr val="004C9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err="1"/>
              <a:t>Prezentácie</a:t>
            </a:r>
            <a:endParaRPr lang="en-US" noProof="0" dirty="0"/>
          </a:p>
        </p:txBody>
      </p:sp>
      <p:cxnSp>
        <p:nvCxnSpPr>
          <p:cNvPr id="6" name="Straight Connector 9">
            <a:extLst>
              <a:ext uri="{FF2B5EF4-FFF2-40B4-BE49-F238E27FC236}">
                <a16:creationId xmlns:a16="http://schemas.microsoft.com/office/drawing/2014/main" id="{A8B53BDF-39E8-4DC6-95E3-6A20CB1A0DF1}"/>
              </a:ext>
            </a:extLst>
          </p:cNvPr>
          <p:cNvCxnSpPr/>
          <p:nvPr userDrawn="1"/>
        </p:nvCxnSpPr>
        <p:spPr>
          <a:xfrm>
            <a:off x="3097161" y="3160426"/>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7" name="Grafický objekt 6">
            <a:extLst>
              <a:ext uri="{FF2B5EF4-FFF2-40B4-BE49-F238E27FC236}">
                <a16:creationId xmlns:a16="http://schemas.microsoft.com/office/drawing/2014/main" id="{B40E04BB-68A6-4538-9439-A011B4749F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4572001" y="5661352"/>
            <a:ext cx="7619999" cy="420872"/>
          </a:xfrm>
          <a:prstGeom prst="rect">
            <a:avLst/>
          </a:prstGeom>
        </p:spPr>
      </p:pic>
      <p:pic>
        <p:nvPicPr>
          <p:cNvPr id="8" name="Grafický objekt 7">
            <a:extLst>
              <a:ext uri="{FF2B5EF4-FFF2-40B4-BE49-F238E27FC236}">
                <a16:creationId xmlns:a16="http://schemas.microsoft.com/office/drawing/2014/main" id="{C380BD0A-9D49-43A7-880A-7DBD7489B338}"/>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18290" y="5537096"/>
            <a:ext cx="3173594" cy="727520"/>
          </a:xfrm>
          <a:prstGeom prst="rect">
            <a:avLst/>
          </a:prstGeom>
        </p:spPr>
      </p:pic>
      <p:pic>
        <p:nvPicPr>
          <p:cNvPr id="14" name="Obrázek 13">
            <a:extLst>
              <a:ext uri="{FF2B5EF4-FFF2-40B4-BE49-F238E27FC236}">
                <a16:creationId xmlns:a16="http://schemas.microsoft.com/office/drawing/2014/main" id="{85A544E9-E16F-4720-A667-1ACC0553733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0099" t="32329" r="9839" b="53337"/>
          <a:stretch/>
        </p:blipFill>
        <p:spPr>
          <a:xfrm>
            <a:off x="0" y="399531"/>
            <a:ext cx="3247403" cy="996376"/>
          </a:xfrm>
          <a:prstGeom prst="rect">
            <a:avLst/>
          </a:prstGeom>
        </p:spPr>
      </p:pic>
      <p:pic>
        <p:nvPicPr>
          <p:cNvPr id="15" name="Obrázek 14">
            <a:extLst>
              <a:ext uri="{FF2B5EF4-FFF2-40B4-BE49-F238E27FC236}">
                <a16:creationId xmlns:a16="http://schemas.microsoft.com/office/drawing/2014/main" id="{F1CE09BF-C713-4F2C-B2A4-9A28DA061058}"/>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26" t="9741" r="1" b="9262"/>
          <a:stretch/>
        </p:blipFill>
        <p:spPr>
          <a:xfrm>
            <a:off x="9697379" y="1533915"/>
            <a:ext cx="2494621" cy="1015663"/>
          </a:xfrm>
          <a:prstGeom prst="rect">
            <a:avLst/>
          </a:prstGeom>
        </p:spPr>
      </p:pic>
      <p:pic>
        <p:nvPicPr>
          <p:cNvPr id="19" name="Obrázek 18">
            <a:extLst>
              <a:ext uri="{FF2B5EF4-FFF2-40B4-BE49-F238E27FC236}">
                <a16:creationId xmlns:a16="http://schemas.microsoft.com/office/drawing/2014/main" id="{D692F2D3-3F5D-43E2-909B-E9536EC1D9EF}"/>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15297" t="35123" b="26502"/>
          <a:stretch/>
        </p:blipFill>
        <p:spPr>
          <a:xfrm>
            <a:off x="1144511" y="4041090"/>
            <a:ext cx="3247403" cy="981118"/>
          </a:xfrm>
          <a:prstGeom prst="rect">
            <a:avLst/>
          </a:prstGeom>
          <a:effectLst>
            <a:outerShdw blurRad="762000" dist="254000" dir="5400000" algn="ctr" rotWithShape="0">
              <a:srgbClr val="474747">
                <a:alpha val="30000"/>
              </a:srgbClr>
            </a:outerShdw>
          </a:effectLst>
        </p:spPr>
      </p:pic>
    </p:spTree>
    <p:extLst>
      <p:ext uri="{BB962C8B-B14F-4D97-AF65-F5344CB8AC3E}">
        <p14:creationId xmlns:p14="http://schemas.microsoft.com/office/powerpoint/2010/main" val="231757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6" presetClass="emph" presetSubtype="0" accel="50000" decel="50000" autoRev="1" fill="hold" grpId="1" nodeType="withEffect">
                                  <p:stCondLst>
                                    <p:cond delay="1500"/>
                                  </p:stCondLst>
                                  <p:childTnLst>
                                    <p:animScale>
                                      <p:cBhvr>
                                        <p:cTn id="9" dur="500" fill="hold"/>
                                        <p:tgtEl>
                                          <p:spTgt spid="17"/>
                                        </p:tgtEl>
                                      </p:cBhvr>
                                      <p:by x="120000" y="120000"/>
                                    </p:animScale>
                                  </p:childTnLst>
                                </p:cTn>
                              </p:par>
                              <p:par>
                                <p:cTn id="10" presetID="22" presetClass="entr" presetSubtype="8" fill="hold" grpId="0" nodeType="withEffect">
                                  <p:stCondLst>
                                    <p:cond delay="175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6" presetClass="emph" presetSubtype="0" accel="50000" decel="50000" autoRev="1" fill="hold" grpId="1" nodeType="withEffect">
                                  <p:stCondLst>
                                    <p:cond delay="1750"/>
                                  </p:stCondLst>
                                  <p:childTnLst>
                                    <p:animScale>
                                      <p:cBhvr>
                                        <p:cTn id="14" dur="500" fill="hold"/>
                                        <p:tgtEl>
                                          <p:spTgt spid="18"/>
                                        </p:tgtEl>
                                      </p:cBhvr>
                                      <p:by x="120000" y="120000"/>
                                    </p:animScale>
                                  </p:childTnLst>
                                </p:cTn>
                              </p:par>
                              <p:par>
                                <p:cTn id="15" presetID="22" presetClass="entr" presetSubtype="8" fill="hold" nodeType="withEffect">
                                  <p:stCondLst>
                                    <p:cond delay="150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nodeType="withEffect">
                                  <p:stCondLst>
                                    <p:cond delay="125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22" presetClass="entr" presetSubtype="8" fill="hold" nodeType="withEffect">
                                  <p:stCondLst>
                                    <p:cond delay="200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par>
                                <p:cTn id="27" presetID="6" presetClass="emph" presetSubtype="0" accel="50000" decel="50000" autoRev="1" fill="hold" nodeType="withEffect">
                                  <p:stCondLst>
                                    <p:cond delay="2000"/>
                                  </p:stCondLst>
                                  <p:childTnLst>
                                    <p:animScale>
                                      <p:cBhvr>
                                        <p:cTn id="28" dur="500" fill="hold"/>
                                        <p:tgtEl>
                                          <p:spTgt spid="14"/>
                                        </p:tgtEl>
                                      </p:cBhvr>
                                      <p:by x="120000" y="120000"/>
                                    </p:animScale>
                                  </p:childTnLst>
                                </p:cTn>
                              </p:par>
                              <p:par>
                                <p:cTn id="29" presetID="22" presetClass="entr" presetSubtype="8" fill="hold" nodeType="withEffect">
                                  <p:stCondLst>
                                    <p:cond delay="25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6" presetClass="emph" presetSubtype="0" accel="50000" decel="50000" autoRev="1" fill="hold" nodeType="withEffect">
                                  <p:stCondLst>
                                    <p:cond delay="2500"/>
                                  </p:stCondLst>
                                  <p:childTnLst>
                                    <p:animScale>
                                      <p:cBhvr>
                                        <p:cTn id="33" dur="500" fill="hold"/>
                                        <p:tgtEl>
                                          <p:spTgt spid="19"/>
                                        </p:tgtEl>
                                      </p:cBhvr>
                                      <p:by x="120000" y="120000"/>
                                    </p:animScale>
                                  </p:childTnLst>
                                </p:cTn>
                              </p:par>
                              <p:par>
                                <p:cTn id="34" presetID="22" presetClass="entr" presetSubtype="8" fill="hold" nodeType="withEffect">
                                  <p:stCondLst>
                                    <p:cond delay="200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par>
                                <p:cTn id="37" presetID="6" presetClass="emph" presetSubtype="0" accel="50000" decel="50000" autoRev="1" fill="hold" nodeType="withEffect">
                                  <p:stCondLst>
                                    <p:cond delay="2000"/>
                                  </p:stCondLst>
                                  <p:childTnLst>
                                    <p:animScale>
                                      <p:cBhvr>
                                        <p:cTn id="38" dur="500" fill="hold"/>
                                        <p:tgtEl>
                                          <p:spTgt spid="1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tmplLst>
          <p:tmpl>
            <p:tnLst>
              <p:par>
                <p:cTn presetID="22" presetClass="entr" presetSubtype="8" fill="hold" nodeType="withEffect" nodePh="1">
                  <p:stCondLst>
                    <p:cond delay="1500"/>
                  </p:st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17" grpId="1">
        <p:tmplLst>
          <p:tmpl>
            <p:tnLst>
              <p:par>
                <p:cTn presetID="6" presetClass="emph" presetSubtype="0" accel="50000" decel="50000" autoRev="1" fill="hold" nodeType="withEffect" nodePh="1">
                  <p:stCondLst>
                    <p:cond delay="1500"/>
                  </p:stCondLst>
                  <p:childTnLst>
                    <p:animScale>
                      <p:cBhvr>
                        <p:cTn dur="500" fill="hold"/>
                        <p:tgtEl>
                          <p:spTgt spid="17"/>
                        </p:tgtEl>
                      </p:cBhvr>
                      <p:by x="120000" y="120000"/>
                    </p:animScale>
                  </p:childTnLst>
                </p:cTn>
              </p:par>
            </p:tnLst>
          </p:tmpl>
        </p:tmplLst>
      </p:bldP>
      <p:bldP spid="18" grpId="0">
        <p:tmplLst>
          <p:tmpl>
            <p:tnLst>
              <p:par>
                <p:cTn presetID="22" presetClass="entr" presetSubtype="8" fill="hold" nodeType="withEffect" nodePh="1">
                  <p:stCondLst>
                    <p:cond delay="175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8" grpId="1">
        <p:tmplLst>
          <p:tmpl>
            <p:tnLst>
              <p:par>
                <p:cTn presetID="6" presetClass="emph" presetSubtype="0" accel="50000" decel="50000" autoRev="1" fill="hold" nodeType="withEffect" nodePh="1">
                  <p:stCondLst>
                    <p:cond delay="1750"/>
                  </p:stCondLst>
                  <p:childTnLst>
                    <p:animScale>
                      <p:cBhvr>
                        <p:cTn dur="500" fill="hold"/>
                        <p:tgtEl>
                          <p:spTgt spid="18"/>
                        </p:tgtEl>
                      </p:cBhvr>
                      <p:by x="120000" y="120000"/>
                    </p:animScale>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0_Infografika pruhy 4x">
    <p:spTree>
      <p:nvGrpSpPr>
        <p:cNvPr id="1" name=""/>
        <p:cNvGrpSpPr/>
        <p:nvPr/>
      </p:nvGrpSpPr>
      <p:grpSpPr>
        <a:xfrm>
          <a:off x="0" y="0"/>
          <a:ext cx="0" cy="0"/>
          <a:chOff x="0" y="0"/>
          <a:chExt cx="0" cy="0"/>
        </a:xfrm>
      </p:grpSpPr>
      <p:pic>
        <p:nvPicPr>
          <p:cNvPr id="37" name="Zástupný symbol obrázku 5">
            <a:extLst>
              <a:ext uri="{FF2B5EF4-FFF2-40B4-BE49-F238E27FC236}">
                <a16:creationId xmlns:a16="http://schemas.microsoft.com/office/drawing/2014/main" id="{DFCB673A-6F33-42CE-98C2-E5D8D28D00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9" r="108" b="21524"/>
          <a:stretch/>
        </p:blipFill>
        <p:spPr>
          <a:xfrm>
            <a:off x="0" y="0"/>
            <a:ext cx="12191999" cy="5751276"/>
          </a:xfrm>
          <a:prstGeom prst="rect">
            <a:avLst/>
          </a:prstGeom>
        </p:spPr>
      </p:pic>
      <p:sp>
        <p:nvSpPr>
          <p:cNvPr id="38" name="Obdélník 37">
            <a:extLst>
              <a:ext uri="{FF2B5EF4-FFF2-40B4-BE49-F238E27FC236}">
                <a16:creationId xmlns:a16="http://schemas.microsoft.com/office/drawing/2014/main" id="{75DE1E75-95FC-42AD-ABE1-6F854245F6FF}"/>
              </a:ext>
            </a:extLst>
          </p:cNvPr>
          <p:cNvSpPr/>
          <p:nvPr userDrawn="1"/>
        </p:nvSpPr>
        <p:spPr>
          <a:xfrm>
            <a:off x="-1" y="0"/>
            <a:ext cx="12192000" cy="5751276"/>
          </a:xfrm>
          <a:prstGeom prst="rect">
            <a:avLst/>
          </a:prstGeom>
          <a:solidFill>
            <a:srgbClr val="22222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latin typeface="+mj-lt"/>
            </a:endParaRPr>
          </a:p>
        </p:txBody>
      </p:sp>
      <p:grpSp>
        <p:nvGrpSpPr>
          <p:cNvPr id="24" name="Group 5">
            <a:extLst>
              <a:ext uri="{FF2B5EF4-FFF2-40B4-BE49-F238E27FC236}">
                <a16:creationId xmlns:a16="http://schemas.microsoft.com/office/drawing/2014/main" id="{6ACDAA1D-413D-4874-8631-86D10ACBE8A0}"/>
              </a:ext>
            </a:extLst>
          </p:cNvPr>
          <p:cNvGrpSpPr>
            <a:grpSpLocks/>
          </p:cNvGrpSpPr>
          <p:nvPr userDrawn="1"/>
        </p:nvGrpSpPr>
        <p:grpSpPr bwMode="auto">
          <a:xfrm flipH="1">
            <a:off x="1543947" y="577652"/>
            <a:ext cx="3904455" cy="1296150"/>
            <a:chOff x="-1024799" y="2276859"/>
            <a:chExt cx="8729510" cy="936461"/>
          </a:xfrm>
          <a:noFill/>
          <a:scene3d>
            <a:camera prst="orthographicFront">
              <a:rot lat="0" lon="0" rev="0"/>
            </a:camera>
            <a:lightRig rig="threePt" dir="t"/>
          </a:scene3d>
        </p:grpSpPr>
        <p:sp>
          <p:nvSpPr>
            <p:cNvPr id="25" name="Rounded Rectangle 6">
              <a:extLst>
                <a:ext uri="{FF2B5EF4-FFF2-40B4-BE49-F238E27FC236}">
                  <a16:creationId xmlns:a16="http://schemas.microsoft.com/office/drawing/2014/main" id="{0C52264A-2BDE-444E-88E1-67443A3A0D96}"/>
                </a:ext>
              </a:extLst>
            </p:cNvPr>
            <p:cNvSpPr/>
            <p:nvPr/>
          </p:nvSpPr>
          <p:spPr>
            <a:xfrm>
              <a:off x="795329" y="2535722"/>
              <a:ext cx="6909382" cy="677598"/>
            </a:xfrm>
            <a:prstGeom prst="roundRect">
              <a:avLst>
                <a:gd name="adj" fmla="val 0"/>
              </a:avLst>
            </a:prstGeom>
            <a:grp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26" name="Oval 7">
              <a:extLst>
                <a:ext uri="{FF2B5EF4-FFF2-40B4-BE49-F238E27FC236}">
                  <a16:creationId xmlns:a16="http://schemas.microsoft.com/office/drawing/2014/main" id="{212DA612-8F0D-456B-8CF9-FE7A9A376E67}"/>
                </a:ext>
              </a:extLst>
            </p:cNvPr>
            <p:cNvSpPr/>
            <p:nvPr/>
          </p:nvSpPr>
          <p:spPr>
            <a:xfrm>
              <a:off x="-1024799" y="2276859"/>
              <a:ext cx="2925977" cy="476551"/>
            </a:xfrm>
            <a:prstGeom prst="ellipse">
              <a:avLst/>
            </a:prstGeom>
            <a:grp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algn="l" eaLnBrk="1" fontAlgn="auto" hangingPunct="1">
                <a:spcBef>
                  <a:spcPts val="0"/>
                </a:spcBef>
                <a:spcAft>
                  <a:spcPts val="0"/>
                </a:spcAft>
                <a:defRPr/>
              </a:pPr>
              <a:r>
                <a:rPr lang="en-US" sz="6600" b="0" dirty="0">
                  <a:solidFill>
                    <a:srgbClr val="FFFFFF"/>
                  </a:solidFill>
                  <a:latin typeface="+mj-lt"/>
                </a:rPr>
                <a:t>1</a:t>
              </a:r>
            </a:p>
          </p:txBody>
        </p:sp>
      </p:grpSp>
      <p:sp>
        <p:nvSpPr>
          <p:cNvPr id="29" name="Oval 7">
            <a:extLst>
              <a:ext uri="{FF2B5EF4-FFF2-40B4-BE49-F238E27FC236}">
                <a16:creationId xmlns:a16="http://schemas.microsoft.com/office/drawing/2014/main" id="{E46E661B-9D4F-48A0-A79D-33B281380251}"/>
              </a:ext>
            </a:extLst>
          </p:cNvPr>
          <p:cNvSpPr/>
          <p:nvPr/>
        </p:nvSpPr>
        <p:spPr bwMode="auto">
          <a:xfrm flipH="1">
            <a:off x="6764885" y="2338533"/>
            <a:ext cx="1738001" cy="659590"/>
          </a:xfrm>
          <a:prstGeom prst="ellipse">
            <a:avLst/>
          </a:prstGeom>
          <a:noFill/>
          <a:ln w="28575">
            <a:noFill/>
          </a:ln>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6600" b="1" dirty="0">
              <a:solidFill>
                <a:srgbClr val="FFFFFF"/>
              </a:solidFill>
              <a:latin typeface="+mj-lt"/>
            </a:endParaRPr>
          </a:p>
        </p:txBody>
      </p:sp>
      <p:sp>
        <p:nvSpPr>
          <p:cNvPr id="36" name="Text Placeholder 3">
            <a:extLst>
              <a:ext uri="{FF2B5EF4-FFF2-40B4-BE49-F238E27FC236}">
                <a16:creationId xmlns:a16="http://schemas.microsoft.com/office/drawing/2014/main" id="{46AA5CF5-50D3-4358-B03F-ECF1237E4139}"/>
              </a:ext>
            </a:extLst>
          </p:cNvPr>
          <p:cNvSpPr>
            <a:spLocks noGrp="1"/>
          </p:cNvSpPr>
          <p:nvPr>
            <p:ph type="body" sz="quarter" idx="19" hasCustomPrompt="1"/>
          </p:nvPr>
        </p:nvSpPr>
        <p:spPr>
          <a:xfrm>
            <a:off x="1723349" y="1058918"/>
            <a:ext cx="2711918" cy="505395"/>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1200" smtClean="0">
                <a:solidFill>
                  <a:schemeClr val="bg1"/>
                </a:solidFill>
                <a:latin typeface="+mn-lt"/>
                <a:cs typeface="Calibri" panose="020F050202020403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Nadpis</a:t>
            </a:r>
            <a:r>
              <a:rPr lang="en-US" noProof="0" dirty="0"/>
              <a:t> #1</a:t>
            </a:r>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p>
        </p:txBody>
      </p:sp>
      <p:sp>
        <p:nvSpPr>
          <p:cNvPr id="42" name="Text Placeholder 3">
            <a:extLst>
              <a:ext uri="{FF2B5EF4-FFF2-40B4-BE49-F238E27FC236}">
                <a16:creationId xmlns:a16="http://schemas.microsoft.com/office/drawing/2014/main" id="{138781F2-20D4-419A-9FD8-0EB22B50EC7C}"/>
              </a:ext>
            </a:extLst>
          </p:cNvPr>
          <p:cNvSpPr>
            <a:spLocks noGrp="1"/>
          </p:cNvSpPr>
          <p:nvPr>
            <p:ph type="body" sz="quarter" idx="20" hasCustomPrompt="1"/>
          </p:nvPr>
        </p:nvSpPr>
        <p:spPr>
          <a:xfrm>
            <a:off x="3168645" y="3715632"/>
            <a:ext cx="2711918" cy="505395"/>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1200" smtClean="0">
                <a:solidFill>
                  <a:schemeClr val="bg1"/>
                </a:solidFill>
                <a:latin typeface="+mn-lt"/>
                <a:cs typeface="Calibri" panose="020F050202020403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 </a:t>
            </a:r>
            <a:r>
              <a:rPr lang="en-US" noProof="0" dirty="0" err="1"/>
              <a:t>Nadpis</a:t>
            </a:r>
            <a:r>
              <a:rPr lang="en-US" noProof="0" dirty="0"/>
              <a:t> #3</a:t>
            </a:r>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p>
        </p:txBody>
      </p:sp>
      <p:sp>
        <p:nvSpPr>
          <p:cNvPr id="43" name="Text Placeholder 3">
            <a:extLst>
              <a:ext uri="{FF2B5EF4-FFF2-40B4-BE49-F238E27FC236}">
                <a16:creationId xmlns:a16="http://schemas.microsoft.com/office/drawing/2014/main" id="{A31903D2-1CB4-494A-91D4-AC154CB4288A}"/>
              </a:ext>
            </a:extLst>
          </p:cNvPr>
          <p:cNvSpPr>
            <a:spLocks noGrp="1"/>
          </p:cNvSpPr>
          <p:nvPr>
            <p:ph type="body" sz="quarter" idx="21" hasCustomPrompt="1"/>
          </p:nvPr>
        </p:nvSpPr>
        <p:spPr>
          <a:xfrm>
            <a:off x="4778139" y="2356756"/>
            <a:ext cx="2711918" cy="505395"/>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1200" smtClean="0">
                <a:solidFill>
                  <a:schemeClr val="bg1"/>
                </a:solidFill>
                <a:latin typeface="+mn-lt"/>
                <a:cs typeface="Calibri" panose="020F050202020403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Nadpis</a:t>
            </a:r>
            <a:r>
              <a:rPr lang="en-US" noProof="0" dirty="0"/>
              <a:t> #2</a:t>
            </a:r>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p>
        </p:txBody>
      </p:sp>
      <p:grpSp>
        <p:nvGrpSpPr>
          <p:cNvPr id="48" name="Group 5">
            <a:extLst>
              <a:ext uri="{FF2B5EF4-FFF2-40B4-BE49-F238E27FC236}">
                <a16:creationId xmlns:a16="http://schemas.microsoft.com/office/drawing/2014/main" id="{B03830A0-A4D6-4E3B-8BF9-F5771A2CEEEC}"/>
              </a:ext>
            </a:extLst>
          </p:cNvPr>
          <p:cNvGrpSpPr>
            <a:grpSpLocks/>
          </p:cNvGrpSpPr>
          <p:nvPr userDrawn="1"/>
        </p:nvGrpSpPr>
        <p:grpSpPr bwMode="auto">
          <a:xfrm flipH="1">
            <a:off x="4598093" y="1848150"/>
            <a:ext cx="3904455" cy="1296150"/>
            <a:chOff x="-1024799" y="2276859"/>
            <a:chExt cx="8729510" cy="936461"/>
          </a:xfrm>
          <a:noFill/>
          <a:scene3d>
            <a:camera prst="orthographicFront">
              <a:rot lat="0" lon="0" rev="0"/>
            </a:camera>
            <a:lightRig rig="threePt" dir="t"/>
          </a:scene3d>
        </p:grpSpPr>
        <p:sp>
          <p:nvSpPr>
            <p:cNvPr id="52" name="Rounded Rectangle 6">
              <a:extLst>
                <a:ext uri="{FF2B5EF4-FFF2-40B4-BE49-F238E27FC236}">
                  <a16:creationId xmlns:a16="http://schemas.microsoft.com/office/drawing/2014/main" id="{E290CAA6-1F2B-45F5-B721-53AFE4C9C8DC}"/>
                </a:ext>
              </a:extLst>
            </p:cNvPr>
            <p:cNvSpPr/>
            <p:nvPr/>
          </p:nvSpPr>
          <p:spPr>
            <a:xfrm>
              <a:off x="795329" y="2535722"/>
              <a:ext cx="6909382" cy="677598"/>
            </a:xfrm>
            <a:prstGeom prst="roundRect">
              <a:avLst>
                <a:gd name="adj" fmla="val 0"/>
              </a:avLst>
            </a:prstGeom>
            <a:grp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mj-lt"/>
              </a:endParaRPr>
            </a:p>
          </p:txBody>
        </p:sp>
        <p:sp>
          <p:nvSpPr>
            <p:cNvPr id="53" name="Oval 7">
              <a:extLst>
                <a:ext uri="{FF2B5EF4-FFF2-40B4-BE49-F238E27FC236}">
                  <a16:creationId xmlns:a16="http://schemas.microsoft.com/office/drawing/2014/main" id="{69F86A12-AF2A-4BAF-BBE7-33B29FB996D7}"/>
                </a:ext>
              </a:extLst>
            </p:cNvPr>
            <p:cNvSpPr/>
            <p:nvPr/>
          </p:nvSpPr>
          <p:spPr>
            <a:xfrm>
              <a:off x="-1024799" y="2276859"/>
              <a:ext cx="2925977" cy="476551"/>
            </a:xfrm>
            <a:prstGeom prst="ellipse">
              <a:avLst/>
            </a:prstGeom>
            <a:grp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algn="l" eaLnBrk="1" fontAlgn="auto" hangingPunct="1">
                <a:spcBef>
                  <a:spcPts val="0"/>
                </a:spcBef>
                <a:spcAft>
                  <a:spcPts val="0"/>
                </a:spcAft>
                <a:defRPr/>
              </a:pPr>
              <a:r>
                <a:rPr lang="en-US" sz="6600" b="0" dirty="0">
                  <a:solidFill>
                    <a:srgbClr val="FFFFFF"/>
                  </a:solidFill>
                  <a:latin typeface="+mj-lt"/>
                </a:rPr>
                <a:t>2</a:t>
              </a:r>
            </a:p>
          </p:txBody>
        </p:sp>
      </p:grpSp>
      <p:grpSp>
        <p:nvGrpSpPr>
          <p:cNvPr id="61" name="Group 5">
            <a:extLst>
              <a:ext uri="{FF2B5EF4-FFF2-40B4-BE49-F238E27FC236}">
                <a16:creationId xmlns:a16="http://schemas.microsoft.com/office/drawing/2014/main" id="{03A7A0C5-5F8B-4D39-8D6D-80708024B31C}"/>
              </a:ext>
            </a:extLst>
          </p:cNvPr>
          <p:cNvGrpSpPr>
            <a:grpSpLocks/>
          </p:cNvGrpSpPr>
          <p:nvPr userDrawn="1"/>
        </p:nvGrpSpPr>
        <p:grpSpPr bwMode="auto">
          <a:xfrm flipH="1">
            <a:off x="3010183" y="3229536"/>
            <a:ext cx="3904455" cy="1296150"/>
            <a:chOff x="-1024799" y="2276859"/>
            <a:chExt cx="8729510" cy="936461"/>
          </a:xfrm>
          <a:noFill/>
          <a:scene3d>
            <a:camera prst="orthographicFront">
              <a:rot lat="0" lon="0" rev="0"/>
            </a:camera>
            <a:lightRig rig="threePt" dir="t"/>
          </a:scene3d>
        </p:grpSpPr>
        <p:sp>
          <p:nvSpPr>
            <p:cNvPr id="62" name="Rounded Rectangle 6">
              <a:extLst>
                <a:ext uri="{FF2B5EF4-FFF2-40B4-BE49-F238E27FC236}">
                  <a16:creationId xmlns:a16="http://schemas.microsoft.com/office/drawing/2014/main" id="{5F27C46B-5DE9-4DCD-9BE2-528D23C343E3}"/>
                </a:ext>
              </a:extLst>
            </p:cNvPr>
            <p:cNvSpPr/>
            <p:nvPr/>
          </p:nvSpPr>
          <p:spPr>
            <a:xfrm>
              <a:off x="795329" y="2535722"/>
              <a:ext cx="6909382" cy="677598"/>
            </a:xfrm>
            <a:prstGeom prst="roundRect">
              <a:avLst>
                <a:gd name="adj" fmla="val 0"/>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63" name="Oval 7">
              <a:extLst>
                <a:ext uri="{FF2B5EF4-FFF2-40B4-BE49-F238E27FC236}">
                  <a16:creationId xmlns:a16="http://schemas.microsoft.com/office/drawing/2014/main" id="{282654E0-1120-46F0-9664-A05594B45394}"/>
                </a:ext>
              </a:extLst>
            </p:cNvPr>
            <p:cNvSpPr/>
            <p:nvPr/>
          </p:nvSpPr>
          <p:spPr>
            <a:xfrm>
              <a:off x="-1024799" y="2276859"/>
              <a:ext cx="2925977" cy="476551"/>
            </a:xfrm>
            <a:prstGeom prst="ellipse">
              <a:avLst/>
            </a:prstGeom>
            <a:grp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algn="l" eaLnBrk="1" fontAlgn="auto" hangingPunct="1">
                <a:spcBef>
                  <a:spcPts val="0"/>
                </a:spcBef>
                <a:spcAft>
                  <a:spcPts val="0"/>
                </a:spcAft>
                <a:defRPr/>
              </a:pPr>
              <a:r>
                <a:rPr lang="en-US" sz="6600" b="0" dirty="0">
                  <a:solidFill>
                    <a:srgbClr val="FFFFFF"/>
                  </a:solidFill>
                  <a:latin typeface="+mj-lt"/>
                </a:rPr>
                <a:t>3</a:t>
              </a:r>
            </a:p>
          </p:txBody>
        </p:sp>
      </p:grpSp>
      <p:sp>
        <p:nvSpPr>
          <p:cNvPr id="64" name="Text Placeholder 3">
            <a:extLst>
              <a:ext uri="{FF2B5EF4-FFF2-40B4-BE49-F238E27FC236}">
                <a16:creationId xmlns:a16="http://schemas.microsoft.com/office/drawing/2014/main" id="{E8315C06-5DE6-402B-A977-D9CFE9B18882}"/>
              </a:ext>
            </a:extLst>
          </p:cNvPr>
          <p:cNvSpPr>
            <a:spLocks noGrp="1"/>
          </p:cNvSpPr>
          <p:nvPr>
            <p:ph type="body" sz="quarter" idx="22" hasCustomPrompt="1"/>
          </p:nvPr>
        </p:nvSpPr>
        <p:spPr>
          <a:xfrm>
            <a:off x="7802050" y="5018980"/>
            <a:ext cx="2711918" cy="505395"/>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en-US" sz="1200" smtClean="0">
                <a:solidFill>
                  <a:schemeClr val="bg1"/>
                </a:solidFill>
                <a:latin typeface="+mn-lt"/>
                <a:cs typeface="Calibri" panose="020F050202020403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 </a:t>
            </a:r>
            <a:r>
              <a:rPr lang="en-US" noProof="0" dirty="0" err="1"/>
              <a:t>Nadpis</a:t>
            </a:r>
            <a:r>
              <a:rPr lang="en-US" noProof="0" dirty="0"/>
              <a:t> #4</a:t>
            </a:r>
          </a:p>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p>
        </p:txBody>
      </p:sp>
      <p:grpSp>
        <p:nvGrpSpPr>
          <p:cNvPr id="65" name="Group 5">
            <a:extLst>
              <a:ext uri="{FF2B5EF4-FFF2-40B4-BE49-F238E27FC236}">
                <a16:creationId xmlns:a16="http://schemas.microsoft.com/office/drawing/2014/main" id="{CA518183-46DC-4596-895C-8CF55315205E}"/>
              </a:ext>
            </a:extLst>
          </p:cNvPr>
          <p:cNvGrpSpPr>
            <a:grpSpLocks/>
          </p:cNvGrpSpPr>
          <p:nvPr userDrawn="1"/>
        </p:nvGrpSpPr>
        <p:grpSpPr bwMode="auto">
          <a:xfrm flipH="1">
            <a:off x="7640855" y="4525686"/>
            <a:ext cx="3360520" cy="1296150"/>
            <a:chOff x="191321" y="2276859"/>
            <a:chExt cx="7513390" cy="936461"/>
          </a:xfrm>
          <a:noFill/>
          <a:scene3d>
            <a:camera prst="orthographicFront">
              <a:rot lat="0" lon="0" rev="0"/>
            </a:camera>
            <a:lightRig rig="threePt" dir="t"/>
          </a:scene3d>
        </p:grpSpPr>
        <p:sp>
          <p:nvSpPr>
            <p:cNvPr id="66" name="Rounded Rectangle 6">
              <a:extLst>
                <a:ext uri="{FF2B5EF4-FFF2-40B4-BE49-F238E27FC236}">
                  <a16:creationId xmlns:a16="http://schemas.microsoft.com/office/drawing/2014/main" id="{DC76BF61-EF84-4FE9-BE90-291A16730902}"/>
                </a:ext>
              </a:extLst>
            </p:cNvPr>
            <p:cNvSpPr/>
            <p:nvPr/>
          </p:nvSpPr>
          <p:spPr>
            <a:xfrm>
              <a:off x="795329" y="2535722"/>
              <a:ext cx="6909382" cy="677598"/>
            </a:xfrm>
            <a:prstGeom prst="roundRect">
              <a:avLst>
                <a:gd name="adj" fmla="val 0"/>
              </a:avLst>
            </a:prstGeom>
            <a:grp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mj-lt"/>
              </a:endParaRPr>
            </a:p>
          </p:txBody>
        </p:sp>
        <p:sp>
          <p:nvSpPr>
            <p:cNvPr id="67" name="Oval 7">
              <a:extLst>
                <a:ext uri="{FF2B5EF4-FFF2-40B4-BE49-F238E27FC236}">
                  <a16:creationId xmlns:a16="http://schemas.microsoft.com/office/drawing/2014/main" id="{9C0730AE-A3EA-4766-AFBE-7FC15B378967}"/>
                </a:ext>
              </a:extLst>
            </p:cNvPr>
            <p:cNvSpPr/>
            <p:nvPr/>
          </p:nvSpPr>
          <p:spPr>
            <a:xfrm>
              <a:off x="191321" y="2276859"/>
              <a:ext cx="1709857" cy="476551"/>
            </a:xfrm>
            <a:prstGeom prst="ellipse">
              <a:avLst/>
            </a:prstGeom>
            <a:grpFill/>
            <a:ln w="28575">
              <a:noFill/>
            </a:ln>
            <a:effectLst/>
          </p:spPr>
          <p:style>
            <a:lnRef idx="1">
              <a:schemeClr val="accent1"/>
            </a:lnRef>
            <a:fillRef idx="3">
              <a:schemeClr val="accent1"/>
            </a:fillRef>
            <a:effectRef idx="2">
              <a:schemeClr val="accent1"/>
            </a:effectRef>
            <a:fontRef idx="minor">
              <a:schemeClr val="lt1"/>
            </a:fontRef>
          </p:style>
          <p:txBody>
            <a:bodyPr anchor="ctr"/>
            <a:lstStyle/>
            <a:p>
              <a:pPr algn="l" eaLnBrk="1" fontAlgn="auto" hangingPunct="1">
                <a:spcBef>
                  <a:spcPts val="0"/>
                </a:spcBef>
                <a:spcAft>
                  <a:spcPts val="0"/>
                </a:spcAft>
                <a:defRPr/>
              </a:pPr>
              <a:r>
                <a:rPr lang="en-US" sz="6600" b="0" dirty="0">
                  <a:solidFill>
                    <a:srgbClr val="FFFFFF"/>
                  </a:solidFill>
                  <a:latin typeface="+mj-lt"/>
                </a:rPr>
                <a:t>4</a:t>
              </a:r>
            </a:p>
          </p:txBody>
        </p:sp>
      </p:grpSp>
    </p:spTree>
    <p:extLst>
      <p:ext uri="{BB962C8B-B14F-4D97-AF65-F5344CB8AC3E}">
        <p14:creationId xmlns:p14="http://schemas.microsoft.com/office/powerpoint/2010/main" val="87436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400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2" presetClass="entr" presetSubtype="4" fill="hold" grpId="0" nodeType="withEffect">
                                  <p:stCondLst>
                                    <p:cond delay="425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grpId="0" nodeType="withEffect">
                                  <p:stCondLst>
                                    <p:cond delay="4500"/>
                                  </p:stCondLst>
                                  <p:childTnLst>
                                    <p:set>
                                      <p:cBhvr>
                                        <p:cTn id="12" dur="1" fill="hold">
                                          <p:stCondLst>
                                            <p:cond delay="0"/>
                                          </p:stCondLst>
                                        </p:cTn>
                                        <p:tgtEl>
                                          <p:spTgt spid="42"/>
                                        </p:tgtEl>
                                        <p:attrNameLst>
                                          <p:attrName>style.visibility</p:attrName>
                                        </p:attrNameLst>
                                      </p:cBhvr>
                                      <p:to>
                                        <p:strVal val="visible"/>
                                      </p:to>
                                    </p:set>
                                    <p:animEffect transition="in" filter="wipe(down)">
                                      <p:cBhvr>
                                        <p:cTn id="13" dur="500"/>
                                        <p:tgtEl>
                                          <p:spTgt spid="42"/>
                                        </p:tgtEl>
                                      </p:cBhvr>
                                    </p:animEffect>
                                  </p:childTnLst>
                                </p:cTn>
                              </p:par>
                              <p:par>
                                <p:cTn id="14" presetID="22" presetClass="entr" presetSubtype="4" fill="hold" grpId="0" nodeType="withEffect">
                                  <p:stCondLst>
                                    <p:cond delay="5000"/>
                                  </p:stCondLst>
                                  <p:childTnLst>
                                    <p:set>
                                      <p:cBhvr>
                                        <p:cTn id="15" dur="1" fill="hold">
                                          <p:stCondLst>
                                            <p:cond delay="0"/>
                                          </p:stCondLst>
                                        </p:cTn>
                                        <p:tgtEl>
                                          <p:spTgt spid="64"/>
                                        </p:tgtEl>
                                        <p:attrNameLst>
                                          <p:attrName>style.visibility</p:attrName>
                                        </p:attrNameLst>
                                      </p:cBhvr>
                                      <p:to>
                                        <p:strVal val="visible"/>
                                      </p:to>
                                    </p:set>
                                    <p:animEffect transition="in" filter="wipe(down)">
                                      <p:cBhvr>
                                        <p:cTn id="16" dur="500"/>
                                        <p:tgtEl>
                                          <p:spTgt spid="64"/>
                                        </p:tgtEl>
                                      </p:cBhvr>
                                    </p:animEffect>
                                  </p:childTnLst>
                                </p:cTn>
                              </p:par>
                              <p:par>
                                <p:cTn id="17" presetID="2" presetClass="entr" presetSubtype="8" decel="100000" fill="hold" nodeType="withEffect">
                                  <p:stCondLst>
                                    <p:cond delay="225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750" fill="hold"/>
                                        <p:tgtEl>
                                          <p:spTgt spid="24"/>
                                        </p:tgtEl>
                                        <p:attrNameLst>
                                          <p:attrName>ppt_x</p:attrName>
                                        </p:attrNameLst>
                                      </p:cBhvr>
                                      <p:tavLst>
                                        <p:tav tm="0">
                                          <p:val>
                                            <p:strVal val="0-#ppt_w/2"/>
                                          </p:val>
                                        </p:tav>
                                        <p:tav tm="100000">
                                          <p:val>
                                            <p:strVal val="#ppt_x"/>
                                          </p:val>
                                        </p:tav>
                                      </p:tavLst>
                                    </p:anim>
                                    <p:anim calcmode="lin" valueType="num">
                                      <p:cBhvr additive="base">
                                        <p:cTn id="20" dur="75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75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750" fill="hold"/>
                                        <p:tgtEl>
                                          <p:spTgt spid="48"/>
                                        </p:tgtEl>
                                        <p:attrNameLst>
                                          <p:attrName>ppt_x</p:attrName>
                                        </p:attrNameLst>
                                      </p:cBhvr>
                                      <p:tavLst>
                                        <p:tav tm="0">
                                          <p:val>
                                            <p:strVal val="0-#ppt_w/2"/>
                                          </p:val>
                                        </p:tav>
                                        <p:tav tm="100000">
                                          <p:val>
                                            <p:strVal val="#ppt_x"/>
                                          </p:val>
                                        </p:tav>
                                      </p:tavLst>
                                    </p:anim>
                                    <p:anim calcmode="lin" valueType="num">
                                      <p:cBhvr additive="base">
                                        <p:cTn id="24" dur="750" fill="hold"/>
                                        <p:tgtEl>
                                          <p:spTgt spid="48"/>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3250"/>
                                  </p:stCondLst>
                                  <p:childTnLst>
                                    <p:set>
                                      <p:cBhvr>
                                        <p:cTn id="26" dur="1" fill="hold">
                                          <p:stCondLst>
                                            <p:cond delay="0"/>
                                          </p:stCondLst>
                                        </p:cTn>
                                        <p:tgtEl>
                                          <p:spTgt spid="61"/>
                                        </p:tgtEl>
                                        <p:attrNameLst>
                                          <p:attrName>style.visibility</p:attrName>
                                        </p:attrNameLst>
                                      </p:cBhvr>
                                      <p:to>
                                        <p:strVal val="visible"/>
                                      </p:to>
                                    </p:set>
                                    <p:anim calcmode="lin" valueType="num">
                                      <p:cBhvr additive="base">
                                        <p:cTn id="27" dur="750" fill="hold"/>
                                        <p:tgtEl>
                                          <p:spTgt spid="61"/>
                                        </p:tgtEl>
                                        <p:attrNameLst>
                                          <p:attrName>ppt_x</p:attrName>
                                        </p:attrNameLst>
                                      </p:cBhvr>
                                      <p:tavLst>
                                        <p:tav tm="0">
                                          <p:val>
                                            <p:strVal val="0-#ppt_w/2"/>
                                          </p:val>
                                        </p:tav>
                                        <p:tav tm="100000">
                                          <p:val>
                                            <p:strVal val="#ppt_x"/>
                                          </p:val>
                                        </p:tav>
                                      </p:tavLst>
                                    </p:anim>
                                    <p:anim calcmode="lin" valueType="num">
                                      <p:cBhvr additive="base">
                                        <p:cTn id="28" dur="750" fill="hold"/>
                                        <p:tgtEl>
                                          <p:spTgt spid="61"/>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250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750" fill="hold"/>
                                        <p:tgtEl>
                                          <p:spTgt spid="65"/>
                                        </p:tgtEl>
                                        <p:attrNameLst>
                                          <p:attrName>ppt_x</p:attrName>
                                        </p:attrNameLst>
                                      </p:cBhvr>
                                      <p:tavLst>
                                        <p:tav tm="0">
                                          <p:val>
                                            <p:strVal val="0-#ppt_w/2"/>
                                          </p:val>
                                        </p:tav>
                                        <p:tav tm="100000">
                                          <p:val>
                                            <p:strVal val="#ppt_x"/>
                                          </p:val>
                                        </p:tav>
                                      </p:tavLst>
                                    </p:anim>
                                    <p:anim calcmode="lin" valueType="num">
                                      <p:cBhvr additive="base">
                                        <p:cTn id="32" dur="7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tmplLst>
          <p:tmpl>
            <p:tnLst>
              <p:par>
                <p:cTn presetID="22" presetClass="entr" presetSubtype="4" fill="hold" nodeType="withEffect">
                  <p:stCondLst>
                    <p:cond delay="4000"/>
                  </p:stCondLst>
                  <p:childTnLst>
                    <p:set>
                      <p:cBhvr>
                        <p:cTn dur="1" fill="hold">
                          <p:stCondLst>
                            <p:cond delay="0"/>
                          </p:stCondLst>
                        </p:cTn>
                        <p:tgtEl>
                          <p:spTgt spid="36"/>
                        </p:tgtEl>
                        <p:attrNameLst>
                          <p:attrName>style.visibility</p:attrName>
                        </p:attrNameLst>
                      </p:cBhvr>
                      <p:to>
                        <p:strVal val="visible"/>
                      </p:to>
                    </p:set>
                    <p:animEffect transition="in" filter="wipe(down)">
                      <p:cBhvr>
                        <p:cTn dur="500"/>
                        <p:tgtEl>
                          <p:spTgt spid="36"/>
                        </p:tgtEl>
                      </p:cBhvr>
                    </p:animEffect>
                  </p:childTnLst>
                </p:cTn>
              </p:par>
            </p:tnLst>
          </p:tmpl>
        </p:tmplLst>
      </p:bldP>
      <p:bldP spid="42" grpId="0">
        <p:tmplLst>
          <p:tmpl>
            <p:tnLst>
              <p:par>
                <p:cTn presetID="22" presetClass="entr" presetSubtype="4" fill="hold" nodeType="withEffect">
                  <p:stCondLst>
                    <p:cond delay="4500"/>
                  </p:stCondLst>
                  <p:childTnLst>
                    <p:set>
                      <p:cBhvr>
                        <p:cTn dur="1" fill="hold">
                          <p:stCondLst>
                            <p:cond delay="0"/>
                          </p:stCondLst>
                        </p:cTn>
                        <p:tgtEl>
                          <p:spTgt spid="42"/>
                        </p:tgtEl>
                        <p:attrNameLst>
                          <p:attrName>style.visibility</p:attrName>
                        </p:attrNameLst>
                      </p:cBhvr>
                      <p:to>
                        <p:strVal val="visible"/>
                      </p:to>
                    </p:set>
                    <p:animEffect transition="in" filter="wipe(down)">
                      <p:cBhvr>
                        <p:cTn dur="500"/>
                        <p:tgtEl>
                          <p:spTgt spid="42"/>
                        </p:tgtEl>
                      </p:cBhvr>
                    </p:animEffect>
                  </p:childTnLst>
                </p:cTn>
              </p:par>
            </p:tnLst>
          </p:tmpl>
        </p:tmplLst>
      </p:bldP>
      <p:bldP spid="43" grpId="0">
        <p:tmplLst>
          <p:tmpl>
            <p:tnLst>
              <p:par>
                <p:cTn presetID="22" presetClass="entr" presetSubtype="4" fill="hold" nodeType="withEffect">
                  <p:stCondLst>
                    <p:cond delay="4250"/>
                  </p:stCondLst>
                  <p:childTnLst>
                    <p:set>
                      <p:cBhvr>
                        <p:cTn dur="1" fill="hold">
                          <p:stCondLst>
                            <p:cond delay="0"/>
                          </p:stCondLst>
                        </p:cTn>
                        <p:tgtEl>
                          <p:spTgt spid="43"/>
                        </p:tgtEl>
                        <p:attrNameLst>
                          <p:attrName>style.visibility</p:attrName>
                        </p:attrNameLst>
                      </p:cBhvr>
                      <p:to>
                        <p:strVal val="visible"/>
                      </p:to>
                    </p:set>
                    <p:animEffect transition="in" filter="wipe(down)">
                      <p:cBhvr>
                        <p:cTn dur="500"/>
                        <p:tgtEl>
                          <p:spTgt spid="43"/>
                        </p:tgtEl>
                      </p:cBhvr>
                    </p:animEffect>
                  </p:childTnLst>
                </p:cTn>
              </p:par>
            </p:tnLst>
          </p:tmpl>
        </p:tmplLst>
      </p:bldP>
      <p:bldP spid="64" grpId="0">
        <p:tmplLst>
          <p:tmpl>
            <p:tnLst>
              <p:par>
                <p:cTn presetID="22" presetClass="entr" presetSubtype="4" fill="hold" nodeType="withEffect">
                  <p:stCondLst>
                    <p:cond delay="5000"/>
                  </p:stCondLst>
                  <p:childTnLst>
                    <p:set>
                      <p:cBhvr>
                        <p:cTn dur="1" fill="hold">
                          <p:stCondLst>
                            <p:cond delay="0"/>
                          </p:stCondLst>
                        </p:cTn>
                        <p:tgtEl>
                          <p:spTgt spid="64"/>
                        </p:tgtEl>
                        <p:attrNameLst>
                          <p:attrName>style.visibility</p:attrName>
                        </p:attrNameLst>
                      </p:cBhvr>
                      <p:to>
                        <p:strVal val="visible"/>
                      </p:to>
                    </p:set>
                    <p:animEffect transition="in" filter="wipe(down)">
                      <p:cBhvr>
                        <p:cTn dur="500"/>
                        <p:tgtEl>
                          <p:spTgt spid="64"/>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E62EC-6865-7A40-BD10-63194CB1657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K"/>
          </a:p>
        </p:txBody>
      </p:sp>
      <p:sp>
        <p:nvSpPr>
          <p:cNvPr id="3" name="Subtitle 2">
            <a:extLst>
              <a:ext uri="{FF2B5EF4-FFF2-40B4-BE49-F238E27FC236}">
                <a16:creationId xmlns:a16="http://schemas.microsoft.com/office/drawing/2014/main" id="{7899911C-E4F7-744A-B9AC-8F6CF2582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K"/>
          </a:p>
        </p:txBody>
      </p:sp>
      <p:sp>
        <p:nvSpPr>
          <p:cNvPr id="4" name="Date Placeholder 3">
            <a:extLst>
              <a:ext uri="{FF2B5EF4-FFF2-40B4-BE49-F238E27FC236}">
                <a16:creationId xmlns:a16="http://schemas.microsoft.com/office/drawing/2014/main" id="{6E12E3AF-AE64-C84A-A5E9-A267C152E870}"/>
              </a:ext>
            </a:extLst>
          </p:cNvPr>
          <p:cNvSpPr>
            <a:spLocks noGrp="1"/>
          </p:cNvSpPr>
          <p:nvPr>
            <p:ph type="dt" sz="half" idx="10"/>
          </p:nvPr>
        </p:nvSpPr>
        <p:spPr/>
        <p:txBody>
          <a:bodyPr/>
          <a:lstStyle/>
          <a:p>
            <a:fld id="{66D47856-087D-FD48-AEC8-096CFBF0D4DB}" type="datetimeFigureOut">
              <a:rPr lang="en-SK" smtClean="0"/>
              <a:t>10/05/2022</a:t>
            </a:fld>
            <a:endParaRPr lang="en-SK"/>
          </a:p>
        </p:txBody>
      </p:sp>
      <p:sp>
        <p:nvSpPr>
          <p:cNvPr id="5" name="Footer Placeholder 4">
            <a:extLst>
              <a:ext uri="{FF2B5EF4-FFF2-40B4-BE49-F238E27FC236}">
                <a16:creationId xmlns:a16="http://schemas.microsoft.com/office/drawing/2014/main" id="{7C6D3CD1-E83D-734B-A5C8-7A136AB47014}"/>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65130B05-8478-234A-B437-7FBB913CA977}"/>
              </a:ext>
            </a:extLst>
          </p:cNvPr>
          <p:cNvSpPr>
            <a:spLocks noGrp="1"/>
          </p:cNvSpPr>
          <p:nvPr>
            <p:ph type="sldNum" sz="quarter" idx="12"/>
          </p:nvPr>
        </p:nvSpPr>
        <p:spPr/>
        <p:txBody>
          <a:bodyPr/>
          <a:lstStyle/>
          <a:p>
            <a:fld id="{FA1EE416-BE25-A840-ADB7-D3A71C482087}" type="slidenum">
              <a:rPr lang="en-SK" smtClean="0"/>
              <a:t>‹#›</a:t>
            </a:fld>
            <a:endParaRPr lang="en-SK"/>
          </a:p>
        </p:txBody>
      </p:sp>
    </p:spTree>
    <p:extLst>
      <p:ext uri="{BB962C8B-B14F-4D97-AF65-F5344CB8AC3E}">
        <p14:creationId xmlns:p14="http://schemas.microsoft.com/office/powerpoint/2010/main" val="981361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0E76F-AE79-4FAF-8918-D2237B9D14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20BE55-2882-43D8-A304-52688A394D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8CA021-7888-42A8-BC5D-5B4CD95CF8CD}"/>
              </a:ext>
            </a:extLst>
          </p:cNvPr>
          <p:cNvSpPr>
            <a:spLocks noGrp="1"/>
          </p:cNvSpPr>
          <p:nvPr>
            <p:ph type="dt" sz="half" idx="10"/>
          </p:nvPr>
        </p:nvSpPr>
        <p:spPr/>
        <p:txBody>
          <a:bodyPr/>
          <a:lstStyle/>
          <a:p>
            <a:fld id="{08FAFFA1-ABCB-4D96-AB37-D11B8664299D}" type="datetimeFigureOut">
              <a:rPr lang="en-US" smtClean="0"/>
              <a:t>10/5/2022</a:t>
            </a:fld>
            <a:endParaRPr lang="en-US"/>
          </a:p>
        </p:txBody>
      </p:sp>
      <p:sp>
        <p:nvSpPr>
          <p:cNvPr id="5" name="Footer Placeholder 4">
            <a:extLst>
              <a:ext uri="{FF2B5EF4-FFF2-40B4-BE49-F238E27FC236}">
                <a16:creationId xmlns:a16="http://schemas.microsoft.com/office/drawing/2014/main" id="{2EDA2512-CC52-46AF-B458-21503ED60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2C2DC6-54AD-46AB-99E0-B5B9D13994AD}"/>
              </a:ext>
            </a:extLst>
          </p:cNvPr>
          <p:cNvSpPr>
            <a:spLocks noGrp="1"/>
          </p:cNvSpPr>
          <p:nvPr>
            <p:ph type="sldNum" sz="quarter" idx="12"/>
          </p:nvPr>
        </p:nvSpPr>
        <p:spPr/>
        <p:txBody>
          <a:bodyPr/>
          <a:lstStyle/>
          <a:p>
            <a:fld id="{F6F0FFFF-62BD-48DE-9D4E-48C6A7CE764F}" type="slidenum">
              <a:rPr lang="en-US" smtClean="0"/>
              <a:t>‹#›</a:t>
            </a:fld>
            <a:endParaRPr lang="en-US"/>
          </a:p>
        </p:txBody>
      </p:sp>
    </p:spTree>
    <p:extLst>
      <p:ext uri="{BB962C8B-B14F-4D97-AF65-F5344CB8AC3E}">
        <p14:creationId xmlns:p14="http://schemas.microsoft.com/office/powerpoint/2010/main" val="4138039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D4ABDFD-BBCB-448B-9052-83290FA81E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1859" r="3"/>
          <a:stretch/>
        </p:blipFill>
        <p:spPr>
          <a:xfrm>
            <a:off x="0" y="0"/>
            <a:ext cx="12191999" cy="6858000"/>
          </a:xfrm>
          <a:prstGeom prst="rect">
            <a:avLst/>
          </a:prstGeom>
        </p:spPr>
      </p:pic>
      <p:grpSp>
        <p:nvGrpSpPr>
          <p:cNvPr id="14" name="Group 10">
            <a:extLst>
              <a:ext uri="{FF2B5EF4-FFF2-40B4-BE49-F238E27FC236}">
                <a16:creationId xmlns:a16="http://schemas.microsoft.com/office/drawing/2014/main" id="{8BEA8947-BA73-4139-A471-C18D165E3C5B}"/>
              </a:ext>
            </a:extLst>
          </p:cNvPr>
          <p:cNvGrpSpPr/>
          <p:nvPr userDrawn="1"/>
        </p:nvGrpSpPr>
        <p:grpSpPr>
          <a:xfrm>
            <a:off x="0" y="5608861"/>
            <a:ext cx="2536131" cy="307295"/>
            <a:chOff x="31745" y="3808773"/>
            <a:chExt cx="2536131" cy="307295"/>
          </a:xfrm>
        </p:grpSpPr>
        <p:sp>
          <p:nvSpPr>
            <p:cNvPr id="15" name="TextBox 11">
              <a:extLst>
                <a:ext uri="{FF2B5EF4-FFF2-40B4-BE49-F238E27FC236}">
                  <a16:creationId xmlns:a16="http://schemas.microsoft.com/office/drawing/2014/main" id="{2C16B18D-195E-4055-A481-B74BDA77F342}"/>
                </a:ext>
              </a:extLst>
            </p:cNvPr>
            <p:cNvSpPr txBox="1"/>
            <p:nvPr/>
          </p:nvSpPr>
          <p:spPr>
            <a:xfrm>
              <a:off x="1524000" y="3931402"/>
              <a:ext cx="1043876" cy="184666"/>
            </a:xfrm>
            <a:prstGeom prst="rect">
              <a:avLst/>
            </a:prstGeom>
            <a:noFill/>
          </p:spPr>
          <p:txBody>
            <a:bodyPr wrap="none" lIns="0" tIns="0" rIns="0" bIns="0" rtlCol="0">
              <a:spAutoFit/>
            </a:bodyPr>
            <a:lstStyle/>
            <a:p>
              <a:r>
                <a:rPr lang="en-US" sz="1200" dirty="0">
                  <a:solidFill>
                    <a:schemeClr val="tx1">
                      <a:alpha val="30000"/>
                    </a:schemeClr>
                  </a:solidFill>
                  <a:latin typeface="+mj-lt"/>
                  <a:ea typeface="Open Sans SemiBold" panose="020B0706030804020204" pitchFamily="34" charset="0"/>
                  <a:cs typeface="Open Sans SemiBold" panose="020B0706030804020204" pitchFamily="34" charset="0"/>
                </a:rPr>
                <a:t>www.</a:t>
              </a:r>
              <a:r>
                <a:rPr lang="en-US" sz="1200" b="1" dirty="0">
                  <a:solidFill>
                    <a:schemeClr val="tx1">
                      <a:alpha val="30000"/>
                    </a:schemeClr>
                  </a:solidFill>
                  <a:latin typeface="+mj-lt"/>
                  <a:ea typeface="Open Sans SemiBold" panose="020B0706030804020204" pitchFamily="34" charset="0"/>
                  <a:cs typeface="Open Sans SemiBold" panose="020B0706030804020204" pitchFamily="34" charset="0"/>
                </a:rPr>
                <a:t>mirri</a:t>
              </a:r>
              <a:r>
                <a:rPr lang="en-US" sz="1200" dirty="0">
                  <a:solidFill>
                    <a:schemeClr val="tx1">
                      <a:alpha val="30000"/>
                    </a:schemeClr>
                  </a:solidFill>
                  <a:latin typeface="+mj-lt"/>
                  <a:ea typeface="Open Sans SemiBold" panose="020B0706030804020204" pitchFamily="34" charset="0"/>
                  <a:cs typeface="Open Sans SemiBold" panose="020B0706030804020204" pitchFamily="34" charset="0"/>
                </a:rPr>
                <a:t>.gov.sk</a:t>
              </a:r>
            </a:p>
          </p:txBody>
        </p:sp>
        <p:cxnSp>
          <p:nvCxnSpPr>
            <p:cNvPr id="16" name="Straight Connector 12">
              <a:extLst>
                <a:ext uri="{FF2B5EF4-FFF2-40B4-BE49-F238E27FC236}">
                  <a16:creationId xmlns:a16="http://schemas.microsoft.com/office/drawing/2014/main" id="{8D24140A-F097-4629-B6CE-2DB1FBC25209}"/>
                </a:ext>
              </a:extLst>
            </p:cNvPr>
            <p:cNvCxnSpPr>
              <a:cxnSpLocks/>
            </p:cNvCxnSpPr>
            <p:nvPr/>
          </p:nvCxnSpPr>
          <p:spPr>
            <a:xfrm>
              <a:off x="31745" y="3808773"/>
              <a:ext cx="253613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7" name="Title Placeholder 1">
            <a:extLst>
              <a:ext uri="{FF2B5EF4-FFF2-40B4-BE49-F238E27FC236}">
                <a16:creationId xmlns:a16="http://schemas.microsoft.com/office/drawing/2014/main" id="{616056B9-108C-456C-B70E-303BED4B86BE}"/>
              </a:ext>
            </a:extLst>
          </p:cNvPr>
          <p:cNvSpPr>
            <a:spLocks noGrp="1"/>
          </p:cNvSpPr>
          <p:nvPr>
            <p:ph type="title" hasCustomPrompt="1"/>
          </p:nvPr>
        </p:nvSpPr>
        <p:spPr>
          <a:xfrm>
            <a:off x="1492255" y="4798759"/>
            <a:ext cx="4881166" cy="748788"/>
          </a:xfrm>
          <a:prstGeom prst="rect">
            <a:avLst/>
          </a:prstGeom>
        </p:spPr>
        <p:txBody>
          <a:bodyPr vert="horz" lIns="0" tIns="0" rIns="0" bIns="0" rtlCol="0" anchor="t">
            <a:normAutofit/>
          </a:bodyPr>
          <a:lstStyle>
            <a:lvl1pPr algn="l">
              <a:defRPr sz="4400" baseline="0">
                <a:latin typeface="+mn-lt"/>
              </a:defRPr>
            </a:lvl1pPr>
          </a:lstStyle>
          <a:p>
            <a:r>
              <a:rPr lang="en-US" dirty="0"/>
              <a:t>ĎAKUJEME!</a:t>
            </a:r>
          </a:p>
        </p:txBody>
      </p:sp>
    </p:spTree>
    <p:extLst>
      <p:ext uri="{BB962C8B-B14F-4D97-AF65-F5344CB8AC3E}">
        <p14:creationId xmlns:p14="http://schemas.microsoft.com/office/powerpoint/2010/main" val="35121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6" presetClass="emph" presetSubtype="0" accel="50000" decel="50000" autoRev="1" fill="hold" nodeType="withEffect">
                                  <p:stCondLst>
                                    <p:cond delay="2000"/>
                                  </p:stCondLst>
                                  <p:childTnLst>
                                    <p:animScale>
                                      <p:cBhvr>
                                        <p:cTn id="12" dur="500" fill="hold"/>
                                        <p:tgtEl>
                                          <p:spTgt spid="4"/>
                                        </p:tgtEl>
                                      </p:cBhvr>
                                      <p:by x="120000" y="120000"/>
                                    </p:animScale>
                                  </p:childTnLst>
                                </p:cTn>
                              </p:par>
                              <p:par>
                                <p:cTn id="13" presetID="2" presetClass="entr" presetSubtype="4" decel="100000" fill="hold" grpId="0" nodeType="withEffect">
                                  <p:stCondLst>
                                    <p:cond delay="1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01_Title Slide - Uvod">
    <p:spTree>
      <p:nvGrpSpPr>
        <p:cNvPr id="1" name=""/>
        <p:cNvGrpSpPr/>
        <p:nvPr/>
      </p:nvGrpSpPr>
      <p:grpSpPr>
        <a:xfrm>
          <a:off x="0" y="0"/>
          <a:ext cx="0" cy="0"/>
          <a:chOff x="0" y="0"/>
          <a:chExt cx="0" cy="0"/>
        </a:xfrm>
      </p:grpSpPr>
      <p:pic>
        <p:nvPicPr>
          <p:cNvPr id="38" name="Grafický objekt 37">
            <a:extLst>
              <a:ext uri="{FF2B5EF4-FFF2-40B4-BE49-F238E27FC236}">
                <a16:creationId xmlns:a16="http://schemas.microsoft.com/office/drawing/2014/main" id="{BF70DF5A-9435-46E8-A02E-ABFA8D8E5B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4572001" y="764062"/>
            <a:ext cx="7619999" cy="420872"/>
          </a:xfrm>
          <a:prstGeom prst="rect">
            <a:avLst/>
          </a:prstGeom>
        </p:spPr>
      </p:pic>
      <p:pic>
        <p:nvPicPr>
          <p:cNvPr id="39" name="Grafický objekt 38">
            <a:extLst>
              <a:ext uri="{FF2B5EF4-FFF2-40B4-BE49-F238E27FC236}">
                <a16:creationId xmlns:a16="http://schemas.microsoft.com/office/drawing/2014/main" id="{E1AF6A8F-FA1A-4E8D-B4E8-12021CB49DEC}"/>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18290" y="639806"/>
            <a:ext cx="3173594" cy="727520"/>
          </a:xfrm>
          <a:prstGeom prst="rect">
            <a:avLst/>
          </a:prstGeom>
        </p:spPr>
      </p:pic>
      <p:sp>
        <p:nvSpPr>
          <p:cNvPr id="40" name="Text Placeholder 2">
            <a:extLst>
              <a:ext uri="{FF2B5EF4-FFF2-40B4-BE49-F238E27FC236}">
                <a16:creationId xmlns:a16="http://schemas.microsoft.com/office/drawing/2014/main" id="{66280FB4-9DED-4350-9FE3-4F210C0D0637}"/>
              </a:ext>
            </a:extLst>
          </p:cNvPr>
          <p:cNvSpPr>
            <a:spLocks noGrp="1"/>
          </p:cNvSpPr>
          <p:nvPr>
            <p:ph type="body" idx="1" hasCustomPrompt="1"/>
          </p:nvPr>
        </p:nvSpPr>
        <p:spPr>
          <a:xfrm>
            <a:off x="3729115" y="2660149"/>
            <a:ext cx="5390258" cy="1015663"/>
          </a:xfrm>
          <a:prstGeom prst="rect">
            <a:avLst/>
          </a:prstGeom>
          <a:effectLst>
            <a:outerShdw blurRad="50800" dist="50800" dir="5400000" algn="ctr" rotWithShape="0">
              <a:srgbClr val="000000">
                <a:alpha val="0"/>
              </a:srgbClr>
            </a:outerShdw>
          </a:effectLst>
        </p:spPr>
        <p:txBody>
          <a:bodyPr wrap="square" lIns="0" tIns="0" rIns="0" bIns="0">
            <a:normAutofit/>
          </a:bodyPr>
          <a:lstStyle>
            <a:lvl1pPr marL="0" indent="0" algn="l">
              <a:lnSpc>
                <a:spcPct val="100000"/>
              </a:lnSpc>
              <a:buNone/>
              <a:defRPr sz="6600" b="0">
                <a:solidFill>
                  <a:srgbClr val="004C9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err="1"/>
              <a:t>Hlavný</a:t>
            </a:r>
            <a:r>
              <a:rPr lang="en-US" noProof="0" dirty="0"/>
              <a:t> </a:t>
            </a:r>
            <a:r>
              <a:rPr lang="en-US" noProof="0" dirty="0" err="1"/>
              <a:t>názov</a:t>
            </a:r>
            <a:endParaRPr lang="en-US" noProof="0" dirty="0"/>
          </a:p>
        </p:txBody>
      </p:sp>
      <p:cxnSp>
        <p:nvCxnSpPr>
          <p:cNvPr id="42" name="Straight Connector 9">
            <a:extLst>
              <a:ext uri="{FF2B5EF4-FFF2-40B4-BE49-F238E27FC236}">
                <a16:creationId xmlns:a16="http://schemas.microsoft.com/office/drawing/2014/main" id="{1EB0D649-3A87-441C-94F1-B380B2CF1175}"/>
              </a:ext>
            </a:extLst>
          </p:cNvPr>
          <p:cNvCxnSpPr>
            <a:cxnSpLocks/>
          </p:cNvCxnSpPr>
          <p:nvPr userDrawn="1"/>
        </p:nvCxnSpPr>
        <p:spPr>
          <a:xfrm>
            <a:off x="3771845" y="4119609"/>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43" name="Obrázek 42">
            <a:extLst>
              <a:ext uri="{FF2B5EF4-FFF2-40B4-BE49-F238E27FC236}">
                <a16:creationId xmlns:a16="http://schemas.microsoft.com/office/drawing/2014/main" id="{23B3BE27-D028-4B44-A89D-50C70D24E35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9110" t="32329" r="15070" b="53337"/>
          <a:stretch/>
        </p:blipFill>
        <p:spPr>
          <a:xfrm>
            <a:off x="0" y="2432624"/>
            <a:ext cx="3050847" cy="996376"/>
          </a:xfrm>
          <a:prstGeom prst="rect">
            <a:avLst/>
          </a:prstGeom>
        </p:spPr>
      </p:pic>
      <p:pic>
        <p:nvPicPr>
          <p:cNvPr id="44" name="Obrázek 43">
            <a:extLst>
              <a:ext uri="{FF2B5EF4-FFF2-40B4-BE49-F238E27FC236}">
                <a16:creationId xmlns:a16="http://schemas.microsoft.com/office/drawing/2014/main" id="{78B7E1F9-AA2E-4A85-A84C-C524D91D068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15297" t="35123" b="26502"/>
          <a:stretch/>
        </p:blipFill>
        <p:spPr>
          <a:xfrm>
            <a:off x="1335883" y="5265995"/>
            <a:ext cx="3247403" cy="981118"/>
          </a:xfrm>
          <a:prstGeom prst="rect">
            <a:avLst/>
          </a:prstGeom>
          <a:effectLst>
            <a:outerShdw blurRad="762000" dist="254000" dir="5400000" algn="ctr" rotWithShape="0">
              <a:srgbClr val="474747">
                <a:alpha val="30000"/>
              </a:srgbClr>
            </a:outerShdw>
          </a:effectLst>
        </p:spPr>
      </p:pic>
      <p:pic>
        <p:nvPicPr>
          <p:cNvPr id="45" name="Obrázek 44">
            <a:extLst>
              <a:ext uri="{FF2B5EF4-FFF2-40B4-BE49-F238E27FC236}">
                <a16:creationId xmlns:a16="http://schemas.microsoft.com/office/drawing/2014/main" id="{5049156E-7F8C-486C-A9D0-C43F03C1818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526" t="9741" r="1" b="9262"/>
          <a:stretch/>
        </p:blipFill>
        <p:spPr>
          <a:xfrm>
            <a:off x="9697378" y="3156116"/>
            <a:ext cx="2494621" cy="1015663"/>
          </a:xfrm>
          <a:prstGeom prst="rect">
            <a:avLst/>
          </a:prstGeom>
        </p:spPr>
      </p:pic>
      <p:sp>
        <p:nvSpPr>
          <p:cNvPr id="29" name="Zástupný objekt pre text 4">
            <a:extLst>
              <a:ext uri="{FF2B5EF4-FFF2-40B4-BE49-F238E27FC236}">
                <a16:creationId xmlns:a16="http://schemas.microsoft.com/office/drawing/2014/main" id="{887E8B22-E8C6-4347-A27C-13FA4283A10F}"/>
              </a:ext>
            </a:extLst>
          </p:cNvPr>
          <p:cNvSpPr>
            <a:spLocks noGrp="1"/>
          </p:cNvSpPr>
          <p:nvPr>
            <p:ph type="body" sz="quarter" idx="12" hasCustomPrompt="1"/>
          </p:nvPr>
        </p:nvSpPr>
        <p:spPr>
          <a:xfrm>
            <a:off x="7272338" y="5914966"/>
            <a:ext cx="4235450" cy="371475"/>
          </a:xfrm>
          <a:prstGeom prst="rect">
            <a:avLst/>
          </a:prstGeom>
          <a:noFill/>
        </p:spPr>
        <p:txBody>
          <a:bodyPr lIns="0" tIns="0" rIns="0" bIns="0"/>
          <a:lstStyle>
            <a:lvl1pPr marL="0" indent="0" algn="r">
              <a:buNone/>
              <a:defRPr sz="1800" baseline="0">
                <a:solidFill>
                  <a:schemeClr val="accent3"/>
                </a:solidFill>
              </a:defRPr>
            </a:lvl1pPr>
            <a:lvl2pPr marL="457200" indent="0" algn="r">
              <a:buNone/>
              <a:defRPr sz="1800">
                <a:solidFill>
                  <a:schemeClr val="accent2"/>
                </a:solidFill>
              </a:defRPr>
            </a:lvl2pPr>
            <a:lvl3pPr marL="914400" indent="0" algn="r">
              <a:buNone/>
              <a:defRPr sz="1800">
                <a:solidFill>
                  <a:schemeClr val="accent2"/>
                </a:solidFill>
              </a:defRPr>
            </a:lvl3pPr>
            <a:lvl4pPr marL="1371600" indent="0" algn="r">
              <a:buNone/>
              <a:defRPr sz="1800">
                <a:solidFill>
                  <a:schemeClr val="accent2"/>
                </a:solidFill>
              </a:defRPr>
            </a:lvl4pPr>
            <a:lvl5pPr marL="1828800" indent="0" algn="r">
              <a:buNone/>
              <a:defRPr sz="1800">
                <a:solidFill>
                  <a:schemeClr val="accent2"/>
                </a:solidFill>
              </a:defRPr>
            </a:lvl5pPr>
          </a:lstStyle>
          <a:p>
            <a:pPr lvl="0"/>
            <a:r>
              <a:rPr lang="en-US" dirty="0"/>
              <a:t>00. MESIAC 2020</a:t>
            </a:r>
            <a:endParaRPr lang="sk-SK" dirty="0"/>
          </a:p>
        </p:txBody>
      </p:sp>
      <p:sp>
        <p:nvSpPr>
          <p:cNvPr id="11" name="Text Placeholder 2">
            <a:extLst>
              <a:ext uri="{FF2B5EF4-FFF2-40B4-BE49-F238E27FC236}">
                <a16:creationId xmlns:a16="http://schemas.microsoft.com/office/drawing/2014/main" id="{B02570FC-7602-4BDA-A640-C3645256AF19}"/>
              </a:ext>
            </a:extLst>
          </p:cNvPr>
          <p:cNvSpPr>
            <a:spLocks noGrp="1"/>
          </p:cNvSpPr>
          <p:nvPr>
            <p:ph type="body" idx="18" hasCustomPrompt="1"/>
          </p:nvPr>
        </p:nvSpPr>
        <p:spPr>
          <a:xfrm>
            <a:off x="4883923" y="3492013"/>
            <a:ext cx="4235450" cy="1015663"/>
          </a:xfrm>
          <a:prstGeom prst="rect">
            <a:avLst/>
          </a:prstGeom>
          <a:effectLst>
            <a:outerShdw blurRad="50800" dist="50800" dir="5400000" algn="ctr" rotWithShape="0">
              <a:srgbClr val="000000">
                <a:alpha val="0"/>
              </a:srgbClr>
            </a:outerShdw>
          </a:effectLst>
        </p:spPr>
        <p:txBody>
          <a:bodyPr wrap="square" lIns="0" tIns="0" rIns="0" bIns="0">
            <a:normAutofit/>
          </a:bodyPr>
          <a:lstStyle>
            <a:lvl1pPr marL="0" indent="0" algn="l">
              <a:lnSpc>
                <a:spcPct val="100000"/>
              </a:lnSpc>
              <a:buNone/>
              <a:defRPr sz="6600" b="0">
                <a:solidFill>
                  <a:srgbClr val="004C9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err="1"/>
              <a:t>Prezentácie</a:t>
            </a:r>
            <a:endParaRPr lang="en-US" noProof="0" dirty="0"/>
          </a:p>
        </p:txBody>
      </p:sp>
    </p:spTree>
    <p:extLst>
      <p:ext uri="{BB962C8B-B14F-4D97-AF65-F5344CB8AC3E}">
        <p14:creationId xmlns:p14="http://schemas.microsoft.com/office/powerpoint/2010/main" val="366519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25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nodeType="withEffect">
                                  <p:stCondLst>
                                    <p:cond delay="7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par>
                                <p:cTn id="11" presetID="22" presetClass="entr" presetSubtype="8" fill="hold" grpId="0" nodeType="withEffect">
                                  <p:stCondLst>
                                    <p:cond delay="150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par>
                                <p:cTn id="14" presetID="6" presetClass="emph" presetSubtype="0" accel="50000" decel="50000" autoRev="1" fill="hold" grpId="1" nodeType="withEffect">
                                  <p:stCondLst>
                                    <p:cond delay="1500"/>
                                  </p:stCondLst>
                                  <p:childTnLst>
                                    <p:animScale>
                                      <p:cBhvr>
                                        <p:cTn id="15" dur="500" fill="hold"/>
                                        <p:tgtEl>
                                          <p:spTgt spid="40"/>
                                        </p:tgtEl>
                                      </p:cBhvr>
                                      <p:by x="120000" y="120000"/>
                                    </p:animScale>
                                  </p:childTnLst>
                                </p:cTn>
                              </p:par>
                              <p:par>
                                <p:cTn id="16" presetID="22" presetClass="entr" presetSubtype="8" fill="hold" nodeType="withEffect">
                                  <p:stCondLst>
                                    <p:cond delay="150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par>
                                <p:cTn id="19" presetID="22" presetClass="entr" presetSubtype="8" fill="hold" nodeType="withEffect">
                                  <p:stCondLst>
                                    <p:cond delay="200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par>
                                <p:cTn id="22" presetID="6" presetClass="emph" presetSubtype="0" accel="50000" decel="50000" autoRev="1" fill="hold" nodeType="withEffect">
                                  <p:stCondLst>
                                    <p:cond delay="2000"/>
                                  </p:stCondLst>
                                  <p:childTnLst>
                                    <p:animScale>
                                      <p:cBhvr>
                                        <p:cTn id="23" dur="500" fill="hold"/>
                                        <p:tgtEl>
                                          <p:spTgt spid="43"/>
                                        </p:tgtEl>
                                      </p:cBhvr>
                                      <p:by x="120000" y="120000"/>
                                    </p:animScale>
                                  </p:childTnLst>
                                </p:cTn>
                              </p:par>
                              <p:par>
                                <p:cTn id="24" presetID="22" presetClass="entr" presetSubtype="8" fill="hold" nodeType="withEffect">
                                  <p:stCondLst>
                                    <p:cond delay="250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par>
                                <p:cTn id="27" presetID="6" presetClass="emph" presetSubtype="0" accel="50000" decel="50000" autoRev="1" fill="hold" nodeType="withEffect">
                                  <p:stCondLst>
                                    <p:cond delay="2500"/>
                                  </p:stCondLst>
                                  <p:childTnLst>
                                    <p:animScale>
                                      <p:cBhvr>
                                        <p:cTn id="28" dur="500" fill="hold"/>
                                        <p:tgtEl>
                                          <p:spTgt spid="44"/>
                                        </p:tgtEl>
                                      </p:cBhvr>
                                      <p:by x="120000" y="120000"/>
                                    </p:animScale>
                                  </p:childTnLst>
                                </p:cTn>
                              </p:par>
                              <p:par>
                                <p:cTn id="29" presetID="22" presetClass="entr" presetSubtype="8" fill="hold" nodeType="withEffect">
                                  <p:stCondLst>
                                    <p:cond delay="2000"/>
                                  </p:stCondLst>
                                  <p:childTnLst>
                                    <p:set>
                                      <p:cBhvr>
                                        <p:cTn id="30" dur="1" fill="hold">
                                          <p:stCondLst>
                                            <p:cond delay="0"/>
                                          </p:stCondLst>
                                        </p:cTn>
                                        <p:tgtEl>
                                          <p:spTgt spid="45"/>
                                        </p:tgtEl>
                                        <p:attrNameLst>
                                          <p:attrName>style.visibility</p:attrName>
                                        </p:attrNameLst>
                                      </p:cBhvr>
                                      <p:to>
                                        <p:strVal val="visible"/>
                                      </p:to>
                                    </p:set>
                                    <p:animEffect transition="in" filter="wipe(left)">
                                      <p:cBhvr>
                                        <p:cTn id="31" dur="500"/>
                                        <p:tgtEl>
                                          <p:spTgt spid="45"/>
                                        </p:tgtEl>
                                      </p:cBhvr>
                                    </p:animEffect>
                                  </p:childTnLst>
                                </p:cTn>
                              </p:par>
                              <p:par>
                                <p:cTn id="32" presetID="6" presetClass="emph" presetSubtype="0" accel="50000" decel="50000" autoRev="1" fill="hold" nodeType="withEffect">
                                  <p:stCondLst>
                                    <p:cond delay="2000"/>
                                  </p:stCondLst>
                                  <p:childTnLst>
                                    <p:animScale>
                                      <p:cBhvr>
                                        <p:cTn id="33" dur="500" fill="hold"/>
                                        <p:tgtEl>
                                          <p:spTgt spid="45"/>
                                        </p:tgtEl>
                                      </p:cBhvr>
                                      <p:by x="120000" y="120000"/>
                                    </p:animScale>
                                  </p:childTnLst>
                                </p:cTn>
                              </p:par>
                              <p:par>
                                <p:cTn id="34" presetID="22" presetClass="entr" presetSubtype="4" fill="hold" grpId="0" nodeType="withEffect">
                                  <p:stCondLst>
                                    <p:cond delay="200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8" fill="hold" grpId="0" nodeType="withEffect">
                                  <p:stCondLst>
                                    <p:cond delay="175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par>
                                <p:cTn id="40" presetID="6" presetClass="emph" presetSubtype="0" accel="50000" decel="50000" autoRev="1" fill="hold" grpId="1" nodeType="withEffect">
                                  <p:stCondLst>
                                    <p:cond delay="1750"/>
                                  </p:stCondLst>
                                  <p:childTnLst>
                                    <p:animScale>
                                      <p:cBhvr>
                                        <p:cTn id="41"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tmplLst>
          <p:tmpl>
            <p:tnLst>
              <p:par>
                <p:cTn presetID="22" presetClass="entr" presetSubtype="8" fill="hold" nodeType="withEffect">
                  <p:stCondLst>
                    <p:cond delay="15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0" grpId="1"/>
      <p:bldP spid="29" grpId="0">
        <p:tmplLst>
          <p:tmpl>
            <p:tnLst>
              <p:par>
                <p:cTn presetID="22" presetClass="entr" presetSubtype="4" fill="hold" nodeType="withEffect">
                  <p:stCondLst>
                    <p:cond delay="2000"/>
                  </p:stCondLst>
                  <p:childTnLst>
                    <p:set>
                      <p:cBhvr>
                        <p:cTn dur="1" fill="hold">
                          <p:stCondLst>
                            <p:cond delay="0"/>
                          </p:stCondLst>
                        </p:cTn>
                        <p:tgtEl>
                          <p:spTgt spid="29"/>
                        </p:tgtEl>
                        <p:attrNameLst>
                          <p:attrName>style.visibility</p:attrName>
                        </p:attrNameLst>
                      </p:cBhvr>
                      <p:to>
                        <p:strVal val="visible"/>
                      </p:to>
                    </p:set>
                    <p:animEffect transition="in" filter="wipe(down)">
                      <p:cBhvr>
                        <p:cTn dur="500"/>
                        <p:tgtEl>
                          <p:spTgt spid="29"/>
                        </p:tgtEl>
                      </p:cBhvr>
                    </p:animEffect>
                  </p:childTnLst>
                </p:cTn>
              </p:par>
            </p:tnLst>
          </p:tmpl>
        </p:tmplLst>
      </p:bldP>
      <p:bldP spid="11" grpId="0">
        <p:tmplLst>
          <p:tmpl>
            <p:tnLst>
              <p:par>
                <p:cTn presetID="22" presetClass="entr" presetSubtype="8" fill="hold" nodeType="withEffect">
                  <p:stCondLst>
                    <p:cond delay="1750"/>
                  </p:stCondLst>
                  <p:childTnLst>
                    <p:set>
                      <p:cBhvr>
                        <p:cTn dur="1" fill="hold">
                          <p:stCondLst>
                            <p:cond delay="0"/>
                          </p:stCondLst>
                        </p:cTn>
                        <p:tgtEl>
                          <p:spTgt spid="11"/>
                        </p:tgtEl>
                        <p:attrNameLst>
                          <p:attrName>style.visibility</p:attrName>
                        </p:attrNameLst>
                      </p:cBhvr>
                      <p:to>
                        <p:strVal val="visible"/>
                      </p:to>
                    </p:set>
                    <p:animEffect transition="in" filter="wipe(left)">
                      <p:cBhvr>
                        <p:cTn dur="500"/>
                        <p:tgtEl>
                          <p:spTgt spid="11"/>
                        </p:tgtEl>
                      </p:cBhvr>
                    </p:animEffect>
                  </p:childTnLst>
                </p:cTn>
              </p:par>
            </p:tnLst>
          </p:tmpl>
        </p:tmplLst>
      </p:bldP>
      <p:bldP spid="11" grpId="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Title Slide - IRRI">
    <p:spTree>
      <p:nvGrpSpPr>
        <p:cNvPr id="1" name=""/>
        <p:cNvGrpSpPr/>
        <p:nvPr/>
      </p:nvGrpSpPr>
      <p:grpSpPr>
        <a:xfrm>
          <a:off x="0" y="0"/>
          <a:ext cx="0" cy="0"/>
          <a:chOff x="0" y="0"/>
          <a:chExt cx="0" cy="0"/>
        </a:xfrm>
      </p:grpSpPr>
      <p:pic>
        <p:nvPicPr>
          <p:cNvPr id="38" name="Grafický objekt 37">
            <a:extLst>
              <a:ext uri="{FF2B5EF4-FFF2-40B4-BE49-F238E27FC236}">
                <a16:creationId xmlns:a16="http://schemas.microsoft.com/office/drawing/2014/main" id="{BF70DF5A-9435-46E8-A02E-ABFA8D8E5B9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4572001" y="764062"/>
            <a:ext cx="7619999" cy="420872"/>
          </a:xfrm>
          <a:prstGeom prst="rect">
            <a:avLst/>
          </a:prstGeom>
        </p:spPr>
      </p:pic>
      <p:pic>
        <p:nvPicPr>
          <p:cNvPr id="39" name="Grafický objekt 38">
            <a:extLst>
              <a:ext uri="{FF2B5EF4-FFF2-40B4-BE49-F238E27FC236}">
                <a16:creationId xmlns:a16="http://schemas.microsoft.com/office/drawing/2014/main" id="{E1AF6A8F-FA1A-4E8D-B4E8-12021CB49DEC}"/>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718290" y="639806"/>
            <a:ext cx="3173594" cy="727520"/>
          </a:xfrm>
          <a:prstGeom prst="rect">
            <a:avLst/>
          </a:prstGeom>
        </p:spPr>
      </p:pic>
      <p:pic>
        <p:nvPicPr>
          <p:cNvPr id="43" name="Obrázek 42">
            <a:extLst>
              <a:ext uri="{FF2B5EF4-FFF2-40B4-BE49-F238E27FC236}">
                <a16:creationId xmlns:a16="http://schemas.microsoft.com/office/drawing/2014/main" id="{23B3BE27-D028-4B44-A89D-50C70D24E35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9110" t="32329" r="15070" b="53337"/>
          <a:stretch/>
        </p:blipFill>
        <p:spPr>
          <a:xfrm>
            <a:off x="0" y="2432624"/>
            <a:ext cx="3050847" cy="996376"/>
          </a:xfrm>
          <a:prstGeom prst="rect">
            <a:avLst/>
          </a:prstGeom>
        </p:spPr>
      </p:pic>
      <p:pic>
        <p:nvPicPr>
          <p:cNvPr id="44" name="Obrázek 43">
            <a:extLst>
              <a:ext uri="{FF2B5EF4-FFF2-40B4-BE49-F238E27FC236}">
                <a16:creationId xmlns:a16="http://schemas.microsoft.com/office/drawing/2014/main" id="{78B7E1F9-AA2E-4A85-A84C-C524D91D0684}"/>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15297" t="35123" b="26502"/>
          <a:stretch/>
        </p:blipFill>
        <p:spPr>
          <a:xfrm>
            <a:off x="1335883" y="5265995"/>
            <a:ext cx="3247403" cy="981118"/>
          </a:xfrm>
          <a:prstGeom prst="rect">
            <a:avLst/>
          </a:prstGeom>
          <a:effectLst>
            <a:outerShdw blurRad="762000" dist="254000" dir="5400000" algn="ctr" rotWithShape="0">
              <a:srgbClr val="474747">
                <a:alpha val="30000"/>
              </a:srgbClr>
            </a:outerShdw>
          </a:effectLst>
        </p:spPr>
      </p:pic>
      <p:pic>
        <p:nvPicPr>
          <p:cNvPr id="45" name="Obrázek 44">
            <a:extLst>
              <a:ext uri="{FF2B5EF4-FFF2-40B4-BE49-F238E27FC236}">
                <a16:creationId xmlns:a16="http://schemas.microsoft.com/office/drawing/2014/main" id="{5049156E-7F8C-486C-A9D0-C43F03C1818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526" t="9741" r="1" b="9262"/>
          <a:stretch/>
        </p:blipFill>
        <p:spPr>
          <a:xfrm>
            <a:off x="9697378" y="3156116"/>
            <a:ext cx="2494621" cy="1015663"/>
          </a:xfrm>
          <a:prstGeom prst="rect">
            <a:avLst/>
          </a:prstGeom>
        </p:spPr>
      </p:pic>
      <p:cxnSp>
        <p:nvCxnSpPr>
          <p:cNvPr id="28" name="Straight Connector 9">
            <a:extLst>
              <a:ext uri="{FF2B5EF4-FFF2-40B4-BE49-F238E27FC236}">
                <a16:creationId xmlns:a16="http://schemas.microsoft.com/office/drawing/2014/main" id="{F7BD00AF-D3DD-4869-BF36-C1F6E1619D05}"/>
              </a:ext>
            </a:extLst>
          </p:cNvPr>
          <p:cNvCxnSpPr>
            <a:cxnSpLocks/>
          </p:cNvCxnSpPr>
          <p:nvPr userDrawn="1"/>
        </p:nvCxnSpPr>
        <p:spPr>
          <a:xfrm>
            <a:off x="3765685" y="4489144"/>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TextBox 7">
            <a:extLst>
              <a:ext uri="{FF2B5EF4-FFF2-40B4-BE49-F238E27FC236}">
                <a16:creationId xmlns:a16="http://schemas.microsoft.com/office/drawing/2014/main" id="{2505FADC-552A-4998-A1B9-EFD8AEBB1C64}"/>
              </a:ext>
            </a:extLst>
          </p:cNvPr>
          <p:cNvSpPr txBox="1"/>
          <p:nvPr userDrawn="1"/>
        </p:nvSpPr>
        <p:spPr>
          <a:xfrm>
            <a:off x="3712023" y="2607928"/>
            <a:ext cx="2491323" cy="677108"/>
          </a:xfrm>
          <a:prstGeom prst="rect">
            <a:avLst/>
          </a:prstGeom>
          <a:noFill/>
        </p:spPr>
        <p:txBody>
          <a:bodyPr wrap="none" lIns="0" tIns="0" rIns="0" bIns="0" rtlCol="0">
            <a:spAutoFit/>
          </a:bodyPr>
          <a:lstStyle/>
          <a:p>
            <a:r>
              <a:rPr lang="en-US" sz="4400" dirty="0">
                <a:solidFill>
                  <a:srgbClr val="004C96"/>
                </a:solidFill>
                <a:latin typeface="+mn-lt"/>
              </a:rPr>
              <a:t>INVESTÍCIE</a:t>
            </a:r>
          </a:p>
        </p:txBody>
      </p:sp>
      <p:sp>
        <p:nvSpPr>
          <p:cNvPr id="30" name="TextBox 7">
            <a:extLst>
              <a:ext uri="{FF2B5EF4-FFF2-40B4-BE49-F238E27FC236}">
                <a16:creationId xmlns:a16="http://schemas.microsoft.com/office/drawing/2014/main" id="{510D090C-FD95-40A6-8C72-86875067731F}"/>
              </a:ext>
            </a:extLst>
          </p:cNvPr>
          <p:cNvSpPr txBox="1"/>
          <p:nvPr userDrawn="1"/>
        </p:nvSpPr>
        <p:spPr>
          <a:xfrm>
            <a:off x="3712023" y="3439792"/>
            <a:ext cx="4930260" cy="677108"/>
          </a:xfrm>
          <a:prstGeom prst="rect">
            <a:avLst/>
          </a:prstGeom>
          <a:noFill/>
        </p:spPr>
        <p:txBody>
          <a:bodyPr wrap="none" lIns="0" tIns="0" rIns="0" bIns="0" rtlCol="0">
            <a:spAutoFit/>
          </a:bodyPr>
          <a:lstStyle/>
          <a:p>
            <a:r>
              <a:rPr lang="en-US" sz="4400" dirty="0">
                <a:solidFill>
                  <a:srgbClr val="004C96"/>
                </a:solidFill>
                <a:latin typeface="+mn-lt"/>
              </a:rPr>
              <a:t>REGIONÁLNY ROZVOJ</a:t>
            </a:r>
          </a:p>
        </p:txBody>
      </p:sp>
      <p:sp>
        <p:nvSpPr>
          <p:cNvPr id="31" name="TextBox 7">
            <a:extLst>
              <a:ext uri="{FF2B5EF4-FFF2-40B4-BE49-F238E27FC236}">
                <a16:creationId xmlns:a16="http://schemas.microsoft.com/office/drawing/2014/main" id="{170E0232-EADB-42A0-B328-190B927F8F10}"/>
              </a:ext>
            </a:extLst>
          </p:cNvPr>
          <p:cNvSpPr txBox="1"/>
          <p:nvPr userDrawn="1"/>
        </p:nvSpPr>
        <p:spPr>
          <a:xfrm>
            <a:off x="4993156" y="4269996"/>
            <a:ext cx="3980192" cy="677108"/>
          </a:xfrm>
          <a:prstGeom prst="rect">
            <a:avLst/>
          </a:prstGeom>
          <a:noFill/>
        </p:spPr>
        <p:txBody>
          <a:bodyPr wrap="none" lIns="0" tIns="0" rIns="0" bIns="0" rtlCol="0">
            <a:spAutoFit/>
          </a:bodyPr>
          <a:lstStyle/>
          <a:p>
            <a:r>
              <a:rPr lang="en-US" sz="4400" dirty="0">
                <a:solidFill>
                  <a:srgbClr val="004C96"/>
                </a:solidFill>
                <a:latin typeface="+mn-lt"/>
              </a:rPr>
              <a:t>INFORMATIZÁCIA</a:t>
            </a:r>
          </a:p>
        </p:txBody>
      </p:sp>
      <p:sp>
        <p:nvSpPr>
          <p:cNvPr id="32" name="Zástupný objekt pre text 4">
            <a:extLst>
              <a:ext uri="{FF2B5EF4-FFF2-40B4-BE49-F238E27FC236}">
                <a16:creationId xmlns:a16="http://schemas.microsoft.com/office/drawing/2014/main" id="{7003E229-4FFA-4944-A4E9-FA4B4560ECF5}"/>
              </a:ext>
            </a:extLst>
          </p:cNvPr>
          <p:cNvSpPr>
            <a:spLocks noGrp="1"/>
          </p:cNvSpPr>
          <p:nvPr>
            <p:ph type="body" sz="quarter" idx="12" hasCustomPrompt="1"/>
          </p:nvPr>
        </p:nvSpPr>
        <p:spPr>
          <a:xfrm>
            <a:off x="7272338" y="5914966"/>
            <a:ext cx="4235450" cy="371475"/>
          </a:xfrm>
          <a:prstGeom prst="rect">
            <a:avLst/>
          </a:prstGeom>
          <a:noFill/>
        </p:spPr>
        <p:txBody>
          <a:bodyPr lIns="0" tIns="0" rIns="0" bIns="0"/>
          <a:lstStyle>
            <a:lvl1pPr marL="0" indent="0" algn="r">
              <a:buNone/>
              <a:defRPr sz="1800">
                <a:solidFill>
                  <a:schemeClr val="accent3"/>
                </a:solidFill>
              </a:defRPr>
            </a:lvl1pPr>
            <a:lvl2pPr marL="457200" indent="0" algn="r">
              <a:buNone/>
              <a:defRPr sz="1800">
                <a:solidFill>
                  <a:schemeClr val="accent2"/>
                </a:solidFill>
              </a:defRPr>
            </a:lvl2pPr>
            <a:lvl3pPr marL="914400" indent="0" algn="r">
              <a:buNone/>
              <a:defRPr sz="1800">
                <a:solidFill>
                  <a:schemeClr val="accent2"/>
                </a:solidFill>
              </a:defRPr>
            </a:lvl3pPr>
            <a:lvl4pPr marL="1371600" indent="0" algn="r">
              <a:buNone/>
              <a:defRPr sz="1800">
                <a:solidFill>
                  <a:schemeClr val="accent2"/>
                </a:solidFill>
              </a:defRPr>
            </a:lvl4pPr>
            <a:lvl5pPr marL="1828800" indent="0" algn="r">
              <a:buNone/>
              <a:defRPr sz="1800">
                <a:solidFill>
                  <a:schemeClr val="accent2"/>
                </a:solidFill>
              </a:defRPr>
            </a:lvl5pPr>
          </a:lstStyle>
          <a:p>
            <a:pPr lvl="0"/>
            <a:r>
              <a:rPr lang="en-US" dirty="0"/>
              <a:t>00. MESIAC 2020</a:t>
            </a:r>
          </a:p>
        </p:txBody>
      </p:sp>
    </p:spTree>
    <p:extLst>
      <p:ext uri="{BB962C8B-B14F-4D97-AF65-F5344CB8AC3E}">
        <p14:creationId xmlns:p14="http://schemas.microsoft.com/office/powerpoint/2010/main" val="136799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25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nodeType="withEffect">
                                  <p:stCondLst>
                                    <p:cond delay="7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par>
                                <p:cTn id="11" presetID="22" presetClass="entr" presetSubtype="8" fill="hold" nodeType="withEffect">
                                  <p:stCondLst>
                                    <p:cond delay="200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par>
                                <p:cTn id="14" presetID="6" presetClass="emph" presetSubtype="0" accel="50000" decel="50000" autoRev="1" fill="hold" nodeType="withEffect">
                                  <p:stCondLst>
                                    <p:cond delay="2000"/>
                                  </p:stCondLst>
                                  <p:childTnLst>
                                    <p:animScale>
                                      <p:cBhvr>
                                        <p:cTn id="15" dur="500" fill="hold"/>
                                        <p:tgtEl>
                                          <p:spTgt spid="43"/>
                                        </p:tgtEl>
                                      </p:cBhvr>
                                      <p:by x="120000" y="120000"/>
                                    </p:animScale>
                                  </p:childTnLst>
                                </p:cTn>
                              </p:par>
                              <p:par>
                                <p:cTn id="16" presetID="22" presetClass="entr" presetSubtype="8" fill="hold" nodeType="withEffect">
                                  <p:stCondLst>
                                    <p:cond delay="250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500"/>
                                        <p:tgtEl>
                                          <p:spTgt spid="44"/>
                                        </p:tgtEl>
                                      </p:cBhvr>
                                    </p:animEffect>
                                  </p:childTnLst>
                                </p:cTn>
                              </p:par>
                              <p:par>
                                <p:cTn id="19" presetID="6" presetClass="emph" presetSubtype="0" accel="50000" decel="50000" autoRev="1" fill="hold" nodeType="withEffect">
                                  <p:stCondLst>
                                    <p:cond delay="2500"/>
                                  </p:stCondLst>
                                  <p:childTnLst>
                                    <p:animScale>
                                      <p:cBhvr>
                                        <p:cTn id="20" dur="500" fill="hold"/>
                                        <p:tgtEl>
                                          <p:spTgt spid="44"/>
                                        </p:tgtEl>
                                      </p:cBhvr>
                                      <p:by x="120000" y="120000"/>
                                    </p:animScale>
                                  </p:childTnLst>
                                </p:cTn>
                              </p:par>
                              <p:par>
                                <p:cTn id="21" presetID="22" presetClass="entr" presetSubtype="8" fill="hold" nodeType="withEffect">
                                  <p:stCondLst>
                                    <p:cond delay="200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par>
                                <p:cTn id="24" presetID="6" presetClass="emph" presetSubtype="0" accel="50000" decel="50000" autoRev="1" fill="hold" nodeType="withEffect">
                                  <p:stCondLst>
                                    <p:cond delay="2000"/>
                                  </p:stCondLst>
                                  <p:childTnLst>
                                    <p:animScale>
                                      <p:cBhvr>
                                        <p:cTn id="25" dur="500" fill="hold"/>
                                        <p:tgtEl>
                                          <p:spTgt spid="45"/>
                                        </p:tgtEl>
                                      </p:cBhvr>
                                      <p:by x="120000" y="120000"/>
                                    </p:animScale>
                                  </p:childTnLst>
                                </p:cTn>
                              </p:par>
                              <p:par>
                                <p:cTn id="26" presetID="22" presetClass="entr" presetSubtype="8" fill="hold" nodeType="withEffect">
                                  <p:stCondLst>
                                    <p:cond delay="150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2" presetClass="entr" presetSubtype="8" fill="hold" grpId="0" nodeType="withEffect">
                                  <p:stCondLst>
                                    <p:cond delay="150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6" presetClass="emph" presetSubtype="0" accel="50000" decel="50000" autoRev="1" fill="hold" grpId="1" nodeType="withEffect">
                                  <p:stCondLst>
                                    <p:cond delay="1500"/>
                                  </p:stCondLst>
                                  <p:childTnLst>
                                    <p:animScale>
                                      <p:cBhvr>
                                        <p:cTn id="33" dur="500" fill="hold"/>
                                        <p:tgtEl>
                                          <p:spTgt spid="29"/>
                                        </p:tgtEl>
                                      </p:cBhvr>
                                      <p:by x="120000" y="120000"/>
                                    </p:animScale>
                                  </p:childTnLst>
                                </p:cTn>
                              </p:par>
                              <p:par>
                                <p:cTn id="34" presetID="22" presetClass="entr" presetSubtype="8" fill="hold" grpId="0" nodeType="withEffect">
                                  <p:stCondLst>
                                    <p:cond delay="175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par>
                                <p:cTn id="37" presetID="6" presetClass="emph" presetSubtype="0" accel="50000" decel="50000" autoRev="1" fill="hold" grpId="1" nodeType="withEffect">
                                  <p:stCondLst>
                                    <p:cond delay="1750"/>
                                  </p:stCondLst>
                                  <p:childTnLst>
                                    <p:animScale>
                                      <p:cBhvr>
                                        <p:cTn id="38" dur="500" fill="hold"/>
                                        <p:tgtEl>
                                          <p:spTgt spid="30"/>
                                        </p:tgtEl>
                                      </p:cBhvr>
                                      <p:by x="120000" y="120000"/>
                                    </p:animScale>
                                  </p:childTnLst>
                                </p:cTn>
                              </p:par>
                              <p:par>
                                <p:cTn id="39" presetID="22" presetClass="entr" presetSubtype="8" fill="hold" grpId="0" nodeType="withEffect">
                                  <p:stCondLst>
                                    <p:cond delay="20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par>
                                <p:cTn id="42" presetID="6" presetClass="emph" presetSubtype="0" accel="50000" decel="50000" autoRev="1" fill="hold" grpId="1" nodeType="withEffect">
                                  <p:stCondLst>
                                    <p:cond delay="2000"/>
                                  </p:stCondLst>
                                  <p:childTnLst>
                                    <p:animScale>
                                      <p:cBhvr>
                                        <p:cTn id="43" dur="500" fill="hold"/>
                                        <p:tgtEl>
                                          <p:spTgt spid="31"/>
                                        </p:tgtEl>
                                      </p:cBhvr>
                                      <p:by x="120000" y="120000"/>
                                    </p:animScale>
                                  </p:childTnLst>
                                </p:cTn>
                              </p:par>
                              <p:par>
                                <p:cTn id="44" presetID="22" presetClass="entr" presetSubtype="4" fill="hold" grpId="0" nodeType="withEffect">
                                  <p:stCondLst>
                                    <p:cond delay="200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p:bldP spid="31" grpId="1"/>
      <p:bldP spid="32" grpId="0">
        <p:tmplLst>
          <p:tmpl>
            <p:tnLst>
              <p:par>
                <p:cTn presetID="22" presetClass="entr" presetSubtype="4" fill="hold" nodeType="withEffect">
                  <p:stCondLst>
                    <p:cond delay="200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_Title Slide - Investicie">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pic>
        <p:nvPicPr>
          <p:cNvPr id="31" name="Obrázek 30">
            <a:extLst>
              <a:ext uri="{FF2B5EF4-FFF2-40B4-BE49-F238E27FC236}">
                <a16:creationId xmlns:a16="http://schemas.microsoft.com/office/drawing/2014/main" id="{07C78CCD-38E7-4BEC-B283-556F169ECE2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888" t="24111" r="12135" b="24041"/>
          <a:stretch/>
        </p:blipFill>
        <p:spPr>
          <a:xfrm>
            <a:off x="6109555" y="1720"/>
            <a:ext cx="6082444" cy="6856279"/>
          </a:xfrm>
          <a:prstGeom prst="rect">
            <a:avLst/>
          </a:prstGeom>
        </p:spPr>
      </p:pic>
      <p:sp>
        <p:nvSpPr>
          <p:cNvPr id="32" name="Text Placeholder 3">
            <a:extLst>
              <a:ext uri="{FF2B5EF4-FFF2-40B4-BE49-F238E27FC236}">
                <a16:creationId xmlns:a16="http://schemas.microsoft.com/office/drawing/2014/main" id="{E9DC03EB-AA4C-4E90-9889-EB015FF8F8C4}"/>
              </a:ext>
            </a:extLst>
          </p:cNvPr>
          <p:cNvSpPr>
            <a:spLocks noGrp="1"/>
          </p:cNvSpPr>
          <p:nvPr>
            <p:ph type="body" sz="quarter" idx="19" hasCustomPrompt="1"/>
          </p:nvPr>
        </p:nvSpPr>
        <p:spPr>
          <a:xfrm>
            <a:off x="1531620" y="3802173"/>
            <a:ext cx="2650647" cy="1690335"/>
          </a:xfrm>
          <a:prstGeom prst="rect">
            <a:avLst/>
          </a:prstGeom>
        </p:spPr>
        <p:txBody>
          <a:bodyPr wrap="square" lIns="0" tIns="0" rIns="0" bIns="0">
            <a:spAutoFit/>
          </a:bodyPr>
          <a:lstStyle>
            <a:lvl1pPr marL="0" indent="0" algn="l">
              <a:lnSpc>
                <a:spcPct val="120000"/>
              </a:lnSpc>
              <a:spcBef>
                <a:spcPts val="1200"/>
              </a:spcBef>
              <a:buNone/>
              <a:defRPr sz="1200" b="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a:t>
            </a:r>
            <a:r>
              <a:rPr lang="sk-SK" noProof="0" dirty="0" err="1"/>
              <a:t>ipsum</a:t>
            </a:r>
            <a:r>
              <a:rPr lang="sk-SK" noProof="0" dirty="0"/>
              <a:t> </a:t>
            </a:r>
            <a:endParaRPr lang="en-US" noProof="0" dirty="0"/>
          </a:p>
          <a:p>
            <a:pPr lvl="0"/>
            <a:r>
              <a:rPr lang="sk-SK" noProof="0" dirty="0" err="1"/>
              <a:t>dolor</a:t>
            </a:r>
            <a:r>
              <a:rPr lang="sk-SK" noProof="0" dirty="0"/>
              <a:t> sit amet, consectetuer adipiscing elit. Maecenas porttitor congue massa. Fusce posuere, magna sed pulvinar ultricies, purus lectus malesuada libero, sit amet commodo magna eros quis urna.</a:t>
            </a:r>
            <a:r>
              <a:rPr lang="en-US" noProof="0" dirty="0"/>
              <a:t> </a:t>
            </a:r>
            <a:r>
              <a:rPr lang="sk-SK" noProof="0" dirty="0" err="1"/>
              <a:t>Nunc</a:t>
            </a:r>
            <a:r>
              <a:rPr lang="sk-SK" noProof="0" dirty="0"/>
              <a:t> viverra imperdiet enim. </a:t>
            </a:r>
          </a:p>
        </p:txBody>
      </p:sp>
      <p:pic>
        <p:nvPicPr>
          <p:cNvPr id="33" name="Grafický objekt 32">
            <a:extLst>
              <a:ext uri="{FF2B5EF4-FFF2-40B4-BE49-F238E27FC236}">
                <a16:creationId xmlns:a16="http://schemas.microsoft.com/office/drawing/2014/main" id="{91F39D45-CEA2-4B8A-8F16-97F575FEC1C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691117" y="5885304"/>
            <a:ext cx="8197697" cy="452780"/>
          </a:xfrm>
          <a:prstGeom prst="rect">
            <a:avLst/>
          </a:prstGeom>
        </p:spPr>
      </p:pic>
      <p:sp>
        <p:nvSpPr>
          <p:cNvPr id="36" name="Title Placeholder 1">
            <a:extLst>
              <a:ext uri="{FF2B5EF4-FFF2-40B4-BE49-F238E27FC236}">
                <a16:creationId xmlns:a16="http://schemas.microsoft.com/office/drawing/2014/main" id="{6F32A1ED-B65E-473D-9EB5-DF3E1F345B20}"/>
              </a:ext>
            </a:extLst>
          </p:cNvPr>
          <p:cNvSpPr txBox="1">
            <a:spLocks/>
          </p:cNvSpPr>
          <p:nvPr userDrawn="1"/>
        </p:nvSpPr>
        <p:spPr>
          <a:xfrm>
            <a:off x="1524001" y="2176285"/>
            <a:ext cx="3845439" cy="11059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nSpc>
                <a:spcPct val="100000"/>
              </a:lnSpc>
            </a:pPr>
            <a:r>
              <a:rPr lang="en-US" dirty="0"/>
              <a:t>INVESTÍCIE</a:t>
            </a:r>
          </a:p>
        </p:txBody>
      </p:sp>
      <p:cxnSp>
        <p:nvCxnSpPr>
          <p:cNvPr id="34" name="Straight Connector 9">
            <a:extLst>
              <a:ext uri="{FF2B5EF4-FFF2-40B4-BE49-F238E27FC236}">
                <a16:creationId xmlns:a16="http://schemas.microsoft.com/office/drawing/2014/main" id="{EB1C874A-1CB4-4CF1-BF6B-B339EB885674}"/>
              </a:ext>
            </a:extLst>
          </p:cNvPr>
          <p:cNvCxnSpPr>
            <a:cxnSpLocks/>
          </p:cNvCxnSpPr>
          <p:nvPr userDrawn="1"/>
        </p:nvCxnSpPr>
        <p:spPr>
          <a:xfrm>
            <a:off x="1531620" y="3552396"/>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Pentagon 6">
            <a:extLst>
              <a:ext uri="{FF2B5EF4-FFF2-40B4-BE49-F238E27FC236}">
                <a16:creationId xmlns:a16="http://schemas.microsoft.com/office/drawing/2014/main" id="{5149D558-7E21-407B-8D02-EC5DA30A8C65}"/>
              </a:ext>
            </a:extLst>
          </p:cNvPr>
          <p:cNvSpPr/>
          <p:nvPr userDrawn="1"/>
        </p:nvSpPr>
        <p:spPr>
          <a:xfrm>
            <a:off x="6106152" y="0"/>
            <a:ext cx="6085847" cy="6865513"/>
          </a:xfrm>
          <a:prstGeom prst="homePlate">
            <a:avLst>
              <a:gd name="adj" fmla="val 0"/>
            </a:avLst>
          </a:prstGeom>
          <a:solidFill>
            <a:srgbClr val="ECECEC">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p>
            <a:endParaRPr lang="en-US" sz="1333" dirty="0">
              <a:solidFill>
                <a:schemeClr val="bg2"/>
              </a:solidFill>
              <a:latin typeface="Roboto Regular" charset="0"/>
            </a:endParaRPr>
          </a:p>
        </p:txBody>
      </p:sp>
    </p:spTree>
    <p:extLst>
      <p:ext uri="{BB962C8B-B14F-4D97-AF65-F5344CB8AC3E}">
        <p14:creationId xmlns:p14="http://schemas.microsoft.com/office/powerpoint/2010/main" val="154120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75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ppt_x"/>
                                          </p:val>
                                        </p:tav>
                                        <p:tav tm="100000">
                                          <p:val>
                                            <p:strVal val="#ppt_x"/>
                                          </p:val>
                                        </p:tav>
                                      </p:tavLst>
                                    </p:anim>
                                    <p:anim calcmode="lin" valueType="num">
                                      <p:cBhvr additive="base">
                                        <p:cTn id="12" dur="750" fill="hold"/>
                                        <p:tgtEl>
                                          <p:spTgt spid="32"/>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35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 presetClass="entr" presetSubtype="4" decel="100000" fill="hold" grpId="0" nodeType="withEffect">
                                  <p:stCondLst>
                                    <p:cond delay="125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1000" fill="hold"/>
                                        <p:tgtEl>
                                          <p:spTgt spid="36"/>
                                        </p:tgtEl>
                                        <p:attrNameLst>
                                          <p:attrName>ppt_x</p:attrName>
                                        </p:attrNameLst>
                                      </p:cBhvr>
                                      <p:tavLst>
                                        <p:tav tm="0">
                                          <p:val>
                                            <p:strVal val="#ppt_x"/>
                                          </p:val>
                                        </p:tav>
                                        <p:tav tm="100000">
                                          <p:val>
                                            <p:strVal val="#ppt_x"/>
                                          </p:val>
                                        </p:tav>
                                      </p:tavLst>
                                    </p:anim>
                                    <p:anim calcmode="lin" valueType="num">
                                      <p:cBhvr additive="base">
                                        <p:cTn id="19" dur="1000" fill="hold"/>
                                        <p:tgtEl>
                                          <p:spTgt spid="36"/>
                                        </p:tgtEl>
                                        <p:attrNameLst>
                                          <p:attrName>ppt_y</p:attrName>
                                        </p:attrNameLst>
                                      </p:cBhvr>
                                      <p:tavLst>
                                        <p:tav tm="0">
                                          <p:val>
                                            <p:strVal val="1+#ppt_h/2"/>
                                          </p:val>
                                        </p:tav>
                                        <p:tav tm="100000">
                                          <p:val>
                                            <p:strVal val="#ppt_y"/>
                                          </p:val>
                                        </p:tav>
                                      </p:tavLst>
                                    </p:anim>
                                  </p:childTnLst>
                                </p:cTn>
                              </p:par>
                              <p:par>
                                <p:cTn id="20" presetID="10" presetClass="entr" presetSubtype="0" fill="hold" nodeType="withEffect">
                                  <p:stCondLst>
                                    <p:cond delay="2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22" presetClass="entr" presetSubtype="8" fill="hold" nodeType="withEffect">
                                  <p:stCondLst>
                                    <p:cond delay="2250"/>
                                  </p:stCondLst>
                                  <p:childTnLst>
                                    <p:set>
                                      <p:cBhvr>
                                        <p:cTn id="24" dur="1" fill="hold">
                                          <p:stCondLst>
                                            <p:cond delay="0"/>
                                          </p:stCondLst>
                                        </p:cTn>
                                        <p:tgtEl>
                                          <p:spTgt spid="34"/>
                                        </p:tgtEl>
                                        <p:attrNameLst>
                                          <p:attrName>style.visibility</p:attrName>
                                        </p:attrNameLst>
                                      </p:cBhvr>
                                      <p:to>
                                        <p:strVal val="visible"/>
                                      </p:to>
                                    </p:set>
                                    <p:animEffect transition="in" filter="wipe(left)">
                                      <p:cBhvr>
                                        <p:cTn id="25" dur="500"/>
                                        <p:tgtEl>
                                          <p:spTgt spid="34"/>
                                        </p:tgtEl>
                                      </p:cBhvr>
                                    </p:animEffect>
                                  </p:childTnLst>
                                </p:cTn>
                              </p:par>
                              <p:par>
                                <p:cTn id="26" presetID="10" presetClass="entr" presetSubtype="0" fill="hold" grpId="0" nodeType="withEffect">
                                  <p:stCondLst>
                                    <p:cond delay="225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tmplLst>
          <p:tmpl>
            <p:tnLst>
              <p:par>
                <p:cTn presetID="2" presetClass="entr" presetSubtype="4" decel="10000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1+#ppt_h/2"/>
                          </p:val>
                        </p:tav>
                        <p:tav tm="100000">
                          <p:val>
                            <p:strVal val="#ppt_y"/>
                          </p:val>
                        </p:tav>
                      </p:tavLst>
                    </p:anim>
                  </p:childTnLst>
                </p:cTn>
              </p:par>
            </p:tnLst>
          </p:tmpl>
        </p:tmplLst>
      </p:bldP>
      <p:bldP spid="36" grpId="0"/>
      <p:bldP spid="41"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04_Title Slide - Region">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2" name="Text Placeholder 3">
            <a:extLst>
              <a:ext uri="{FF2B5EF4-FFF2-40B4-BE49-F238E27FC236}">
                <a16:creationId xmlns:a16="http://schemas.microsoft.com/office/drawing/2014/main" id="{E9DC03EB-AA4C-4E90-9889-EB015FF8F8C4}"/>
              </a:ext>
            </a:extLst>
          </p:cNvPr>
          <p:cNvSpPr>
            <a:spLocks noGrp="1"/>
          </p:cNvSpPr>
          <p:nvPr>
            <p:ph type="body" sz="quarter" idx="19" hasCustomPrompt="1"/>
          </p:nvPr>
        </p:nvSpPr>
        <p:spPr>
          <a:xfrm>
            <a:off x="1531620" y="3802173"/>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endParaRPr lang="en-US" noProof="0" dirty="0"/>
          </a:p>
          <a:p>
            <a:pPr lvl="0"/>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sk-SK" noProof="0" dirty="0"/>
              <a:t> sed </a:t>
            </a:r>
            <a:r>
              <a:rPr lang="sk-SK" noProof="0" dirty="0" err="1"/>
              <a:t>pulvinar</a:t>
            </a:r>
            <a:r>
              <a:rPr lang="sk-SK" noProof="0" dirty="0"/>
              <a:t> </a:t>
            </a:r>
            <a:r>
              <a:rPr lang="sk-SK" noProof="0" dirty="0" err="1"/>
              <a:t>ultricies</a:t>
            </a:r>
            <a:r>
              <a:rPr lang="sk-SK" noProof="0" dirty="0"/>
              <a:t>, </a:t>
            </a:r>
            <a:r>
              <a:rPr lang="sk-SK" noProof="0" dirty="0" err="1"/>
              <a:t>purus</a:t>
            </a:r>
            <a:r>
              <a:rPr lang="sk-SK" noProof="0" dirty="0"/>
              <a:t> </a:t>
            </a:r>
            <a:r>
              <a:rPr lang="sk-SK" noProof="0" dirty="0" err="1"/>
              <a:t>lectus</a:t>
            </a:r>
            <a:r>
              <a:rPr lang="sk-SK" noProof="0" dirty="0"/>
              <a:t> </a:t>
            </a:r>
            <a:r>
              <a:rPr lang="sk-SK" noProof="0" dirty="0" err="1"/>
              <a:t>malesuada</a:t>
            </a:r>
            <a:r>
              <a:rPr lang="sk-SK" noProof="0" dirty="0"/>
              <a:t> libero, </a:t>
            </a:r>
            <a:r>
              <a:rPr lang="sk-SK" noProof="0" dirty="0" err="1"/>
              <a:t>sit</a:t>
            </a:r>
            <a:r>
              <a:rPr lang="sk-SK" noProof="0" dirty="0"/>
              <a:t> </a:t>
            </a:r>
            <a:r>
              <a:rPr lang="sk-SK" noProof="0" dirty="0" err="1"/>
              <a:t>amet</a:t>
            </a:r>
            <a:r>
              <a:rPr lang="sk-SK" noProof="0" dirty="0"/>
              <a:t> </a:t>
            </a:r>
            <a:r>
              <a:rPr lang="sk-SK" noProof="0" dirty="0" err="1"/>
              <a:t>commodo</a:t>
            </a:r>
            <a:r>
              <a:rPr lang="sk-SK" noProof="0" dirty="0"/>
              <a:t> </a:t>
            </a:r>
            <a:r>
              <a:rPr lang="sk-SK" noProof="0" dirty="0" err="1"/>
              <a:t>magna</a:t>
            </a:r>
            <a:r>
              <a:rPr lang="sk-SK" noProof="0" dirty="0"/>
              <a:t> eros </a:t>
            </a:r>
            <a:r>
              <a:rPr lang="sk-SK" noProof="0" dirty="0" err="1"/>
              <a:t>quis</a:t>
            </a:r>
            <a:r>
              <a:rPr lang="sk-SK" noProof="0" dirty="0"/>
              <a:t> urna.</a:t>
            </a:r>
            <a:r>
              <a:rPr lang="en-US" noProof="0" dirty="0"/>
              <a:t> </a:t>
            </a:r>
            <a:r>
              <a:rPr lang="sk-SK" noProof="0" dirty="0" err="1"/>
              <a:t>Nunc</a:t>
            </a:r>
            <a:r>
              <a:rPr lang="sk-SK" noProof="0" dirty="0"/>
              <a:t> </a:t>
            </a:r>
            <a:r>
              <a:rPr lang="sk-SK" noProof="0" dirty="0" err="1"/>
              <a:t>viverra</a:t>
            </a:r>
            <a:r>
              <a:rPr lang="sk-SK" noProof="0" dirty="0"/>
              <a:t> </a:t>
            </a:r>
            <a:r>
              <a:rPr lang="sk-SK" noProof="0" dirty="0" err="1"/>
              <a:t>imperdiet</a:t>
            </a:r>
            <a:r>
              <a:rPr lang="sk-SK" noProof="0" dirty="0"/>
              <a:t> </a:t>
            </a:r>
            <a:r>
              <a:rPr lang="sk-SK" noProof="0" dirty="0" err="1"/>
              <a:t>enim</a:t>
            </a:r>
            <a:r>
              <a:rPr lang="sk-SK" noProof="0" dirty="0"/>
              <a:t>. </a:t>
            </a:r>
          </a:p>
        </p:txBody>
      </p:sp>
      <p:pic>
        <p:nvPicPr>
          <p:cNvPr id="34" name="Obrázek 33">
            <a:extLst>
              <a:ext uri="{FF2B5EF4-FFF2-40B4-BE49-F238E27FC236}">
                <a16:creationId xmlns:a16="http://schemas.microsoft.com/office/drawing/2014/main" id="{4F3DE261-5C22-4F87-989A-9FA491F5E84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4305" t="9594" r="12226"/>
          <a:stretch/>
        </p:blipFill>
        <p:spPr>
          <a:xfrm>
            <a:off x="6111527" y="-1720"/>
            <a:ext cx="6082444" cy="6858000"/>
          </a:xfrm>
          <a:prstGeom prst="rect">
            <a:avLst/>
          </a:prstGeom>
        </p:spPr>
      </p:pic>
      <p:cxnSp>
        <p:nvCxnSpPr>
          <p:cNvPr id="35" name="Straight Connector 9">
            <a:extLst>
              <a:ext uri="{FF2B5EF4-FFF2-40B4-BE49-F238E27FC236}">
                <a16:creationId xmlns:a16="http://schemas.microsoft.com/office/drawing/2014/main" id="{84579C18-5088-4758-B03F-5C1F67DE6E37}"/>
              </a:ext>
            </a:extLst>
          </p:cNvPr>
          <p:cNvCxnSpPr>
            <a:cxnSpLocks/>
          </p:cNvCxnSpPr>
          <p:nvPr userDrawn="1"/>
        </p:nvCxnSpPr>
        <p:spPr>
          <a:xfrm>
            <a:off x="1531620" y="3552396"/>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Title Placeholder 1">
            <a:extLst>
              <a:ext uri="{FF2B5EF4-FFF2-40B4-BE49-F238E27FC236}">
                <a16:creationId xmlns:a16="http://schemas.microsoft.com/office/drawing/2014/main" id="{822360B7-446A-426F-8AE5-F405DE5CEAFA}"/>
              </a:ext>
            </a:extLst>
          </p:cNvPr>
          <p:cNvSpPr txBox="1">
            <a:spLocks/>
          </p:cNvSpPr>
          <p:nvPr userDrawn="1"/>
        </p:nvSpPr>
        <p:spPr>
          <a:xfrm>
            <a:off x="1524001" y="2176285"/>
            <a:ext cx="3845439" cy="1105972"/>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nSpc>
                <a:spcPct val="100000"/>
              </a:lnSpc>
            </a:pPr>
            <a:r>
              <a:rPr lang="en-US" dirty="0"/>
              <a:t>REGIONÁLNY</a:t>
            </a:r>
            <a:r>
              <a:rPr lang="en-US" baseline="0" dirty="0"/>
              <a:t> </a:t>
            </a:r>
            <a:br>
              <a:rPr lang="en-US" baseline="0" dirty="0"/>
            </a:br>
            <a:r>
              <a:rPr lang="en-US" baseline="0" dirty="0"/>
              <a:t>ROZVOJ</a:t>
            </a:r>
            <a:endParaRPr lang="en-US" dirty="0"/>
          </a:p>
        </p:txBody>
      </p:sp>
      <p:pic>
        <p:nvPicPr>
          <p:cNvPr id="33" name="Grafický objekt 32">
            <a:extLst>
              <a:ext uri="{FF2B5EF4-FFF2-40B4-BE49-F238E27FC236}">
                <a16:creationId xmlns:a16="http://schemas.microsoft.com/office/drawing/2014/main" id="{91F39D45-CEA2-4B8A-8F16-97F575FEC1C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691117" y="5885304"/>
            <a:ext cx="8197697" cy="452780"/>
          </a:xfrm>
          <a:prstGeom prst="rect">
            <a:avLst/>
          </a:prstGeom>
        </p:spPr>
      </p:pic>
      <p:sp>
        <p:nvSpPr>
          <p:cNvPr id="31" name="Pentagon 6">
            <a:extLst>
              <a:ext uri="{FF2B5EF4-FFF2-40B4-BE49-F238E27FC236}">
                <a16:creationId xmlns:a16="http://schemas.microsoft.com/office/drawing/2014/main" id="{5149D558-7E21-407B-8D02-EC5DA30A8C65}"/>
              </a:ext>
            </a:extLst>
          </p:cNvPr>
          <p:cNvSpPr/>
          <p:nvPr userDrawn="1"/>
        </p:nvSpPr>
        <p:spPr>
          <a:xfrm>
            <a:off x="6108124" y="-3756"/>
            <a:ext cx="6085847" cy="6865513"/>
          </a:xfrm>
          <a:prstGeom prst="homePlate">
            <a:avLst>
              <a:gd name="adj" fmla="val 0"/>
            </a:avLst>
          </a:prstGeom>
          <a:solidFill>
            <a:srgbClr val="ECECEC">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333" dirty="0">
              <a:solidFill>
                <a:schemeClr val="bg2"/>
              </a:solidFill>
              <a:latin typeface="Roboto Regular" charset="0"/>
            </a:endParaRPr>
          </a:p>
        </p:txBody>
      </p:sp>
    </p:spTree>
    <p:extLst>
      <p:ext uri="{BB962C8B-B14F-4D97-AF65-F5344CB8AC3E}">
        <p14:creationId xmlns:p14="http://schemas.microsoft.com/office/powerpoint/2010/main" val="9375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75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ppt_x"/>
                                          </p:val>
                                        </p:tav>
                                        <p:tav tm="100000">
                                          <p:val>
                                            <p:strVal val="#ppt_x"/>
                                          </p:val>
                                        </p:tav>
                                      </p:tavLst>
                                    </p:anim>
                                    <p:anim calcmode="lin" valueType="num">
                                      <p:cBhvr additive="base">
                                        <p:cTn id="12" dur="750" fill="hold"/>
                                        <p:tgtEl>
                                          <p:spTgt spid="32"/>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35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10" presetClass="entr" presetSubtype="0" fill="hold" nodeType="withEffect">
                                  <p:stCondLst>
                                    <p:cond delay="225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22" presetClass="entr" presetSubtype="8" fill="hold"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par>
                                <p:cTn id="22" presetID="2" presetClass="entr" presetSubtype="4" decel="100000" fill="hold" grpId="0" nodeType="withEffect">
                                  <p:stCondLst>
                                    <p:cond delay="125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1000" fill="hold"/>
                                        <p:tgtEl>
                                          <p:spTgt spid="38"/>
                                        </p:tgtEl>
                                        <p:attrNameLst>
                                          <p:attrName>ppt_x</p:attrName>
                                        </p:attrNameLst>
                                      </p:cBhvr>
                                      <p:tavLst>
                                        <p:tav tm="0">
                                          <p:val>
                                            <p:strVal val="#ppt_x"/>
                                          </p:val>
                                        </p:tav>
                                        <p:tav tm="100000">
                                          <p:val>
                                            <p:strVal val="#ppt_x"/>
                                          </p:val>
                                        </p:tav>
                                      </p:tavLst>
                                    </p:anim>
                                    <p:anim calcmode="lin" valueType="num">
                                      <p:cBhvr additive="base">
                                        <p:cTn id="25" dur="1000" fill="hold"/>
                                        <p:tgtEl>
                                          <p:spTgt spid="38"/>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225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tmplLst>
          <p:tmpl>
            <p:tnLst>
              <p:par>
                <p:cTn presetID="2" presetClass="entr" presetSubtype="4" decel="10000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1+#ppt_h/2"/>
                          </p:val>
                        </p:tav>
                        <p:tav tm="100000">
                          <p:val>
                            <p:strVal val="#ppt_y"/>
                          </p:val>
                        </p:tav>
                      </p:tavLst>
                    </p:anim>
                  </p:childTnLst>
                </p:cTn>
              </p:par>
            </p:tnLst>
          </p:tmpl>
        </p:tmplLst>
      </p:bldP>
      <p:bldP spid="38" grpId="0"/>
      <p:bldP spid="31"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05_Title Slide - Informatizacia">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2" name="Text Placeholder 3">
            <a:extLst>
              <a:ext uri="{FF2B5EF4-FFF2-40B4-BE49-F238E27FC236}">
                <a16:creationId xmlns:a16="http://schemas.microsoft.com/office/drawing/2014/main" id="{E9DC03EB-AA4C-4E90-9889-EB015FF8F8C4}"/>
              </a:ext>
            </a:extLst>
          </p:cNvPr>
          <p:cNvSpPr>
            <a:spLocks noGrp="1"/>
          </p:cNvSpPr>
          <p:nvPr>
            <p:ph type="body" sz="quarter" idx="19" hasCustomPrompt="1"/>
          </p:nvPr>
        </p:nvSpPr>
        <p:spPr>
          <a:xfrm>
            <a:off x="1531620" y="3802173"/>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endParaRPr lang="en-US" noProof="0" dirty="0"/>
          </a:p>
          <a:p>
            <a:pPr lvl="0"/>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sk-SK" noProof="0" dirty="0"/>
              <a:t> sed </a:t>
            </a:r>
            <a:r>
              <a:rPr lang="sk-SK" noProof="0" dirty="0" err="1"/>
              <a:t>pulvinar</a:t>
            </a:r>
            <a:r>
              <a:rPr lang="sk-SK" noProof="0" dirty="0"/>
              <a:t> </a:t>
            </a:r>
            <a:r>
              <a:rPr lang="sk-SK" noProof="0" dirty="0" err="1"/>
              <a:t>ultricies</a:t>
            </a:r>
            <a:r>
              <a:rPr lang="sk-SK" noProof="0" dirty="0"/>
              <a:t>, </a:t>
            </a:r>
            <a:r>
              <a:rPr lang="sk-SK" noProof="0" dirty="0" err="1"/>
              <a:t>purus</a:t>
            </a:r>
            <a:r>
              <a:rPr lang="sk-SK" noProof="0" dirty="0"/>
              <a:t> </a:t>
            </a:r>
            <a:r>
              <a:rPr lang="sk-SK" noProof="0" dirty="0" err="1"/>
              <a:t>lectus</a:t>
            </a:r>
            <a:r>
              <a:rPr lang="sk-SK" noProof="0" dirty="0"/>
              <a:t> </a:t>
            </a:r>
            <a:r>
              <a:rPr lang="sk-SK" noProof="0" dirty="0" err="1"/>
              <a:t>malesuada</a:t>
            </a:r>
            <a:r>
              <a:rPr lang="sk-SK" noProof="0" dirty="0"/>
              <a:t> libero, </a:t>
            </a:r>
            <a:r>
              <a:rPr lang="sk-SK" noProof="0" dirty="0" err="1"/>
              <a:t>sit</a:t>
            </a:r>
            <a:r>
              <a:rPr lang="sk-SK" noProof="0" dirty="0"/>
              <a:t> </a:t>
            </a:r>
            <a:r>
              <a:rPr lang="sk-SK" noProof="0" dirty="0" err="1"/>
              <a:t>amet</a:t>
            </a:r>
            <a:r>
              <a:rPr lang="sk-SK" noProof="0" dirty="0"/>
              <a:t> </a:t>
            </a:r>
            <a:r>
              <a:rPr lang="sk-SK" noProof="0" dirty="0" err="1"/>
              <a:t>commodo</a:t>
            </a:r>
            <a:r>
              <a:rPr lang="sk-SK" noProof="0" dirty="0"/>
              <a:t> </a:t>
            </a:r>
            <a:r>
              <a:rPr lang="sk-SK" noProof="0" dirty="0" err="1"/>
              <a:t>magna</a:t>
            </a:r>
            <a:r>
              <a:rPr lang="sk-SK" noProof="0" dirty="0"/>
              <a:t> eros </a:t>
            </a:r>
            <a:r>
              <a:rPr lang="sk-SK" noProof="0" dirty="0" err="1"/>
              <a:t>quis</a:t>
            </a:r>
            <a:r>
              <a:rPr lang="sk-SK" noProof="0" dirty="0"/>
              <a:t> urna.</a:t>
            </a:r>
            <a:r>
              <a:rPr lang="en-US" noProof="0" dirty="0"/>
              <a:t> </a:t>
            </a:r>
            <a:r>
              <a:rPr lang="sk-SK" noProof="0" dirty="0" err="1"/>
              <a:t>Nunc</a:t>
            </a:r>
            <a:r>
              <a:rPr lang="sk-SK" noProof="0" dirty="0"/>
              <a:t> </a:t>
            </a:r>
            <a:r>
              <a:rPr lang="sk-SK" noProof="0" dirty="0" err="1"/>
              <a:t>viverra</a:t>
            </a:r>
            <a:r>
              <a:rPr lang="sk-SK" noProof="0" dirty="0"/>
              <a:t> </a:t>
            </a:r>
            <a:r>
              <a:rPr lang="sk-SK" noProof="0" dirty="0" err="1"/>
              <a:t>imperdiet</a:t>
            </a:r>
            <a:r>
              <a:rPr lang="sk-SK" noProof="0" dirty="0"/>
              <a:t> </a:t>
            </a:r>
            <a:r>
              <a:rPr lang="sk-SK" noProof="0" dirty="0" err="1"/>
              <a:t>enim</a:t>
            </a:r>
            <a:r>
              <a:rPr lang="sk-SK" noProof="0" dirty="0"/>
              <a:t>. </a:t>
            </a:r>
          </a:p>
        </p:txBody>
      </p:sp>
      <p:pic>
        <p:nvPicPr>
          <p:cNvPr id="31" name="Obrázek 30">
            <a:extLst>
              <a:ext uri="{FF2B5EF4-FFF2-40B4-BE49-F238E27FC236}">
                <a16:creationId xmlns:a16="http://schemas.microsoft.com/office/drawing/2014/main" id="{F6954960-60CE-45E5-8C16-E1719FE343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237" t="1" r="29344" b="-1"/>
          <a:stretch/>
        </p:blipFill>
        <p:spPr>
          <a:xfrm>
            <a:off x="6099379" y="-3439"/>
            <a:ext cx="6092621" cy="6857998"/>
          </a:xfrm>
          <a:prstGeom prst="rect">
            <a:avLst/>
          </a:prstGeom>
        </p:spPr>
      </p:pic>
      <p:cxnSp>
        <p:nvCxnSpPr>
          <p:cNvPr id="35" name="Straight Connector 9">
            <a:extLst>
              <a:ext uri="{FF2B5EF4-FFF2-40B4-BE49-F238E27FC236}">
                <a16:creationId xmlns:a16="http://schemas.microsoft.com/office/drawing/2014/main" id="{DE901E82-2BF5-4B8F-AACF-0855F107255E}"/>
              </a:ext>
            </a:extLst>
          </p:cNvPr>
          <p:cNvCxnSpPr>
            <a:cxnSpLocks/>
          </p:cNvCxnSpPr>
          <p:nvPr userDrawn="1"/>
        </p:nvCxnSpPr>
        <p:spPr>
          <a:xfrm>
            <a:off x="1531620" y="3552396"/>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8" name="Title Placeholder 1">
            <a:extLst>
              <a:ext uri="{FF2B5EF4-FFF2-40B4-BE49-F238E27FC236}">
                <a16:creationId xmlns:a16="http://schemas.microsoft.com/office/drawing/2014/main" id="{C39EA938-6B65-44E2-82AE-3AE4D4F160B5}"/>
              </a:ext>
            </a:extLst>
          </p:cNvPr>
          <p:cNvSpPr txBox="1">
            <a:spLocks/>
          </p:cNvSpPr>
          <p:nvPr userDrawn="1"/>
        </p:nvSpPr>
        <p:spPr>
          <a:xfrm>
            <a:off x="1524001" y="2176285"/>
            <a:ext cx="3845439" cy="1105972"/>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nSpc>
                <a:spcPct val="100000"/>
              </a:lnSpc>
            </a:pPr>
            <a:r>
              <a:rPr lang="en-US" dirty="0"/>
              <a:t>INFORMATIZÁCIA</a:t>
            </a:r>
          </a:p>
        </p:txBody>
      </p:sp>
      <p:pic>
        <p:nvPicPr>
          <p:cNvPr id="33" name="Grafický objekt 32">
            <a:extLst>
              <a:ext uri="{FF2B5EF4-FFF2-40B4-BE49-F238E27FC236}">
                <a16:creationId xmlns:a16="http://schemas.microsoft.com/office/drawing/2014/main" id="{91F39D45-CEA2-4B8A-8F16-97F575FEC1CC}"/>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p:blipFill>
        <p:spPr>
          <a:xfrm>
            <a:off x="691117" y="5885304"/>
            <a:ext cx="8197697" cy="452780"/>
          </a:xfrm>
          <a:prstGeom prst="rect">
            <a:avLst/>
          </a:prstGeom>
        </p:spPr>
      </p:pic>
      <p:sp>
        <p:nvSpPr>
          <p:cNvPr id="34" name="Pentagon 6">
            <a:extLst>
              <a:ext uri="{FF2B5EF4-FFF2-40B4-BE49-F238E27FC236}">
                <a16:creationId xmlns:a16="http://schemas.microsoft.com/office/drawing/2014/main" id="{5149D558-7E21-407B-8D02-EC5DA30A8C65}"/>
              </a:ext>
            </a:extLst>
          </p:cNvPr>
          <p:cNvSpPr/>
          <p:nvPr userDrawn="1"/>
        </p:nvSpPr>
        <p:spPr>
          <a:xfrm>
            <a:off x="6099379" y="-3756"/>
            <a:ext cx="6092615" cy="6865513"/>
          </a:xfrm>
          <a:prstGeom prst="homePlate">
            <a:avLst>
              <a:gd name="adj" fmla="val 0"/>
            </a:avLst>
          </a:prstGeom>
          <a:solidFill>
            <a:srgbClr val="ECECEC">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333" dirty="0">
              <a:solidFill>
                <a:schemeClr val="bg2"/>
              </a:solidFill>
              <a:latin typeface="Roboto Regular" charset="0"/>
            </a:endParaRPr>
          </a:p>
        </p:txBody>
      </p:sp>
    </p:spTree>
    <p:extLst>
      <p:ext uri="{BB962C8B-B14F-4D97-AF65-F5344CB8AC3E}">
        <p14:creationId xmlns:p14="http://schemas.microsoft.com/office/powerpoint/2010/main" val="252031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75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ppt_x"/>
                                          </p:val>
                                        </p:tav>
                                        <p:tav tm="100000">
                                          <p:val>
                                            <p:strVal val="#ppt_x"/>
                                          </p:val>
                                        </p:tav>
                                      </p:tavLst>
                                    </p:anim>
                                    <p:anim calcmode="lin" valueType="num">
                                      <p:cBhvr additive="base">
                                        <p:cTn id="12" dur="750" fill="hold"/>
                                        <p:tgtEl>
                                          <p:spTgt spid="32"/>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350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10" presetClass="entr" presetSubtype="0" fill="hold" nodeType="withEffect">
                                  <p:stCondLst>
                                    <p:cond delay="225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22" presetClass="entr" presetSubtype="8" fill="hold" nodeType="withEffect">
                                  <p:stCondLst>
                                    <p:cond delay="225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par>
                                <p:cTn id="22" presetID="2" presetClass="entr" presetSubtype="4" decel="100000" fill="hold" grpId="0" nodeType="withEffect">
                                  <p:stCondLst>
                                    <p:cond delay="1250"/>
                                  </p:stCondLst>
                                  <p:childTnLst>
                                    <p:set>
                                      <p:cBhvr>
                                        <p:cTn id="23" dur="1" fill="hold">
                                          <p:stCondLst>
                                            <p:cond delay="0"/>
                                          </p:stCondLst>
                                        </p:cTn>
                                        <p:tgtEl>
                                          <p:spTgt spid="38"/>
                                        </p:tgtEl>
                                        <p:attrNameLst>
                                          <p:attrName>style.visibility</p:attrName>
                                        </p:attrNameLst>
                                      </p:cBhvr>
                                      <p:to>
                                        <p:strVal val="visible"/>
                                      </p:to>
                                    </p:set>
                                    <p:anim calcmode="lin" valueType="num">
                                      <p:cBhvr additive="base">
                                        <p:cTn id="24" dur="1000" fill="hold"/>
                                        <p:tgtEl>
                                          <p:spTgt spid="38"/>
                                        </p:tgtEl>
                                        <p:attrNameLst>
                                          <p:attrName>ppt_x</p:attrName>
                                        </p:attrNameLst>
                                      </p:cBhvr>
                                      <p:tavLst>
                                        <p:tav tm="0">
                                          <p:val>
                                            <p:strVal val="#ppt_x"/>
                                          </p:val>
                                        </p:tav>
                                        <p:tav tm="100000">
                                          <p:val>
                                            <p:strVal val="#ppt_x"/>
                                          </p:val>
                                        </p:tav>
                                      </p:tavLst>
                                    </p:anim>
                                    <p:anim calcmode="lin" valueType="num">
                                      <p:cBhvr additive="base">
                                        <p:cTn id="25" dur="1000" fill="hold"/>
                                        <p:tgtEl>
                                          <p:spTgt spid="38"/>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225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tmplLst>
          <p:tmpl>
            <p:tnLst>
              <p:par>
                <p:cTn presetID="2" presetClass="entr" presetSubtype="4" decel="10000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1+#ppt_h/2"/>
                          </p:val>
                        </p:tav>
                        <p:tav tm="100000">
                          <p:val>
                            <p:strVal val="#ppt_y"/>
                          </p:val>
                        </p:tav>
                      </p:tavLst>
                    </p:anim>
                  </p:childTnLst>
                </p:cTn>
              </p:par>
            </p:tnLst>
          </p:tmpl>
        </p:tmplLst>
      </p:bldP>
      <p:bldP spid="38" grpId="0"/>
      <p:bldP spid="34"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6_Title Slide - Kapitola">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2" name="Rectangle 4">
            <a:extLst>
              <a:ext uri="{FF2B5EF4-FFF2-40B4-BE49-F238E27FC236}">
                <a16:creationId xmlns:a16="http://schemas.microsoft.com/office/drawing/2014/main" id="{24524A6D-B386-4BBA-8CBA-56098F574313}"/>
              </a:ext>
            </a:extLst>
          </p:cNvPr>
          <p:cNvSpPr/>
          <p:nvPr userDrawn="1"/>
        </p:nvSpPr>
        <p:spPr>
          <a:xfrm>
            <a:off x="7626885" y="5320073"/>
            <a:ext cx="1524001" cy="1537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Picture Placeholder 14">
            <a:extLst>
              <a:ext uri="{FF2B5EF4-FFF2-40B4-BE49-F238E27FC236}">
                <a16:creationId xmlns:a16="http://schemas.microsoft.com/office/drawing/2014/main" id="{6750BDED-631A-4CAA-8695-0D76CA40DF0B}"/>
              </a:ext>
            </a:extLst>
          </p:cNvPr>
          <p:cNvSpPr>
            <a:spLocks noGrp="1"/>
          </p:cNvSpPr>
          <p:nvPr>
            <p:ph type="pic" sz="quarter" idx="25" hasCustomPrompt="1"/>
          </p:nvPr>
        </p:nvSpPr>
        <p:spPr>
          <a:xfrm>
            <a:off x="9173580" y="765173"/>
            <a:ext cx="3033459" cy="6100340"/>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39" name="Text Placeholder 2">
            <a:extLst>
              <a:ext uri="{FF2B5EF4-FFF2-40B4-BE49-F238E27FC236}">
                <a16:creationId xmlns:a16="http://schemas.microsoft.com/office/drawing/2014/main" id="{B23B1007-9C6B-4353-955D-87B4FD5A91BC}"/>
              </a:ext>
            </a:extLst>
          </p:cNvPr>
          <p:cNvSpPr>
            <a:spLocks noGrp="1"/>
          </p:cNvSpPr>
          <p:nvPr>
            <p:ph type="body" idx="1" hasCustomPrompt="1"/>
          </p:nvPr>
        </p:nvSpPr>
        <p:spPr>
          <a:xfrm>
            <a:off x="1531620" y="2660149"/>
            <a:ext cx="7002780" cy="1015663"/>
          </a:xfrm>
          <a:prstGeom prst="rect">
            <a:avLst/>
          </a:prstGeom>
          <a:effectLst>
            <a:outerShdw blurRad="50800" dist="50800" dir="5400000" algn="ctr" rotWithShape="0">
              <a:srgbClr val="000000">
                <a:alpha val="0"/>
              </a:srgbClr>
            </a:outerShdw>
          </a:effectLst>
        </p:spPr>
        <p:txBody>
          <a:bodyPr wrap="square" lIns="0" tIns="0" rIns="0" bIns="0">
            <a:normAutofit/>
          </a:bodyPr>
          <a:lstStyle>
            <a:lvl1pPr marL="0" indent="0" algn="l">
              <a:lnSpc>
                <a:spcPct val="100000"/>
              </a:lnSpc>
              <a:spcBef>
                <a:spcPts val="0"/>
              </a:spcBef>
              <a:buNone/>
              <a:defRPr sz="6600" b="0">
                <a:solidFill>
                  <a:srgbClr val="004C9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err="1"/>
              <a:t>Kapitola</a:t>
            </a:r>
            <a:r>
              <a:rPr lang="en-US" noProof="0" dirty="0"/>
              <a:t> 1.</a:t>
            </a:r>
          </a:p>
        </p:txBody>
      </p:sp>
      <p:sp>
        <p:nvSpPr>
          <p:cNvPr id="40" name="Text Placeholder 2">
            <a:extLst>
              <a:ext uri="{FF2B5EF4-FFF2-40B4-BE49-F238E27FC236}">
                <a16:creationId xmlns:a16="http://schemas.microsoft.com/office/drawing/2014/main" id="{A6C8FE3B-FAAC-4E14-AB92-EB303E8E271D}"/>
              </a:ext>
            </a:extLst>
          </p:cNvPr>
          <p:cNvSpPr>
            <a:spLocks noGrp="1"/>
          </p:cNvSpPr>
          <p:nvPr>
            <p:ph type="body" idx="18" hasCustomPrompt="1"/>
          </p:nvPr>
        </p:nvSpPr>
        <p:spPr>
          <a:xfrm>
            <a:off x="2686428" y="3492013"/>
            <a:ext cx="5847972" cy="1015663"/>
          </a:xfrm>
          <a:prstGeom prst="rect">
            <a:avLst/>
          </a:prstGeom>
          <a:effectLst>
            <a:outerShdw blurRad="50800" dist="50800" dir="5400000" algn="ctr" rotWithShape="0">
              <a:srgbClr val="000000">
                <a:alpha val="0"/>
              </a:srgbClr>
            </a:outerShdw>
          </a:effectLst>
        </p:spPr>
        <p:txBody>
          <a:bodyPr wrap="square" lIns="0" tIns="0" rIns="0" bIns="0">
            <a:normAutofit/>
          </a:bodyPr>
          <a:lstStyle>
            <a:lvl1pPr marL="0" indent="0" algn="l">
              <a:lnSpc>
                <a:spcPct val="100000"/>
              </a:lnSpc>
              <a:spcBef>
                <a:spcPts val="0"/>
              </a:spcBef>
              <a:buNone/>
              <a:defRPr sz="6600" b="0">
                <a:solidFill>
                  <a:srgbClr val="004C9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dirty="0" err="1"/>
              <a:t>Úvodný</a:t>
            </a:r>
            <a:r>
              <a:rPr lang="en-US" noProof="0" dirty="0"/>
              <a:t> slide</a:t>
            </a:r>
          </a:p>
        </p:txBody>
      </p:sp>
      <p:cxnSp>
        <p:nvCxnSpPr>
          <p:cNvPr id="41" name="Straight Connector 9">
            <a:extLst>
              <a:ext uri="{FF2B5EF4-FFF2-40B4-BE49-F238E27FC236}">
                <a16:creationId xmlns:a16="http://schemas.microsoft.com/office/drawing/2014/main" id="{270B5586-B274-43B3-BFD9-38E82F6BDD94}"/>
              </a:ext>
            </a:extLst>
          </p:cNvPr>
          <p:cNvCxnSpPr>
            <a:cxnSpLocks/>
          </p:cNvCxnSpPr>
          <p:nvPr userDrawn="1"/>
        </p:nvCxnSpPr>
        <p:spPr>
          <a:xfrm>
            <a:off x="1574351" y="4119609"/>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9" name="Text Placeholder 3">
            <a:extLst>
              <a:ext uri="{FF2B5EF4-FFF2-40B4-BE49-F238E27FC236}">
                <a16:creationId xmlns:a16="http://schemas.microsoft.com/office/drawing/2014/main" id="{62802661-2219-498C-96B1-75BF06DD41F2}"/>
              </a:ext>
            </a:extLst>
          </p:cNvPr>
          <p:cNvSpPr>
            <a:spLocks noGrp="1"/>
          </p:cNvSpPr>
          <p:nvPr>
            <p:ph type="body" sz="quarter" idx="21" hasCustomPrompt="1"/>
          </p:nvPr>
        </p:nvSpPr>
        <p:spPr>
          <a:xfrm>
            <a:off x="1531620" y="5320073"/>
            <a:ext cx="3034659" cy="871649"/>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massa. Fusce posuere, magna sed </a:t>
            </a:r>
            <a:r>
              <a:rPr lang="sk-SK" noProof="0" dirty="0" err="1"/>
              <a:t>pulvinar</a:t>
            </a:r>
            <a:r>
              <a:rPr lang="sk-SK" noProof="0" dirty="0"/>
              <a:t> </a:t>
            </a:r>
            <a:r>
              <a:rPr lang="sk-SK" noProof="0" dirty="0" err="1"/>
              <a:t>ultricies</a:t>
            </a:r>
            <a:r>
              <a:rPr lang="en-US" noProof="0" dirty="0"/>
              <a:t>.</a:t>
            </a:r>
          </a:p>
        </p:txBody>
      </p:sp>
      <p:sp>
        <p:nvSpPr>
          <p:cNvPr id="50" name="Shape 3627">
            <a:extLst>
              <a:ext uri="{FF2B5EF4-FFF2-40B4-BE49-F238E27FC236}">
                <a16:creationId xmlns:a16="http://schemas.microsoft.com/office/drawing/2014/main" id="{7573B53A-471F-4559-A826-6A3890CA2830}"/>
              </a:ext>
            </a:extLst>
          </p:cNvPr>
          <p:cNvSpPr/>
          <p:nvPr userDrawn="1"/>
        </p:nvSpPr>
        <p:spPr>
          <a:xfrm>
            <a:off x="1070006" y="4714109"/>
            <a:ext cx="497065" cy="451877"/>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accent1"/>
          </a:soli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376236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20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750" fill="hold"/>
                                        <p:tgtEl>
                                          <p:spTgt spid="32"/>
                                        </p:tgtEl>
                                        <p:attrNameLst>
                                          <p:attrName>ppt_x</p:attrName>
                                        </p:attrNameLst>
                                      </p:cBhvr>
                                      <p:tavLst>
                                        <p:tav tm="0">
                                          <p:val>
                                            <p:strVal val="#ppt_x"/>
                                          </p:val>
                                        </p:tav>
                                        <p:tav tm="100000">
                                          <p:val>
                                            <p:strVal val="#ppt_x"/>
                                          </p:val>
                                        </p:tav>
                                      </p:tavLst>
                                    </p:anim>
                                    <p:anim calcmode="lin" valueType="num">
                                      <p:cBhvr additive="base">
                                        <p:cTn id="12" dur="750" fill="hold"/>
                                        <p:tgtEl>
                                          <p:spTgt spid="32"/>
                                        </p:tgtEl>
                                        <p:attrNameLst>
                                          <p:attrName>ppt_y</p:attrName>
                                        </p:attrNameLst>
                                      </p:cBhvr>
                                      <p:tavLst>
                                        <p:tav tm="0">
                                          <p:val>
                                            <p:strVal val="1+#ppt_h/2"/>
                                          </p:val>
                                        </p:tav>
                                        <p:tav tm="100000">
                                          <p:val>
                                            <p:strVal val="#ppt_y"/>
                                          </p:val>
                                        </p:tav>
                                      </p:tavLst>
                                    </p:anim>
                                  </p:childTnLst>
                                </p:cTn>
                              </p:par>
                              <p:par>
                                <p:cTn id="13" presetID="22" presetClass="entr" presetSubtype="4" fill="hold" grpId="0" nodeType="withEffect">
                                  <p:stCondLst>
                                    <p:cond delay="175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par>
                                <p:cTn id="16" presetID="6" presetClass="emph" presetSubtype="0" accel="50000" decel="46000" autoRev="1" fill="hold" grpId="1" nodeType="withEffect">
                                  <p:stCondLst>
                                    <p:cond delay="1750"/>
                                  </p:stCondLst>
                                  <p:childTnLst>
                                    <p:animScale>
                                      <p:cBhvr>
                                        <p:cTn id="17" dur="500" fill="hold"/>
                                        <p:tgtEl>
                                          <p:spTgt spid="38"/>
                                        </p:tgtEl>
                                      </p:cBhvr>
                                      <p:by x="120000" y="120000"/>
                                    </p:animScale>
                                  </p:childTnLst>
                                </p:cTn>
                              </p:par>
                              <p:par>
                                <p:cTn id="18" presetID="22" presetClass="entr" presetSubtype="8" fill="hold" grpId="0" nodeType="withEffect">
                                  <p:stCondLst>
                                    <p:cond delay="150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par>
                                <p:cTn id="21" presetID="6" presetClass="emph" presetSubtype="0" accel="50000" decel="50000" autoRev="1" fill="hold" grpId="1" nodeType="withEffect">
                                  <p:stCondLst>
                                    <p:cond delay="1500"/>
                                  </p:stCondLst>
                                  <p:childTnLst>
                                    <p:animScale>
                                      <p:cBhvr>
                                        <p:cTn id="22" dur="500" fill="hold"/>
                                        <p:tgtEl>
                                          <p:spTgt spid="39"/>
                                        </p:tgtEl>
                                      </p:cBhvr>
                                      <p:by x="120000" y="120000"/>
                                    </p:animScale>
                                  </p:childTnLst>
                                </p:cTn>
                              </p:par>
                              <p:par>
                                <p:cTn id="23" presetID="22" presetClass="entr" presetSubtype="8" fill="hold" grpId="0" nodeType="withEffect">
                                  <p:stCondLst>
                                    <p:cond delay="175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par>
                                <p:cTn id="26" presetID="6" presetClass="emph" presetSubtype="0" accel="50000" decel="50000" autoRev="1" fill="hold" grpId="1" nodeType="withEffect">
                                  <p:stCondLst>
                                    <p:cond delay="1750"/>
                                  </p:stCondLst>
                                  <p:childTnLst>
                                    <p:animScale>
                                      <p:cBhvr>
                                        <p:cTn id="27" dur="500" fill="hold"/>
                                        <p:tgtEl>
                                          <p:spTgt spid="40"/>
                                        </p:tgtEl>
                                      </p:cBhvr>
                                      <p:by x="120000" y="120000"/>
                                    </p:animScale>
                                  </p:childTnLst>
                                </p:cTn>
                              </p:par>
                              <p:par>
                                <p:cTn id="28" presetID="22" presetClass="entr" presetSubtype="8" fill="hold" nodeType="withEffect">
                                  <p:stCondLst>
                                    <p:cond delay="150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par>
                                <p:cTn id="31" presetID="2" presetClass="entr" presetSubtype="4" decel="100000" fill="hold" grpId="0" nodeType="withEffect">
                                  <p:stCondLst>
                                    <p:cond delay="2500"/>
                                  </p:stCondLst>
                                  <p:childTnLst>
                                    <p:set>
                                      <p:cBhvr>
                                        <p:cTn id="32" dur="1" fill="hold">
                                          <p:stCondLst>
                                            <p:cond delay="0"/>
                                          </p:stCondLst>
                                        </p:cTn>
                                        <p:tgtEl>
                                          <p:spTgt spid="49"/>
                                        </p:tgtEl>
                                        <p:attrNameLst>
                                          <p:attrName>style.visibility</p:attrName>
                                        </p:attrNameLst>
                                      </p:cBhvr>
                                      <p:to>
                                        <p:strVal val="visible"/>
                                      </p:to>
                                    </p:set>
                                    <p:anim calcmode="lin" valueType="num">
                                      <p:cBhvr additive="base">
                                        <p:cTn id="33" dur="750" fill="hold"/>
                                        <p:tgtEl>
                                          <p:spTgt spid="49"/>
                                        </p:tgtEl>
                                        <p:attrNameLst>
                                          <p:attrName>ppt_x</p:attrName>
                                        </p:attrNameLst>
                                      </p:cBhvr>
                                      <p:tavLst>
                                        <p:tav tm="0">
                                          <p:val>
                                            <p:strVal val="#ppt_x"/>
                                          </p:val>
                                        </p:tav>
                                        <p:tav tm="100000">
                                          <p:val>
                                            <p:strVal val="#ppt_x"/>
                                          </p:val>
                                        </p:tav>
                                      </p:tavLst>
                                    </p:anim>
                                    <p:anim calcmode="lin" valueType="num">
                                      <p:cBhvr additive="base">
                                        <p:cTn id="34" dur="750" fill="hold"/>
                                        <p:tgtEl>
                                          <p:spTgt spid="49"/>
                                        </p:tgtEl>
                                        <p:attrNameLst>
                                          <p:attrName>ppt_y</p:attrName>
                                        </p:attrNameLst>
                                      </p:cBhvr>
                                      <p:tavLst>
                                        <p:tav tm="0">
                                          <p:val>
                                            <p:strVal val="1+#ppt_h/2"/>
                                          </p:val>
                                        </p:tav>
                                        <p:tav tm="100000">
                                          <p:val>
                                            <p:strVal val="#ppt_y"/>
                                          </p:val>
                                        </p:tav>
                                      </p:tavLst>
                                    </p:anim>
                                  </p:childTnLst>
                                </p:cTn>
                              </p:par>
                              <p:par>
                                <p:cTn id="35" presetID="10" presetClass="entr" presetSubtype="0" fill="hold" grpId="0" nodeType="withEffect">
                                  <p:stCondLst>
                                    <p:cond delay="250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8" grpId="0" animBg="1"/>
      <p:bldP spid="38" grpId="1" animBg="1"/>
      <p:bldP spid="39" grpId="0">
        <p:tmplLst>
          <p:tmpl>
            <p:tnLst>
              <p:par>
                <p:cTn presetID="22" presetClass="entr" presetSubtype="8" fill="hold" nodeType="withEffect" nodePh="1">
                  <p:stCondLst>
                    <p:cond delay="150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39" grpId="1">
        <p:tmplLst>
          <p:tmpl>
            <p:tnLst>
              <p:par>
                <p:cTn presetID="6" presetClass="emph" presetSubtype="0" accel="50000" decel="50000" autoRev="1" fill="hold" nodeType="withEffect" nodePh="1">
                  <p:stCondLst>
                    <p:cond delay="1500"/>
                  </p:stCondLst>
                  <p:childTnLst>
                    <p:animScale>
                      <p:cBhvr>
                        <p:cTn dur="500" fill="hold"/>
                        <p:tgtEl>
                          <p:spTgt spid="39"/>
                        </p:tgtEl>
                      </p:cBhvr>
                      <p:by x="120000" y="120000"/>
                    </p:animScale>
                  </p:childTnLst>
                </p:cTn>
              </p:par>
            </p:tnLst>
          </p:tmpl>
        </p:tmplLst>
      </p:bldP>
      <p:bldP spid="40" grpId="0">
        <p:tmplLst>
          <p:tmpl>
            <p:tnLst>
              <p:par>
                <p:cTn presetID="22" presetClass="entr" presetSubtype="8" fill="hold" nodeType="withEffect" nodePh="1">
                  <p:stCondLst>
                    <p:cond delay="17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0" grpId="1">
        <p:tmplLst>
          <p:tmpl>
            <p:tnLst>
              <p:par>
                <p:cTn presetID="6" presetClass="emph" presetSubtype="0" accel="50000" decel="50000" autoRev="1" fill="hold" nodeType="withEffect" nodePh="1">
                  <p:stCondLst>
                    <p:cond delay="1750"/>
                  </p:stCondLst>
                  <p:childTnLst>
                    <p:animScale>
                      <p:cBhvr>
                        <p:cTn dur="500" fill="hold"/>
                        <p:tgtEl>
                          <p:spTgt spid="40"/>
                        </p:tgtEl>
                      </p:cBhvr>
                      <p:by x="120000" y="120000"/>
                    </p:animScale>
                  </p:childTnLst>
                </p:cTn>
              </p:par>
            </p:tnLst>
          </p:tmpl>
        </p:tmplLst>
      </p:bldP>
      <p:bldP spid="49" grpId="0">
        <p:tmplLst>
          <p:tmpl>
            <p:tnLst>
              <p:par>
                <p:cTn presetID="2" presetClass="entr" presetSubtype="4" decel="100000" fill="hold" nodeType="withEffect">
                  <p:stCondLst>
                    <p:cond delay="25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750" fill="hold"/>
                        <p:tgtEl>
                          <p:spTgt spid="49"/>
                        </p:tgtEl>
                        <p:attrNameLst>
                          <p:attrName>ppt_x</p:attrName>
                        </p:attrNameLst>
                      </p:cBhvr>
                      <p:tavLst>
                        <p:tav tm="0">
                          <p:val>
                            <p:strVal val="#ppt_x"/>
                          </p:val>
                        </p:tav>
                        <p:tav tm="100000">
                          <p:val>
                            <p:strVal val="#ppt_x"/>
                          </p:val>
                        </p:tav>
                      </p:tavLst>
                    </p:anim>
                    <p:anim calcmode="lin" valueType="num">
                      <p:cBhvr additive="base">
                        <p:cTn dur="750" fill="hold"/>
                        <p:tgtEl>
                          <p:spTgt spid="49"/>
                        </p:tgtEl>
                        <p:attrNameLst>
                          <p:attrName>ppt_y</p:attrName>
                        </p:attrNameLst>
                      </p:cBhvr>
                      <p:tavLst>
                        <p:tav tm="0">
                          <p:val>
                            <p:strVal val="1+#ppt_h/2"/>
                          </p:val>
                        </p:tav>
                        <p:tav tm="100000">
                          <p:val>
                            <p:strVal val="#ppt_y"/>
                          </p:val>
                        </p:tav>
                      </p:tavLst>
                    </p:anim>
                  </p:childTnLst>
                </p:cTn>
              </p:par>
            </p:tnLst>
          </p:tmpl>
        </p:tmplLst>
      </p:bldP>
      <p:bldP spid="5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3_Zariadenie Slide - Monitor">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5" name="Grafický objekt 24">
            <a:extLst>
              <a:ext uri="{FF2B5EF4-FFF2-40B4-BE49-F238E27FC236}">
                <a16:creationId xmlns:a16="http://schemas.microsoft.com/office/drawing/2014/main" id="{E06969D5-D3DF-420B-89F5-ACD7CB6CA62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691117" y="5885304"/>
            <a:ext cx="8197697" cy="452780"/>
          </a:xfrm>
          <a:prstGeom prst="rect">
            <a:avLst/>
          </a:prstGeom>
        </p:spPr>
      </p:pic>
      <p:pic>
        <p:nvPicPr>
          <p:cNvPr id="37" name="Obrázek 36">
            <a:extLst>
              <a:ext uri="{FF2B5EF4-FFF2-40B4-BE49-F238E27FC236}">
                <a16:creationId xmlns:a16="http://schemas.microsoft.com/office/drawing/2014/main" id="{FB34BFDD-BFFD-44C1-8C04-7315187ABB0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368841" y="-218543"/>
            <a:ext cx="10094499" cy="7785383"/>
          </a:xfrm>
          <a:prstGeom prst="rect">
            <a:avLst/>
          </a:prstGeom>
          <a:effectLst>
            <a:outerShdw blurRad="50800" dist="50800" dir="5400000" algn="ctr" rotWithShape="0">
              <a:srgbClr val="000000">
                <a:alpha val="0"/>
              </a:srgbClr>
            </a:outerShdw>
          </a:effectLst>
        </p:spPr>
      </p:pic>
      <p:sp>
        <p:nvSpPr>
          <p:cNvPr id="23" name="Picture Placeholder 14">
            <a:extLst>
              <a:ext uri="{FF2B5EF4-FFF2-40B4-BE49-F238E27FC236}">
                <a16:creationId xmlns:a16="http://schemas.microsoft.com/office/drawing/2014/main" id="{0173606B-2B40-4224-83B3-FF0650853F89}"/>
              </a:ext>
            </a:extLst>
          </p:cNvPr>
          <p:cNvSpPr>
            <a:spLocks noGrp="1"/>
          </p:cNvSpPr>
          <p:nvPr>
            <p:ph type="pic" sz="quarter" idx="22" hasCustomPrompt="1"/>
          </p:nvPr>
        </p:nvSpPr>
        <p:spPr>
          <a:xfrm>
            <a:off x="4596062" y="869776"/>
            <a:ext cx="7644065" cy="4362451"/>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600" baseline="0">
                <a:latin typeface="Roboto Regular" charset="0"/>
              </a:defRPr>
            </a:lvl1pPr>
          </a:lstStyle>
          <a:p>
            <a:r>
              <a:rPr lang="en-US" dirty="0"/>
              <a:t>Insert Image</a:t>
            </a:r>
          </a:p>
        </p:txBody>
      </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070006" y="765175"/>
            <a:ext cx="2985391" cy="684376"/>
          </a:xfrm>
          <a:prstGeom prst="rect">
            <a:avLst/>
          </a:prstGeom>
        </p:spPr>
      </p:pic>
      <p:sp>
        <p:nvSpPr>
          <p:cNvPr id="38" name="Text Placeholder 3">
            <a:extLst>
              <a:ext uri="{FF2B5EF4-FFF2-40B4-BE49-F238E27FC236}">
                <a16:creationId xmlns:a16="http://schemas.microsoft.com/office/drawing/2014/main" id="{EC95D7EF-219E-4AE9-8A5A-3A192BEAB9C6}"/>
              </a:ext>
            </a:extLst>
          </p:cNvPr>
          <p:cNvSpPr>
            <a:spLocks noGrp="1"/>
          </p:cNvSpPr>
          <p:nvPr>
            <p:ph type="body" sz="quarter" idx="19" hasCustomPrompt="1"/>
          </p:nvPr>
        </p:nvSpPr>
        <p:spPr>
          <a:xfrm>
            <a:off x="1524001" y="5447352"/>
            <a:ext cx="1915708" cy="206851"/>
          </a:xfrm>
          <a:prstGeom prst="rect">
            <a:avLst/>
          </a:prstGeom>
        </p:spPr>
        <p:txBody>
          <a:bodyPr wrap="square" lIns="0" tIns="0" rIns="0" bIns="0">
            <a:spAutoFit/>
          </a:bodyPr>
          <a:lstStyle>
            <a:lvl1pPr marL="0" indent="0" algn="l">
              <a:lnSpc>
                <a:spcPct val="120000"/>
              </a:lnSpc>
              <a:spcBef>
                <a:spcPts val="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en-US" noProof="0" dirty="0"/>
              <a:t>.</a:t>
            </a:r>
            <a:endParaRPr lang="sk-SK" noProof="0" dirty="0"/>
          </a:p>
        </p:txBody>
      </p:sp>
      <p:sp>
        <p:nvSpPr>
          <p:cNvPr id="39" name="Title Placeholder 1">
            <a:extLst>
              <a:ext uri="{FF2B5EF4-FFF2-40B4-BE49-F238E27FC236}">
                <a16:creationId xmlns:a16="http://schemas.microsoft.com/office/drawing/2014/main" id="{C5878B29-7F84-47DA-BFE6-3C2E7163B459}"/>
              </a:ext>
            </a:extLst>
          </p:cNvPr>
          <p:cNvSpPr>
            <a:spLocks noGrp="1"/>
          </p:cNvSpPr>
          <p:nvPr>
            <p:ph type="title" hasCustomPrompt="1"/>
          </p:nvPr>
        </p:nvSpPr>
        <p:spPr>
          <a:xfrm>
            <a:off x="1524002" y="4010419"/>
            <a:ext cx="2531396" cy="748788"/>
          </a:xfrm>
          <a:prstGeom prst="rect">
            <a:avLst/>
          </a:prstGeom>
        </p:spPr>
        <p:txBody>
          <a:bodyPr vert="horz" lIns="0" tIns="0" rIns="0" bIns="0" rtlCol="0" anchor="t">
            <a:normAutofit/>
          </a:bodyPr>
          <a:lstStyle>
            <a:lvl1pPr>
              <a:defRPr sz="2800">
                <a:latin typeface="+mn-lt"/>
              </a:defRPr>
            </a:lvl1pPr>
          </a:lstStyle>
          <a:p>
            <a:r>
              <a:rPr lang="en-US" dirty="0"/>
              <a:t>Monitor</a:t>
            </a:r>
            <a:br>
              <a:rPr lang="en-US" dirty="0"/>
            </a:br>
            <a:r>
              <a:rPr lang="en-US" dirty="0" err="1"/>
              <a:t>zariadenie</a:t>
            </a:r>
            <a:endParaRPr lang="en-US" dirty="0"/>
          </a:p>
        </p:txBody>
      </p:sp>
    </p:spTree>
    <p:extLst>
      <p:ext uri="{BB962C8B-B14F-4D97-AF65-F5344CB8AC3E}">
        <p14:creationId xmlns:p14="http://schemas.microsoft.com/office/powerpoint/2010/main" val="368458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 presetClass="entr" presetSubtype="2" fill="hold" nodeType="withEffect" p14:presetBounceEnd="50000">
                                      <p:stCondLst>
                                        <p:cond delay="1500"/>
                                      </p:stCondLst>
                                      <p:childTnLst>
                                        <p:set>
                                          <p:cBhvr>
                                            <p:cTn id="13" dur="1" fill="hold">
                                              <p:stCondLst>
                                                <p:cond delay="0"/>
                                              </p:stCondLst>
                                            </p:cTn>
                                            <p:tgtEl>
                                              <p:spTgt spid="37"/>
                                            </p:tgtEl>
                                            <p:attrNameLst>
                                              <p:attrName>style.visibility</p:attrName>
                                            </p:attrNameLst>
                                          </p:cBhvr>
                                          <p:to>
                                            <p:strVal val="visible"/>
                                          </p:to>
                                        </p:set>
                                        <p:anim calcmode="lin" valueType="num" p14:bounceEnd="50000">
                                          <p:cBhvr additive="base">
                                            <p:cTn id="14" dur="10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5" dur="1000" fill="hold"/>
                                            <p:tgtEl>
                                              <p:spTgt spid="37"/>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1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1000" fill="hold"/>
                                            <p:tgtEl>
                                              <p:spTgt spid="39"/>
                                            </p:tgtEl>
                                            <p:attrNameLst>
                                              <p:attrName>ppt_x</p:attrName>
                                            </p:attrNameLst>
                                          </p:cBhvr>
                                          <p:tavLst>
                                            <p:tav tm="0">
                                              <p:val>
                                                <p:strVal val="#ppt_x"/>
                                              </p:val>
                                            </p:tav>
                                            <p:tav tm="100000">
                                              <p:val>
                                                <p:strVal val="#ppt_x"/>
                                              </p:val>
                                            </p:tav>
                                          </p:tavLst>
                                        </p:anim>
                                        <p:anim calcmode="lin" valueType="num">
                                          <p:cBhvr additive="base">
                                            <p:cTn id="19" dur="1000" fill="hold"/>
                                            <p:tgtEl>
                                              <p:spTgt spid="39"/>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225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4" fill="hold" grpId="0" nodeType="withEffect">
                                      <p:stCondLst>
                                        <p:cond delay="200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8" grpId="0">
            <p:tmplLst>
              <p:tmpl>
                <p:tnLst>
                  <p:par>
                    <p:cTn presetID="22" presetClass="entr" presetSubtype="4" fill="hold" nodeType="withEffect">
                      <p:stCondLst>
                        <p:cond delay="2000"/>
                      </p:stCondLst>
                      <p:childTnLst>
                        <p:set>
                          <p:cBhvr>
                            <p:cTn dur="1" fill="hold">
                              <p:stCondLst>
                                <p:cond delay="0"/>
                              </p:stCondLst>
                            </p:cTn>
                            <p:tgtEl>
                              <p:spTgt spid="38"/>
                            </p:tgtEl>
                            <p:attrNameLst>
                              <p:attrName>style.visibility</p:attrName>
                            </p:attrNameLst>
                          </p:cBhvr>
                          <p:to>
                            <p:strVal val="visible"/>
                          </p:to>
                        </p:set>
                        <p:animEffect transition="in" filter="wipe(down)">
                          <p:cBhvr>
                            <p:cTn dur="500"/>
                            <p:tgtEl>
                              <p:spTgt spid="38"/>
                            </p:tgtEl>
                          </p:cBhvr>
                        </p:animEffect>
                      </p:childTnLst>
                    </p:cTn>
                  </p:par>
                </p:tnLst>
              </p:tmpl>
            </p:tmplLst>
          </p:bldP>
          <p:bldP spid="3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25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par>
                                    <p:cTn id="12" presetID="2" presetClass="entr" presetSubtype="2" fill="hold" nodeType="withEffect">
                                      <p:stCondLst>
                                        <p:cond delay="1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1+#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cTn>
                                  </p:par>
                                  <p:par>
                                    <p:cTn id="16" presetID="2" presetClass="entr" presetSubtype="4" decel="100000" fill="hold" grpId="0" nodeType="withEffect">
                                      <p:stCondLst>
                                        <p:cond delay="125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1000" fill="hold"/>
                                            <p:tgtEl>
                                              <p:spTgt spid="39"/>
                                            </p:tgtEl>
                                            <p:attrNameLst>
                                              <p:attrName>ppt_x</p:attrName>
                                            </p:attrNameLst>
                                          </p:cBhvr>
                                          <p:tavLst>
                                            <p:tav tm="0">
                                              <p:val>
                                                <p:strVal val="#ppt_x"/>
                                              </p:val>
                                            </p:tav>
                                            <p:tav tm="100000">
                                              <p:val>
                                                <p:strVal val="#ppt_x"/>
                                              </p:val>
                                            </p:tav>
                                          </p:tavLst>
                                        </p:anim>
                                        <p:anim calcmode="lin" valueType="num">
                                          <p:cBhvr additive="base">
                                            <p:cTn id="19" dur="1000" fill="hold"/>
                                            <p:tgtEl>
                                              <p:spTgt spid="39"/>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225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2" presetClass="entr" presetSubtype="4" fill="hold" grpId="0" nodeType="withEffect">
                                      <p:stCondLst>
                                        <p:cond delay="200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8" grpId="0">
            <p:tmplLst>
              <p:tmpl>
                <p:tnLst>
                  <p:par>
                    <p:cTn presetID="22" presetClass="entr" presetSubtype="4" fill="hold" nodeType="withEffect">
                      <p:stCondLst>
                        <p:cond delay="2000"/>
                      </p:stCondLst>
                      <p:childTnLst>
                        <p:set>
                          <p:cBhvr>
                            <p:cTn dur="1" fill="hold">
                              <p:stCondLst>
                                <p:cond delay="0"/>
                              </p:stCondLst>
                            </p:cTn>
                            <p:tgtEl>
                              <p:spTgt spid="38"/>
                            </p:tgtEl>
                            <p:attrNameLst>
                              <p:attrName>style.visibility</p:attrName>
                            </p:attrNameLst>
                          </p:cBhvr>
                          <p:to>
                            <p:strVal val="visible"/>
                          </p:to>
                        </p:set>
                        <p:animEffect transition="in" filter="wipe(down)">
                          <p:cBhvr>
                            <p:cTn dur="500"/>
                            <p:tgtEl>
                              <p:spTgt spid="38"/>
                            </p:tgtEl>
                          </p:cBhvr>
                        </p:animEffect>
                      </p:childTnLst>
                    </p:cTn>
                  </p:par>
                </p:tnLst>
              </p:tmpl>
            </p:tmplLst>
          </p:bldP>
          <p:bldP spid="39" grpId="0"/>
        </p:bldLst>
      </p:timing>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7_Title Slide - MIRRI">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9A0A285-C967-4E8F-97A3-939BFCD2D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9574" y="242921"/>
            <a:ext cx="3570970" cy="2831106"/>
          </a:xfrm>
          <a:prstGeom prst="rect">
            <a:avLst/>
          </a:prstGeom>
        </p:spPr>
      </p:pic>
      <p:cxnSp>
        <p:nvCxnSpPr>
          <p:cNvPr id="33" name="Straight Connector 9">
            <a:extLst>
              <a:ext uri="{FF2B5EF4-FFF2-40B4-BE49-F238E27FC236}">
                <a16:creationId xmlns:a16="http://schemas.microsoft.com/office/drawing/2014/main" id="{EFAC26D5-6D97-4C75-8797-401283490134}"/>
              </a:ext>
            </a:extLst>
          </p:cNvPr>
          <p:cNvCxnSpPr>
            <a:cxnSpLocks/>
          </p:cNvCxnSpPr>
          <p:nvPr userDrawn="1"/>
        </p:nvCxnSpPr>
        <p:spPr>
          <a:xfrm>
            <a:off x="6110085" y="5794049"/>
            <a:ext cx="0" cy="106395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2AE87DBB-F0E0-4C07-8993-0FF1E775638A}"/>
              </a:ext>
            </a:extLst>
          </p:cNvPr>
          <p:cNvSpPr>
            <a:spLocks noGrp="1"/>
          </p:cNvSpPr>
          <p:nvPr>
            <p:ph type="body" sz="quarter" idx="21" hasCustomPrompt="1"/>
          </p:nvPr>
        </p:nvSpPr>
        <p:spPr>
          <a:xfrm>
            <a:off x="3329337" y="4397127"/>
            <a:ext cx="5561496" cy="871649"/>
          </a:xfrm>
          <a:prstGeom prst="rect">
            <a:avLst/>
          </a:prstGeom>
        </p:spPr>
        <p:txBody>
          <a:bodyPr wrap="square" lIns="0" tIns="0" rIns="0" bIns="0">
            <a:spAutoFit/>
          </a:bodyPr>
          <a:lstStyle>
            <a:lvl1pPr marL="0" indent="0" algn="ctr">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 Nunc viverra imperdiet enim. </a:t>
            </a:r>
            <a:br>
              <a:rPr lang="en-US" noProof="0" dirty="0"/>
            </a:br>
            <a:r>
              <a:rPr lang="en-US" noProof="0" dirty="0" err="1"/>
              <a:t>Fusce</a:t>
            </a:r>
            <a:r>
              <a:rPr lang="en-US" noProof="0" dirty="0"/>
              <a:t> est. Vivamus a </a:t>
            </a:r>
            <a:r>
              <a:rPr lang="en-US" noProof="0" dirty="0" err="1"/>
              <a:t>tellus</a:t>
            </a:r>
            <a:r>
              <a:rPr lang="en-US" noProof="0" dirty="0"/>
              <a:t>.</a:t>
            </a:r>
          </a:p>
        </p:txBody>
      </p:sp>
      <p:cxnSp>
        <p:nvCxnSpPr>
          <p:cNvPr id="35" name="Straight Connector 9">
            <a:extLst>
              <a:ext uri="{FF2B5EF4-FFF2-40B4-BE49-F238E27FC236}">
                <a16:creationId xmlns:a16="http://schemas.microsoft.com/office/drawing/2014/main" id="{DF56666C-7D16-4D51-B7EE-D4269205DD7B}"/>
              </a:ext>
            </a:extLst>
          </p:cNvPr>
          <p:cNvCxnSpPr>
            <a:cxnSpLocks/>
          </p:cNvCxnSpPr>
          <p:nvPr userDrawn="1"/>
        </p:nvCxnSpPr>
        <p:spPr>
          <a:xfrm>
            <a:off x="10673929" y="0"/>
            <a:ext cx="0" cy="10639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6" name="Grafický objekt 35">
            <a:extLst>
              <a:ext uri="{FF2B5EF4-FFF2-40B4-BE49-F238E27FC236}">
                <a16:creationId xmlns:a16="http://schemas.microsoft.com/office/drawing/2014/main" id="{4FC5C9D5-738D-4F36-BA04-3F2AF10D142B}"/>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436278" y="393584"/>
            <a:ext cx="2316970" cy="531146"/>
          </a:xfrm>
          <a:prstGeom prst="rect">
            <a:avLst/>
          </a:prstGeom>
        </p:spPr>
      </p:pic>
      <p:sp>
        <p:nvSpPr>
          <p:cNvPr id="31" name="Title Placeholder 1">
            <a:extLst>
              <a:ext uri="{FF2B5EF4-FFF2-40B4-BE49-F238E27FC236}">
                <a16:creationId xmlns:a16="http://schemas.microsoft.com/office/drawing/2014/main" id="{02E9A1AD-1BE0-4770-9645-6BA80A8AF33A}"/>
              </a:ext>
            </a:extLst>
          </p:cNvPr>
          <p:cNvSpPr txBox="1">
            <a:spLocks/>
          </p:cNvSpPr>
          <p:nvPr userDrawn="1"/>
        </p:nvSpPr>
        <p:spPr>
          <a:xfrm>
            <a:off x="3325838" y="3532472"/>
            <a:ext cx="5561495" cy="669228"/>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gn="ctr">
              <a:lnSpc>
                <a:spcPct val="100000"/>
              </a:lnSpc>
            </a:pPr>
            <a:r>
              <a:rPr lang="en-US" sz="4600" b="1" dirty="0"/>
              <a:t>MIRRI</a:t>
            </a:r>
          </a:p>
        </p:txBody>
      </p:sp>
    </p:spTree>
    <p:extLst>
      <p:ext uri="{BB962C8B-B14F-4D97-AF65-F5344CB8AC3E}">
        <p14:creationId xmlns:p14="http://schemas.microsoft.com/office/powerpoint/2010/main" val="54965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6" presetClass="emph" presetSubtype="0" accel="50000" decel="50000" autoRev="1" fill="hold" nodeType="withEffect">
                                  <p:stCondLst>
                                    <p:cond delay="1500"/>
                                  </p:stCondLst>
                                  <p:childTnLst>
                                    <p:animScale>
                                      <p:cBhvr>
                                        <p:cTn id="9" dur="500" fill="hold"/>
                                        <p:tgtEl>
                                          <p:spTgt spid="5"/>
                                        </p:tgtEl>
                                      </p:cBhvr>
                                      <p:by x="120000" y="120000"/>
                                    </p:animScale>
                                  </p:childTnLst>
                                </p:cTn>
                              </p:par>
                              <p:par>
                                <p:cTn id="10" presetID="22" presetClass="entr" presetSubtype="4" fill="hold" grpId="0" nodeType="withEffect">
                                  <p:stCondLst>
                                    <p:cond delay="200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par>
                                <p:cTn id="13" presetID="2" presetClass="entr" presetSubtype="4" decel="100000" fill="hold" nodeType="withEffect">
                                  <p:stCondLst>
                                    <p:cond delay="2250"/>
                                  </p:stCondLst>
                                  <p:childTnLst>
                                    <p:set>
                                      <p:cBhvr>
                                        <p:cTn id="14" dur="1" fill="hold">
                                          <p:stCondLst>
                                            <p:cond delay="0"/>
                                          </p:stCondLst>
                                        </p:cTn>
                                        <p:tgtEl>
                                          <p:spTgt spid="35"/>
                                        </p:tgtEl>
                                        <p:attrNameLst>
                                          <p:attrName>style.visibility</p:attrName>
                                        </p:attrNameLst>
                                      </p:cBhvr>
                                      <p:to>
                                        <p:strVal val="visible"/>
                                      </p:to>
                                    </p:set>
                                    <p:anim calcmode="lin" valueType="num">
                                      <p:cBhvr additive="base">
                                        <p:cTn id="15" dur="750" fill="hold"/>
                                        <p:tgtEl>
                                          <p:spTgt spid="35"/>
                                        </p:tgtEl>
                                        <p:attrNameLst>
                                          <p:attrName>ppt_x</p:attrName>
                                        </p:attrNameLst>
                                      </p:cBhvr>
                                      <p:tavLst>
                                        <p:tav tm="0">
                                          <p:val>
                                            <p:strVal val="#ppt_x"/>
                                          </p:val>
                                        </p:tav>
                                        <p:tav tm="100000">
                                          <p:val>
                                            <p:strVal val="#ppt_x"/>
                                          </p:val>
                                        </p:tav>
                                      </p:tavLst>
                                    </p:anim>
                                    <p:anim calcmode="lin" valueType="num">
                                      <p:cBhvr additive="base">
                                        <p:cTn id="16" dur="750" fill="hold"/>
                                        <p:tgtEl>
                                          <p:spTgt spid="35"/>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275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750" fill="hold"/>
                                        <p:tgtEl>
                                          <p:spTgt spid="33"/>
                                        </p:tgtEl>
                                        <p:attrNameLst>
                                          <p:attrName>ppt_x</p:attrName>
                                        </p:attrNameLst>
                                      </p:cBhvr>
                                      <p:tavLst>
                                        <p:tav tm="0">
                                          <p:val>
                                            <p:strVal val="#ppt_x"/>
                                          </p:val>
                                        </p:tav>
                                        <p:tav tm="100000">
                                          <p:val>
                                            <p:strVal val="#ppt_x"/>
                                          </p:val>
                                        </p:tav>
                                      </p:tavLst>
                                    </p:anim>
                                    <p:anim calcmode="lin" valueType="num">
                                      <p:cBhvr additive="base">
                                        <p:cTn id="20" dur="75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1" decel="100000" fill="hold" nodeType="withEffect">
                                  <p:stCondLst>
                                    <p:cond delay="200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750" fill="hold"/>
                                        <p:tgtEl>
                                          <p:spTgt spid="36"/>
                                        </p:tgtEl>
                                        <p:attrNameLst>
                                          <p:attrName>ppt_x</p:attrName>
                                        </p:attrNameLst>
                                      </p:cBhvr>
                                      <p:tavLst>
                                        <p:tav tm="0">
                                          <p:val>
                                            <p:strVal val="#ppt_x"/>
                                          </p:val>
                                        </p:tav>
                                        <p:tav tm="100000">
                                          <p:val>
                                            <p:strVal val="#ppt_x"/>
                                          </p:val>
                                        </p:tav>
                                      </p:tavLst>
                                    </p:anim>
                                    <p:anim calcmode="lin" valueType="num">
                                      <p:cBhvr additive="base">
                                        <p:cTn id="24" dur="750" fill="hold"/>
                                        <p:tgtEl>
                                          <p:spTgt spid="36"/>
                                        </p:tgtEl>
                                        <p:attrNameLst>
                                          <p:attrName>ppt_y</p:attrName>
                                        </p:attrNameLst>
                                      </p:cBhvr>
                                      <p:tavLst>
                                        <p:tav tm="0">
                                          <p:val>
                                            <p:strVal val="0-#ppt_h/2"/>
                                          </p:val>
                                        </p:tav>
                                        <p:tav tm="100000">
                                          <p:val>
                                            <p:strVal val="#ppt_y"/>
                                          </p:val>
                                        </p:tav>
                                      </p:tavLst>
                                    </p:anim>
                                  </p:childTnLst>
                                </p:cTn>
                              </p:par>
                              <p:par>
                                <p:cTn id="25" presetID="22" presetClass="entr" presetSubtype="8" fill="hold" grpId="0" nodeType="withEffect">
                                  <p:stCondLst>
                                    <p:cond delay="175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par>
                                <p:cTn id="28" presetID="6" presetClass="emph" presetSubtype="0" accel="50000" decel="50000" autoRev="1" fill="hold" grpId="1" nodeType="withEffect">
                                  <p:stCondLst>
                                    <p:cond delay="1750"/>
                                  </p:stCondLst>
                                  <p:childTnLst>
                                    <p:animScale>
                                      <p:cBhvr>
                                        <p:cTn id="29" dur="500" fill="hold"/>
                                        <p:tgtEl>
                                          <p:spTgt spid="3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tmplLst>
          <p:tmpl>
            <p:tnLst>
              <p:par>
                <p:cTn presetID="22" presetClass="entr" presetSubtype="4" fill="hold" nodeType="withEffect">
                  <p:stCondLst>
                    <p:cond delay="2000"/>
                  </p:stCondLst>
                  <p:childTnLst>
                    <p:set>
                      <p:cBhvr>
                        <p:cTn dur="1" fill="hold">
                          <p:stCondLst>
                            <p:cond delay="0"/>
                          </p:stCondLst>
                        </p:cTn>
                        <p:tgtEl>
                          <p:spTgt spid="34"/>
                        </p:tgtEl>
                        <p:attrNameLst>
                          <p:attrName>style.visibility</p:attrName>
                        </p:attrNameLst>
                      </p:cBhvr>
                      <p:to>
                        <p:strVal val="visible"/>
                      </p:to>
                    </p:set>
                    <p:animEffect transition="in" filter="wipe(down)">
                      <p:cBhvr>
                        <p:cTn dur="500"/>
                        <p:tgtEl>
                          <p:spTgt spid="34"/>
                        </p:tgtEl>
                      </p:cBhvr>
                    </p:animEffect>
                  </p:childTnLst>
                </p:cTn>
              </p:par>
            </p:tnLst>
          </p:tmpl>
        </p:tmplLst>
      </p:bldP>
      <p:bldP spid="31" grpId="0"/>
      <p:bldP spid="31" grpId="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8_Title Slide - I">
    <p:spTree>
      <p:nvGrpSpPr>
        <p:cNvPr id="1" name=""/>
        <p:cNvGrpSpPr/>
        <p:nvPr/>
      </p:nvGrpSpPr>
      <p:grpSpPr>
        <a:xfrm>
          <a:off x="0" y="0"/>
          <a:ext cx="0" cy="0"/>
          <a:chOff x="0" y="0"/>
          <a:chExt cx="0" cy="0"/>
        </a:xfrm>
      </p:grpSpPr>
      <p:cxnSp>
        <p:nvCxnSpPr>
          <p:cNvPr id="33" name="Straight Connector 9">
            <a:extLst>
              <a:ext uri="{FF2B5EF4-FFF2-40B4-BE49-F238E27FC236}">
                <a16:creationId xmlns:a16="http://schemas.microsoft.com/office/drawing/2014/main" id="{EFAC26D5-6D97-4C75-8797-401283490134}"/>
              </a:ext>
            </a:extLst>
          </p:cNvPr>
          <p:cNvCxnSpPr>
            <a:cxnSpLocks/>
          </p:cNvCxnSpPr>
          <p:nvPr userDrawn="1"/>
        </p:nvCxnSpPr>
        <p:spPr>
          <a:xfrm>
            <a:off x="6110085" y="5794049"/>
            <a:ext cx="0" cy="106395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2AE87DBB-F0E0-4C07-8993-0FF1E775638A}"/>
              </a:ext>
            </a:extLst>
          </p:cNvPr>
          <p:cNvSpPr>
            <a:spLocks noGrp="1"/>
          </p:cNvSpPr>
          <p:nvPr>
            <p:ph type="body" sz="quarter" idx="21" hasCustomPrompt="1"/>
          </p:nvPr>
        </p:nvSpPr>
        <p:spPr>
          <a:xfrm>
            <a:off x="3329337" y="4397127"/>
            <a:ext cx="5561496" cy="871649"/>
          </a:xfrm>
          <a:prstGeom prst="rect">
            <a:avLst/>
          </a:prstGeom>
        </p:spPr>
        <p:txBody>
          <a:bodyPr wrap="square" lIns="0" tIns="0" rIns="0" bIns="0">
            <a:spAutoFit/>
          </a:bodyPr>
          <a:lstStyle>
            <a:lvl1pPr marL="0" indent="0" algn="ctr">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 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br>
              <a:rPr lang="en-US" noProof="0" dirty="0"/>
            </a:b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35" name="Straight Connector 9">
            <a:extLst>
              <a:ext uri="{FF2B5EF4-FFF2-40B4-BE49-F238E27FC236}">
                <a16:creationId xmlns:a16="http://schemas.microsoft.com/office/drawing/2014/main" id="{DF56666C-7D16-4D51-B7EE-D4269205DD7B}"/>
              </a:ext>
            </a:extLst>
          </p:cNvPr>
          <p:cNvCxnSpPr>
            <a:cxnSpLocks/>
          </p:cNvCxnSpPr>
          <p:nvPr userDrawn="1"/>
        </p:nvCxnSpPr>
        <p:spPr>
          <a:xfrm>
            <a:off x="10673929" y="0"/>
            <a:ext cx="0" cy="10639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6" name="Grafický objekt 35">
            <a:extLst>
              <a:ext uri="{FF2B5EF4-FFF2-40B4-BE49-F238E27FC236}">
                <a16:creationId xmlns:a16="http://schemas.microsoft.com/office/drawing/2014/main" id="{4FC5C9D5-738D-4F36-BA04-3F2AF10D142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6278" y="393584"/>
            <a:ext cx="2316970" cy="531146"/>
          </a:xfrm>
          <a:prstGeom prst="rect">
            <a:avLst/>
          </a:prstGeom>
        </p:spPr>
      </p:pic>
      <p:sp>
        <p:nvSpPr>
          <p:cNvPr id="31" name="Title Placeholder 1">
            <a:extLst>
              <a:ext uri="{FF2B5EF4-FFF2-40B4-BE49-F238E27FC236}">
                <a16:creationId xmlns:a16="http://schemas.microsoft.com/office/drawing/2014/main" id="{02E9A1AD-1BE0-4770-9645-6BA80A8AF33A}"/>
              </a:ext>
            </a:extLst>
          </p:cNvPr>
          <p:cNvSpPr txBox="1">
            <a:spLocks/>
          </p:cNvSpPr>
          <p:nvPr userDrawn="1"/>
        </p:nvSpPr>
        <p:spPr>
          <a:xfrm>
            <a:off x="3325838" y="3532472"/>
            <a:ext cx="5561495" cy="669228"/>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gn="ctr">
              <a:lnSpc>
                <a:spcPct val="100000"/>
              </a:lnSpc>
            </a:pPr>
            <a:r>
              <a:rPr lang="en-US" sz="4600" b="1" dirty="0"/>
              <a:t>INVESTÍCIE</a:t>
            </a:r>
          </a:p>
        </p:txBody>
      </p:sp>
      <p:pic>
        <p:nvPicPr>
          <p:cNvPr id="37" name="Obrázek 36">
            <a:extLst>
              <a:ext uri="{FF2B5EF4-FFF2-40B4-BE49-F238E27FC236}">
                <a16:creationId xmlns:a16="http://schemas.microsoft.com/office/drawing/2014/main" id="{DD505430-79D9-4465-80F1-6CDA797C35C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329575" y="242921"/>
            <a:ext cx="3570968" cy="2831106"/>
          </a:xfrm>
          <a:prstGeom prst="rect">
            <a:avLst/>
          </a:prstGeom>
        </p:spPr>
      </p:pic>
    </p:spTree>
    <p:extLst>
      <p:ext uri="{BB962C8B-B14F-4D97-AF65-F5344CB8AC3E}">
        <p14:creationId xmlns:p14="http://schemas.microsoft.com/office/powerpoint/2010/main" val="163505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 presetClass="entr" presetSubtype="4" decel="100000" fill="hold" nodeType="withEffect">
                                  <p:stCondLst>
                                    <p:cond delay="225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750" fill="hold"/>
                                        <p:tgtEl>
                                          <p:spTgt spid="35"/>
                                        </p:tgtEl>
                                        <p:attrNameLst>
                                          <p:attrName>ppt_x</p:attrName>
                                        </p:attrNameLst>
                                      </p:cBhvr>
                                      <p:tavLst>
                                        <p:tav tm="0">
                                          <p:val>
                                            <p:strVal val="#ppt_x"/>
                                          </p:val>
                                        </p:tav>
                                        <p:tav tm="100000">
                                          <p:val>
                                            <p:strVal val="#ppt_x"/>
                                          </p:val>
                                        </p:tav>
                                      </p:tavLst>
                                    </p:anim>
                                    <p:anim calcmode="lin" valueType="num">
                                      <p:cBhvr additive="base">
                                        <p:cTn id="11" dur="750" fill="hold"/>
                                        <p:tgtEl>
                                          <p:spTgt spid="35"/>
                                        </p:tgtEl>
                                        <p:attrNameLst>
                                          <p:attrName>ppt_y</p:attrName>
                                        </p:attrNameLst>
                                      </p:cBhvr>
                                      <p:tavLst>
                                        <p:tav tm="0">
                                          <p:val>
                                            <p:strVal val="1+#ppt_h/2"/>
                                          </p:val>
                                        </p:tav>
                                        <p:tav tm="100000">
                                          <p:val>
                                            <p:strVal val="#ppt_y"/>
                                          </p:val>
                                        </p:tav>
                                      </p:tavLst>
                                    </p:anim>
                                  </p:childTnLst>
                                </p:cTn>
                              </p:par>
                              <p:par>
                                <p:cTn id="12" presetID="2" presetClass="entr" presetSubtype="4" decel="100000" fill="hold" nodeType="withEffect">
                                  <p:stCondLst>
                                    <p:cond delay="275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750" fill="hold"/>
                                        <p:tgtEl>
                                          <p:spTgt spid="33"/>
                                        </p:tgtEl>
                                        <p:attrNameLst>
                                          <p:attrName>ppt_x</p:attrName>
                                        </p:attrNameLst>
                                      </p:cBhvr>
                                      <p:tavLst>
                                        <p:tav tm="0">
                                          <p:val>
                                            <p:strVal val="#ppt_x"/>
                                          </p:val>
                                        </p:tav>
                                        <p:tav tm="100000">
                                          <p:val>
                                            <p:strVal val="#ppt_x"/>
                                          </p:val>
                                        </p:tav>
                                      </p:tavLst>
                                    </p:anim>
                                    <p:anim calcmode="lin" valueType="num">
                                      <p:cBhvr additive="base">
                                        <p:cTn id="15" dur="750" fill="hold"/>
                                        <p:tgtEl>
                                          <p:spTgt spid="33"/>
                                        </p:tgtEl>
                                        <p:attrNameLst>
                                          <p:attrName>ppt_y</p:attrName>
                                        </p:attrNameLst>
                                      </p:cBhvr>
                                      <p:tavLst>
                                        <p:tav tm="0">
                                          <p:val>
                                            <p:strVal val="1+#ppt_h/2"/>
                                          </p:val>
                                        </p:tav>
                                        <p:tav tm="100000">
                                          <p:val>
                                            <p:strVal val="#ppt_y"/>
                                          </p:val>
                                        </p:tav>
                                      </p:tavLst>
                                    </p:anim>
                                  </p:childTnLst>
                                </p:cTn>
                              </p:par>
                              <p:par>
                                <p:cTn id="16" presetID="2" presetClass="entr" presetSubtype="1" decel="100000" fill="hold" nodeType="withEffect">
                                  <p:stCondLst>
                                    <p:cond delay="200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750" fill="hold"/>
                                        <p:tgtEl>
                                          <p:spTgt spid="36"/>
                                        </p:tgtEl>
                                        <p:attrNameLst>
                                          <p:attrName>ppt_x</p:attrName>
                                        </p:attrNameLst>
                                      </p:cBhvr>
                                      <p:tavLst>
                                        <p:tav tm="0">
                                          <p:val>
                                            <p:strVal val="#ppt_x"/>
                                          </p:val>
                                        </p:tav>
                                        <p:tav tm="100000">
                                          <p:val>
                                            <p:strVal val="#ppt_x"/>
                                          </p:val>
                                        </p:tav>
                                      </p:tavLst>
                                    </p:anim>
                                    <p:anim calcmode="lin" valueType="num">
                                      <p:cBhvr additive="base">
                                        <p:cTn id="19" dur="750" fill="hold"/>
                                        <p:tgtEl>
                                          <p:spTgt spid="36"/>
                                        </p:tgtEl>
                                        <p:attrNameLst>
                                          <p:attrName>ppt_y</p:attrName>
                                        </p:attrNameLst>
                                      </p:cBhvr>
                                      <p:tavLst>
                                        <p:tav tm="0">
                                          <p:val>
                                            <p:strVal val="0-#ppt_h/2"/>
                                          </p:val>
                                        </p:tav>
                                        <p:tav tm="100000">
                                          <p:val>
                                            <p:strVal val="#ppt_y"/>
                                          </p:val>
                                        </p:tav>
                                      </p:tavLst>
                                    </p:anim>
                                  </p:childTnLst>
                                </p:cTn>
                              </p:par>
                              <p:par>
                                <p:cTn id="20" presetID="22" presetClass="entr" presetSubtype="8" fill="hold" grpId="0" nodeType="withEffect">
                                  <p:stCondLst>
                                    <p:cond delay="175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6" presetClass="emph" presetSubtype="0" accel="50000" decel="50000" autoRev="1" fill="hold" grpId="1" nodeType="withEffect">
                                  <p:stCondLst>
                                    <p:cond delay="1750"/>
                                  </p:stCondLst>
                                  <p:childTnLst>
                                    <p:animScale>
                                      <p:cBhvr>
                                        <p:cTn id="24" dur="500" fill="hold"/>
                                        <p:tgtEl>
                                          <p:spTgt spid="31"/>
                                        </p:tgtEl>
                                      </p:cBhvr>
                                      <p:by x="120000" y="120000"/>
                                    </p:animScale>
                                  </p:childTnLst>
                                </p:cTn>
                              </p:par>
                              <p:par>
                                <p:cTn id="25" presetID="22" presetClass="entr" presetSubtype="8" fill="hold" nodeType="withEffect">
                                  <p:stCondLst>
                                    <p:cond delay="150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par>
                                <p:cTn id="28" presetID="6" presetClass="emph" presetSubtype="0" accel="50000" decel="50000" autoRev="1" fill="hold" nodeType="withEffect">
                                  <p:stCondLst>
                                    <p:cond delay="1500"/>
                                  </p:stCondLst>
                                  <p:childTnLst>
                                    <p:animScale>
                                      <p:cBhvr>
                                        <p:cTn id="29" dur="500" fill="hold"/>
                                        <p:tgtEl>
                                          <p:spTgt spid="3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tmplLst>
          <p:tmpl>
            <p:tnLst>
              <p:par>
                <p:cTn presetID="22" presetClass="entr" presetSubtype="4" fill="hold" nodeType="withEffect">
                  <p:stCondLst>
                    <p:cond delay="2000"/>
                  </p:stCondLst>
                  <p:childTnLst>
                    <p:set>
                      <p:cBhvr>
                        <p:cTn dur="1" fill="hold">
                          <p:stCondLst>
                            <p:cond delay="0"/>
                          </p:stCondLst>
                        </p:cTn>
                        <p:tgtEl>
                          <p:spTgt spid="34"/>
                        </p:tgtEl>
                        <p:attrNameLst>
                          <p:attrName>style.visibility</p:attrName>
                        </p:attrNameLst>
                      </p:cBhvr>
                      <p:to>
                        <p:strVal val="visible"/>
                      </p:to>
                    </p:set>
                    <p:animEffect transition="in" filter="wipe(down)">
                      <p:cBhvr>
                        <p:cTn dur="500"/>
                        <p:tgtEl>
                          <p:spTgt spid="34"/>
                        </p:tgtEl>
                      </p:cBhvr>
                    </p:animEffect>
                  </p:childTnLst>
                </p:cTn>
              </p:par>
            </p:tnLst>
          </p:tmpl>
        </p:tmplLst>
      </p:bldP>
      <p:bldP spid="31" grpId="0"/>
      <p:bldP spid="31" grpId="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9_Title Slide - R">
    <p:spTree>
      <p:nvGrpSpPr>
        <p:cNvPr id="1" name=""/>
        <p:cNvGrpSpPr/>
        <p:nvPr/>
      </p:nvGrpSpPr>
      <p:grpSpPr>
        <a:xfrm>
          <a:off x="0" y="0"/>
          <a:ext cx="0" cy="0"/>
          <a:chOff x="0" y="0"/>
          <a:chExt cx="0" cy="0"/>
        </a:xfrm>
      </p:grpSpPr>
      <p:cxnSp>
        <p:nvCxnSpPr>
          <p:cNvPr id="33" name="Straight Connector 9">
            <a:extLst>
              <a:ext uri="{FF2B5EF4-FFF2-40B4-BE49-F238E27FC236}">
                <a16:creationId xmlns:a16="http://schemas.microsoft.com/office/drawing/2014/main" id="{EFAC26D5-6D97-4C75-8797-401283490134}"/>
              </a:ext>
            </a:extLst>
          </p:cNvPr>
          <p:cNvCxnSpPr>
            <a:cxnSpLocks/>
          </p:cNvCxnSpPr>
          <p:nvPr userDrawn="1"/>
        </p:nvCxnSpPr>
        <p:spPr>
          <a:xfrm>
            <a:off x="6110085" y="5794049"/>
            <a:ext cx="0" cy="106395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2AE87DBB-F0E0-4C07-8993-0FF1E775638A}"/>
              </a:ext>
            </a:extLst>
          </p:cNvPr>
          <p:cNvSpPr>
            <a:spLocks noGrp="1"/>
          </p:cNvSpPr>
          <p:nvPr>
            <p:ph type="body" sz="quarter" idx="21" hasCustomPrompt="1"/>
          </p:nvPr>
        </p:nvSpPr>
        <p:spPr>
          <a:xfrm>
            <a:off x="3329337" y="4397127"/>
            <a:ext cx="5561496" cy="871649"/>
          </a:xfrm>
          <a:prstGeom prst="rect">
            <a:avLst/>
          </a:prstGeom>
        </p:spPr>
        <p:txBody>
          <a:bodyPr wrap="square" lIns="0" tIns="0" rIns="0" bIns="0">
            <a:spAutoFit/>
          </a:bodyPr>
          <a:lstStyle>
            <a:lvl1pPr marL="0" indent="0" algn="ctr">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 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br>
              <a:rPr lang="en-US" noProof="0" dirty="0"/>
            </a:b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35" name="Straight Connector 9">
            <a:extLst>
              <a:ext uri="{FF2B5EF4-FFF2-40B4-BE49-F238E27FC236}">
                <a16:creationId xmlns:a16="http://schemas.microsoft.com/office/drawing/2014/main" id="{DF56666C-7D16-4D51-B7EE-D4269205DD7B}"/>
              </a:ext>
            </a:extLst>
          </p:cNvPr>
          <p:cNvCxnSpPr>
            <a:cxnSpLocks/>
          </p:cNvCxnSpPr>
          <p:nvPr userDrawn="1"/>
        </p:nvCxnSpPr>
        <p:spPr>
          <a:xfrm>
            <a:off x="10673929" y="0"/>
            <a:ext cx="0" cy="10639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6" name="Grafický objekt 35">
            <a:extLst>
              <a:ext uri="{FF2B5EF4-FFF2-40B4-BE49-F238E27FC236}">
                <a16:creationId xmlns:a16="http://schemas.microsoft.com/office/drawing/2014/main" id="{4FC5C9D5-738D-4F36-BA04-3F2AF10D142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6278" y="393584"/>
            <a:ext cx="2316970" cy="531146"/>
          </a:xfrm>
          <a:prstGeom prst="rect">
            <a:avLst/>
          </a:prstGeom>
        </p:spPr>
      </p:pic>
      <p:sp>
        <p:nvSpPr>
          <p:cNvPr id="31" name="Title Placeholder 1">
            <a:extLst>
              <a:ext uri="{FF2B5EF4-FFF2-40B4-BE49-F238E27FC236}">
                <a16:creationId xmlns:a16="http://schemas.microsoft.com/office/drawing/2014/main" id="{02E9A1AD-1BE0-4770-9645-6BA80A8AF33A}"/>
              </a:ext>
            </a:extLst>
          </p:cNvPr>
          <p:cNvSpPr txBox="1">
            <a:spLocks/>
          </p:cNvSpPr>
          <p:nvPr userDrawn="1"/>
        </p:nvSpPr>
        <p:spPr>
          <a:xfrm>
            <a:off x="3325838" y="3532472"/>
            <a:ext cx="5561495" cy="669228"/>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gn="ctr">
              <a:lnSpc>
                <a:spcPct val="100000"/>
              </a:lnSpc>
            </a:pPr>
            <a:r>
              <a:rPr lang="en-US" sz="4600" b="1" dirty="0"/>
              <a:t>REGIONÁLNY ROZVOJ</a:t>
            </a:r>
          </a:p>
        </p:txBody>
      </p:sp>
      <p:pic>
        <p:nvPicPr>
          <p:cNvPr id="37" name="Obrázek 36">
            <a:extLst>
              <a:ext uri="{FF2B5EF4-FFF2-40B4-BE49-F238E27FC236}">
                <a16:creationId xmlns:a16="http://schemas.microsoft.com/office/drawing/2014/main" id="{ECCEEDFA-B216-420B-9C1D-07BCCF01950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47209" y="242921"/>
            <a:ext cx="3570968" cy="2831106"/>
          </a:xfrm>
          <a:prstGeom prst="rect">
            <a:avLst/>
          </a:prstGeom>
        </p:spPr>
      </p:pic>
    </p:spTree>
    <p:extLst>
      <p:ext uri="{BB962C8B-B14F-4D97-AF65-F5344CB8AC3E}">
        <p14:creationId xmlns:p14="http://schemas.microsoft.com/office/powerpoint/2010/main" val="98066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 presetClass="entr" presetSubtype="4" decel="100000" fill="hold" nodeType="withEffect">
                                  <p:stCondLst>
                                    <p:cond delay="225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750" fill="hold"/>
                                        <p:tgtEl>
                                          <p:spTgt spid="35"/>
                                        </p:tgtEl>
                                        <p:attrNameLst>
                                          <p:attrName>ppt_x</p:attrName>
                                        </p:attrNameLst>
                                      </p:cBhvr>
                                      <p:tavLst>
                                        <p:tav tm="0">
                                          <p:val>
                                            <p:strVal val="#ppt_x"/>
                                          </p:val>
                                        </p:tav>
                                        <p:tav tm="100000">
                                          <p:val>
                                            <p:strVal val="#ppt_x"/>
                                          </p:val>
                                        </p:tav>
                                      </p:tavLst>
                                    </p:anim>
                                    <p:anim calcmode="lin" valueType="num">
                                      <p:cBhvr additive="base">
                                        <p:cTn id="11" dur="750" fill="hold"/>
                                        <p:tgtEl>
                                          <p:spTgt spid="35"/>
                                        </p:tgtEl>
                                        <p:attrNameLst>
                                          <p:attrName>ppt_y</p:attrName>
                                        </p:attrNameLst>
                                      </p:cBhvr>
                                      <p:tavLst>
                                        <p:tav tm="0">
                                          <p:val>
                                            <p:strVal val="1+#ppt_h/2"/>
                                          </p:val>
                                        </p:tav>
                                        <p:tav tm="100000">
                                          <p:val>
                                            <p:strVal val="#ppt_y"/>
                                          </p:val>
                                        </p:tav>
                                      </p:tavLst>
                                    </p:anim>
                                  </p:childTnLst>
                                </p:cTn>
                              </p:par>
                              <p:par>
                                <p:cTn id="12" presetID="2" presetClass="entr" presetSubtype="4" decel="100000" fill="hold" nodeType="withEffect">
                                  <p:stCondLst>
                                    <p:cond delay="275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750" fill="hold"/>
                                        <p:tgtEl>
                                          <p:spTgt spid="33"/>
                                        </p:tgtEl>
                                        <p:attrNameLst>
                                          <p:attrName>ppt_x</p:attrName>
                                        </p:attrNameLst>
                                      </p:cBhvr>
                                      <p:tavLst>
                                        <p:tav tm="0">
                                          <p:val>
                                            <p:strVal val="#ppt_x"/>
                                          </p:val>
                                        </p:tav>
                                        <p:tav tm="100000">
                                          <p:val>
                                            <p:strVal val="#ppt_x"/>
                                          </p:val>
                                        </p:tav>
                                      </p:tavLst>
                                    </p:anim>
                                    <p:anim calcmode="lin" valueType="num">
                                      <p:cBhvr additive="base">
                                        <p:cTn id="15" dur="750" fill="hold"/>
                                        <p:tgtEl>
                                          <p:spTgt spid="33"/>
                                        </p:tgtEl>
                                        <p:attrNameLst>
                                          <p:attrName>ppt_y</p:attrName>
                                        </p:attrNameLst>
                                      </p:cBhvr>
                                      <p:tavLst>
                                        <p:tav tm="0">
                                          <p:val>
                                            <p:strVal val="1+#ppt_h/2"/>
                                          </p:val>
                                        </p:tav>
                                        <p:tav tm="100000">
                                          <p:val>
                                            <p:strVal val="#ppt_y"/>
                                          </p:val>
                                        </p:tav>
                                      </p:tavLst>
                                    </p:anim>
                                  </p:childTnLst>
                                </p:cTn>
                              </p:par>
                              <p:par>
                                <p:cTn id="16" presetID="2" presetClass="entr" presetSubtype="1" decel="100000" fill="hold" nodeType="withEffect">
                                  <p:stCondLst>
                                    <p:cond delay="200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750" fill="hold"/>
                                        <p:tgtEl>
                                          <p:spTgt spid="36"/>
                                        </p:tgtEl>
                                        <p:attrNameLst>
                                          <p:attrName>ppt_x</p:attrName>
                                        </p:attrNameLst>
                                      </p:cBhvr>
                                      <p:tavLst>
                                        <p:tav tm="0">
                                          <p:val>
                                            <p:strVal val="#ppt_x"/>
                                          </p:val>
                                        </p:tav>
                                        <p:tav tm="100000">
                                          <p:val>
                                            <p:strVal val="#ppt_x"/>
                                          </p:val>
                                        </p:tav>
                                      </p:tavLst>
                                    </p:anim>
                                    <p:anim calcmode="lin" valueType="num">
                                      <p:cBhvr additive="base">
                                        <p:cTn id="19" dur="750" fill="hold"/>
                                        <p:tgtEl>
                                          <p:spTgt spid="36"/>
                                        </p:tgtEl>
                                        <p:attrNameLst>
                                          <p:attrName>ppt_y</p:attrName>
                                        </p:attrNameLst>
                                      </p:cBhvr>
                                      <p:tavLst>
                                        <p:tav tm="0">
                                          <p:val>
                                            <p:strVal val="0-#ppt_h/2"/>
                                          </p:val>
                                        </p:tav>
                                        <p:tav tm="100000">
                                          <p:val>
                                            <p:strVal val="#ppt_y"/>
                                          </p:val>
                                        </p:tav>
                                      </p:tavLst>
                                    </p:anim>
                                  </p:childTnLst>
                                </p:cTn>
                              </p:par>
                              <p:par>
                                <p:cTn id="20" presetID="22" presetClass="entr" presetSubtype="8" fill="hold" grpId="0" nodeType="withEffect">
                                  <p:stCondLst>
                                    <p:cond delay="175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6" presetClass="emph" presetSubtype="0" accel="50000" decel="50000" autoRev="1" fill="hold" grpId="1" nodeType="withEffect">
                                  <p:stCondLst>
                                    <p:cond delay="1750"/>
                                  </p:stCondLst>
                                  <p:childTnLst>
                                    <p:animScale>
                                      <p:cBhvr>
                                        <p:cTn id="24" dur="500" fill="hold"/>
                                        <p:tgtEl>
                                          <p:spTgt spid="31"/>
                                        </p:tgtEl>
                                      </p:cBhvr>
                                      <p:by x="120000" y="120000"/>
                                    </p:animScale>
                                  </p:childTnLst>
                                </p:cTn>
                              </p:par>
                              <p:par>
                                <p:cTn id="25" presetID="22" presetClass="entr" presetSubtype="8" fill="hold" nodeType="withEffect">
                                  <p:stCondLst>
                                    <p:cond delay="150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par>
                                <p:cTn id="28" presetID="6" presetClass="emph" presetSubtype="0" accel="50000" decel="50000" autoRev="1" fill="hold" nodeType="withEffect">
                                  <p:stCondLst>
                                    <p:cond delay="1500"/>
                                  </p:stCondLst>
                                  <p:childTnLst>
                                    <p:animScale>
                                      <p:cBhvr>
                                        <p:cTn id="29" dur="500" fill="hold"/>
                                        <p:tgtEl>
                                          <p:spTgt spid="3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tmplLst>
          <p:tmpl>
            <p:tnLst>
              <p:par>
                <p:cTn presetID="22" presetClass="entr" presetSubtype="4" fill="hold" nodeType="withEffect">
                  <p:stCondLst>
                    <p:cond delay="2000"/>
                  </p:stCondLst>
                  <p:childTnLst>
                    <p:set>
                      <p:cBhvr>
                        <p:cTn dur="1" fill="hold">
                          <p:stCondLst>
                            <p:cond delay="0"/>
                          </p:stCondLst>
                        </p:cTn>
                        <p:tgtEl>
                          <p:spTgt spid="34"/>
                        </p:tgtEl>
                        <p:attrNameLst>
                          <p:attrName>style.visibility</p:attrName>
                        </p:attrNameLst>
                      </p:cBhvr>
                      <p:to>
                        <p:strVal val="visible"/>
                      </p:to>
                    </p:set>
                    <p:animEffect transition="in" filter="wipe(down)">
                      <p:cBhvr>
                        <p:cTn dur="500"/>
                        <p:tgtEl>
                          <p:spTgt spid="34"/>
                        </p:tgtEl>
                      </p:cBhvr>
                    </p:animEffect>
                  </p:childTnLst>
                </p:cTn>
              </p:par>
            </p:tnLst>
          </p:tmpl>
        </p:tmplLst>
      </p:bldP>
      <p:bldP spid="31" grpId="0"/>
      <p:bldP spid="31"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 I">
    <p:spTree>
      <p:nvGrpSpPr>
        <p:cNvPr id="1" name=""/>
        <p:cNvGrpSpPr/>
        <p:nvPr/>
      </p:nvGrpSpPr>
      <p:grpSpPr>
        <a:xfrm>
          <a:off x="0" y="0"/>
          <a:ext cx="0" cy="0"/>
          <a:chOff x="0" y="0"/>
          <a:chExt cx="0" cy="0"/>
        </a:xfrm>
      </p:grpSpPr>
      <p:cxnSp>
        <p:nvCxnSpPr>
          <p:cNvPr id="33" name="Straight Connector 9">
            <a:extLst>
              <a:ext uri="{FF2B5EF4-FFF2-40B4-BE49-F238E27FC236}">
                <a16:creationId xmlns:a16="http://schemas.microsoft.com/office/drawing/2014/main" id="{EFAC26D5-6D97-4C75-8797-401283490134}"/>
              </a:ext>
            </a:extLst>
          </p:cNvPr>
          <p:cNvCxnSpPr>
            <a:cxnSpLocks/>
          </p:cNvCxnSpPr>
          <p:nvPr userDrawn="1"/>
        </p:nvCxnSpPr>
        <p:spPr>
          <a:xfrm>
            <a:off x="6110085" y="5794049"/>
            <a:ext cx="0" cy="106395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 Placeholder 3">
            <a:extLst>
              <a:ext uri="{FF2B5EF4-FFF2-40B4-BE49-F238E27FC236}">
                <a16:creationId xmlns:a16="http://schemas.microsoft.com/office/drawing/2014/main" id="{2AE87DBB-F0E0-4C07-8993-0FF1E775638A}"/>
              </a:ext>
            </a:extLst>
          </p:cNvPr>
          <p:cNvSpPr>
            <a:spLocks noGrp="1"/>
          </p:cNvSpPr>
          <p:nvPr>
            <p:ph type="body" sz="quarter" idx="21" hasCustomPrompt="1"/>
          </p:nvPr>
        </p:nvSpPr>
        <p:spPr>
          <a:xfrm>
            <a:off x="3329337" y="4397127"/>
            <a:ext cx="5561496" cy="871649"/>
          </a:xfrm>
          <a:prstGeom prst="rect">
            <a:avLst/>
          </a:prstGeom>
        </p:spPr>
        <p:txBody>
          <a:bodyPr wrap="square" lIns="0" tIns="0" rIns="0" bIns="0">
            <a:spAutoFit/>
          </a:bodyPr>
          <a:lstStyle>
            <a:lvl1pPr marL="0" indent="0" algn="ctr">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 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br>
              <a:rPr lang="en-US" noProof="0" dirty="0"/>
            </a:b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35" name="Straight Connector 9">
            <a:extLst>
              <a:ext uri="{FF2B5EF4-FFF2-40B4-BE49-F238E27FC236}">
                <a16:creationId xmlns:a16="http://schemas.microsoft.com/office/drawing/2014/main" id="{DF56666C-7D16-4D51-B7EE-D4269205DD7B}"/>
              </a:ext>
            </a:extLst>
          </p:cNvPr>
          <p:cNvCxnSpPr>
            <a:cxnSpLocks/>
          </p:cNvCxnSpPr>
          <p:nvPr userDrawn="1"/>
        </p:nvCxnSpPr>
        <p:spPr>
          <a:xfrm>
            <a:off x="10673929" y="0"/>
            <a:ext cx="0" cy="10639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6" name="Grafický objekt 35">
            <a:extLst>
              <a:ext uri="{FF2B5EF4-FFF2-40B4-BE49-F238E27FC236}">
                <a16:creationId xmlns:a16="http://schemas.microsoft.com/office/drawing/2014/main" id="{4FC5C9D5-738D-4F36-BA04-3F2AF10D142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36278" y="393584"/>
            <a:ext cx="2316970" cy="531146"/>
          </a:xfrm>
          <a:prstGeom prst="rect">
            <a:avLst/>
          </a:prstGeom>
        </p:spPr>
      </p:pic>
      <p:sp>
        <p:nvSpPr>
          <p:cNvPr id="31" name="Title Placeholder 1">
            <a:extLst>
              <a:ext uri="{FF2B5EF4-FFF2-40B4-BE49-F238E27FC236}">
                <a16:creationId xmlns:a16="http://schemas.microsoft.com/office/drawing/2014/main" id="{02E9A1AD-1BE0-4770-9645-6BA80A8AF33A}"/>
              </a:ext>
            </a:extLst>
          </p:cNvPr>
          <p:cNvSpPr txBox="1">
            <a:spLocks/>
          </p:cNvSpPr>
          <p:nvPr userDrawn="1"/>
        </p:nvSpPr>
        <p:spPr>
          <a:xfrm>
            <a:off x="3325838" y="3532472"/>
            <a:ext cx="5561495" cy="669228"/>
          </a:xfrm>
          <a:prstGeom prst="rect">
            <a:avLst/>
          </a:prstGeom>
        </p:spPr>
        <p:txBody>
          <a:bodyPr vert="horz" lIns="0" tIns="0" rIns="0" bIns="0" rtlCol="0" anchor="t">
            <a:normAutofit lnSpcReduction="10000"/>
          </a:bodyPr>
          <a:lstStyle>
            <a:lvl1pPr algn="l" defTabSz="914400" rtl="0" eaLnBrk="1" latinLnBrk="0" hangingPunct="1">
              <a:lnSpc>
                <a:spcPct val="90000"/>
              </a:lnSpc>
              <a:spcBef>
                <a:spcPct val="0"/>
              </a:spcBef>
              <a:buNone/>
              <a:defRPr sz="4000" kern="1200">
                <a:solidFill>
                  <a:srgbClr val="004C96"/>
                </a:solidFill>
                <a:latin typeface="+mj-lt"/>
                <a:ea typeface="+mj-ea"/>
                <a:cs typeface="+mj-cs"/>
              </a:defRPr>
            </a:lvl1pPr>
          </a:lstStyle>
          <a:p>
            <a:pPr algn="ctr">
              <a:lnSpc>
                <a:spcPct val="100000"/>
              </a:lnSpc>
            </a:pPr>
            <a:r>
              <a:rPr lang="en-US" sz="4600" b="1" dirty="0"/>
              <a:t>INFORMATIZÁCIA</a:t>
            </a:r>
          </a:p>
        </p:txBody>
      </p:sp>
      <p:pic>
        <p:nvPicPr>
          <p:cNvPr id="37" name="Obrázek 36">
            <a:extLst>
              <a:ext uri="{FF2B5EF4-FFF2-40B4-BE49-F238E27FC236}">
                <a16:creationId xmlns:a16="http://schemas.microsoft.com/office/drawing/2014/main" id="{7236E526-BDF9-4F79-8B3B-E952156C9F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329575" y="242921"/>
            <a:ext cx="3570968" cy="2831106"/>
          </a:xfrm>
          <a:prstGeom prst="rect">
            <a:avLst/>
          </a:prstGeom>
        </p:spPr>
      </p:pic>
    </p:spTree>
    <p:extLst>
      <p:ext uri="{BB962C8B-B14F-4D97-AF65-F5344CB8AC3E}">
        <p14:creationId xmlns:p14="http://schemas.microsoft.com/office/powerpoint/2010/main" val="16091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 presetClass="entr" presetSubtype="4" decel="100000" fill="hold" nodeType="withEffect">
                                  <p:stCondLst>
                                    <p:cond delay="2250"/>
                                  </p:stCondLst>
                                  <p:childTnLst>
                                    <p:set>
                                      <p:cBhvr>
                                        <p:cTn id="9" dur="1" fill="hold">
                                          <p:stCondLst>
                                            <p:cond delay="0"/>
                                          </p:stCondLst>
                                        </p:cTn>
                                        <p:tgtEl>
                                          <p:spTgt spid="35"/>
                                        </p:tgtEl>
                                        <p:attrNameLst>
                                          <p:attrName>style.visibility</p:attrName>
                                        </p:attrNameLst>
                                      </p:cBhvr>
                                      <p:to>
                                        <p:strVal val="visible"/>
                                      </p:to>
                                    </p:set>
                                    <p:anim calcmode="lin" valueType="num">
                                      <p:cBhvr additive="base">
                                        <p:cTn id="10" dur="750" fill="hold"/>
                                        <p:tgtEl>
                                          <p:spTgt spid="35"/>
                                        </p:tgtEl>
                                        <p:attrNameLst>
                                          <p:attrName>ppt_x</p:attrName>
                                        </p:attrNameLst>
                                      </p:cBhvr>
                                      <p:tavLst>
                                        <p:tav tm="0">
                                          <p:val>
                                            <p:strVal val="#ppt_x"/>
                                          </p:val>
                                        </p:tav>
                                        <p:tav tm="100000">
                                          <p:val>
                                            <p:strVal val="#ppt_x"/>
                                          </p:val>
                                        </p:tav>
                                      </p:tavLst>
                                    </p:anim>
                                    <p:anim calcmode="lin" valueType="num">
                                      <p:cBhvr additive="base">
                                        <p:cTn id="11" dur="750" fill="hold"/>
                                        <p:tgtEl>
                                          <p:spTgt spid="35"/>
                                        </p:tgtEl>
                                        <p:attrNameLst>
                                          <p:attrName>ppt_y</p:attrName>
                                        </p:attrNameLst>
                                      </p:cBhvr>
                                      <p:tavLst>
                                        <p:tav tm="0">
                                          <p:val>
                                            <p:strVal val="1+#ppt_h/2"/>
                                          </p:val>
                                        </p:tav>
                                        <p:tav tm="100000">
                                          <p:val>
                                            <p:strVal val="#ppt_y"/>
                                          </p:val>
                                        </p:tav>
                                      </p:tavLst>
                                    </p:anim>
                                  </p:childTnLst>
                                </p:cTn>
                              </p:par>
                              <p:par>
                                <p:cTn id="12" presetID="2" presetClass="entr" presetSubtype="4" decel="100000" fill="hold" nodeType="withEffect">
                                  <p:stCondLst>
                                    <p:cond delay="2750"/>
                                  </p:stCondLst>
                                  <p:childTnLst>
                                    <p:set>
                                      <p:cBhvr>
                                        <p:cTn id="13" dur="1" fill="hold">
                                          <p:stCondLst>
                                            <p:cond delay="0"/>
                                          </p:stCondLst>
                                        </p:cTn>
                                        <p:tgtEl>
                                          <p:spTgt spid="33"/>
                                        </p:tgtEl>
                                        <p:attrNameLst>
                                          <p:attrName>style.visibility</p:attrName>
                                        </p:attrNameLst>
                                      </p:cBhvr>
                                      <p:to>
                                        <p:strVal val="visible"/>
                                      </p:to>
                                    </p:set>
                                    <p:anim calcmode="lin" valueType="num">
                                      <p:cBhvr additive="base">
                                        <p:cTn id="14" dur="750" fill="hold"/>
                                        <p:tgtEl>
                                          <p:spTgt spid="33"/>
                                        </p:tgtEl>
                                        <p:attrNameLst>
                                          <p:attrName>ppt_x</p:attrName>
                                        </p:attrNameLst>
                                      </p:cBhvr>
                                      <p:tavLst>
                                        <p:tav tm="0">
                                          <p:val>
                                            <p:strVal val="#ppt_x"/>
                                          </p:val>
                                        </p:tav>
                                        <p:tav tm="100000">
                                          <p:val>
                                            <p:strVal val="#ppt_x"/>
                                          </p:val>
                                        </p:tav>
                                      </p:tavLst>
                                    </p:anim>
                                    <p:anim calcmode="lin" valueType="num">
                                      <p:cBhvr additive="base">
                                        <p:cTn id="15" dur="750" fill="hold"/>
                                        <p:tgtEl>
                                          <p:spTgt spid="33"/>
                                        </p:tgtEl>
                                        <p:attrNameLst>
                                          <p:attrName>ppt_y</p:attrName>
                                        </p:attrNameLst>
                                      </p:cBhvr>
                                      <p:tavLst>
                                        <p:tav tm="0">
                                          <p:val>
                                            <p:strVal val="1+#ppt_h/2"/>
                                          </p:val>
                                        </p:tav>
                                        <p:tav tm="100000">
                                          <p:val>
                                            <p:strVal val="#ppt_y"/>
                                          </p:val>
                                        </p:tav>
                                      </p:tavLst>
                                    </p:anim>
                                  </p:childTnLst>
                                </p:cTn>
                              </p:par>
                              <p:par>
                                <p:cTn id="16" presetID="2" presetClass="entr" presetSubtype="1" decel="100000" fill="hold" nodeType="withEffect">
                                  <p:stCondLst>
                                    <p:cond delay="200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750" fill="hold"/>
                                        <p:tgtEl>
                                          <p:spTgt spid="36"/>
                                        </p:tgtEl>
                                        <p:attrNameLst>
                                          <p:attrName>ppt_x</p:attrName>
                                        </p:attrNameLst>
                                      </p:cBhvr>
                                      <p:tavLst>
                                        <p:tav tm="0">
                                          <p:val>
                                            <p:strVal val="#ppt_x"/>
                                          </p:val>
                                        </p:tav>
                                        <p:tav tm="100000">
                                          <p:val>
                                            <p:strVal val="#ppt_x"/>
                                          </p:val>
                                        </p:tav>
                                      </p:tavLst>
                                    </p:anim>
                                    <p:anim calcmode="lin" valueType="num">
                                      <p:cBhvr additive="base">
                                        <p:cTn id="19" dur="750" fill="hold"/>
                                        <p:tgtEl>
                                          <p:spTgt spid="36"/>
                                        </p:tgtEl>
                                        <p:attrNameLst>
                                          <p:attrName>ppt_y</p:attrName>
                                        </p:attrNameLst>
                                      </p:cBhvr>
                                      <p:tavLst>
                                        <p:tav tm="0">
                                          <p:val>
                                            <p:strVal val="0-#ppt_h/2"/>
                                          </p:val>
                                        </p:tav>
                                        <p:tav tm="100000">
                                          <p:val>
                                            <p:strVal val="#ppt_y"/>
                                          </p:val>
                                        </p:tav>
                                      </p:tavLst>
                                    </p:anim>
                                  </p:childTnLst>
                                </p:cTn>
                              </p:par>
                              <p:par>
                                <p:cTn id="20" presetID="22" presetClass="entr" presetSubtype="8" fill="hold" grpId="0" nodeType="withEffect">
                                  <p:stCondLst>
                                    <p:cond delay="175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6" presetClass="emph" presetSubtype="0" accel="50000" decel="50000" autoRev="1" fill="hold" grpId="1" nodeType="withEffect">
                                  <p:stCondLst>
                                    <p:cond delay="1750"/>
                                  </p:stCondLst>
                                  <p:childTnLst>
                                    <p:animScale>
                                      <p:cBhvr>
                                        <p:cTn id="24" dur="500" fill="hold"/>
                                        <p:tgtEl>
                                          <p:spTgt spid="31"/>
                                        </p:tgtEl>
                                      </p:cBhvr>
                                      <p:by x="120000" y="120000"/>
                                    </p:animScale>
                                  </p:childTnLst>
                                </p:cTn>
                              </p:par>
                              <p:par>
                                <p:cTn id="25" presetID="22" presetClass="entr" presetSubtype="8" fill="hold" nodeType="withEffect">
                                  <p:stCondLst>
                                    <p:cond delay="150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par>
                                <p:cTn id="28" presetID="6" presetClass="emph" presetSubtype="0" accel="50000" decel="50000" autoRev="1" fill="hold" nodeType="withEffect">
                                  <p:stCondLst>
                                    <p:cond delay="1500"/>
                                  </p:stCondLst>
                                  <p:childTnLst>
                                    <p:animScale>
                                      <p:cBhvr>
                                        <p:cTn id="29" dur="500" fill="hold"/>
                                        <p:tgtEl>
                                          <p:spTgt spid="3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tmplLst>
          <p:tmpl>
            <p:tnLst>
              <p:par>
                <p:cTn presetID="22" presetClass="entr" presetSubtype="4" fill="hold" nodeType="withEffect">
                  <p:stCondLst>
                    <p:cond delay="2000"/>
                  </p:stCondLst>
                  <p:childTnLst>
                    <p:set>
                      <p:cBhvr>
                        <p:cTn dur="1" fill="hold">
                          <p:stCondLst>
                            <p:cond delay="0"/>
                          </p:stCondLst>
                        </p:cTn>
                        <p:tgtEl>
                          <p:spTgt spid="34"/>
                        </p:tgtEl>
                        <p:attrNameLst>
                          <p:attrName>style.visibility</p:attrName>
                        </p:attrNameLst>
                      </p:cBhvr>
                      <p:to>
                        <p:strVal val="visible"/>
                      </p:to>
                    </p:set>
                    <p:animEffect transition="in" filter="wipe(down)">
                      <p:cBhvr>
                        <p:cTn dur="500"/>
                        <p:tgtEl>
                          <p:spTgt spid="34"/>
                        </p:tgtEl>
                      </p:cBhvr>
                    </p:animEffect>
                  </p:childTnLst>
                </p:cTn>
              </p:par>
            </p:tnLst>
          </p:tmpl>
        </p:tmplLst>
      </p:bldP>
      <p:bldP spid="31" grpId="0"/>
      <p:bldP spid="31" grpId="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Obsah Slide">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99919012-093A-441B-B24B-8E086628F0D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1" name="Picture Placeholder 14">
            <a:extLst>
              <a:ext uri="{FF2B5EF4-FFF2-40B4-BE49-F238E27FC236}">
                <a16:creationId xmlns:a16="http://schemas.microsoft.com/office/drawing/2014/main" id="{AA92241C-BD8E-4459-B935-EF4009743A29}"/>
              </a:ext>
            </a:extLst>
          </p:cNvPr>
          <p:cNvSpPr>
            <a:spLocks noGrp="1"/>
          </p:cNvSpPr>
          <p:nvPr>
            <p:ph type="pic" sz="quarter" idx="25" hasCustomPrompt="1"/>
          </p:nvPr>
        </p:nvSpPr>
        <p:spPr>
          <a:xfrm>
            <a:off x="10660376" y="765173"/>
            <a:ext cx="1546663" cy="6100340"/>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32" name="Zástupný objekt pre text 6">
            <a:extLst>
              <a:ext uri="{FF2B5EF4-FFF2-40B4-BE49-F238E27FC236}">
                <a16:creationId xmlns:a16="http://schemas.microsoft.com/office/drawing/2014/main" id="{9862AD05-DAFD-46F0-89DB-6198DC50D10D}"/>
              </a:ext>
            </a:extLst>
          </p:cNvPr>
          <p:cNvSpPr>
            <a:spLocks noGrp="1"/>
          </p:cNvSpPr>
          <p:nvPr>
            <p:ph type="body" sz="quarter" idx="26" hasCustomPrompt="1"/>
          </p:nvPr>
        </p:nvSpPr>
        <p:spPr>
          <a:xfrm>
            <a:off x="1538397" y="4226094"/>
            <a:ext cx="417366" cy="417366"/>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1</a:t>
            </a:r>
            <a:endParaRPr lang="sk-SK" dirty="0"/>
          </a:p>
        </p:txBody>
      </p:sp>
      <p:sp>
        <p:nvSpPr>
          <p:cNvPr id="33" name="Text Placeholder 3">
            <a:extLst>
              <a:ext uri="{FF2B5EF4-FFF2-40B4-BE49-F238E27FC236}">
                <a16:creationId xmlns:a16="http://schemas.microsoft.com/office/drawing/2014/main" id="{9B935065-55AB-47BC-A17B-53FB45C6BF3D}"/>
              </a:ext>
            </a:extLst>
          </p:cNvPr>
          <p:cNvSpPr>
            <a:spLocks noGrp="1"/>
          </p:cNvSpPr>
          <p:nvPr>
            <p:ph type="body" sz="quarter" idx="22" hasCustomPrompt="1"/>
          </p:nvPr>
        </p:nvSpPr>
        <p:spPr>
          <a:xfrm>
            <a:off x="2113253" y="4267846"/>
            <a:ext cx="3263114"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a:t>
            </a:r>
          </a:p>
        </p:txBody>
      </p:sp>
      <p:sp>
        <p:nvSpPr>
          <p:cNvPr id="34" name="Title Placeholder 1">
            <a:extLst>
              <a:ext uri="{FF2B5EF4-FFF2-40B4-BE49-F238E27FC236}">
                <a16:creationId xmlns:a16="http://schemas.microsoft.com/office/drawing/2014/main" id="{B95D5E48-D85D-4AE8-AE06-9F219C3E623E}"/>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5400">
                <a:latin typeface="+mn-lt"/>
              </a:defRPr>
            </a:lvl1pPr>
          </a:lstStyle>
          <a:p>
            <a:r>
              <a:rPr lang="en-US" dirty="0" err="1"/>
              <a:t>Obsah</a:t>
            </a:r>
            <a:endParaRPr lang="en-US" dirty="0"/>
          </a:p>
        </p:txBody>
      </p:sp>
      <p:pic>
        <p:nvPicPr>
          <p:cNvPr id="35" name="Grafický objekt 34">
            <a:extLst>
              <a:ext uri="{FF2B5EF4-FFF2-40B4-BE49-F238E27FC236}">
                <a16:creationId xmlns:a16="http://schemas.microsoft.com/office/drawing/2014/main" id="{FA328AAE-084B-4144-9287-4678A56A34A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2832366"/>
            <a:ext cx="8197697" cy="452780"/>
          </a:xfrm>
          <a:prstGeom prst="rect">
            <a:avLst/>
          </a:prstGeom>
        </p:spPr>
      </p:pic>
      <p:sp>
        <p:nvSpPr>
          <p:cNvPr id="36" name="Zástupný objekt pre text 6">
            <a:extLst>
              <a:ext uri="{FF2B5EF4-FFF2-40B4-BE49-F238E27FC236}">
                <a16:creationId xmlns:a16="http://schemas.microsoft.com/office/drawing/2014/main" id="{4F531E96-4224-4C02-97AB-FA84D4AD8F49}"/>
              </a:ext>
            </a:extLst>
          </p:cNvPr>
          <p:cNvSpPr>
            <a:spLocks noGrp="1"/>
          </p:cNvSpPr>
          <p:nvPr>
            <p:ph type="body" sz="quarter" idx="27" hasCustomPrompt="1"/>
          </p:nvPr>
        </p:nvSpPr>
        <p:spPr>
          <a:xfrm>
            <a:off x="1531620" y="4850862"/>
            <a:ext cx="417366" cy="417366"/>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2</a:t>
            </a:r>
            <a:endParaRPr lang="sk-SK" dirty="0"/>
          </a:p>
        </p:txBody>
      </p:sp>
      <p:sp>
        <p:nvSpPr>
          <p:cNvPr id="37" name="Text Placeholder 3">
            <a:extLst>
              <a:ext uri="{FF2B5EF4-FFF2-40B4-BE49-F238E27FC236}">
                <a16:creationId xmlns:a16="http://schemas.microsoft.com/office/drawing/2014/main" id="{761897DF-D0BC-4080-B291-CAF336466A5E}"/>
              </a:ext>
            </a:extLst>
          </p:cNvPr>
          <p:cNvSpPr>
            <a:spLocks noGrp="1"/>
          </p:cNvSpPr>
          <p:nvPr>
            <p:ph type="body" sz="quarter" idx="28" hasCustomPrompt="1"/>
          </p:nvPr>
        </p:nvSpPr>
        <p:spPr>
          <a:xfrm>
            <a:off x="2106476" y="4892614"/>
            <a:ext cx="3263114"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a:t>
            </a:r>
            <a:endParaRPr lang="sk-SK" noProof="0" dirty="0"/>
          </a:p>
        </p:txBody>
      </p:sp>
      <p:sp>
        <p:nvSpPr>
          <p:cNvPr id="38" name="Zástupný objekt pre text 6">
            <a:extLst>
              <a:ext uri="{FF2B5EF4-FFF2-40B4-BE49-F238E27FC236}">
                <a16:creationId xmlns:a16="http://schemas.microsoft.com/office/drawing/2014/main" id="{67AC43BB-1536-40B4-892B-1E3041ACE043}"/>
              </a:ext>
            </a:extLst>
          </p:cNvPr>
          <p:cNvSpPr>
            <a:spLocks noGrp="1"/>
          </p:cNvSpPr>
          <p:nvPr>
            <p:ph type="body" sz="quarter" idx="29" hasCustomPrompt="1"/>
          </p:nvPr>
        </p:nvSpPr>
        <p:spPr>
          <a:xfrm>
            <a:off x="1524843" y="5475630"/>
            <a:ext cx="417366" cy="417366"/>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3</a:t>
            </a:r>
            <a:endParaRPr lang="sk-SK" dirty="0"/>
          </a:p>
        </p:txBody>
      </p:sp>
      <p:sp>
        <p:nvSpPr>
          <p:cNvPr id="39" name="Text Placeholder 3">
            <a:extLst>
              <a:ext uri="{FF2B5EF4-FFF2-40B4-BE49-F238E27FC236}">
                <a16:creationId xmlns:a16="http://schemas.microsoft.com/office/drawing/2014/main" id="{B8BD8D15-33C6-4AFB-AC11-0ABF4C8EC960}"/>
              </a:ext>
            </a:extLst>
          </p:cNvPr>
          <p:cNvSpPr>
            <a:spLocks noGrp="1"/>
          </p:cNvSpPr>
          <p:nvPr>
            <p:ph type="body" sz="quarter" idx="30" hasCustomPrompt="1"/>
          </p:nvPr>
        </p:nvSpPr>
        <p:spPr>
          <a:xfrm>
            <a:off x="2099699" y="5517382"/>
            <a:ext cx="3263114"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a:t>
            </a:r>
            <a:endParaRPr lang="sk-SK" noProof="0" dirty="0"/>
          </a:p>
        </p:txBody>
      </p:sp>
      <p:sp>
        <p:nvSpPr>
          <p:cNvPr id="40" name="Zástupný objekt pre text 6">
            <a:extLst>
              <a:ext uri="{FF2B5EF4-FFF2-40B4-BE49-F238E27FC236}">
                <a16:creationId xmlns:a16="http://schemas.microsoft.com/office/drawing/2014/main" id="{6D9A194C-9E4C-451E-911C-9A363070F5CD}"/>
              </a:ext>
            </a:extLst>
          </p:cNvPr>
          <p:cNvSpPr>
            <a:spLocks noGrp="1"/>
          </p:cNvSpPr>
          <p:nvPr>
            <p:ph type="body" sz="quarter" idx="31" hasCustomPrompt="1"/>
          </p:nvPr>
        </p:nvSpPr>
        <p:spPr>
          <a:xfrm>
            <a:off x="6099384" y="4233200"/>
            <a:ext cx="417366" cy="417366"/>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4</a:t>
            </a:r>
            <a:endParaRPr lang="sk-SK" dirty="0"/>
          </a:p>
        </p:txBody>
      </p:sp>
      <p:sp>
        <p:nvSpPr>
          <p:cNvPr id="42" name="Zástupný objekt pre text 6">
            <a:extLst>
              <a:ext uri="{FF2B5EF4-FFF2-40B4-BE49-F238E27FC236}">
                <a16:creationId xmlns:a16="http://schemas.microsoft.com/office/drawing/2014/main" id="{78F8B051-A0AA-4BD8-9B67-82CEA9206234}"/>
              </a:ext>
            </a:extLst>
          </p:cNvPr>
          <p:cNvSpPr>
            <a:spLocks noGrp="1"/>
          </p:cNvSpPr>
          <p:nvPr>
            <p:ph type="body" sz="quarter" idx="33" hasCustomPrompt="1"/>
          </p:nvPr>
        </p:nvSpPr>
        <p:spPr>
          <a:xfrm>
            <a:off x="6092607" y="4857968"/>
            <a:ext cx="417366" cy="417366"/>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5</a:t>
            </a:r>
            <a:endParaRPr lang="sk-SK" dirty="0"/>
          </a:p>
        </p:txBody>
      </p:sp>
      <p:sp>
        <p:nvSpPr>
          <p:cNvPr id="14" name="Text Placeholder 3">
            <a:extLst>
              <a:ext uri="{FF2B5EF4-FFF2-40B4-BE49-F238E27FC236}">
                <a16:creationId xmlns:a16="http://schemas.microsoft.com/office/drawing/2014/main" id="{352B02DC-B97A-492B-AFC2-D993FACB85E6}"/>
              </a:ext>
            </a:extLst>
          </p:cNvPr>
          <p:cNvSpPr>
            <a:spLocks noGrp="1"/>
          </p:cNvSpPr>
          <p:nvPr>
            <p:ph type="body" sz="quarter" idx="32" hasCustomPrompt="1"/>
          </p:nvPr>
        </p:nvSpPr>
        <p:spPr>
          <a:xfrm>
            <a:off x="6674240" y="4274952"/>
            <a:ext cx="3263114"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a:t>
            </a:r>
            <a:endParaRPr lang="sk-SK" noProof="0" dirty="0"/>
          </a:p>
        </p:txBody>
      </p:sp>
      <p:sp>
        <p:nvSpPr>
          <p:cNvPr id="15" name="Text Placeholder 3">
            <a:extLst>
              <a:ext uri="{FF2B5EF4-FFF2-40B4-BE49-F238E27FC236}">
                <a16:creationId xmlns:a16="http://schemas.microsoft.com/office/drawing/2014/main" id="{181E5FF6-2571-4C0D-9EEA-5DFEA942B284}"/>
              </a:ext>
            </a:extLst>
          </p:cNvPr>
          <p:cNvSpPr>
            <a:spLocks noGrp="1"/>
          </p:cNvSpPr>
          <p:nvPr>
            <p:ph type="body" sz="quarter" idx="34" hasCustomPrompt="1"/>
          </p:nvPr>
        </p:nvSpPr>
        <p:spPr>
          <a:xfrm>
            <a:off x="6667463" y="4899720"/>
            <a:ext cx="3263114"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a:t>
            </a:r>
            <a:endParaRPr lang="sk-SK" noProof="0" dirty="0"/>
          </a:p>
        </p:txBody>
      </p:sp>
    </p:spTree>
    <p:extLst>
      <p:ext uri="{BB962C8B-B14F-4D97-AF65-F5344CB8AC3E}">
        <p14:creationId xmlns:p14="http://schemas.microsoft.com/office/powerpoint/2010/main" val="149210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6" presetClass="emph" presetSubtype="0" accel="50000" decel="50000" autoRev="1" fill="hold" nodeType="withEffect">
                                  <p:stCondLst>
                                    <p:cond delay="1500"/>
                                  </p:stCondLst>
                                  <p:childTnLst>
                                    <p:animScale>
                                      <p:cBhvr>
                                        <p:cTn id="9" dur="500" fill="hold"/>
                                        <p:tgtEl>
                                          <p:spTgt spid="18"/>
                                        </p:tgtEl>
                                      </p:cBhvr>
                                      <p:by x="120000" y="120000"/>
                                    </p:animScale>
                                  </p:childTnLst>
                                </p:cTn>
                              </p:par>
                              <p:par>
                                <p:cTn id="10" presetID="22" presetClass="entr" presetSubtype="8" fill="hold" nodeType="withEffect">
                                  <p:stCondLst>
                                    <p:cond delay="150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8" fill="hold" grpId="0" nodeType="withEffect">
                                  <p:stCondLst>
                                    <p:cond delay="175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500"/>
                                        <p:tgtEl>
                                          <p:spTgt spid="34"/>
                                        </p:tgtEl>
                                      </p:cBhvr>
                                    </p:animEffect>
                                  </p:childTnLst>
                                </p:cTn>
                              </p:par>
                              <p:par>
                                <p:cTn id="16" presetID="6" presetClass="emph" presetSubtype="0" accel="50000" decel="50000" autoRev="1" fill="hold" grpId="1" nodeType="withEffect">
                                  <p:stCondLst>
                                    <p:cond delay="1750"/>
                                  </p:stCondLst>
                                  <p:childTnLst>
                                    <p:animScale>
                                      <p:cBhvr>
                                        <p:cTn id="17" dur="500" fill="hold"/>
                                        <p:tgtEl>
                                          <p:spTgt spid="34"/>
                                        </p:tgtEl>
                                      </p:cBhvr>
                                      <p:by x="120000" y="120000"/>
                                    </p:animScale>
                                  </p:childTnLst>
                                </p:cTn>
                              </p:par>
                              <p:par>
                                <p:cTn id="18" presetID="22" presetClass="entr" presetSubtype="4" fill="hold" grpId="0" nodeType="withEffect">
                                  <p:stCondLst>
                                    <p:cond delay="175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6" presetClass="emph" presetSubtype="0" accel="50000" decel="46000" autoRev="1" fill="hold" grpId="1" nodeType="withEffect">
                                  <p:stCondLst>
                                    <p:cond delay="1750"/>
                                  </p:stCondLst>
                                  <p:childTnLst>
                                    <p:animScale>
                                      <p:cBhvr>
                                        <p:cTn id="22" dur="500" fill="hold"/>
                                        <p:tgtEl>
                                          <p:spTgt spid="31"/>
                                        </p:tgtEl>
                                      </p:cBhvr>
                                      <p:by x="120000" y="120000"/>
                                    </p:animScale>
                                  </p:childTnLst>
                                </p:cTn>
                              </p:par>
                              <p:par>
                                <p:cTn id="23" presetID="2" presetClass="entr" presetSubtype="4" decel="100000" fill="hold" grpId="0" nodeType="withEffect">
                                  <p:stCondLst>
                                    <p:cond delay="2250"/>
                                  </p:stCondLst>
                                  <p:childTnLst>
                                    <p:set>
                                      <p:cBhvr>
                                        <p:cTn id="24" dur="1" fill="hold">
                                          <p:stCondLst>
                                            <p:cond delay="0"/>
                                          </p:stCondLst>
                                        </p:cTn>
                                        <p:tgtEl>
                                          <p:spTgt spid="32">
                                            <p:bg/>
                                          </p:spTgt>
                                        </p:tgtEl>
                                        <p:attrNameLst>
                                          <p:attrName>style.visibility</p:attrName>
                                        </p:attrNameLst>
                                      </p:cBhvr>
                                      <p:to>
                                        <p:strVal val="visible"/>
                                      </p:to>
                                    </p:set>
                                    <p:anim calcmode="lin" valueType="num">
                                      <p:cBhvr additive="base">
                                        <p:cTn id="25" dur="750" fill="hold"/>
                                        <p:tgtEl>
                                          <p:spTgt spid="32">
                                            <p:bg/>
                                          </p:spTgt>
                                        </p:tgtEl>
                                        <p:attrNameLst>
                                          <p:attrName>ppt_x</p:attrName>
                                        </p:attrNameLst>
                                      </p:cBhvr>
                                      <p:tavLst>
                                        <p:tav tm="0">
                                          <p:val>
                                            <p:strVal val="#ppt_x"/>
                                          </p:val>
                                        </p:tav>
                                        <p:tav tm="100000">
                                          <p:val>
                                            <p:strVal val="#ppt_x"/>
                                          </p:val>
                                        </p:tav>
                                      </p:tavLst>
                                    </p:anim>
                                    <p:anim calcmode="lin" valueType="num">
                                      <p:cBhvr additive="base">
                                        <p:cTn id="26" dur="750" fill="hold"/>
                                        <p:tgtEl>
                                          <p:spTgt spid="32">
                                            <p:bg/>
                                          </p:spTgt>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2750"/>
                                  </p:stCondLst>
                                  <p:childTnLst>
                                    <p:set>
                                      <p:cBhvr>
                                        <p:cTn id="28" dur="1" fill="hold">
                                          <p:stCondLst>
                                            <p:cond delay="0"/>
                                          </p:stCondLst>
                                        </p:cTn>
                                        <p:tgtEl>
                                          <p:spTgt spid="32">
                                            <p:txEl>
                                              <p:pRg st="0" end="0"/>
                                            </p:txEl>
                                          </p:spTgt>
                                        </p:tgtEl>
                                        <p:attrNameLst>
                                          <p:attrName>style.visibility</p:attrName>
                                        </p:attrNameLst>
                                      </p:cBhvr>
                                      <p:to>
                                        <p:strVal val="visible"/>
                                      </p:to>
                                    </p:set>
                                    <p:animEffect transition="in" filter="fade">
                                      <p:cBhvr>
                                        <p:cTn id="29" dur="500"/>
                                        <p:tgtEl>
                                          <p:spTgt spid="32">
                                            <p:txEl>
                                              <p:pRg st="0" end="0"/>
                                            </p:txEl>
                                          </p:spTgt>
                                        </p:tgtEl>
                                      </p:cBhvr>
                                    </p:animEffect>
                                  </p:childTnLst>
                                </p:cTn>
                              </p:par>
                              <p:par>
                                <p:cTn id="30" presetID="2" presetClass="entr" presetSubtype="4" decel="100000" fill="hold" grpId="0" nodeType="withEffect">
                                  <p:stCondLst>
                                    <p:cond delay="250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750" fill="hold"/>
                                        <p:tgtEl>
                                          <p:spTgt spid="33"/>
                                        </p:tgtEl>
                                        <p:attrNameLst>
                                          <p:attrName>ppt_x</p:attrName>
                                        </p:attrNameLst>
                                      </p:cBhvr>
                                      <p:tavLst>
                                        <p:tav tm="0">
                                          <p:val>
                                            <p:strVal val="#ppt_x"/>
                                          </p:val>
                                        </p:tav>
                                        <p:tav tm="100000">
                                          <p:val>
                                            <p:strVal val="#ppt_x"/>
                                          </p:val>
                                        </p:tav>
                                      </p:tavLst>
                                    </p:anim>
                                    <p:anim calcmode="lin" valueType="num">
                                      <p:cBhvr additive="base">
                                        <p:cTn id="33" dur="750" fill="hold"/>
                                        <p:tgtEl>
                                          <p:spTgt spid="33"/>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2750"/>
                                  </p:stCondLst>
                                  <p:childTnLst>
                                    <p:set>
                                      <p:cBhvr>
                                        <p:cTn id="35" dur="1" fill="hold">
                                          <p:stCondLst>
                                            <p:cond delay="0"/>
                                          </p:stCondLst>
                                        </p:cTn>
                                        <p:tgtEl>
                                          <p:spTgt spid="36">
                                            <p:bg/>
                                          </p:spTgt>
                                        </p:tgtEl>
                                        <p:attrNameLst>
                                          <p:attrName>style.visibility</p:attrName>
                                        </p:attrNameLst>
                                      </p:cBhvr>
                                      <p:to>
                                        <p:strVal val="visible"/>
                                      </p:to>
                                    </p:set>
                                    <p:anim calcmode="lin" valueType="num">
                                      <p:cBhvr additive="base">
                                        <p:cTn id="36" dur="750" fill="hold"/>
                                        <p:tgtEl>
                                          <p:spTgt spid="36">
                                            <p:bg/>
                                          </p:spTgt>
                                        </p:tgtEl>
                                        <p:attrNameLst>
                                          <p:attrName>ppt_x</p:attrName>
                                        </p:attrNameLst>
                                      </p:cBhvr>
                                      <p:tavLst>
                                        <p:tav tm="0">
                                          <p:val>
                                            <p:strVal val="#ppt_x"/>
                                          </p:val>
                                        </p:tav>
                                        <p:tav tm="100000">
                                          <p:val>
                                            <p:strVal val="#ppt_x"/>
                                          </p:val>
                                        </p:tav>
                                      </p:tavLst>
                                    </p:anim>
                                    <p:anim calcmode="lin" valueType="num">
                                      <p:cBhvr additive="base">
                                        <p:cTn id="37" dur="750" fill="hold"/>
                                        <p:tgtEl>
                                          <p:spTgt spid="36">
                                            <p:bg/>
                                          </p:spTgt>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3250"/>
                                  </p:stCondLst>
                                  <p:childTnLst>
                                    <p:set>
                                      <p:cBhvr>
                                        <p:cTn id="39" dur="1" fill="hold">
                                          <p:stCondLst>
                                            <p:cond delay="0"/>
                                          </p:stCondLst>
                                        </p:cTn>
                                        <p:tgtEl>
                                          <p:spTgt spid="36">
                                            <p:txEl>
                                              <p:pRg st="0" end="0"/>
                                            </p:txEl>
                                          </p:spTgt>
                                        </p:tgtEl>
                                        <p:attrNameLst>
                                          <p:attrName>style.visibility</p:attrName>
                                        </p:attrNameLst>
                                      </p:cBhvr>
                                      <p:to>
                                        <p:strVal val="visible"/>
                                      </p:to>
                                    </p:set>
                                    <p:animEffect transition="in" filter="fade">
                                      <p:cBhvr>
                                        <p:cTn id="40" dur="500"/>
                                        <p:tgtEl>
                                          <p:spTgt spid="36">
                                            <p:txEl>
                                              <p:pRg st="0" end="0"/>
                                            </p:txEl>
                                          </p:spTgt>
                                        </p:tgtEl>
                                      </p:cBhvr>
                                    </p:animEffect>
                                  </p:childTnLst>
                                </p:cTn>
                              </p:par>
                              <p:par>
                                <p:cTn id="41" presetID="2" presetClass="entr" presetSubtype="4" decel="100000" fill="hold" grpId="0" nodeType="withEffect">
                                  <p:stCondLst>
                                    <p:cond delay="300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750" fill="hold"/>
                                        <p:tgtEl>
                                          <p:spTgt spid="37"/>
                                        </p:tgtEl>
                                        <p:attrNameLst>
                                          <p:attrName>ppt_x</p:attrName>
                                        </p:attrNameLst>
                                      </p:cBhvr>
                                      <p:tavLst>
                                        <p:tav tm="0">
                                          <p:val>
                                            <p:strVal val="#ppt_x"/>
                                          </p:val>
                                        </p:tav>
                                        <p:tav tm="100000">
                                          <p:val>
                                            <p:strVal val="#ppt_x"/>
                                          </p:val>
                                        </p:tav>
                                      </p:tavLst>
                                    </p:anim>
                                    <p:anim calcmode="lin" valueType="num">
                                      <p:cBhvr additive="base">
                                        <p:cTn id="44" dur="750" fill="hold"/>
                                        <p:tgtEl>
                                          <p:spTgt spid="37"/>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3250"/>
                                  </p:stCondLst>
                                  <p:childTnLst>
                                    <p:set>
                                      <p:cBhvr>
                                        <p:cTn id="46" dur="1" fill="hold">
                                          <p:stCondLst>
                                            <p:cond delay="0"/>
                                          </p:stCondLst>
                                        </p:cTn>
                                        <p:tgtEl>
                                          <p:spTgt spid="38">
                                            <p:bg/>
                                          </p:spTgt>
                                        </p:tgtEl>
                                        <p:attrNameLst>
                                          <p:attrName>style.visibility</p:attrName>
                                        </p:attrNameLst>
                                      </p:cBhvr>
                                      <p:to>
                                        <p:strVal val="visible"/>
                                      </p:to>
                                    </p:set>
                                    <p:anim calcmode="lin" valueType="num">
                                      <p:cBhvr additive="base">
                                        <p:cTn id="47" dur="750" fill="hold"/>
                                        <p:tgtEl>
                                          <p:spTgt spid="38">
                                            <p:bg/>
                                          </p:spTgt>
                                        </p:tgtEl>
                                        <p:attrNameLst>
                                          <p:attrName>ppt_x</p:attrName>
                                        </p:attrNameLst>
                                      </p:cBhvr>
                                      <p:tavLst>
                                        <p:tav tm="0">
                                          <p:val>
                                            <p:strVal val="#ppt_x"/>
                                          </p:val>
                                        </p:tav>
                                        <p:tav tm="100000">
                                          <p:val>
                                            <p:strVal val="#ppt_x"/>
                                          </p:val>
                                        </p:tav>
                                      </p:tavLst>
                                    </p:anim>
                                    <p:anim calcmode="lin" valueType="num">
                                      <p:cBhvr additive="base">
                                        <p:cTn id="48" dur="750" fill="hold"/>
                                        <p:tgtEl>
                                          <p:spTgt spid="38">
                                            <p:bg/>
                                          </p:spTgt>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3750"/>
                                  </p:stCondLst>
                                  <p:childTnLst>
                                    <p:set>
                                      <p:cBhvr>
                                        <p:cTn id="50" dur="1" fill="hold">
                                          <p:stCondLst>
                                            <p:cond delay="0"/>
                                          </p:stCondLst>
                                        </p:cTn>
                                        <p:tgtEl>
                                          <p:spTgt spid="38">
                                            <p:txEl>
                                              <p:pRg st="0" end="0"/>
                                            </p:txEl>
                                          </p:spTgt>
                                        </p:tgtEl>
                                        <p:attrNameLst>
                                          <p:attrName>style.visibility</p:attrName>
                                        </p:attrNameLst>
                                      </p:cBhvr>
                                      <p:to>
                                        <p:strVal val="visible"/>
                                      </p:to>
                                    </p:set>
                                    <p:animEffect transition="in" filter="fade">
                                      <p:cBhvr>
                                        <p:cTn id="51" dur="500"/>
                                        <p:tgtEl>
                                          <p:spTgt spid="38">
                                            <p:txEl>
                                              <p:pRg st="0" end="0"/>
                                            </p:txEl>
                                          </p:spTgt>
                                        </p:tgtEl>
                                      </p:cBhvr>
                                    </p:animEffect>
                                  </p:childTnLst>
                                </p:cTn>
                              </p:par>
                              <p:par>
                                <p:cTn id="52" presetID="2" presetClass="entr" presetSubtype="4" decel="100000" fill="hold" grpId="0" nodeType="withEffect">
                                  <p:stCondLst>
                                    <p:cond delay="3500"/>
                                  </p:stCondLst>
                                  <p:childTnLst>
                                    <p:set>
                                      <p:cBhvr>
                                        <p:cTn id="53" dur="1" fill="hold">
                                          <p:stCondLst>
                                            <p:cond delay="0"/>
                                          </p:stCondLst>
                                        </p:cTn>
                                        <p:tgtEl>
                                          <p:spTgt spid="39"/>
                                        </p:tgtEl>
                                        <p:attrNameLst>
                                          <p:attrName>style.visibility</p:attrName>
                                        </p:attrNameLst>
                                      </p:cBhvr>
                                      <p:to>
                                        <p:strVal val="visible"/>
                                      </p:to>
                                    </p:set>
                                    <p:anim calcmode="lin" valueType="num">
                                      <p:cBhvr additive="base">
                                        <p:cTn id="54" dur="750" fill="hold"/>
                                        <p:tgtEl>
                                          <p:spTgt spid="39"/>
                                        </p:tgtEl>
                                        <p:attrNameLst>
                                          <p:attrName>ppt_x</p:attrName>
                                        </p:attrNameLst>
                                      </p:cBhvr>
                                      <p:tavLst>
                                        <p:tav tm="0">
                                          <p:val>
                                            <p:strVal val="#ppt_x"/>
                                          </p:val>
                                        </p:tav>
                                        <p:tav tm="100000">
                                          <p:val>
                                            <p:strVal val="#ppt_x"/>
                                          </p:val>
                                        </p:tav>
                                      </p:tavLst>
                                    </p:anim>
                                    <p:anim calcmode="lin" valueType="num">
                                      <p:cBhvr additive="base">
                                        <p:cTn id="55" dur="750" fill="hold"/>
                                        <p:tgtEl>
                                          <p:spTgt spid="39"/>
                                        </p:tgtEl>
                                        <p:attrNameLst>
                                          <p:attrName>ppt_y</p:attrName>
                                        </p:attrNameLst>
                                      </p:cBhvr>
                                      <p:tavLst>
                                        <p:tav tm="0">
                                          <p:val>
                                            <p:strVal val="1+#ppt_h/2"/>
                                          </p:val>
                                        </p:tav>
                                        <p:tav tm="100000">
                                          <p:val>
                                            <p:strVal val="#ppt_y"/>
                                          </p:val>
                                        </p:tav>
                                      </p:tavLst>
                                    </p:anim>
                                  </p:childTnLst>
                                </p:cTn>
                              </p:par>
                              <p:par>
                                <p:cTn id="56" presetID="2" presetClass="entr" presetSubtype="4" decel="100000" fill="hold" grpId="0" nodeType="withEffect">
                                  <p:stCondLst>
                                    <p:cond delay="3750"/>
                                  </p:stCondLst>
                                  <p:childTnLst>
                                    <p:set>
                                      <p:cBhvr>
                                        <p:cTn id="57" dur="1" fill="hold">
                                          <p:stCondLst>
                                            <p:cond delay="0"/>
                                          </p:stCondLst>
                                        </p:cTn>
                                        <p:tgtEl>
                                          <p:spTgt spid="40">
                                            <p:bg/>
                                          </p:spTgt>
                                        </p:tgtEl>
                                        <p:attrNameLst>
                                          <p:attrName>style.visibility</p:attrName>
                                        </p:attrNameLst>
                                      </p:cBhvr>
                                      <p:to>
                                        <p:strVal val="visible"/>
                                      </p:to>
                                    </p:set>
                                    <p:anim calcmode="lin" valueType="num">
                                      <p:cBhvr additive="base">
                                        <p:cTn id="58" dur="750" fill="hold"/>
                                        <p:tgtEl>
                                          <p:spTgt spid="40">
                                            <p:bg/>
                                          </p:spTgt>
                                        </p:tgtEl>
                                        <p:attrNameLst>
                                          <p:attrName>ppt_x</p:attrName>
                                        </p:attrNameLst>
                                      </p:cBhvr>
                                      <p:tavLst>
                                        <p:tav tm="0">
                                          <p:val>
                                            <p:strVal val="#ppt_x"/>
                                          </p:val>
                                        </p:tav>
                                        <p:tav tm="100000">
                                          <p:val>
                                            <p:strVal val="#ppt_x"/>
                                          </p:val>
                                        </p:tav>
                                      </p:tavLst>
                                    </p:anim>
                                    <p:anim calcmode="lin" valueType="num">
                                      <p:cBhvr additive="base">
                                        <p:cTn id="59" dur="750" fill="hold"/>
                                        <p:tgtEl>
                                          <p:spTgt spid="40">
                                            <p:bg/>
                                          </p:spTgt>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4250"/>
                                  </p:stCondLst>
                                  <p:childTnLst>
                                    <p:set>
                                      <p:cBhvr>
                                        <p:cTn id="61" dur="1" fill="hold">
                                          <p:stCondLst>
                                            <p:cond delay="0"/>
                                          </p:stCondLst>
                                        </p:cTn>
                                        <p:tgtEl>
                                          <p:spTgt spid="40">
                                            <p:txEl>
                                              <p:pRg st="0" end="0"/>
                                            </p:txEl>
                                          </p:spTgt>
                                        </p:tgtEl>
                                        <p:attrNameLst>
                                          <p:attrName>style.visibility</p:attrName>
                                        </p:attrNameLst>
                                      </p:cBhvr>
                                      <p:to>
                                        <p:strVal val="visible"/>
                                      </p:to>
                                    </p:set>
                                    <p:animEffect transition="in" filter="fade">
                                      <p:cBhvr>
                                        <p:cTn id="62" dur="500"/>
                                        <p:tgtEl>
                                          <p:spTgt spid="40">
                                            <p:txEl>
                                              <p:pRg st="0" end="0"/>
                                            </p:txEl>
                                          </p:spTgt>
                                        </p:tgtEl>
                                      </p:cBhvr>
                                    </p:animEffect>
                                  </p:childTnLst>
                                </p:cTn>
                              </p:par>
                              <p:par>
                                <p:cTn id="63" presetID="2" presetClass="entr" presetSubtype="4" decel="100000" fill="hold" grpId="0" nodeType="withEffect">
                                  <p:stCondLst>
                                    <p:cond delay="4250"/>
                                  </p:stCondLst>
                                  <p:childTnLst>
                                    <p:set>
                                      <p:cBhvr>
                                        <p:cTn id="64" dur="1" fill="hold">
                                          <p:stCondLst>
                                            <p:cond delay="0"/>
                                          </p:stCondLst>
                                        </p:cTn>
                                        <p:tgtEl>
                                          <p:spTgt spid="42">
                                            <p:bg/>
                                          </p:spTgt>
                                        </p:tgtEl>
                                        <p:attrNameLst>
                                          <p:attrName>style.visibility</p:attrName>
                                        </p:attrNameLst>
                                      </p:cBhvr>
                                      <p:to>
                                        <p:strVal val="visible"/>
                                      </p:to>
                                    </p:set>
                                    <p:anim calcmode="lin" valueType="num">
                                      <p:cBhvr additive="base">
                                        <p:cTn id="65" dur="750" fill="hold"/>
                                        <p:tgtEl>
                                          <p:spTgt spid="42">
                                            <p:bg/>
                                          </p:spTgt>
                                        </p:tgtEl>
                                        <p:attrNameLst>
                                          <p:attrName>ppt_x</p:attrName>
                                        </p:attrNameLst>
                                      </p:cBhvr>
                                      <p:tavLst>
                                        <p:tav tm="0">
                                          <p:val>
                                            <p:strVal val="#ppt_x"/>
                                          </p:val>
                                        </p:tav>
                                        <p:tav tm="100000">
                                          <p:val>
                                            <p:strVal val="#ppt_x"/>
                                          </p:val>
                                        </p:tav>
                                      </p:tavLst>
                                    </p:anim>
                                    <p:anim calcmode="lin" valueType="num">
                                      <p:cBhvr additive="base">
                                        <p:cTn id="66" dur="750" fill="hold"/>
                                        <p:tgtEl>
                                          <p:spTgt spid="42">
                                            <p:bg/>
                                          </p:spTgt>
                                        </p:tgtEl>
                                        <p:attrNameLst>
                                          <p:attrName>ppt_y</p:attrName>
                                        </p:attrNameLst>
                                      </p:cBhvr>
                                      <p:tavLst>
                                        <p:tav tm="0">
                                          <p:val>
                                            <p:strVal val="1+#ppt_h/2"/>
                                          </p:val>
                                        </p:tav>
                                        <p:tav tm="100000">
                                          <p:val>
                                            <p:strVal val="#ppt_y"/>
                                          </p:val>
                                        </p:tav>
                                      </p:tavLst>
                                    </p:anim>
                                  </p:childTnLst>
                                </p:cTn>
                              </p:par>
                              <p:par>
                                <p:cTn id="67" presetID="10" presetClass="entr" presetSubtype="0" fill="hold" grpId="0" nodeType="withEffect">
                                  <p:stCondLst>
                                    <p:cond delay="4750"/>
                                  </p:stCondLst>
                                  <p:childTnLst>
                                    <p:set>
                                      <p:cBhvr>
                                        <p:cTn id="68" dur="1" fill="hold">
                                          <p:stCondLst>
                                            <p:cond delay="0"/>
                                          </p:stCondLst>
                                        </p:cTn>
                                        <p:tgtEl>
                                          <p:spTgt spid="42">
                                            <p:txEl>
                                              <p:pRg st="0" end="0"/>
                                            </p:txEl>
                                          </p:spTgt>
                                        </p:tgtEl>
                                        <p:attrNameLst>
                                          <p:attrName>style.visibility</p:attrName>
                                        </p:attrNameLst>
                                      </p:cBhvr>
                                      <p:to>
                                        <p:strVal val="visible"/>
                                      </p:to>
                                    </p:set>
                                    <p:animEffect transition="in" filter="fade">
                                      <p:cBhvr>
                                        <p:cTn id="69" dur="500"/>
                                        <p:tgtEl>
                                          <p:spTgt spid="42">
                                            <p:txEl>
                                              <p:pRg st="0" end="0"/>
                                            </p:txEl>
                                          </p:spTgt>
                                        </p:tgtEl>
                                      </p:cBhvr>
                                    </p:animEffect>
                                  </p:childTnLst>
                                </p:cTn>
                              </p:par>
                              <p:par>
                                <p:cTn id="70" presetID="2" presetClass="entr" presetSubtype="4" decel="100000" fill="hold" grpId="0" nodeType="withEffect">
                                  <p:stCondLst>
                                    <p:cond delay="4000"/>
                                  </p:stCondLst>
                                  <p:childTnLst>
                                    <p:set>
                                      <p:cBhvr>
                                        <p:cTn id="71" dur="1" fill="hold">
                                          <p:stCondLst>
                                            <p:cond delay="0"/>
                                          </p:stCondLst>
                                        </p:cTn>
                                        <p:tgtEl>
                                          <p:spTgt spid="14"/>
                                        </p:tgtEl>
                                        <p:attrNameLst>
                                          <p:attrName>style.visibility</p:attrName>
                                        </p:attrNameLst>
                                      </p:cBhvr>
                                      <p:to>
                                        <p:strVal val="visible"/>
                                      </p:to>
                                    </p:set>
                                    <p:anim calcmode="lin" valueType="num">
                                      <p:cBhvr additive="base">
                                        <p:cTn id="72" dur="750" fill="hold"/>
                                        <p:tgtEl>
                                          <p:spTgt spid="14"/>
                                        </p:tgtEl>
                                        <p:attrNameLst>
                                          <p:attrName>ppt_x</p:attrName>
                                        </p:attrNameLst>
                                      </p:cBhvr>
                                      <p:tavLst>
                                        <p:tav tm="0">
                                          <p:val>
                                            <p:strVal val="#ppt_x"/>
                                          </p:val>
                                        </p:tav>
                                        <p:tav tm="100000">
                                          <p:val>
                                            <p:strVal val="#ppt_x"/>
                                          </p:val>
                                        </p:tav>
                                      </p:tavLst>
                                    </p:anim>
                                    <p:anim calcmode="lin" valueType="num">
                                      <p:cBhvr additive="base">
                                        <p:cTn id="73" dur="750" fill="hold"/>
                                        <p:tgtEl>
                                          <p:spTgt spid="14"/>
                                        </p:tgtEl>
                                        <p:attrNameLst>
                                          <p:attrName>ppt_y</p:attrName>
                                        </p:attrNameLst>
                                      </p:cBhvr>
                                      <p:tavLst>
                                        <p:tav tm="0">
                                          <p:val>
                                            <p:strVal val="1+#ppt_h/2"/>
                                          </p:val>
                                        </p:tav>
                                        <p:tav tm="100000">
                                          <p:val>
                                            <p:strVal val="#ppt_y"/>
                                          </p:val>
                                        </p:tav>
                                      </p:tavLst>
                                    </p:anim>
                                  </p:childTnLst>
                                </p:cTn>
                              </p:par>
                              <p:par>
                                <p:cTn id="74" presetID="2" presetClass="entr" presetSubtype="4" decel="100000" fill="hold" grpId="0" nodeType="withEffect">
                                  <p:stCondLst>
                                    <p:cond delay="450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750" fill="hold"/>
                                        <p:tgtEl>
                                          <p:spTgt spid="15"/>
                                        </p:tgtEl>
                                        <p:attrNameLst>
                                          <p:attrName>ppt_x</p:attrName>
                                        </p:attrNameLst>
                                      </p:cBhvr>
                                      <p:tavLst>
                                        <p:tav tm="0">
                                          <p:val>
                                            <p:strVal val="#ppt_x"/>
                                          </p:val>
                                        </p:tav>
                                        <p:tav tm="100000">
                                          <p:val>
                                            <p:strVal val="#ppt_x"/>
                                          </p:val>
                                        </p:tav>
                                      </p:tavLst>
                                    </p:anim>
                                    <p:anim calcmode="lin" valueType="num">
                                      <p:cBhvr additive="base">
                                        <p:cTn id="77" dur="7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2" grpId="0" uiExpand="1" build="p" animBg="1">
        <p:tmplLst>
          <p:tmpl>
            <p:tnLst>
              <p:par>
                <p:cTn presetID="2" presetClass="entr" presetSubtype="4" decel="100000" fill="hold" nodeType="withEffect">
                  <p:stCondLst>
                    <p:cond delay="225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275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P spid="33" grpId="0">
        <p:tmplLst>
          <p:tmpl>
            <p:tnLst>
              <p:par>
                <p:cTn presetID="2" presetClass="entr" presetSubtype="4" decel="100000" fill="hold" nodeType="withEffect">
                  <p:stCondLst>
                    <p:cond delay="250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ppt_x"/>
                          </p:val>
                        </p:tav>
                        <p:tav tm="100000">
                          <p:val>
                            <p:strVal val="#ppt_x"/>
                          </p:val>
                        </p:tav>
                      </p:tavLst>
                    </p:anim>
                    <p:anim calcmode="lin" valueType="num">
                      <p:cBhvr additive="base">
                        <p:cTn dur="750" fill="hold"/>
                        <p:tgtEl>
                          <p:spTgt spid="33"/>
                        </p:tgtEl>
                        <p:attrNameLst>
                          <p:attrName>ppt_y</p:attrName>
                        </p:attrNameLst>
                      </p:cBhvr>
                      <p:tavLst>
                        <p:tav tm="0">
                          <p:val>
                            <p:strVal val="1+#ppt_h/2"/>
                          </p:val>
                        </p:tav>
                        <p:tav tm="100000">
                          <p:val>
                            <p:strVal val="#ppt_y"/>
                          </p:val>
                        </p:tav>
                      </p:tavLst>
                    </p:anim>
                  </p:childTnLst>
                </p:cTn>
              </p:par>
            </p:tnLst>
          </p:tmpl>
        </p:tmplLst>
      </p:bldP>
      <p:bldP spid="34" grpId="0"/>
      <p:bldP spid="34" grpId="1"/>
      <p:bldP spid="36" grpId="0" uiExpand="1" build="p" animBg="1">
        <p:tmplLst>
          <p:tmpl>
            <p:tnLst>
              <p:par>
                <p:cTn presetID="2" presetClass="entr" presetSubtype="4" decel="100000" fill="hold" nodeType="withEffect">
                  <p:stCondLst>
                    <p:cond delay="275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ppt_x"/>
                          </p:val>
                        </p:tav>
                        <p:tav tm="100000">
                          <p:val>
                            <p:strVal val="#ppt_x"/>
                          </p:val>
                        </p:tav>
                      </p:tavLst>
                    </p:anim>
                    <p:anim calcmode="lin" valueType="num">
                      <p:cBhvr additive="base">
                        <p:cTn dur="750" fill="hold"/>
                        <p:tgtEl>
                          <p:spTgt spid="36"/>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250"/>
                  </p:stCondLst>
                  <p:childTnLst>
                    <p:set>
                      <p:cBhvr>
                        <p:cTn dur="1" fill="hold">
                          <p:stCondLst>
                            <p:cond delay="0"/>
                          </p:stCondLst>
                        </p:cTn>
                        <p:tgtEl>
                          <p:spTgt spid="36"/>
                        </p:tgtEl>
                        <p:attrNameLst>
                          <p:attrName>style.visibility</p:attrName>
                        </p:attrNameLst>
                      </p:cBhvr>
                      <p:to>
                        <p:strVal val="visible"/>
                      </p:to>
                    </p:set>
                    <p:animEffect transition="in" filter="fade">
                      <p:cBhvr>
                        <p:cTn dur="500"/>
                        <p:tgtEl>
                          <p:spTgt spid="36"/>
                        </p:tgtEl>
                      </p:cBhvr>
                    </p:animEffect>
                  </p:childTnLst>
                </p:cTn>
              </p:par>
            </p:tnLst>
          </p:tmpl>
        </p:tmplLst>
      </p:bldP>
      <p:bldP spid="37" grpId="0">
        <p:tmplLst>
          <p:tmpl>
            <p:tnLst>
              <p:par>
                <p:cTn presetID="2" presetClass="entr" presetSubtype="4" decel="100000" fill="hold" nodeType="withEffect">
                  <p:stCondLst>
                    <p:cond delay="30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750" fill="hold"/>
                        <p:tgtEl>
                          <p:spTgt spid="37"/>
                        </p:tgtEl>
                        <p:attrNameLst>
                          <p:attrName>ppt_x</p:attrName>
                        </p:attrNameLst>
                      </p:cBhvr>
                      <p:tavLst>
                        <p:tav tm="0">
                          <p:val>
                            <p:strVal val="#ppt_x"/>
                          </p:val>
                        </p:tav>
                        <p:tav tm="100000">
                          <p:val>
                            <p:strVal val="#ppt_x"/>
                          </p:val>
                        </p:tav>
                      </p:tavLst>
                    </p:anim>
                    <p:anim calcmode="lin" valueType="num">
                      <p:cBhvr additive="base">
                        <p:cTn dur="750" fill="hold"/>
                        <p:tgtEl>
                          <p:spTgt spid="37"/>
                        </p:tgtEl>
                        <p:attrNameLst>
                          <p:attrName>ppt_y</p:attrName>
                        </p:attrNameLst>
                      </p:cBhvr>
                      <p:tavLst>
                        <p:tav tm="0">
                          <p:val>
                            <p:strVal val="1+#ppt_h/2"/>
                          </p:val>
                        </p:tav>
                        <p:tav tm="100000">
                          <p:val>
                            <p:strVal val="#ppt_y"/>
                          </p:val>
                        </p:tav>
                      </p:tavLst>
                    </p:anim>
                  </p:childTnLst>
                </p:cTn>
              </p:par>
            </p:tnLst>
          </p:tmpl>
        </p:tmplLst>
      </p:bldP>
      <p:bldP spid="38" grpId="0" uiExpand="1" build="p" animBg="1">
        <p:tmplLst>
          <p:tmpl>
            <p:tnLst>
              <p:par>
                <p:cTn presetID="2" presetClass="entr" presetSubtype="4" decel="100000" fill="hold" nodeType="withEffect">
                  <p:stCondLst>
                    <p:cond delay="325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750" fill="hold"/>
                        <p:tgtEl>
                          <p:spTgt spid="38"/>
                        </p:tgtEl>
                        <p:attrNameLst>
                          <p:attrName>ppt_x</p:attrName>
                        </p:attrNameLst>
                      </p:cBhvr>
                      <p:tavLst>
                        <p:tav tm="0">
                          <p:val>
                            <p:strVal val="#ppt_x"/>
                          </p:val>
                        </p:tav>
                        <p:tav tm="100000">
                          <p:val>
                            <p:strVal val="#ppt_x"/>
                          </p:val>
                        </p:tav>
                      </p:tavLst>
                    </p:anim>
                    <p:anim calcmode="lin" valueType="num">
                      <p:cBhvr additive="base">
                        <p:cTn dur="750" fill="hold"/>
                        <p:tgtEl>
                          <p:spTgt spid="38"/>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75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p:tmplLst>
          <p:tmpl>
            <p:tnLst>
              <p:par>
                <p:cTn presetID="2" presetClass="entr" presetSubtype="4" decel="100000" fill="hold" nodeType="withEffect">
                  <p:stCondLst>
                    <p:cond delay="3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750" fill="hold"/>
                        <p:tgtEl>
                          <p:spTgt spid="39"/>
                        </p:tgtEl>
                        <p:attrNameLst>
                          <p:attrName>ppt_x</p:attrName>
                        </p:attrNameLst>
                      </p:cBhvr>
                      <p:tavLst>
                        <p:tav tm="0">
                          <p:val>
                            <p:strVal val="#ppt_x"/>
                          </p:val>
                        </p:tav>
                        <p:tav tm="100000">
                          <p:val>
                            <p:strVal val="#ppt_x"/>
                          </p:val>
                        </p:tav>
                      </p:tavLst>
                    </p:anim>
                    <p:anim calcmode="lin" valueType="num">
                      <p:cBhvr additive="base">
                        <p:cTn dur="750" fill="hold"/>
                        <p:tgtEl>
                          <p:spTgt spid="39"/>
                        </p:tgtEl>
                        <p:attrNameLst>
                          <p:attrName>ppt_y</p:attrName>
                        </p:attrNameLst>
                      </p:cBhvr>
                      <p:tavLst>
                        <p:tav tm="0">
                          <p:val>
                            <p:strVal val="1+#ppt_h/2"/>
                          </p:val>
                        </p:tav>
                        <p:tav tm="100000">
                          <p:val>
                            <p:strVal val="#ppt_y"/>
                          </p:val>
                        </p:tav>
                      </p:tavLst>
                    </p:anim>
                  </p:childTnLst>
                </p:cTn>
              </p:par>
            </p:tnLst>
          </p:tmpl>
        </p:tmplLst>
      </p:bldP>
      <p:bldP spid="40" grpId="0" uiExpand="1" build="p" animBg="1">
        <p:tmplLst>
          <p:tmpl>
            <p:tnLst>
              <p:par>
                <p:cTn presetID="2" presetClass="entr" presetSubtype="4" decel="100000" fill="hold" nodeType="withEffect">
                  <p:stCondLst>
                    <p:cond delay="375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750" fill="hold"/>
                        <p:tgtEl>
                          <p:spTgt spid="40"/>
                        </p:tgtEl>
                        <p:attrNameLst>
                          <p:attrName>ppt_x</p:attrName>
                        </p:attrNameLst>
                      </p:cBhvr>
                      <p:tavLst>
                        <p:tav tm="0">
                          <p:val>
                            <p:strVal val="#ppt_x"/>
                          </p:val>
                        </p:tav>
                        <p:tav tm="100000">
                          <p:val>
                            <p:strVal val="#ppt_x"/>
                          </p:val>
                        </p:tav>
                      </p:tavLst>
                    </p:anim>
                    <p:anim calcmode="lin" valueType="num">
                      <p:cBhvr additive="base">
                        <p:cTn dur="750" fill="hold"/>
                        <p:tgtEl>
                          <p:spTgt spid="40"/>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4250"/>
                  </p:stCondLst>
                  <p:childTnLst>
                    <p:set>
                      <p:cBhvr>
                        <p:cTn dur="1" fill="hold">
                          <p:stCondLst>
                            <p:cond delay="0"/>
                          </p:stCondLst>
                        </p:cTn>
                        <p:tgtEl>
                          <p:spTgt spid="40"/>
                        </p:tgtEl>
                        <p:attrNameLst>
                          <p:attrName>style.visibility</p:attrName>
                        </p:attrNameLst>
                      </p:cBhvr>
                      <p:to>
                        <p:strVal val="visible"/>
                      </p:to>
                    </p:set>
                    <p:animEffect transition="in" filter="fade">
                      <p:cBhvr>
                        <p:cTn dur="500"/>
                        <p:tgtEl>
                          <p:spTgt spid="40"/>
                        </p:tgtEl>
                      </p:cBhvr>
                    </p:animEffect>
                  </p:childTnLst>
                </p:cTn>
              </p:par>
            </p:tnLst>
          </p:tmpl>
        </p:tmplLst>
      </p:bldP>
      <p:bldP spid="42" grpId="0" uiExpand="1" build="p" animBg="1">
        <p:tmplLst>
          <p:tmpl>
            <p:tnLst>
              <p:par>
                <p:cTn presetID="2" presetClass="entr" presetSubtype="4" decel="100000" fill="hold" nodeType="withEffect">
                  <p:stCondLst>
                    <p:cond delay="42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475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P spid="14" grpId="0">
        <p:tmplLst>
          <p:tmpl>
            <p:tnLst>
              <p:par>
                <p:cTn presetID="2" presetClass="entr" presetSubtype="4" decel="100000" fill="hold" nodeType="withEffect">
                  <p:stCondLst>
                    <p:cond delay="400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Lst>
      </p:bldP>
      <p:bldP spid="15" grpId="0">
        <p:tmplLst>
          <p:tmpl>
            <p:tnLst>
              <p:par>
                <p:cTn presetID="2" presetClass="entr" presetSubtype="4" decel="100000" fill="hold" nodeType="withEffect">
                  <p:stCondLst>
                    <p:cond delay="450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750" fill="hold"/>
                        <p:tgtEl>
                          <p:spTgt spid="15"/>
                        </p:tgtEl>
                        <p:attrNameLst>
                          <p:attrName>ppt_x</p:attrName>
                        </p:attrNameLst>
                      </p:cBhvr>
                      <p:tavLst>
                        <p:tav tm="0">
                          <p:val>
                            <p:strVal val="#ppt_x"/>
                          </p:val>
                        </p:tav>
                        <p:tav tm="100000">
                          <p:val>
                            <p:strVal val="#ppt_x"/>
                          </p:val>
                        </p:tav>
                      </p:tavLst>
                    </p:anim>
                    <p:anim calcmode="lin" valueType="num">
                      <p:cBhvr additive="base">
                        <p:cTn dur="750" fill="hold"/>
                        <p:tgtEl>
                          <p:spTgt spid="1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Historia Slide">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99919012-093A-441B-B24B-8E086628F0D4}"/>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1" name="Picture Placeholder 14">
            <a:extLst>
              <a:ext uri="{FF2B5EF4-FFF2-40B4-BE49-F238E27FC236}">
                <a16:creationId xmlns:a16="http://schemas.microsoft.com/office/drawing/2014/main" id="{AA92241C-BD8E-4459-B935-EF4009743A29}"/>
              </a:ext>
            </a:extLst>
          </p:cNvPr>
          <p:cNvSpPr>
            <a:spLocks noGrp="1"/>
          </p:cNvSpPr>
          <p:nvPr>
            <p:ph type="pic" sz="quarter" idx="25" hasCustomPrompt="1"/>
          </p:nvPr>
        </p:nvSpPr>
        <p:spPr>
          <a:xfrm>
            <a:off x="6114211" y="7512"/>
            <a:ext cx="3203041" cy="6857999"/>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34" name="Title Placeholder 1">
            <a:extLst>
              <a:ext uri="{FF2B5EF4-FFF2-40B4-BE49-F238E27FC236}">
                <a16:creationId xmlns:a16="http://schemas.microsoft.com/office/drawing/2014/main" id="{B95D5E48-D85D-4AE8-AE06-9F219C3E623E}"/>
              </a:ext>
            </a:extLst>
          </p:cNvPr>
          <p:cNvSpPr>
            <a:spLocks noGrp="1"/>
          </p:cNvSpPr>
          <p:nvPr>
            <p:ph type="title" hasCustomPrompt="1"/>
          </p:nvPr>
        </p:nvSpPr>
        <p:spPr>
          <a:xfrm>
            <a:off x="1524001" y="2887703"/>
            <a:ext cx="3834564" cy="748788"/>
          </a:xfrm>
          <a:prstGeom prst="rect">
            <a:avLst/>
          </a:prstGeom>
        </p:spPr>
        <p:txBody>
          <a:bodyPr vert="horz" lIns="0" tIns="0" rIns="0" bIns="0" rtlCol="0" anchor="t">
            <a:normAutofit/>
          </a:bodyPr>
          <a:lstStyle>
            <a:lvl1pPr>
              <a:defRPr sz="5400">
                <a:latin typeface="+mn-lt"/>
              </a:defRPr>
            </a:lvl1pPr>
          </a:lstStyle>
          <a:p>
            <a:r>
              <a:rPr lang="en-US" dirty="0" err="1"/>
              <a:t>História</a:t>
            </a:r>
            <a:endParaRPr lang="en-US" dirty="0"/>
          </a:p>
        </p:txBody>
      </p:sp>
      <p:pic>
        <p:nvPicPr>
          <p:cNvPr id="35" name="Grafický objekt 34">
            <a:extLst>
              <a:ext uri="{FF2B5EF4-FFF2-40B4-BE49-F238E27FC236}">
                <a16:creationId xmlns:a16="http://schemas.microsoft.com/office/drawing/2014/main" id="{FA328AAE-084B-4144-9287-4678A56A34A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3734828"/>
            <a:ext cx="8197697" cy="452780"/>
          </a:xfrm>
          <a:prstGeom prst="rect">
            <a:avLst/>
          </a:prstGeom>
        </p:spPr>
      </p:pic>
      <p:sp>
        <p:nvSpPr>
          <p:cNvPr id="44" name="Text Placeholder 3">
            <a:extLst>
              <a:ext uri="{FF2B5EF4-FFF2-40B4-BE49-F238E27FC236}">
                <a16:creationId xmlns:a16="http://schemas.microsoft.com/office/drawing/2014/main" id="{B82C51A3-33AA-43E2-8D3C-639C93B9CE30}"/>
              </a:ext>
            </a:extLst>
          </p:cNvPr>
          <p:cNvSpPr>
            <a:spLocks noGrp="1"/>
          </p:cNvSpPr>
          <p:nvPr>
            <p:ph type="body" sz="quarter" idx="24" hasCustomPrompt="1"/>
          </p:nvPr>
        </p:nvSpPr>
        <p:spPr>
          <a:xfrm>
            <a:off x="10356426" y="3002966"/>
            <a:ext cx="1073149" cy="518262"/>
          </a:xfrm>
          <a:prstGeom prst="rect">
            <a:avLst/>
          </a:prstGeom>
        </p:spPr>
        <p:txBody>
          <a:bodyPr wrap="square" lIns="0" tIns="0" rIns="0" bIns="0">
            <a:normAutofit/>
          </a:bodyPr>
          <a:lstStyle>
            <a:lvl1pPr marL="0" indent="0" algn="ctr">
              <a:lnSpc>
                <a:spcPct val="100000"/>
              </a:lnSpc>
              <a:spcBef>
                <a:spcPts val="0"/>
              </a:spcBef>
              <a:buNone/>
              <a:defRPr sz="32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2019</a:t>
            </a:r>
            <a:endParaRPr lang="sk-SK" noProof="0" dirty="0"/>
          </a:p>
        </p:txBody>
      </p:sp>
      <p:sp>
        <p:nvSpPr>
          <p:cNvPr id="45" name="Text Placeholder 3">
            <a:extLst>
              <a:ext uri="{FF2B5EF4-FFF2-40B4-BE49-F238E27FC236}">
                <a16:creationId xmlns:a16="http://schemas.microsoft.com/office/drawing/2014/main" id="{36249FCC-797A-4959-A6A0-EF3A0B85B7A7}"/>
              </a:ext>
            </a:extLst>
          </p:cNvPr>
          <p:cNvSpPr>
            <a:spLocks noGrp="1"/>
          </p:cNvSpPr>
          <p:nvPr>
            <p:ph type="body" sz="quarter" idx="21" hasCustomPrompt="1"/>
          </p:nvPr>
        </p:nvSpPr>
        <p:spPr>
          <a:xfrm>
            <a:off x="1531620" y="4500882"/>
            <a:ext cx="3040380"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a:t>
            </a:r>
            <a:r>
              <a:rPr lang="en-US" noProof="0" dirty="0" err="1"/>
              <a:t>quis</a:t>
            </a:r>
            <a:r>
              <a:rPr lang="en-US" noProof="0" dirty="0"/>
              <a:t> </a:t>
            </a:r>
            <a:r>
              <a:rPr lang="en-US" noProof="0" dirty="0" err="1"/>
              <a:t>ur</a:t>
            </a:r>
            <a:r>
              <a:rPr lang="en-US" noProof="0" dirty="0"/>
              <a:t>.</a:t>
            </a:r>
          </a:p>
        </p:txBody>
      </p:sp>
    </p:spTree>
    <p:extLst>
      <p:ext uri="{BB962C8B-B14F-4D97-AF65-F5344CB8AC3E}">
        <p14:creationId xmlns:p14="http://schemas.microsoft.com/office/powerpoint/2010/main" val="1916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6" presetClass="emph" presetSubtype="0" accel="50000" decel="48000" autoRev="1" fill="hold" nodeType="withEffect">
                                  <p:stCondLst>
                                    <p:cond delay="1500"/>
                                  </p:stCondLst>
                                  <p:childTnLst>
                                    <p:animScale>
                                      <p:cBhvr>
                                        <p:cTn id="9" dur="500" fill="hold"/>
                                        <p:tgtEl>
                                          <p:spTgt spid="18"/>
                                        </p:tgtEl>
                                      </p:cBhvr>
                                      <p:by x="120000" y="120000"/>
                                    </p:animScale>
                                  </p:childTnLst>
                                </p:cTn>
                              </p:par>
                              <p:par>
                                <p:cTn id="10" presetID="22" presetClass="entr" presetSubtype="4" fill="hold" grpId="0" nodeType="withEffect">
                                  <p:stCondLst>
                                    <p:cond delay="175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6" presetClass="emph" presetSubtype="0" accel="50000" decel="46000" autoRev="1" fill="hold" grpId="1" nodeType="withEffect">
                                  <p:stCondLst>
                                    <p:cond delay="1750"/>
                                  </p:stCondLst>
                                  <p:childTnLst>
                                    <p:animScale>
                                      <p:cBhvr>
                                        <p:cTn id="14" dur="500" fill="hold"/>
                                        <p:tgtEl>
                                          <p:spTgt spid="31"/>
                                        </p:tgtEl>
                                      </p:cBhvr>
                                      <p:by x="120000" y="120000"/>
                                    </p:animScale>
                                  </p:childTnLst>
                                </p:cTn>
                              </p:par>
                              <p:par>
                                <p:cTn id="15" presetID="22" presetClass="entr" presetSubtype="8" fill="hold" grpId="0" nodeType="withEffect">
                                  <p:stCondLst>
                                    <p:cond delay="175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par>
                                <p:cTn id="18" presetID="6" presetClass="emph" presetSubtype="0" accel="50000" decel="50000" autoRev="1" fill="hold" grpId="1" nodeType="withEffect">
                                  <p:stCondLst>
                                    <p:cond delay="1750"/>
                                  </p:stCondLst>
                                  <p:childTnLst>
                                    <p:animScale>
                                      <p:cBhvr>
                                        <p:cTn id="19" dur="500" fill="hold"/>
                                        <p:tgtEl>
                                          <p:spTgt spid="34"/>
                                        </p:tgtEl>
                                      </p:cBhvr>
                                      <p:by x="120000" y="120000"/>
                                    </p:animScale>
                                  </p:childTnLst>
                                </p:cTn>
                              </p:par>
                              <p:par>
                                <p:cTn id="20" presetID="22" presetClass="entr" presetSubtype="8" fill="hold" nodeType="withEffect">
                                  <p:stCondLst>
                                    <p:cond delay="1750"/>
                                  </p:stCondLst>
                                  <p:childTnLst>
                                    <p:set>
                                      <p:cBhvr>
                                        <p:cTn id="21" dur="1" fill="hold">
                                          <p:stCondLst>
                                            <p:cond delay="0"/>
                                          </p:stCondLst>
                                        </p:cTn>
                                        <p:tgtEl>
                                          <p:spTgt spid="35"/>
                                        </p:tgtEl>
                                        <p:attrNameLst>
                                          <p:attrName>style.visibility</p:attrName>
                                        </p:attrNameLst>
                                      </p:cBhvr>
                                      <p:to>
                                        <p:strVal val="visible"/>
                                      </p:to>
                                    </p:set>
                                    <p:animEffect transition="in" filter="wipe(left)">
                                      <p:cBhvr>
                                        <p:cTn id="22" dur="500"/>
                                        <p:tgtEl>
                                          <p:spTgt spid="35"/>
                                        </p:tgtEl>
                                      </p:cBhvr>
                                    </p:animEffect>
                                  </p:childTnLst>
                                </p:cTn>
                              </p:par>
                              <p:par>
                                <p:cTn id="23" presetID="22" presetClass="entr" presetSubtype="8" fill="hold" grpId="0" nodeType="withEffect">
                                  <p:stCondLst>
                                    <p:cond delay="225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par>
                                <p:cTn id="26" presetID="6" presetClass="emph" presetSubtype="0" accel="50000" decel="50000" autoRev="1" fill="hold" grpId="1" nodeType="withEffect">
                                  <p:stCondLst>
                                    <p:cond delay="2250"/>
                                  </p:stCondLst>
                                  <p:childTnLst>
                                    <p:animScale>
                                      <p:cBhvr>
                                        <p:cTn id="27" dur="500" fill="hold"/>
                                        <p:tgtEl>
                                          <p:spTgt spid="44"/>
                                        </p:tgtEl>
                                      </p:cBhvr>
                                      <p:by x="120000" y="120000"/>
                                    </p:animScale>
                                  </p:childTnLst>
                                </p:cTn>
                              </p:par>
                              <p:par>
                                <p:cTn id="28" presetID="22" presetClass="entr" presetSubtype="4" fill="hold" grpId="0" nodeType="withEffect">
                                  <p:stCondLst>
                                    <p:cond delay="250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34" grpId="0"/>
      <p:bldP spid="34" grpId="1"/>
      <p:bldP spid="44" grpId="0">
        <p:tmplLst>
          <p:tmpl>
            <p:tnLst>
              <p:par>
                <p:cTn presetID="22" presetClass="entr" presetSubtype="8" fill="hold" nodeType="withEffect">
                  <p:stCondLst>
                    <p:cond delay="22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4" grpId="1">
        <p:tmplLst>
          <p:tmpl>
            <p:tnLst>
              <p:par>
                <p:cTn presetID="6" presetClass="emph" presetSubtype="0" accel="50000" decel="50000" autoRev="1" fill="hold" nodeType="withEffect">
                  <p:stCondLst>
                    <p:cond delay="2250"/>
                  </p:stCondLst>
                  <p:childTnLst>
                    <p:animScale>
                      <p:cBhvr>
                        <p:cTn dur="500" fill="hold"/>
                        <p:tgtEl>
                          <p:spTgt spid="44"/>
                        </p:tgtEl>
                      </p:cBhvr>
                      <p:by x="120000" y="120000"/>
                    </p:animScale>
                  </p:childTnLst>
                </p:cTn>
              </p:par>
            </p:tnLst>
          </p:tmpl>
        </p:tmplLst>
      </p:bldP>
      <p:bldP spid="45" grpId="0">
        <p:tmplLst>
          <p:tmpl>
            <p:tnLst>
              <p:par>
                <p:cTn presetID="22" presetClass="entr" presetSubtype="4" fill="hold" nodeType="withEffect">
                  <p:stCondLst>
                    <p:cond delay="2500"/>
                  </p:stCondLst>
                  <p:childTnLst>
                    <p:set>
                      <p:cBhvr>
                        <p:cTn dur="1" fill="hold">
                          <p:stCondLst>
                            <p:cond delay="0"/>
                          </p:stCondLst>
                        </p:cTn>
                        <p:tgtEl>
                          <p:spTgt spid="45"/>
                        </p:tgtEl>
                        <p:attrNameLst>
                          <p:attrName>style.visibility</p:attrName>
                        </p:attrNameLst>
                      </p:cBhvr>
                      <p:to>
                        <p:strVal val="visible"/>
                      </p:to>
                    </p:set>
                    <p:animEffect transition="in" filter="wipe(down)">
                      <p:cBhvr>
                        <p:cTn dur="500"/>
                        <p:tgtEl>
                          <p:spTgt spid="45"/>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Galeria Slide - Obrazok 1">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B5BF3DEC-C720-4523-8382-E87285213CBB}"/>
              </a:ext>
            </a:extLst>
          </p:cNvPr>
          <p:cNvSpPr>
            <a:spLocks noGrp="1"/>
          </p:cNvSpPr>
          <p:nvPr>
            <p:ph type="pic" sz="quarter" idx="25" hasCustomPrompt="1"/>
          </p:nvPr>
        </p:nvSpPr>
        <p:spPr>
          <a:xfrm>
            <a:off x="6096000" y="965675"/>
            <a:ext cx="4571999" cy="5892323"/>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pic>
        <p:nvPicPr>
          <p:cNvPr id="10" name="Grafický objekt 9">
            <a:extLst>
              <a:ext uri="{FF2B5EF4-FFF2-40B4-BE49-F238E27FC236}">
                <a16:creationId xmlns:a16="http://schemas.microsoft.com/office/drawing/2014/main" id="{3E7CCFBD-7CC0-4427-AD8A-769BFE6AE91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1" name="Text Placeholder 3">
            <a:extLst>
              <a:ext uri="{FF2B5EF4-FFF2-40B4-BE49-F238E27FC236}">
                <a16:creationId xmlns:a16="http://schemas.microsoft.com/office/drawing/2014/main" id="{45DC3457-E505-460C-A933-C41A30F6A356}"/>
              </a:ext>
            </a:extLst>
          </p:cNvPr>
          <p:cNvSpPr>
            <a:spLocks noGrp="1"/>
          </p:cNvSpPr>
          <p:nvPr>
            <p:ph type="body" sz="quarter" idx="21" hasCustomPrompt="1"/>
          </p:nvPr>
        </p:nvSpPr>
        <p:spPr>
          <a:xfrm>
            <a:off x="1531620" y="3724500"/>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a:t>
            </a:r>
          </a:p>
          <a:p>
            <a:pPr lvl="0"/>
            <a:r>
              <a:rPr lang="en-US" noProof="0" dirty="0"/>
              <a:t>Nunc viverra imperdiet enim. Fusce est. Vivamus a </a:t>
            </a:r>
            <a:r>
              <a:rPr lang="en-US" noProof="0" dirty="0" err="1"/>
              <a:t>tellus</a:t>
            </a:r>
            <a:r>
              <a:rPr lang="en-US" noProof="0" dirty="0"/>
              <a:t>.</a:t>
            </a:r>
          </a:p>
        </p:txBody>
      </p:sp>
      <p:cxnSp>
        <p:nvCxnSpPr>
          <p:cNvPr id="12" name="Straight Connector 12">
            <a:extLst>
              <a:ext uri="{FF2B5EF4-FFF2-40B4-BE49-F238E27FC236}">
                <a16:creationId xmlns:a16="http://schemas.microsoft.com/office/drawing/2014/main" id="{69991863-E787-4D35-BC8A-53D66095A07D}"/>
              </a:ext>
            </a:extLst>
          </p:cNvPr>
          <p:cNvCxnSpPr/>
          <p:nvPr userDrawn="1"/>
        </p:nvCxnSpPr>
        <p:spPr>
          <a:xfrm>
            <a:off x="1531620" y="3248330"/>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Placeholder 1">
            <a:extLst>
              <a:ext uri="{FF2B5EF4-FFF2-40B4-BE49-F238E27FC236}">
                <a16:creationId xmlns:a16="http://schemas.microsoft.com/office/drawing/2014/main" id="{02A35C75-8A50-470C-B299-9407DF4A0CF5}"/>
              </a:ext>
            </a:extLst>
          </p:cNvPr>
          <p:cNvSpPr>
            <a:spLocks noGrp="1"/>
          </p:cNvSpPr>
          <p:nvPr>
            <p:ph type="title" hasCustomPrompt="1"/>
          </p:nvPr>
        </p:nvSpPr>
        <p:spPr>
          <a:xfrm>
            <a:off x="1524001" y="1985240"/>
            <a:ext cx="2985391" cy="1102123"/>
          </a:xfrm>
          <a:prstGeom prst="rect">
            <a:avLst/>
          </a:prstGeom>
        </p:spPr>
        <p:txBody>
          <a:bodyPr vert="horz" lIns="0" tIns="0" rIns="0" bIns="0" rtlCol="0" anchor="t">
            <a:normAutofit/>
          </a:bodyPr>
          <a:lstStyle>
            <a:lvl1pPr>
              <a:defRPr sz="2800">
                <a:latin typeface="+mn-lt"/>
              </a:defRPr>
            </a:lvl1pPr>
          </a:lstStyle>
          <a:p>
            <a:r>
              <a:rPr lang="en-US" dirty="0" err="1"/>
              <a:t>Galéria</a:t>
            </a:r>
            <a:r>
              <a:rPr lang="en-US" dirty="0"/>
              <a:t> </a:t>
            </a:r>
            <a:br>
              <a:rPr lang="en-US" dirty="0"/>
            </a:br>
            <a:r>
              <a:rPr lang="en-US" dirty="0" err="1"/>
              <a:t>obrázkov</a:t>
            </a:r>
            <a:r>
              <a:rPr lang="en-US" dirty="0"/>
              <a:t> 1</a:t>
            </a:r>
          </a:p>
        </p:txBody>
      </p:sp>
      <p:sp>
        <p:nvSpPr>
          <p:cNvPr id="14" name="Text Placeholder 3">
            <a:extLst>
              <a:ext uri="{FF2B5EF4-FFF2-40B4-BE49-F238E27FC236}">
                <a16:creationId xmlns:a16="http://schemas.microsoft.com/office/drawing/2014/main" id="{9E97EEAC-EA48-4522-82D4-BDE684942B9A}"/>
              </a:ext>
            </a:extLst>
          </p:cNvPr>
          <p:cNvSpPr>
            <a:spLocks noGrp="1"/>
          </p:cNvSpPr>
          <p:nvPr>
            <p:ph type="body" sz="quarter" idx="22" hasCustomPrompt="1"/>
          </p:nvPr>
        </p:nvSpPr>
        <p:spPr>
          <a:xfrm>
            <a:off x="1538402" y="3386426"/>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pic>
        <p:nvPicPr>
          <p:cNvPr id="15" name="Grafický objekt 14">
            <a:extLst>
              <a:ext uri="{FF2B5EF4-FFF2-40B4-BE49-F238E27FC236}">
                <a16:creationId xmlns:a16="http://schemas.microsoft.com/office/drawing/2014/main" id="{A4C434E7-CC2C-48E6-80C4-E14F0DF2B4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Tree>
    <p:extLst>
      <p:ext uri="{BB962C8B-B14F-4D97-AF65-F5344CB8AC3E}">
        <p14:creationId xmlns:p14="http://schemas.microsoft.com/office/powerpoint/2010/main" val="228162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75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6" presetClass="emph" presetSubtype="0" accel="50000" decel="46000" autoRev="1" fill="hold" grpId="1" nodeType="withEffect">
                                  <p:stCondLst>
                                    <p:cond delay="1750"/>
                                  </p:stCondLst>
                                  <p:childTnLst>
                                    <p:animScale>
                                      <p:cBhvr>
                                        <p:cTn id="9" dur="500" fill="hold"/>
                                        <p:tgtEl>
                                          <p:spTgt spid="9"/>
                                        </p:tgtEl>
                                      </p:cBhvr>
                                      <p:by x="120000" y="120000"/>
                                    </p:animScale>
                                  </p:childTnLst>
                                </p:cTn>
                              </p:par>
                              <p:par>
                                <p:cTn id="10" presetID="2" presetClass="entr" presetSubtype="1" decel="100000" fill="hold" nodeType="withEffect">
                                  <p:stCondLst>
                                    <p:cond delay="2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ppt_x"/>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4" decel="100000" fill="hold" grpId="0" nodeType="withEffect">
                                  <p:stCondLst>
                                    <p:cond delay="125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25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750" fill="hold"/>
                                        <p:tgtEl>
                                          <p:spTgt spid="11"/>
                                        </p:tgtEl>
                                        <p:attrNameLst>
                                          <p:attrName>ppt_x</p:attrName>
                                        </p:attrNameLst>
                                      </p:cBhvr>
                                      <p:tavLst>
                                        <p:tav tm="0">
                                          <p:val>
                                            <p:strVal val="#ppt_x"/>
                                          </p:val>
                                        </p:tav>
                                        <p:tav tm="100000">
                                          <p:val>
                                            <p:strVal val="#ppt_x"/>
                                          </p:val>
                                        </p:tav>
                                      </p:tavLst>
                                    </p:anim>
                                    <p:anim calcmode="lin" valueType="num">
                                      <p:cBhvr additive="base">
                                        <p:cTn id="21" dur="750" fill="hold"/>
                                        <p:tgtEl>
                                          <p:spTgt spid="11"/>
                                        </p:tgtEl>
                                        <p:attrNameLst>
                                          <p:attrName>ppt_y</p:attrName>
                                        </p:attrNameLst>
                                      </p:cBhvr>
                                      <p:tavLst>
                                        <p:tav tm="0">
                                          <p:val>
                                            <p:strVal val="1+#ppt_h/2"/>
                                          </p:val>
                                        </p:tav>
                                        <p:tav tm="100000">
                                          <p:val>
                                            <p:strVal val="#ppt_y"/>
                                          </p:val>
                                        </p:tav>
                                      </p:tavLst>
                                    </p:anim>
                                  </p:childTnLst>
                                </p:cTn>
                              </p:par>
                              <p:par>
                                <p:cTn id="22" presetID="22" presetClass="entr" presetSubtype="8" fill="hold" nodeType="withEffect">
                                  <p:stCondLst>
                                    <p:cond delay="225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225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par>
                                <p:cTn id="28" presetID="22" presetClass="entr" presetSubtype="8" fill="hold" nodeType="withEffect">
                                  <p:stCondLst>
                                    <p:cond delay="350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p:tmplLst>
          <p:tmpl>
            <p:tnLst>
              <p:par>
                <p:cTn presetID="2" presetClass="entr" presetSubtype="4" decel="100000" fill="hold" nodeType="withEffect">
                  <p:stCondLst>
                    <p:cond delay="250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3" grpId="0"/>
      <p:bldP spid="14" grpId="0" build="p">
        <p:tmplLst>
          <p:tmpl lvl="1">
            <p:tnLst>
              <p:par>
                <p:cTn presetID="22" presetClass="entr" presetSubtype="8" fill="hold" nodeType="withEffect">
                  <p:stCondLst>
                    <p:cond delay="225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Galeria + Text Slide - Obrazok 1">
    <p:spTree>
      <p:nvGrpSpPr>
        <p:cNvPr id="1" name=""/>
        <p:cNvGrpSpPr/>
        <p:nvPr/>
      </p:nvGrpSpPr>
      <p:grpSpPr>
        <a:xfrm>
          <a:off x="0" y="0"/>
          <a:ext cx="0" cy="0"/>
          <a:chOff x="0" y="0"/>
          <a:chExt cx="0" cy="0"/>
        </a:xfrm>
      </p:grpSpPr>
      <p:sp>
        <p:nvSpPr>
          <p:cNvPr id="9" name="Picture Placeholder 14">
            <a:extLst>
              <a:ext uri="{FF2B5EF4-FFF2-40B4-BE49-F238E27FC236}">
                <a16:creationId xmlns:a16="http://schemas.microsoft.com/office/drawing/2014/main" id="{B5BF3DEC-C720-4523-8382-E87285213CBB}"/>
              </a:ext>
            </a:extLst>
          </p:cNvPr>
          <p:cNvSpPr>
            <a:spLocks noGrp="1"/>
          </p:cNvSpPr>
          <p:nvPr>
            <p:ph type="pic" sz="quarter" idx="25" hasCustomPrompt="1"/>
          </p:nvPr>
        </p:nvSpPr>
        <p:spPr>
          <a:xfrm>
            <a:off x="1517515" y="2281733"/>
            <a:ext cx="3054484" cy="4576266"/>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pic>
        <p:nvPicPr>
          <p:cNvPr id="10" name="Grafický objekt 9">
            <a:extLst>
              <a:ext uri="{FF2B5EF4-FFF2-40B4-BE49-F238E27FC236}">
                <a16:creationId xmlns:a16="http://schemas.microsoft.com/office/drawing/2014/main" id="{3E7CCFBD-7CC0-4427-AD8A-769BFE6AE91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1" name="Text Placeholder 3">
            <a:extLst>
              <a:ext uri="{FF2B5EF4-FFF2-40B4-BE49-F238E27FC236}">
                <a16:creationId xmlns:a16="http://schemas.microsoft.com/office/drawing/2014/main" id="{45DC3457-E505-460C-A933-C41A30F6A356}"/>
              </a:ext>
            </a:extLst>
          </p:cNvPr>
          <p:cNvSpPr>
            <a:spLocks noGrp="1"/>
          </p:cNvSpPr>
          <p:nvPr>
            <p:ph type="body" sz="quarter" idx="21" hasCustomPrompt="1"/>
          </p:nvPr>
        </p:nvSpPr>
        <p:spPr>
          <a:xfrm>
            <a:off x="6113092" y="4480999"/>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a:t>
            </a:r>
          </a:p>
        </p:txBody>
      </p:sp>
      <p:cxnSp>
        <p:nvCxnSpPr>
          <p:cNvPr id="12" name="Straight Connector 12">
            <a:extLst>
              <a:ext uri="{FF2B5EF4-FFF2-40B4-BE49-F238E27FC236}">
                <a16:creationId xmlns:a16="http://schemas.microsoft.com/office/drawing/2014/main" id="{69991863-E787-4D35-BC8A-53D66095A07D}"/>
              </a:ext>
            </a:extLst>
          </p:cNvPr>
          <p:cNvCxnSpPr/>
          <p:nvPr userDrawn="1"/>
        </p:nvCxnSpPr>
        <p:spPr>
          <a:xfrm>
            <a:off x="6113092" y="4004829"/>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3">
            <a:extLst>
              <a:ext uri="{FF2B5EF4-FFF2-40B4-BE49-F238E27FC236}">
                <a16:creationId xmlns:a16="http://schemas.microsoft.com/office/drawing/2014/main" id="{9E97EEAC-EA48-4522-82D4-BDE684942B9A}"/>
              </a:ext>
            </a:extLst>
          </p:cNvPr>
          <p:cNvSpPr>
            <a:spLocks noGrp="1"/>
          </p:cNvSpPr>
          <p:nvPr>
            <p:ph type="body" sz="quarter" idx="22" hasCustomPrompt="1"/>
          </p:nvPr>
        </p:nvSpPr>
        <p:spPr>
          <a:xfrm>
            <a:off x="6119874" y="4142925"/>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16" name="Text Placeholder 3">
            <a:extLst>
              <a:ext uri="{FF2B5EF4-FFF2-40B4-BE49-F238E27FC236}">
                <a16:creationId xmlns:a16="http://schemas.microsoft.com/office/drawing/2014/main" id="{B639C5F0-2686-4840-8F57-F8D0D29F2BA8}"/>
              </a:ext>
            </a:extLst>
          </p:cNvPr>
          <p:cNvSpPr>
            <a:spLocks noGrp="1"/>
          </p:cNvSpPr>
          <p:nvPr>
            <p:ph type="body" sz="quarter" idx="26" hasCustomPrompt="1"/>
          </p:nvPr>
        </p:nvSpPr>
        <p:spPr>
          <a:xfrm>
            <a:off x="9171402" y="4480999"/>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a:t>
            </a:r>
          </a:p>
        </p:txBody>
      </p:sp>
      <p:cxnSp>
        <p:nvCxnSpPr>
          <p:cNvPr id="17" name="Straight Connector 12">
            <a:extLst>
              <a:ext uri="{FF2B5EF4-FFF2-40B4-BE49-F238E27FC236}">
                <a16:creationId xmlns:a16="http://schemas.microsoft.com/office/drawing/2014/main" id="{CE0168C6-E8B4-458B-B8E3-D644CA9C79C9}"/>
              </a:ext>
            </a:extLst>
          </p:cNvPr>
          <p:cNvCxnSpPr/>
          <p:nvPr userDrawn="1"/>
        </p:nvCxnSpPr>
        <p:spPr>
          <a:xfrm>
            <a:off x="9171402" y="4004829"/>
            <a:ext cx="793212"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03B6430B-5DA6-42B0-B3E1-C76D0E8B7430}"/>
              </a:ext>
            </a:extLst>
          </p:cNvPr>
          <p:cNvSpPr>
            <a:spLocks noGrp="1"/>
          </p:cNvSpPr>
          <p:nvPr>
            <p:ph type="body" sz="quarter" idx="27" hasCustomPrompt="1"/>
          </p:nvPr>
        </p:nvSpPr>
        <p:spPr>
          <a:xfrm>
            <a:off x="9178184" y="4142925"/>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
        <p:nvSpPr>
          <p:cNvPr id="19" name="Text Placeholder 3">
            <a:extLst>
              <a:ext uri="{FF2B5EF4-FFF2-40B4-BE49-F238E27FC236}">
                <a16:creationId xmlns:a16="http://schemas.microsoft.com/office/drawing/2014/main" id="{3D4E689E-5ED6-440E-9CF6-D7723D286F9D}"/>
              </a:ext>
            </a:extLst>
          </p:cNvPr>
          <p:cNvSpPr>
            <a:spLocks noGrp="1"/>
          </p:cNvSpPr>
          <p:nvPr>
            <p:ph type="body" sz="quarter" idx="28" hasCustomPrompt="1"/>
          </p:nvPr>
        </p:nvSpPr>
        <p:spPr>
          <a:xfrm>
            <a:off x="9161689" y="1283753"/>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a:t>
            </a:r>
          </a:p>
        </p:txBody>
      </p:sp>
      <p:cxnSp>
        <p:nvCxnSpPr>
          <p:cNvPr id="20" name="Straight Connector 12">
            <a:extLst>
              <a:ext uri="{FF2B5EF4-FFF2-40B4-BE49-F238E27FC236}">
                <a16:creationId xmlns:a16="http://schemas.microsoft.com/office/drawing/2014/main" id="{0CB3AED4-0C80-43AE-988B-AD2996ADB2F8}"/>
              </a:ext>
            </a:extLst>
          </p:cNvPr>
          <p:cNvCxnSpPr/>
          <p:nvPr userDrawn="1"/>
        </p:nvCxnSpPr>
        <p:spPr>
          <a:xfrm>
            <a:off x="9161689" y="807583"/>
            <a:ext cx="79321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A234FA33-114C-407E-BF62-1FEFD8D16EA1}"/>
              </a:ext>
            </a:extLst>
          </p:cNvPr>
          <p:cNvSpPr>
            <a:spLocks noGrp="1"/>
          </p:cNvSpPr>
          <p:nvPr>
            <p:ph type="body" sz="quarter" idx="29" hasCustomPrompt="1"/>
          </p:nvPr>
        </p:nvSpPr>
        <p:spPr>
          <a:xfrm>
            <a:off x="9168471" y="945679"/>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22" name="Text Placeholder 3">
            <a:extLst>
              <a:ext uri="{FF2B5EF4-FFF2-40B4-BE49-F238E27FC236}">
                <a16:creationId xmlns:a16="http://schemas.microsoft.com/office/drawing/2014/main" id="{5A5920FA-95CA-4516-A158-EBF9FFAD1073}"/>
              </a:ext>
            </a:extLst>
          </p:cNvPr>
          <p:cNvSpPr>
            <a:spLocks noGrp="1"/>
          </p:cNvSpPr>
          <p:nvPr>
            <p:ph type="body" sz="quarter" idx="30" hasCustomPrompt="1"/>
          </p:nvPr>
        </p:nvSpPr>
        <p:spPr>
          <a:xfrm>
            <a:off x="6108997" y="1272862"/>
            <a:ext cx="2650647" cy="1690335"/>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Tx/>
              <a:buNone/>
              <a:tabLst/>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marL="0" marR="0" lvl="0" indent="0" algn="l" defTabSz="914400" rtl="0" eaLnBrk="1" fontAlgn="auto" latinLnBrk="0" hangingPunct="1">
              <a:lnSpc>
                <a:spcPct val="120000"/>
              </a:lnSpc>
              <a:spcBef>
                <a:spcPts val="1200"/>
              </a:spcBef>
              <a:spcAft>
                <a:spcPts val="0"/>
              </a:spcAft>
              <a:buClrTx/>
              <a:buSzTx/>
              <a:buFontTx/>
              <a:buNone/>
              <a:tabLst/>
              <a:defRPr/>
            </a:pPr>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a:t>
            </a:r>
          </a:p>
          <a:p>
            <a:pPr marL="0" marR="0" lvl="0" indent="0" algn="l" defTabSz="914400" rtl="0" eaLnBrk="1" fontAlgn="auto" latinLnBrk="0" hangingPunct="1">
              <a:lnSpc>
                <a:spcPct val="120000"/>
              </a:lnSpc>
              <a:spcBef>
                <a:spcPts val="1200"/>
              </a:spcBef>
              <a:spcAft>
                <a:spcPts val="0"/>
              </a:spcAft>
              <a:buClrTx/>
              <a:buSzTx/>
              <a:buFontTx/>
              <a:buNone/>
              <a:tabLst/>
              <a:defRPr/>
            </a:pPr>
            <a:r>
              <a:rPr lang="en-US" noProof="0" dirty="0"/>
              <a:t> 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23" name="Straight Connector 12">
            <a:extLst>
              <a:ext uri="{FF2B5EF4-FFF2-40B4-BE49-F238E27FC236}">
                <a16:creationId xmlns:a16="http://schemas.microsoft.com/office/drawing/2014/main" id="{2F0793C1-7B07-44D5-9A09-D871E4CF85C1}"/>
              </a:ext>
            </a:extLst>
          </p:cNvPr>
          <p:cNvCxnSpPr/>
          <p:nvPr userDrawn="1"/>
        </p:nvCxnSpPr>
        <p:spPr>
          <a:xfrm>
            <a:off x="6108997" y="796692"/>
            <a:ext cx="7932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3">
            <a:extLst>
              <a:ext uri="{FF2B5EF4-FFF2-40B4-BE49-F238E27FC236}">
                <a16:creationId xmlns:a16="http://schemas.microsoft.com/office/drawing/2014/main" id="{EA72FD74-1598-4D1B-A4A4-98B64B0AE22B}"/>
              </a:ext>
            </a:extLst>
          </p:cNvPr>
          <p:cNvSpPr>
            <a:spLocks noGrp="1"/>
          </p:cNvSpPr>
          <p:nvPr>
            <p:ph type="body" sz="quarter" idx="31" hasCustomPrompt="1"/>
          </p:nvPr>
        </p:nvSpPr>
        <p:spPr>
          <a:xfrm>
            <a:off x="6115779" y="934788"/>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Tree>
    <p:extLst>
      <p:ext uri="{BB962C8B-B14F-4D97-AF65-F5344CB8AC3E}">
        <p14:creationId xmlns:p14="http://schemas.microsoft.com/office/powerpoint/2010/main" val="400064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75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6" presetClass="emph" presetSubtype="0" accel="50000" decel="46000" autoRev="1" fill="hold" grpId="1" nodeType="withEffect">
                                  <p:stCondLst>
                                    <p:cond delay="1750"/>
                                  </p:stCondLst>
                                  <p:childTnLst>
                                    <p:animScale>
                                      <p:cBhvr>
                                        <p:cTn id="9" dur="500" fill="hold"/>
                                        <p:tgtEl>
                                          <p:spTgt spid="9"/>
                                        </p:tgtEl>
                                      </p:cBhvr>
                                      <p:by x="120000" y="120000"/>
                                    </p:animScale>
                                  </p:childTnLst>
                                </p:cTn>
                              </p:par>
                              <p:par>
                                <p:cTn id="10" presetID="2" presetClass="entr" presetSubtype="1" decel="100000" fill="hold" nodeType="withEffect">
                                  <p:stCondLst>
                                    <p:cond delay="200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ppt_x"/>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22" presetClass="entr" presetSubtype="8" fill="hold" nodeType="withEffect">
                                  <p:stCondLst>
                                    <p:cond delay="300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22" presetClass="entr" presetSubtype="8" fill="hold" nodeType="withEffect">
                                  <p:stCondLst>
                                    <p:cond delay="330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par>
                                <p:cTn id="20" presetID="22" presetClass="entr" presetSubtype="8" fill="hold" nodeType="withEffect">
                                  <p:stCondLst>
                                    <p:cond delay="36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nodeType="withEffect">
                                  <p:stCondLst>
                                    <p:cond delay="40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grpId="0" nodeType="withEffect">
                                  <p:stCondLst>
                                    <p:cond delay="250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par>
                                <p:cTn id="29" presetID="22" presetClass="entr" presetSubtype="8" fill="hold" grpId="0" nodeType="withEffect">
                                  <p:stCondLst>
                                    <p:cond delay="270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par>
                                <p:cTn id="32" presetID="22" presetClass="entr" presetSubtype="8" fill="hold" grpId="0" nodeType="withEffect">
                                  <p:stCondLst>
                                    <p:cond delay="290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320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42" presetClass="entr" presetSubtype="0" fill="hold" grpId="0" nodeType="withEffect">
                                  <p:stCondLst>
                                    <p:cond delay="350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anim calcmode="lin" valueType="num">
                                      <p:cBhvr>
                                        <p:cTn id="41" dur="500" fill="hold"/>
                                        <p:tgtEl>
                                          <p:spTgt spid="22"/>
                                        </p:tgtEl>
                                        <p:attrNameLst>
                                          <p:attrName>ppt_x</p:attrName>
                                        </p:attrNameLst>
                                      </p:cBhvr>
                                      <p:tavLst>
                                        <p:tav tm="0">
                                          <p:val>
                                            <p:strVal val="#ppt_x"/>
                                          </p:val>
                                        </p:tav>
                                        <p:tav tm="100000">
                                          <p:val>
                                            <p:strVal val="#ppt_x"/>
                                          </p:val>
                                        </p:tav>
                                      </p:tavLst>
                                    </p:anim>
                                    <p:anim calcmode="lin" valueType="num">
                                      <p:cBhvr>
                                        <p:cTn id="42" dur="500" fill="hold"/>
                                        <p:tgtEl>
                                          <p:spTgt spid="2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380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anim calcmode="lin" valueType="num">
                                      <p:cBhvr>
                                        <p:cTn id="46" dur="500" fill="hold"/>
                                        <p:tgtEl>
                                          <p:spTgt spid="19"/>
                                        </p:tgtEl>
                                        <p:attrNameLst>
                                          <p:attrName>ppt_x</p:attrName>
                                        </p:attrNameLst>
                                      </p:cBhvr>
                                      <p:tavLst>
                                        <p:tav tm="0">
                                          <p:val>
                                            <p:strVal val="#ppt_x"/>
                                          </p:val>
                                        </p:tav>
                                        <p:tav tm="100000">
                                          <p:val>
                                            <p:strVal val="#ppt_x"/>
                                          </p:val>
                                        </p:tav>
                                      </p:tavLst>
                                    </p:anim>
                                    <p:anim calcmode="lin" valueType="num">
                                      <p:cBhvr>
                                        <p:cTn id="47" dur="500" fill="hold"/>
                                        <p:tgtEl>
                                          <p:spTgt spid="1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400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500"/>
                                        <p:tgtEl>
                                          <p:spTgt spid="11"/>
                                        </p:tgtEl>
                                      </p:cBhvr>
                                    </p:animEffect>
                                    <p:anim calcmode="lin" valueType="num">
                                      <p:cBhvr>
                                        <p:cTn id="51" dur="500" fill="hold"/>
                                        <p:tgtEl>
                                          <p:spTgt spid="11"/>
                                        </p:tgtEl>
                                        <p:attrNameLst>
                                          <p:attrName>ppt_x</p:attrName>
                                        </p:attrNameLst>
                                      </p:cBhvr>
                                      <p:tavLst>
                                        <p:tav tm="0">
                                          <p:val>
                                            <p:strVal val="#ppt_x"/>
                                          </p:val>
                                        </p:tav>
                                        <p:tav tm="100000">
                                          <p:val>
                                            <p:strVal val="#ppt_x"/>
                                          </p:val>
                                        </p:tav>
                                      </p:tavLst>
                                    </p:anim>
                                    <p:anim calcmode="lin" valueType="num">
                                      <p:cBhvr>
                                        <p:cTn id="52" dur="500" fill="hold"/>
                                        <p:tgtEl>
                                          <p:spTgt spid="1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42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anim calcmode="lin" valueType="num">
                                      <p:cBhvr>
                                        <p:cTn id="56" dur="500" fill="hold"/>
                                        <p:tgtEl>
                                          <p:spTgt spid="16"/>
                                        </p:tgtEl>
                                        <p:attrNameLst>
                                          <p:attrName>ppt_x</p:attrName>
                                        </p:attrNameLst>
                                      </p:cBhvr>
                                      <p:tavLst>
                                        <p:tav tm="0">
                                          <p:val>
                                            <p:strVal val="#ppt_x"/>
                                          </p:val>
                                        </p:tav>
                                        <p:tav tm="100000">
                                          <p:val>
                                            <p:strVal val="#ppt_x"/>
                                          </p:val>
                                        </p:tav>
                                      </p:tavLst>
                                    </p:anim>
                                    <p:anim calcmode="lin" valueType="num">
                                      <p:cBhvr>
                                        <p:cTn id="57"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p:tmplLst>
          <p:tmpl>
            <p:tnLst>
              <p:par>
                <p:cTn presetID="42" presetClass="entr" presetSubtype="0" fill="hold" nodeType="withEffect">
                  <p:stCondLst>
                    <p:cond delay="40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4" grpId="0">
        <p:tmplLst>
          <p:tmpl>
            <p:tnLst>
              <p:par>
                <p:cTn presetID="22" presetClass="entr" presetSubtype="8" fill="hold" nodeType="withEffect">
                  <p:stCondLst>
                    <p:cond delay="2900"/>
                  </p:stCondLst>
                  <p:childTnLst>
                    <p:set>
                      <p:cBhvr>
                        <p:cTn dur="1" fill="hold">
                          <p:stCondLst>
                            <p:cond delay="0"/>
                          </p:stCondLst>
                        </p:cTn>
                        <p:tgtEl>
                          <p:spTgt spid="14"/>
                        </p:tgtEl>
                        <p:attrNameLst>
                          <p:attrName>style.visibility</p:attrName>
                        </p:attrNameLst>
                      </p:cBhvr>
                      <p:to>
                        <p:strVal val="visible"/>
                      </p:to>
                    </p:set>
                    <p:animEffect transition="in" filter="wipe(left)">
                      <p:cBhvr>
                        <p:cTn dur="500"/>
                        <p:tgtEl>
                          <p:spTgt spid="14"/>
                        </p:tgtEl>
                      </p:cBhvr>
                    </p:animEffect>
                  </p:childTnLst>
                </p:cTn>
              </p:par>
            </p:tnLst>
          </p:tmpl>
        </p:tmplLst>
      </p:bldP>
      <p:bldP spid="16" grpId="0">
        <p:tmplLst>
          <p:tmpl>
            <p:tnLst>
              <p:par>
                <p:cTn presetID="42" presetClass="entr" presetSubtype="0" fill="hold" nodeType="withEffect">
                  <p:stCondLst>
                    <p:cond delay="420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anim calcmode="lin" valueType="num">
                      <p:cBhvr>
                        <p:cTn dur="500" fill="hold"/>
                        <p:tgtEl>
                          <p:spTgt spid="16"/>
                        </p:tgtEl>
                        <p:attrNameLst>
                          <p:attrName>ppt_x</p:attrName>
                        </p:attrNameLst>
                      </p:cBhvr>
                      <p:tavLst>
                        <p:tav tm="0">
                          <p:val>
                            <p:strVal val="#ppt_x"/>
                          </p:val>
                        </p:tav>
                        <p:tav tm="100000">
                          <p:val>
                            <p:strVal val="#ppt_x"/>
                          </p:val>
                        </p:tav>
                      </p:tavLst>
                    </p:anim>
                    <p:anim calcmode="lin" valueType="num">
                      <p:cBhvr>
                        <p:cTn dur="500" fill="hold"/>
                        <p:tgtEl>
                          <p:spTgt spid="16"/>
                        </p:tgtEl>
                        <p:attrNameLst>
                          <p:attrName>ppt_y</p:attrName>
                        </p:attrNameLst>
                      </p:cBhvr>
                      <p:tavLst>
                        <p:tav tm="0">
                          <p:val>
                            <p:strVal val="#ppt_y+.1"/>
                          </p:val>
                        </p:tav>
                        <p:tav tm="100000">
                          <p:val>
                            <p:strVal val="#ppt_y"/>
                          </p:val>
                        </p:tav>
                      </p:tavLst>
                    </p:anim>
                  </p:childTnLst>
                </p:cTn>
              </p:par>
            </p:tnLst>
          </p:tmpl>
        </p:tmplLst>
      </p:bldP>
      <p:bldP spid="18" grpId="0">
        <p:tmplLst>
          <p:tmpl>
            <p:tnLst>
              <p:par>
                <p:cTn presetID="22" presetClass="entr" presetSubtype="8" fill="hold" nodeType="withEffect">
                  <p:stCondLst>
                    <p:cond delay="320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p:tmplLst>
          <p:tmpl>
            <p:tnLst>
              <p:par>
                <p:cTn presetID="42" presetClass="entr" presetSubtype="0" fill="hold" nodeType="withEffect">
                  <p:stCondLst>
                    <p:cond delay="3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1" grpId="0">
        <p:tmplLst>
          <p:tmpl>
            <p:tnLst>
              <p:par>
                <p:cTn presetID="22" presetClass="entr" presetSubtype="8" fill="hold" nodeType="withEffect">
                  <p:stCondLst>
                    <p:cond delay="2700"/>
                  </p:stCondLst>
                  <p:childTnLst>
                    <p:set>
                      <p:cBhvr>
                        <p:cTn dur="1" fill="hold">
                          <p:stCondLst>
                            <p:cond delay="0"/>
                          </p:stCondLst>
                        </p:cTn>
                        <p:tgtEl>
                          <p:spTgt spid="21"/>
                        </p:tgtEl>
                        <p:attrNameLst>
                          <p:attrName>style.visibility</p:attrName>
                        </p:attrNameLst>
                      </p:cBhvr>
                      <p:to>
                        <p:strVal val="visible"/>
                      </p:to>
                    </p:set>
                    <p:animEffect transition="in" filter="wipe(left)">
                      <p:cBhvr>
                        <p:cTn dur="500"/>
                        <p:tgtEl>
                          <p:spTgt spid="21"/>
                        </p:tgtEl>
                      </p:cBhvr>
                    </p:animEffect>
                  </p:childTnLst>
                </p:cTn>
              </p:par>
            </p:tnLst>
          </p:tmpl>
        </p:tmplLst>
      </p:bldP>
      <p:bldP spid="22" grpId="0">
        <p:tmplLst>
          <p:tmpl>
            <p:tnLst>
              <p:par>
                <p:cTn presetID="42" presetClass="entr" presetSubtype="0" fill="hold" nodeType="withEffect">
                  <p:stCondLst>
                    <p:cond delay="350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4" grpId="0">
        <p:tmplLst>
          <p:tmpl>
            <p:tnLst>
              <p:par>
                <p:cTn presetID="22" presetClass="entr" presetSubtype="8" fill="hold" nodeType="withEffect">
                  <p:stCondLst>
                    <p:cond delay="2500"/>
                  </p:stCondLst>
                  <p:childTnLst>
                    <p:set>
                      <p:cBhvr>
                        <p:cTn dur="1" fill="hold">
                          <p:stCondLst>
                            <p:cond delay="0"/>
                          </p:stCondLst>
                        </p:cTn>
                        <p:tgtEl>
                          <p:spTgt spid="24"/>
                        </p:tgtEl>
                        <p:attrNameLst>
                          <p:attrName>style.visibility</p:attrName>
                        </p:attrNameLst>
                      </p:cBhvr>
                      <p:to>
                        <p:strVal val="visible"/>
                      </p:to>
                    </p:set>
                    <p:animEffect transition="in" filter="wipe(left)">
                      <p:cBhvr>
                        <p:cTn dur="500"/>
                        <p:tgtEl>
                          <p:spTgt spid="24"/>
                        </p:tgtEl>
                      </p:cBhvr>
                    </p:animEffect>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Galeria Slide - Obrazok 3x">
    <p:spTree>
      <p:nvGrpSpPr>
        <p:cNvPr id="1" name=""/>
        <p:cNvGrpSpPr/>
        <p:nvPr/>
      </p:nvGrpSpPr>
      <p:grpSpPr>
        <a:xfrm>
          <a:off x="0" y="0"/>
          <a:ext cx="0" cy="0"/>
          <a:chOff x="0" y="0"/>
          <a:chExt cx="0" cy="0"/>
        </a:xfrm>
      </p:grpSpPr>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1545542" y="2861123"/>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Alternatívna</a:t>
            </a:r>
            <a:r>
              <a:rPr lang="en-US" dirty="0"/>
              <a:t> </a:t>
            </a:r>
            <a:br>
              <a:rPr lang="en-US" dirty="0"/>
            </a:br>
            <a:r>
              <a:rPr lang="en-US" dirty="0" err="1"/>
              <a:t>galéria</a:t>
            </a:r>
            <a:r>
              <a:rPr lang="en-US" dirty="0"/>
              <a:t> slide</a:t>
            </a:r>
          </a:p>
        </p:txBody>
      </p:sp>
      <p:sp>
        <p:nvSpPr>
          <p:cNvPr id="31" name="Picture Placeholder 14">
            <a:extLst>
              <a:ext uri="{FF2B5EF4-FFF2-40B4-BE49-F238E27FC236}">
                <a16:creationId xmlns:a16="http://schemas.microsoft.com/office/drawing/2014/main" id="{B02D6816-8F7D-429D-A2DF-35CF2C61792E}"/>
              </a:ext>
            </a:extLst>
          </p:cNvPr>
          <p:cNvSpPr>
            <a:spLocks noGrp="1"/>
          </p:cNvSpPr>
          <p:nvPr>
            <p:ph type="pic" sz="quarter" idx="16" hasCustomPrompt="1"/>
          </p:nvPr>
        </p:nvSpPr>
        <p:spPr>
          <a:xfrm>
            <a:off x="-6776" y="765176"/>
            <a:ext cx="3047568" cy="123089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dirty="0"/>
              <a:t>Insert Image</a:t>
            </a:r>
          </a:p>
        </p:txBody>
      </p:sp>
      <p:sp>
        <p:nvSpPr>
          <p:cNvPr id="35" name="Picture Placeholder 14">
            <a:extLst>
              <a:ext uri="{FF2B5EF4-FFF2-40B4-BE49-F238E27FC236}">
                <a16:creationId xmlns:a16="http://schemas.microsoft.com/office/drawing/2014/main" id="{07D7525F-10ED-458D-B03C-BD641DDAEE5C}"/>
              </a:ext>
            </a:extLst>
          </p:cNvPr>
          <p:cNvSpPr>
            <a:spLocks noGrp="1"/>
          </p:cNvSpPr>
          <p:nvPr>
            <p:ph type="pic" sz="quarter" idx="18" hasCustomPrompt="1"/>
          </p:nvPr>
        </p:nvSpPr>
        <p:spPr>
          <a:xfrm>
            <a:off x="4565638" y="765175"/>
            <a:ext cx="3051447" cy="1230895"/>
          </a:xfrm>
          <a:prstGeom prst="rect">
            <a:avLst/>
          </a:prstGeom>
          <a:pattFill prst="pct40">
            <a:fgClr>
              <a:schemeClr val="bg1"/>
            </a:fgClr>
            <a:bgClr>
              <a:schemeClr val="bg1">
                <a:lumMod val="75000"/>
              </a:schemeClr>
            </a:bgClr>
          </a:pattFill>
          <a:effectLst>
            <a:outerShdw blurRad="762000" dist="254000" dir="5400000" algn="tl" rotWithShape="0">
              <a:prstClr val="black">
                <a:alpha val="30000"/>
              </a:prstClr>
            </a:outerShdw>
          </a:effectLst>
        </p:spPr>
        <p:txBody>
          <a:bodyPr anchor="ctr"/>
          <a:lstStyle>
            <a:lvl1pPr marL="0" indent="0" algn="ctr">
              <a:buNone/>
              <a:defRPr sz="1600" baseline="0">
                <a:latin typeface="Roboto Regular" charset="0"/>
              </a:defRPr>
            </a:lvl1pPr>
          </a:lstStyle>
          <a:p>
            <a:r>
              <a:rPr lang="en-US" dirty="0"/>
              <a:t>Insert Image</a:t>
            </a:r>
          </a:p>
        </p:txBody>
      </p:sp>
      <p:pic>
        <p:nvPicPr>
          <p:cNvPr id="50" name="Grafický objekt 49">
            <a:extLst>
              <a:ext uri="{FF2B5EF4-FFF2-40B4-BE49-F238E27FC236}">
                <a16:creationId xmlns:a16="http://schemas.microsoft.com/office/drawing/2014/main" id="{6916E309-8433-4F50-83B7-696625BBD37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709056" y="765175"/>
            <a:ext cx="2985391" cy="684376"/>
          </a:xfrm>
          <a:prstGeom prst="rect">
            <a:avLst/>
          </a:prstGeom>
        </p:spPr>
      </p:pic>
      <p:sp>
        <p:nvSpPr>
          <p:cNvPr id="39" name="Picture Placeholder 14">
            <a:extLst>
              <a:ext uri="{FF2B5EF4-FFF2-40B4-BE49-F238E27FC236}">
                <a16:creationId xmlns:a16="http://schemas.microsoft.com/office/drawing/2014/main" id="{030F7749-33EC-46AA-A37E-DDD6BA08D6C0}"/>
              </a:ext>
            </a:extLst>
          </p:cNvPr>
          <p:cNvSpPr>
            <a:spLocks noGrp="1"/>
          </p:cNvSpPr>
          <p:nvPr>
            <p:ph type="pic" sz="quarter" idx="23" hasCustomPrompt="1"/>
          </p:nvPr>
        </p:nvSpPr>
        <p:spPr>
          <a:xfrm>
            <a:off x="1545542" y="4302549"/>
            <a:ext cx="3047568" cy="123089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dirty="0"/>
              <a:t>Insert Image</a:t>
            </a:r>
          </a:p>
        </p:txBody>
      </p:sp>
      <p:pic>
        <p:nvPicPr>
          <p:cNvPr id="40" name="Grafický objekt 39">
            <a:extLst>
              <a:ext uri="{FF2B5EF4-FFF2-40B4-BE49-F238E27FC236}">
                <a16:creationId xmlns:a16="http://schemas.microsoft.com/office/drawing/2014/main" id="{4B60DB95-2A17-4BA7-A3A7-F0A8020B945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178238" y="1946866"/>
            <a:ext cx="8197697" cy="452780"/>
          </a:xfrm>
          <a:prstGeom prst="rect">
            <a:avLst/>
          </a:prstGeom>
        </p:spPr>
      </p:pic>
      <p:sp>
        <p:nvSpPr>
          <p:cNvPr id="42" name="Text Placeholder 3">
            <a:extLst>
              <a:ext uri="{FF2B5EF4-FFF2-40B4-BE49-F238E27FC236}">
                <a16:creationId xmlns:a16="http://schemas.microsoft.com/office/drawing/2014/main" id="{7988DA6B-4989-40AF-9D57-625FDE988E27}"/>
              </a:ext>
            </a:extLst>
          </p:cNvPr>
          <p:cNvSpPr>
            <a:spLocks noGrp="1"/>
          </p:cNvSpPr>
          <p:nvPr>
            <p:ph type="body" sz="quarter" idx="26" hasCustomPrompt="1"/>
          </p:nvPr>
        </p:nvSpPr>
        <p:spPr>
          <a:xfrm>
            <a:off x="7625957" y="3623049"/>
            <a:ext cx="4021905" cy="1911934"/>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 Nunc viverra imperdiet enim. Fusce est. Vivamus a tellus.</a:t>
            </a:r>
          </a:p>
          <a:p>
            <a:pPr lvl="0"/>
            <a:r>
              <a:rPr lang="en-US" noProof="0" dirty="0" err="1"/>
              <a:t>Pellentesque</a:t>
            </a:r>
            <a:r>
              <a:rPr lang="en-US" noProof="0" dirty="0"/>
              <a:t> habitant morbi tristique senectus et netus et malesuada fames ac turpis egestas. Proin pharetra nonummy pede. Mauris et </a:t>
            </a:r>
            <a:r>
              <a:rPr lang="en-US" noProof="0" dirty="0" err="1"/>
              <a:t>orci</a:t>
            </a:r>
            <a:r>
              <a:rPr lang="en-US" noProof="0" dirty="0"/>
              <a:t>.</a:t>
            </a:r>
          </a:p>
        </p:txBody>
      </p:sp>
      <p:sp>
        <p:nvSpPr>
          <p:cNvPr id="43" name="Text Placeholder 3">
            <a:extLst>
              <a:ext uri="{FF2B5EF4-FFF2-40B4-BE49-F238E27FC236}">
                <a16:creationId xmlns:a16="http://schemas.microsoft.com/office/drawing/2014/main" id="{213F780F-E1E2-4CBD-B42A-4EDD2DAD7F86}"/>
              </a:ext>
            </a:extLst>
          </p:cNvPr>
          <p:cNvSpPr>
            <a:spLocks noGrp="1"/>
          </p:cNvSpPr>
          <p:nvPr>
            <p:ph type="body" sz="quarter" idx="27" hasCustomPrompt="1"/>
          </p:nvPr>
        </p:nvSpPr>
        <p:spPr>
          <a:xfrm>
            <a:off x="7632739" y="3217285"/>
            <a:ext cx="4021905"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Tree>
    <p:extLst>
      <p:ext uri="{BB962C8B-B14F-4D97-AF65-F5344CB8AC3E}">
        <p14:creationId xmlns:p14="http://schemas.microsoft.com/office/powerpoint/2010/main" val="1164240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1"/>
                                        </p:tgtEl>
                                      </p:cBhvr>
                                      <p:by x="120000" y="120000"/>
                                    </p:animScale>
                                  </p:childTnLst>
                                </p:cTn>
                              </p:par>
                              <p:par>
                                <p:cTn id="10" presetID="22" presetClass="entr" presetSubtype="8" fill="hold" grpId="0" nodeType="withEffect">
                                  <p:stCondLst>
                                    <p:cond delay="225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39"/>
                                        </p:tgtEl>
                                      </p:cBhvr>
                                      <p:by x="120000" y="120000"/>
                                    </p:animScale>
                                  </p:childTnLst>
                                </p:cTn>
                              </p:par>
                              <p:par>
                                <p:cTn id="15" presetID="22" presetClass="entr" presetSubtype="8" fill="hold" grpId="0" nodeType="withEffect">
                                  <p:stCondLst>
                                    <p:cond delay="250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35"/>
                                        </p:tgtEl>
                                      </p:cBhvr>
                                      <p:by x="120000" y="120000"/>
                                    </p:animScale>
                                  </p:childTnLst>
                                </p:cTn>
                              </p:par>
                              <p:par>
                                <p:cTn id="20" presetID="2" presetClass="entr" presetSubtype="4" decel="100000" fill="hold" grpId="0" nodeType="withEffect">
                                  <p:stCondLst>
                                    <p:cond delay="125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1000" fill="hold"/>
                                        <p:tgtEl>
                                          <p:spTgt spid="34"/>
                                        </p:tgtEl>
                                        <p:attrNameLst>
                                          <p:attrName>ppt_x</p:attrName>
                                        </p:attrNameLst>
                                      </p:cBhvr>
                                      <p:tavLst>
                                        <p:tav tm="0">
                                          <p:val>
                                            <p:strVal val="#ppt_x"/>
                                          </p:val>
                                        </p:tav>
                                        <p:tav tm="100000">
                                          <p:val>
                                            <p:strVal val="#ppt_x"/>
                                          </p:val>
                                        </p:tav>
                                      </p:tavLst>
                                    </p:anim>
                                    <p:anim calcmode="lin" valueType="num">
                                      <p:cBhvr additive="base">
                                        <p:cTn id="23" dur="1000" fill="hold"/>
                                        <p:tgtEl>
                                          <p:spTgt spid="34"/>
                                        </p:tgtEl>
                                        <p:attrNameLst>
                                          <p:attrName>ppt_y</p:attrName>
                                        </p:attrNameLst>
                                      </p:cBhvr>
                                      <p:tavLst>
                                        <p:tav tm="0">
                                          <p:val>
                                            <p:strVal val="1+#ppt_h/2"/>
                                          </p:val>
                                        </p:tav>
                                        <p:tav tm="100000">
                                          <p:val>
                                            <p:strVal val="#ppt_y"/>
                                          </p:val>
                                        </p:tav>
                                      </p:tavLst>
                                    </p:anim>
                                  </p:childTnLst>
                                </p:cTn>
                              </p:par>
                              <p:par>
                                <p:cTn id="24" presetID="2" presetClass="entr" presetSubtype="1" decel="100000" fill="hold" nodeType="withEffect">
                                  <p:stCondLst>
                                    <p:cond delay="200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750" fill="hold"/>
                                        <p:tgtEl>
                                          <p:spTgt spid="50"/>
                                        </p:tgtEl>
                                        <p:attrNameLst>
                                          <p:attrName>ppt_x</p:attrName>
                                        </p:attrNameLst>
                                      </p:cBhvr>
                                      <p:tavLst>
                                        <p:tav tm="0">
                                          <p:val>
                                            <p:strVal val="#ppt_x"/>
                                          </p:val>
                                        </p:tav>
                                        <p:tav tm="100000">
                                          <p:val>
                                            <p:strVal val="#ppt_x"/>
                                          </p:val>
                                        </p:tav>
                                      </p:tavLst>
                                    </p:anim>
                                    <p:anim calcmode="lin" valueType="num">
                                      <p:cBhvr additive="base">
                                        <p:cTn id="27" dur="750" fill="hold"/>
                                        <p:tgtEl>
                                          <p:spTgt spid="50"/>
                                        </p:tgtEl>
                                        <p:attrNameLst>
                                          <p:attrName>ppt_y</p:attrName>
                                        </p:attrNameLst>
                                      </p:cBhvr>
                                      <p:tavLst>
                                        <p:tav tm="0">
                                          <p:val>
                                            <p:strVal val="0-#ppt_h/2"/>
                                          </p:val>
                                        </p:tav>
                                        <p:tav tm="100000">
                                          <p:val>
                                            <p:strVal val="#ppt_y"/>
                                          </p:val>
                                        </p:tav>
                                      </p:tavLst>
                                    </p:anim>
                                  </p:childTnLst>
                                </p:cTn>
                              </p:par>
                              <p:par>
                                <p:cTn id="28" presetID="22" presetClass="entr" presetSubtype="8" fill="hold" nodeType="withEffect">
                                  <p:stCondLst>
                                    <p:cond delay="2250"/>
                                  </p:stCondLst>
                                  <p:childTnLst>
                                    <p:set>
                                      <p:cBhvr>
                                        <p:cTn id="29" dur="1" fill="hold">
                                          <p:stCondLst>
                                            <p:cond delay="0"/>
                                          </p:stCondLst>
                                        </p:cTn>
                                        <p:tgtEl>
                                          <p:spTgt spid="40"/>
                                        </p:tgtEl>
                                        <p:attrNameLst>
                                          <p:attrName>style.visibility</p:attrName>
                                        </p:attrNameLst>
                                      </p:cBhvr>
                                      <p:to>
                                        <p:strVal val="visible"/>
                                      </p:to>
                                    </p:set>
                                    <p:animEffect transition="in" filter="wipe(left)">
                                      <p:cBhvr>
                                        <p:cTn id="30" dur="500"/>
                                        <p:tgtEl>
                                          <p:spTgt spid="40"/>
                                        </p:tgtEl>
                                      </p:cBhvr>
                                    </p:animEffect>
                                  </p:childTnLst>
                                </p:cTn>
                              </p:par>
                              <p:par>
                                <p:cTn id="31" presetID="22" presetClass="entr" presetSubtype="8" fill="hold" grpId="0" nodeType="withEffect">
                                  <p:stCondLst>
                                    <p:cond delay="2500"/>
                                  </p:stCondLst>
                                  <p:childTnLst>
                                    <p:set>
                                      <p:cBhvr>
                                        <p:cTn id="32" dur="1" fill="hold">
                                          <p:stCondLst>
                                            <p:cond delay="0"/>
                                          </p:stCondLst>
                                        </p:cTn>
                                        <p:tgtEl>
                                          <p:spTgt spid="43">
                                            <p:txEl>
                                              <p:pRg st="0" end="0"/>
                                            </p:txEl>
                                          </p:spTgt>
                                        </p:tgtEl>
                                        <p:attrNameLst>
                                          <p:attrName>style.visibility</p:attrName>
                                        </p:attrNameLst>
                                      </p:cBhvr>
                                      <p:to>
                                        <p:strVal val="visible"/>
                                      </p:to>
                                    </p:set>
                                    <p:animEffect transition="in" filter="wipe(left)">
                                      <p:cBhvr>
                                        <p:cTn id="33" dur="500"/>
                                        <p:tgtEl>
                                          <p:spTgt spid="43">
                                            <p:txEl>
                                              <p:pRg st="0" end="0"/>
                                            </p:txEl>
                                          </p:spTgt>
                                        </p:tgtEl>
                                      </p:cBhvr>
                                    </p:animEffect>
                                  </p:childTnLst>
                                </p:cTn>
                              </p:par>
                              <p:par>
                                <p:cTn id="34" presetID="6" presetClass="emph" presetSubtype="0" accel="50000" decel="50000" autoRev="1" fill="hold" grpId="1" nodeType="withEffect">
                                  <p:stCondLst>
                                    <p:cond delay="2500"/>
                                  </p:stCondLst>
                                  <p:childTnLst>
                                    <p:animScale>
                                      <p:cBhvr>
                                        <p:cTn id="35" dur="500" fill="hold"/>
                                        <p:tgtEl>
                                          <p:spTgt spid="43">
                                            <p:txEl>
                                              <p:pRg st="0" end="0"/>
                                            </p:txEl>
                                          </p:spTgt>
                                        </p:tgtEl>
                                      </p:cBhvr>
                                      <p:by x="105000" y="105000"/>
                                    </p:animScale>
                                  </p:childTnLst>
                                </p:cTn>
                              </p:par>
                              <p:par>
                                <p:cTn id="36" presetID="2" presetClass="entr" presetSubtype="4" decel="100000" fill="hold" grpId="0" nodeType="withEffect">
                                  <p:stCondLst>
                                    <p:cond delay="275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750" fill="hold"/>
                                        <p:tgtEl>
                                          <p:spTgt spid="42"/>
                                        </p:tgtEl>
                                        <p:attrNameLst>
                                          <p:attrName>ppt_x</p:attrName>
                                        </p:attrNameLst>
                                      </p:cBhvr>
                                      <p:tavLst>
                                        <p:tav tm="0">
                                          <p:val>
                                            <p:strVal val="#ppt_x"/>
                                          </p:val>
                                        </p:tav>
                                        <p:tav tm="100000">
                                          <p:val>
                                            <p:strVal val="#ppt_x"/>
                                          </p:val>
                                        </p:tav>
                                      </p:tavLst>
                                    </p:anim>
                                    <p:anim calcmode="lin" valueType="num">
                                      <p:cBhvr additive="base">
                                        <p:cTn id="39" dur="75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1" grpId="0" animBg="1"/>
      <p:bldP spid="31" grpId="1" animBg="1"/>
      <p:bldP spid="35" grpId="0" animBg="1"/>
      <p:bldP spid="35" grpId="1" animBg="1"/>
      <p:bldP spid="39" grpId="0" animBg="1"/>
      <p:bldP spid="39" grpId="1" animBg="1"/>
      <p:bldP spid="42" grpId="0">
        <p:tmplLst>
          <p:tmpl>
            <p:tnLst>
              <p:par>
                <p:cTn presetID="2" presetClass="entr" presetSubtype="4" decel="100000" fill="hold" nodeType="withEffect">
                  <p:stCondLst>
                    <p:cond delay="275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750" fill="hold"/>
                        <p:tgtEl>
                          <p:spTgt spid="42"/>
                        </p:tgtEl>
                        <p:attrNameLst>
                          <p:attrName>ppt_x</p:attrName>
                        </p:attrNameLst>
                      </p:cBhvr>
                      <p:tavLst>
                        <p:tav tm="0">
                          <p:val>
                            <p:strVal val="#ppt_x"/>
                          </p:val>
                        </p:tav>
                        <p:tav tm="100000">
                          <p:val>
                            <p:strVal val="#ppt_x"/>
                          </p:val>
                        </p:tav>
                      </p:tavLst>
                    </p:anim>
                    <p:anim calcmode="lin" valueType="num">
                      <p:cBhvr additive="base">
                        <p:cTn dur="750" fill="hold"/>
                        <p:tgtEl>
                          <p:spTgt spid="42"/>
                        </p:tgtEl>
                        <p:attrNameLst>
                          <p:attrName>ppt_y</p:attrName>
                        </p:attrNameLst>
                      </p:cBhvr>
                      <p:tavLst>
                        <p:tav tm="0">
                          <p:val>
                            <p:strVal val="1+#ppt_h/2"/>
                          </p:val>
                        </p:tav>
                        <p:tav tm="100000">
                          <p:val>
                            <p:strVal val="#ppt_y"/>
                          </p:val>
                        </p:tav>
                      </p:tavLst>
                    </p:anim>
                  </p:childTnLst>
                </p:cTn>
              </p:par>
            </p:tnLst>
          </p:tmpl>
        </p:tmplLst>
      </p:bldP>
      <p:bldP spid="43" grpId="0" build="p">
        <p:tmplLst>
          <p:tmpl lvl="1">
            <p:tnLst>
              <p:par>
                <p:cTn presetID="22" presetClass="entr" presetSubtype="8" fill="hold" nodeType="withEffect">
                  <p:stCondLst>
                    <p:cond delay="250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3" grpId="1" build="p">
        <p:tmplLst>
          <p:tmpl lvl="1">
            <p:tnLst>
              <p:par>
                <p:cTn presetID="6" presetClass="emph" presetSubtype="0" accel="50000" decel="50000" autoRev="1" fill="hold" nodeType="withEffect">
                  <p:stCondLst>
                    <p:cond delay="2500"/>
                  </p:stCondLst>
                  <p:childTnLst>
                    <p:animScale>
                      <p:cBhvr>
                        <p:cTn dur="500" fill="hold"/>
                        <p:tgtEl>
                          <p:spTgt spid="43"/>
                        </p:tgtEl>
                      </p:cBhvr>
                      <p:by x="105000" y="105000"/>
                    </p:animScale>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Text + Galeria Slide - Obrazok">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A641685A-316D-4916-ADA6-B76857D812F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8719503" y="5611244"/>
            <a:ext cx="2985391" cy="684376"/>
          </a:xfrm>
          <a:prstGeom prst="rect">
            <a:avLst/>
          </a:prstGeom>
        </p:spPr>
      </p:pic>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6105308" y="2898593"/>
            <a:ext cx="4021905"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a:t>
            </a:r>
            <a:r>
              <a:rPr lang="en-US" noProof="0" dirty="0" err="1"/>
              <a:t>urna</a:t>
            </a:r>
            <a:r>
              <a:rPr lang="en-US" noProof="0" dirty="0"/>
              <a:t>. Nunc viverra imperdiet enim. Fusce est. Vivamus a </a:t>
            </a:r>
            <a:r>
              <a:rPr lang="en-US" noProof="0" dirty="0" err="1"/>
              <a:t>tellus</a:t>
            </a:r>
            <a:r>
              <a:rPr lang="en-US" noProof="0" dirty="0"/>
              <a:t>.</a:t>
            </a:r>
          </a:p>
        </p:txBody>
      </p: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1524001" y="765173"/>
            <a:ext cx="4015968" cy="909320"/>
          </a:xfrm>
          <a:prstGeom prst="rect">
            <a:avLst/>
          </a:prstGeom>
        </p:spPr>
        <p:txBody>
          <a:bodyPr vert="horz" lIns="0" tIns="0" rIns="0" bIns="0" rtlCol="0" anchor="t">
            <a:normAutofit/>
          </a:bodyPr>
          <a:lstStyle>
            <a:lvl1pPr>
              <a:defRPr sz="3200" baseline="0">
                <a:latin typeface="+mn-lt"/>
              </a:defRPr>
            </a:lvl1pPr>
          </a:lstStyle>
          <a:p>
            <a:r>
              <a:rPr lang="en-US" dirty="0"/>
              <a:t>Text </a:t>
            </a:r>
            <a:r>
              <a:rPr lang="en-US" dirty="0" err="1"/>
              <a:t>stlpce</a:t>
            </a:r>
            <a:r>
              <a:rPr lang="en-US" dirty="0"/>
              <a:t> </a:t>
            </a:r>
            <a:br>
              <a:rPr lang="en-US" dirty="0"/>
            </a:br>
            <a:r>
              <a:rPr lang="en-US" dirty="0"/>
              <a:t>slide 1</a:t>
            </a:r>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6112090" y="2511879"/>
            <a:ext cx="4021905"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31" name="Rectangle 4">
            <a:extLst>
              <a:ext uri="{FF2B5EF4-FFF2-40B4-BE49-F238E27FC236}">
                <a16:creationId xmlns:a16="http://schemas.microsoft.com/office/drawing/2014/main" id="{8D0C10D4-05F7-49BA-85DB-B32D4C7082CB}"/>
              </a:ext>
            </a:extLst>
          </p:cNvPr>
          <p:cNvSpPr/>
          <p:nvPr userDrawn="1"/>
        </p:nvSpPr>
        <p:spPr>
          <a:xfrm>
            <a:off x="1533898" y="5310830"/>
            <a:ext cx="4570571" cy="1537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Picture Placeholder 14">
            <a:extLst>
              <a:ext uri="{FF2B5EF4-FFF2-40B4-BE49-F238E27FC236}">
                <a16:creationId xmlns:a16="http://schemas.microsoft.com/office/drawing/2014/main" id="{B7305B5C-848F-4BA8-8D61-CA9E550BA727}"/>
              </a:ext>
            </a:extLst>
          </p:cNvPr>
          <p:cNvSpPr>
            <a:spLocks noGrp="1"/>
          </p:cNvSpPr>
          <p:nvPr>
            <p:ph type="pic" sz="quarter" idx="25" hasCustomPrompt="1"/>
          </p:nvPr>
        </p:nvSpPr>
        <p:spPr>
          <a:xfrm>
            <a:off x="6099380" y="765173"/>
            <a:ext cx="4567771" cy="1526486"/>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38" name="Text Placeholder 3">
            <a:extLst>
              <a:ext uri="{FF2B5EF4-FFF2-40B4-BE49-F238E27FC236}">
                <a16:creationId xmlns:a16="http://schemas.microsoft.com/office/drawing/2014/main" id="{F08322F0-2528-4C4F-B572-DD4690E596B9}"/>
              </a:ext>
            </a:extLst>
          </p:cNvPr>
          <p:cNvSpPr>
            <a:spLocks noGrp="1"/>
          </p:cNvSpPr>
          <p:nvPr>
            <p:ph type="body" sz="quarter" idx="26" hasCustomPrompt="1"/>
          </p:nvPr>
        </p:nvSpPr>
        <p:spPr>
          <a:xfrm>
            <a:off x="1518070" y="2898593"/>
            <a:ext cx="4021905" cy="2065822"/>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urna.</a:t>
            </a:r>
          </a:p>
          <a:p>
            <a:pPr lvl="0"/>
            <a:r>
              <a:rPr lang="en-US" noProof="0" dirty="0"/>
              <a:t>Nunc viverra imperdiet enim. Fusce est. Vivamus a tellus.</a:t>
            </a:r>
          </a:p>
          <a:p>
            <a:pPr lvl="0"/>
            <a:r>
              <a:rPr lang="en-US" noProof="0" dirty="0" err="1"/>
              <a:t>Pellentesque</a:t>
            </a:r>
            <a:r>
              <a:rPr lang="en-US" noProof="0" dirty="0"/>
              <a:t> habitant morbi tristique senectus et netus et malesuada fames ac turpis egestas. Proin pharetra nonummy pede. Mauris et </a:t>
            </a:r>
            <a:r>
              <a:rPr lang="en-US" noProof="0" dirty="0" err="1"/>
              <a:t>orci</a:t>
            </a:r>
            <a:r>
              <a:rPr lang="en-US" noProof="0" dirty="0"/>
              <a:t>.</a:t>
            </a:r>
          </a:p>
        </p:txBody>
      </p:sp>
      <p:sp>
        <p:nvSpPr>
          <p:cNvPr id="40" name="Text Placeholder 3">
            <a:extLst>
              <a:ext uri="{FF2B5EF4-FFF2-40B4-BE49-F238E27FC236}">
                <a16:creationId xmlns:a16="http://schemas.microsoft.com/office/drawing/2014/main" id="{39B14453-E8FD-459E-A8F7-54EAB408B45E}"/>
              </a:ext>
            </a:extLst>
          </p:cNvPr>
          <p:cNvSpPr>
            <a:spLocks noGrp="1"/>
          </p:cNvSpPr>
          <p:nvPr>
            <p:ph type="body" sz="quarter" idx="27" hasCustomPrompt="1"/>
          </p:nvPr>
        </p:nvSpPr>
        <p:spPr>
          <a:xfrm>
            <a:off x="1524852" y="2511879"/>
            <a:ext cx="4021905"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pic>
        <p:nvPicPr>
          <p:cNvPr id="35" name="Grafický objekt 34">
            <a:extLst>
              <a:ext uri="{FF2B5EF4-FFF2-40B4-BE49-F238E27FC236}">
                <a16:creationId xmlns:a16="http://schemas.microsoft.com/office/drawing/2014/main" id="{77F58CDB-806E-45C0-A579-DE7D795260A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1866796"/>
            <a:ext cx="8197697" cy="452780"/>
          </a:xfrm>
          <a:prstGeom prst="rect">
            <a:avLst/>
          </a:prstGeom>
        </p:spPr>
      </p:pic>
    </p:spTree>
    <p:extLst>
      <p:ext uri="{BB962C8B-B14F-4D97-AF65-F5344CB8AC3E}">
        <p14:creationId xmlns:p14="http://schemas.microsoft.com/office/powerpoint/2010/main" val="16106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ppt_x"/>
                                          </p:val>
                                        </p:tav>
                                        <p:tav tm="100000">
                                          <p:val>
                                            <p:strVal val="#ppt_x"/>
                                          </p:val>
                                        </p:tav>
                                      </p:tavLst>
                                    </p:anim>
                                    <p:anim calcmode="lin" valueType="num">
                                      <p:cBhvr additive="base">
                                        <p:cTn id="8" dur="1000" fill="hold"/>
                                        <p:tgtEl>
                                          <p:spTgt spid="34"/>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20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150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par>
                                <p:cTn id="16" presetID="6" presetClass="emph" presetSubtype="0" accel="50000" decel="48000" autoRev="1" fill="hold" grpId="1" nodeType="withEffect">
                                  <p:stCondLst>
                                    <p:cond delay="1500"/>
                                  </p:stCondLst>
                                  <p:childTnLst>
                                    <p:animScale>
                                      <p:cBhvr>
                                        <p:cTn id="17" dur="500" fill="hold"/>
                                        <p:tgtEl>
                                          <p:spTgt spid="32"/>
                                        </p:tgtEl>
                                      </p:cBhvr>
                                      <p:by x="120000" y="120000"/>
                                    </p:animScale>
                                  </p:childTnLst>
                                </p:cTn>
                              </p:par>
                              <p:par>
                                <p:cTn id="18" presetID="2" presetClass="entr" presetSubtype="4" decel="100000" fill="hold" grpId="0" nodeType="withEffect">
                                  <p:stCondLst>
                                    <p:cond delay="200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750" fill="hold"/>
                                        <p:tgtEl>
                                          <p:spTgt spid="31"/>
                                        </p:tgtEl>
                                        <p:attrNameLst>
                                          <p:attrName>ppt_x</p:attrName>
                                        </p:attrNameLst>
                                      </p:cBhvr>
                                      <p:tavLst>
                                        <p:tav tm="0">
                                          <p:val>
                                            <p:strVal val="#ppt_x"/>
                                          </p:val>
                                        </p:tav>
                                        <p:tav tm="100000">
                                          <p:val>
                                            <p:strVal val="#ppt_x"/>
                                          </p:val>
                                        </p:tav>
                                      </p:tavLst>
                                    </p:anim>
                                    <p:anim calcmode="lin" valueType="num">
                                      <p:cBhvr additive="base">
                                        <p:cTn id="21" dur="750" fill="hold"/>
                                        <p:tgtEl>
                                          <p:spTgt spid="31"/>
                                        </p:tgtEl>
                                        <p:attrNameLst>
                                          <p:attrName>ppt_y</p:attrName>
                                        </p:attrNameLst>
                                      </p:cBhvr>
                                      <p:tavLst>
                                        <p:tav tm="0">
                                          <p:val>
                                            <p:strVal val="1+#ppt_h/2"/>
                                          </p:val>
                                        </p:tav>
                                        <p:tav tm="100000">
                                          <p:val>
                                            <p:strVal val="#ppt_y"/>
                                          </p:val>
                                        </p:tav>
                                      </p:tavLst>
                                    </p:anim>
                                  </p:childTnLst>
                                </p:cTn>
                              </p:par>
                              <p:par>
                                <p:cTn id="22" presetID="22" presetClass="entr" presetSubtype="8" fill="hold" nodeType="withEffect">
                                  <p:stCondLst>
                                    <p:cond delay="225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22" presetClass="entr" presetSubtype="8" fill="hold" grpId="0" nodeType="withEffect">
                                  <p:stCondLst>
                                    <p:cond delay="300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wipe(left)">
                                      <p:cBhvr>
                                        <p:cTn id="27" dur="500"/>
                                        <p:tgtEl>
                                          <p:spTgt spid="40">
                                            <p:txEl>
                                              <p:pRg st="0" end="0"/>
                                            </p:txEl>
                                          </p:spTgt>
                                        </p:tgtEl>
                                      </p:cBhvr>
                                    </p:animEffect>
                                  </p:childTnLst>
                                </p:cTn>
                              </p:par>
                              <p:par>
                                <p:cTn id="28" presetID="22" presetClass="entr" presetSubtype="8" fill="hold" grpId="0" nodeType="withEffect">
                                  <p:stCondLst>
                                    <p:cond delay="3300"/>
                                  </p:stCondLst>
                                  <p:childTnLst>
                                    <p:set>
                                      <p:cBhvr>
                                        <p:cTn id="29" dur="1" fill="hold">
                                          <p:stCondLst>
                                            <p:cond delay="0"/>
                                          </p:stCondLst>
                                        </p:cTn>
                                        <p:tgtEl>
                                          <p:spTgt spid="41">
                                            <p:txEl>
                                              <p:pRg st="0" end="0"/>
                                            </p:txEl>
                                          </p:spTgt>
                                        </p:tgtEl>
                                        <p:attrNameLst>
                                          <p:attrName>style.visibility</p:attrName>
                                        </p:attrNameLst>
                                      </p:cBhvr>
                                      <p:to>
                                        <p:strVal val="visible"/>
                                      </p:to>
                                    </p:set>
                                    <p:animEffect transition="in" filter="wipe(left)">
                                      <p:cBhvr>
                                        <p:cTn id="30" dur="500"/>
                                        <p:tgtEl>
                                          <p:spTgt spid="41">
                                            <p:txEl>
                                              <p:pRg st="0" end="0"/>
                                            </p:txEl>
                                          </p:spTgt>
                                        </p:tgtEl>
                                      </p:cBhvr>
                                    </p:animEffect>
                                  </p:childTnLst>
                                </p:cTn>
                              </p:par>
                              <p:par>
                                <p:cTn id="31" presetID="42" presetClass="entr" presetSubtype="0" fill="hold" grpId="0" nodeType="withEffect">
                                  <p:stCondLst>
                                    <p:cond delay="350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anim calcmode="lin" valueType="num">
                                      <p:cBhvr>
                                        <p:cTn id="34" dur="500" fill="hold"/>
                                        <p:tgtEl>
                                          <p:spTgt spid="38"/>
                                        </p:tgtEl>
                                        <p:attrNameLst>
                                          <p:attrName>ppt_x</p:attrName>
                                        </p:attrNameLst>
                                      </p:cBhvr>
                                      <p:tavLst>
                                        <p:tav tm="0">
                                          <p:val>
                                            <p:strVal val="#ppt_x"/>
                                          </p:val>
                                        </p:tav>
                                        <p:tav tm="100000">
                                          <p:val>
                                            <p:strVal val="#ppt_x"/>
                                          </p:val>
                                        </p:tav>
                                      </p:tavLst>
                                    </p:anim>
                                    <p:anim calcmode="lin" valueType="num">
                                      <p:cBhvr>
                                        <p:cTn id="35" dur="500" fill="hold"/>
                                        <p:tgtEl>
                                          <p:spTgt spid="3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38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anim calcmode="lin" valueType="num">
                                      <p:cBhvr>
                                        <p:cTn id="39" dur="500" fill="hold"/>
                                        <p:tgtEl>
                                          <p:spTgt spid="19"/>
                                        </p:tgtEl>
                                        <p:attrNameLst>
                                          <p:attrName>ppt_x</p:attrName>
                                        </p:attrNameLst>
                                      </p:cBhvr>
                                      <p:tavLst>
                                        <p:tav tm="0">
                                          <p:val>
                                            <p:strVal val="#ppt_x"/>
                                          </p:val>
                                        </p:tav>
                                        <p:tav tm="100000">
                                          <p:val>
                                            <p:strVal val="#ppt_x"/>
                                          </p:val>
                                        </p:tav>
                                      </p:tavLst>
                                    </p:anim>
                                    <p:anim calcmode="lin" valueType="num">
                                      <p:cBhvr>
                                        <p:cTn id="4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42" presetClass="entr" presetSubtype="0" fill="hold" nodeType="withEffect">
                  <p:stCondLst>
                    <p:cond delay="38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33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31" grpId="0" animBg="1"/>
      <p:bldP spid="32" grpId="0" animBg="1"/>
      <p:bldP spid="32" grpId="1" animBg="1"/>
      <p:bldP spid="38" grpId="0">
        <p:tmplLst>
          <p:tmpl>
            <p:tnLst>
              <p:par>
                <p:cTn presetID="42" presetClass="entr" presetSubtype="0" fill="hold" nodeType="withEffect">
                  <p:stCondLst>
                    <p:cond delay="3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anim calcmode="lin" valueType="num">
                      <p:cBhvr>
                        <p:cTn dur="500" fill="hold"/>
                        <p:tgtEl>
                          <p:spTgt spid="38"/>
                        </p:tgtEl>
                        <p:attrNameLst>
                          <p:attrName>ppt_x</p:attrName>
                        </p:attrNameLst>
                      </p:cBhvr>
                      <p:tavLst>
                        <p:tav tm="0">
                          <p:val>
                            <p:strVal val="#ppt_x"/>
                          </p:val>
                        </p:tav>
                        <p:tav tm="100000">
                          <p:val>
                            <p:strVal val="#ppt_x"/>
                          </p:val>
                        </p:tav>
                      </p:tavLst>
                    </p:anim>
                    <p:anim calcmode="lin" valueType="num">
                      <p:cBhvr>
                        <p:cTn dur="500" fill="hold"/>
                        <p:tgtEl>
                          <p:spTgt spid="38"/>
                        </p:tgtEl>
                        <p:attrNameLst>
                          <p:attrName>ppt_y</p:attrName>
                        </p:attrNameLst>
                      </p:cBhvr>
                      <p:tavLst>
                        <p:tav tm="0">
                          <p:val>
                            <p:strVal val="#ppt_y+.1"/>
                          </p:val>
                        </p:tav>
                        <p:tav tm="100000">
                          <p:val>
                            <p:strVal val="#ppt_y"/>
                          </p:val>
                        </p:tav>
                      </p:tavLst>
                    </p:anim>
                  </p:childTnLst>
                </p:cTn>
              </p:par>
            </p:tnLst>
          </p:tmpl>
        </p:tmplLst>
      </p:bldP>
      <p:bldP spid="40" grpId="0" build="p">
        <p:tmplLst>
          <p:tmpl lvl="1">
            <p:tnLst>
              <p:par>
                <p:cTn presetID="22" presetClass="entr" presetSubtype="8" fill="hold" nodeType="withEffect">
                  <p:stCondLst>
                    <p:cond delay="30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4_Zariadenie Slide - Notebook">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Pentagon 6">
            <a:extLst>
              <a:ext uri="{FF2B5EF4-FFF2-40B4-BE49-F238E27FC236}">
                <a16:creationId xmlns:a16="http://schemas.microsoft.com/office/drawing/2014/main" id="{76CB4E31-1F3E-4534-A54A-37653B22B9DE}"/>
              </a:ext>
            </a:extLst>
          </p:cNvPr>
          <p:cNvSpPr/>
          <p:nvPr userDrawn="1"/>
        </p:nvSpPr>
        <p:spPr>
          <a:xfrm>
            <a:off x="6096000" y="-2"/>
            <a:ext cx="6096000" cy="6858001"/>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p>
            <a:endParaRPr lang="en-US" sz="1333" dirty="0">
              <a:solidFill>
                <a:schemeClr val="bg2"/>
              </a:solidFill>
              <a:latin typeface="Roboto Regular" charset="0"/>
            </a:endParaRPr>
          </a:p>
        </p:txBody>
      </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pic>
        <p:nvPicPr>
          <p:cNvPr id="25" name="Grafický objekt 24">
            <a:extLst>
              <a:ext uri="{FF2B5EF4-FFF2-40B4-BE49-F238E27FC236}">
                <a16:creationId xmlns:a16="http://schemas.microsoft.com/office/drawing/2014/main" id="{E06969D5-D3DF-420B-89F5-ACD7CB6CA6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
        <p:nvSpPr>
          <p:cNvPr id="26" name="Text Placeholder 3">
            <a:extLst>
              <a:ext uri="{FF2B5EF4-FFF2-40B4-BE49-F238E27FC236}">
                <a16:creationId xmlns:a16="http://schemas.microsoft.com/office/drawing/2014/main" id="{2D6413CE-3FF5-494C-891D-681126D4D289}"/>
              </a:ext>
            </a:extLst>
          </p:cNvPr>
          <p:cNvSpPr>
            <a:spLocks noGrp="1"/>
          </p:cNvSpPr>
          <p:nvPr>
            <p:ph type="body" sz="quarter" idx="21" hasCustomPrompt="1"/>
          </p:nvPr>
        </p:nvSpPr>
        <p:spPr>
          <a:xfrm>
            <a:off x="1531620" y="4216421"/>
            <a:ext cx="2650647" cy="1314847"/>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massa. Fusce posuere, magna sed pulvinar ultricies, purus lectus malesuada libero, sit amet commodo magna eros quis </a:t>
            </a:r>
            <a:r>
              <a:rPr lang="sk-SK" noProof="0" dirty="0" err="1"/>
              <a:t>urna.Nunc</a:t>
            </a:r>
            <a:r>
              <a:rPr lang="sk-SK" noProof="0" dirty="0"/>
              <a:t> viverra imperdiet enim. </a:t>
            </a:r>
          </a:p>
        </p:txBody>
      </p:sp>
      <p:grpSp>
        <p:nvGrpSpPr>
          <p:cNvPr id="27" name="Group 10">
            <a:extLst>
              <a:ext uri="{FF2B5EF4-FFF2-40B4-BE49-F238E27FC236}">
                <a16:creationId xmlns:a16="http://schemas.microsoft.com/office/drawing/2014/main" id="{175EF5D5-0947-4D7A-A6A3-7B850F9591AA}"/>
              </a:ext>
            </a:extLst>
          </p:cNvPr>
          <p:cNvGrpSpPr/>
          <p:nvPr userDrawn="1"/>
        </p:nvGrpSpPr>
        <p:grpSpPr>
          <a:xfrm>
            <a:off x="1531620" y="3808773"/>
            <a:ext cx="793212" cy="276517"/>
            <a:chOff x="1524000" y="3808773"/>
            <a:chExt cx="793212" cy="276517"/>
          </a:xfrm>
        </p:grpSpPr>
        <p:sp>
          <p:nvSpPr>
            <p:cNvPr id="28" name="TextBox 11">
              <a:extLst>
                <a:ext uri="{FF2B5EF4-FFF2-40B4-BE49-F238E27FC236}">
                  <a16:creationId xmlns:a16="http://schemas.microsoft.com/office/drawing/2014/main" id="{51182894-68CB-4EDC-95C0-FB2EF7B8250A}"/>
                </a:ext>
              </a:extLst>
            </p:cNvPr>
            <p:cNvSpPr txBox="1"/>
            <p:nvPr/>
          </p:nvSpPr>
          <p:spPr>
            <a:xfrm>
              <a:off x="1524000" y="3931402"/>
              <a:ext cx="203582"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APP</a:t>
              </a:r>
            </a:p>
          </p:txBody>
        </p:sp>
        <p:cxnSp>
          <p:nvCxnSpPr>
            <p:cNvPr id="29" name="Straight Connector 12">
              <a:extLst>
                <a:ext uri="{FF2B5EF4-FFF2-40B4-BE49-F238E27FC236}">
                  <a16:creationId xmlns:a16="http://schemas.microsoft.com/office/drawing/2014/main" id="{143DB588-C20C-4893-AB64-5CB264778FCC}"/>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0" name="Title Placeholder 1">
            <a:extLst>
              <a:ext uri="{FF2B5EF4-FFF2-40B4-BE49-F238E27FC236}">
                <a16:creationId xmlns:a16="http://schemas.microsoft.com/office/drawing/2014/main" id="{26528B14-5A41-4B8E-995E-D8FDC0D7D974}"/>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a:t>Notebook</a:t>
            </a:r>
            <a:br>
              <a:rPr lang="en-US" dirty="0"/>
            </a:br>
            <a:r>
              <a:rPr lang="en-US" dirty="0" err="1"/>
              <a:t>zariadenie</a:t>
            </a:r>
            <a:endParaRPr lang="en-US" dirty="0"/>
          </a:p>
        </p:txBody>
      </p:sp>
      <p:pic>
        <p:nvPicPr>
          <p:cNvPr id="21" name="Obrázek 20">
            <a:extLst>
              <a:ext uri="{FF2B5EF4-FFF2-40B4-BE49-F238E27FC236}">
                <a16:creationId xmlns:a16="http://schemas.microsoft.com/office/drawing/2014/main" id="{98D5D5EC-6804-4D28-91B4-E78F1CB09B4E}"/>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3668308" y="555346"/>
            <a:ext cx="9072165" cy="6048110"/>
          </a:xfrm>
          <a:prstGeom prst="rect">
            <a:avLst/>
          </a:prstGeom>
          <a:effectLst>
            <a:outerShdw blurRad="50800" dist="50800" dir="5400000" algn="ctr" rotWithShape="0">
              <a:srgbClr val="000000">
                <a:alpha val="0"/>
              </a:srgbClr>
            </a:outerShdw>
          </a:effectLst>
        </p:spPr>
      </p:pic>
      <p:sp>
        <p:nvSpPr>
          <p:cNvPr id="22" name="Picture Placeholder 14">
            <a:extLst>
              <a:ext uri="{FF2B5EF4-FFF2-40B4-BE49-F238E27FC236}">
                <a16:creationId xmlns:a16="http://schemas.microsoft.com/office/drawing/2014/main" id="{3D2C4EB9-6BB5-4682-90BD-75F870180DFD}"/>
              </a:ext>
            </a:extLst>
          </p:cNvPr>
          <p:cNvSpPr>
            <a:spLocks noGrp="1"/>
          </p:cNvSpPr>
          <p:nvPr>
            <p:ph type="pic" sz="quarter" idx="22" hasCustomPrompt="1"/>
          </p:nvPr>
        </p:nvSpPr>
        <p:spPr>
          <a:xfrm>
            <a:off x="5096409" y="1504418"/>
            <a:ext cx="6192100" cy="3860972"/>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600" baseline="0">
                <a:latin typeface="Roboto Regular" charset="0"/>
              </a:defRPr>
            </a:lvl1pPr>
          </a:lstStyle>
          <a:p>
            <a:r>
              <a:rPr lang="en-US" dirty="0"/>
              <a:t>Insert Image</a:t>
            </a:r>
          </a:p>
        </p:txBody>
      </p:sp>
    </p:spTree>
    <p:extLst>
      <p:ext uri="{BB962C8B-B14F-4D97-AF65-F5344CB8AC3E}">
        <p14:creationId xmlns:p14="http://schemas.microsoft.com/office/powerpoint/2010/main" val="17823186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225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 presetClass="entr" presetSubtype="4" decel="100000" fill="hold" grpId="0" nodeType="withEffect">
                                      <p:stCondLst>
                                        <p:cond delay="250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750" fill="hold"/>
                                            <p:tgtEl>
                                              <p:spTgt spid="26"/>
                                            </p:tgtEl>
                                            <p:attrNameLst>
                                              <p:attrName>ppt_x</p:attrName>
                                            </p:attrNameLst>
                                          </p:cBhvr>
                                          <p:tavLst>
                                            <p:tav tm="0">
                                              <p:val>
                                                <p:strVal val="#ppt_x"/>
                                              </p:val>
                                            </p:tav>
                                            <p:tav tm="100000">
                                              <p:val>
                                                <p:strVal val="#ppt_x"/>
                                              </p:val>
                                            </p:tav>
                                          </p:tavLst>
                                        </p:anim>
                                        <p:anim calcmode="lin" valueType="num">
                                          <p:cBhvr additive="base">
                                            <p:cTn id="19" dur="750" fill="hold"/>
                                            <p:tgtEl>
                                              <p:spTgt spid="26"/>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325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 presetClass="entr" presetSubtype="4" decel="100000" fill="hold" grpId="0" nodeType="withEffect">
                                      <p:stCondLst>
                                        <p:cond delay="20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ppt_x"/>
                                              </p:val>
                                            </p:tav>
                                            <p:tav tm="100000">
                                              <p:val>
                                                <p:strVal val="#ppt_x"/>
                                              </p:val>
                                            </p:tav>
                                          </p:tavLst>
                                        </p:anim>
                                        <p:anim calcmode="lin" valueType="num">
                                          <p:cBhvr additive="base">
                                            <p:cTn id="26" dur="750" fill="hold"/>
                                            <p:tgtEl>
                                              <p:spTgt spid="19"/>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22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2" presetClass="entr" presetSubtype="2" fill="hold" nodeType="withEffect" p14:presetBounceEnd="50000">
                                      <p:stCondLst>
                                        <p:cond delay="1500"/>
                                      </p:stCondLst>
                                      <p:childTnLst>
                                        <p:set>
                                          <p:cBhvr>
                                            <p:cTn id="31" dur="1" fill="hold">
                                              <p:stCondLst>
                                                <p:cond delay="0"/>
                                              </p:stCondLst>
                                            </p:cTn>
                                            <p:tgtEl>
                                              <p:spTgt spid="21"/>
                                            </p:tgtEl>
                                            <p:attrNameLst>
                                              <p:attrName>style.visibility</p:attrName>
                                            </p:attrNameLst>
                                          </p:cBhvr>
                                          <p:to>
                                            <p:strVal val="visible"/>
                                          </p:to>
                                        </p:set>
                                        <p:anim calcmode="lin" valueType="num" p14:bounceEnd="50000">
                                          <p:cBhvr additive="base">
                                            <p:cTn id="32" dur="1000" fill="hold"/>
                                            <p:tgtEl>
                                              <p:spTgt spid="21"/>
                                            </p:tgtEl>
                                            <p:attrNameLst>
                                              <p:attrName>ppt_x</p:attrName>
                                            </p:attrNameLst>
                                          </p:cBhvr>
                                          <p:tavLst>
                                            <p:tav tm="0">
                                              <p:val>
                                                <p:strVal val="1+#ppt_w/2"/>
                                              </p:val>
                                            </p:tav>
                                            <p:tav tm="100000">
                                              <p:val>
                                                <p:strVal val="#ppt_x"/>
                                              </p:val>
                                            </p:tav>
                                          </p:tavLst>
                                        </p:anim>
                                        <p:anim calcmode="lin" valueType="num" p14:bounceEnd="50000">
                                          <p:cBhvr additive="base">
                                            <p:cTn id="3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tmplLst>
              <p:tmpl>
                <p:tnLst>
                  <p:par>
                    <p:cTn presetID="2" presetClass="entr" presetSubtype="4" decel="100000" fill="hold" nodeType="withEffect">
                      <p:stCondLst>
                        <p:cond delay="2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fill="hold"/>
                            <p:tgtEl>
                              <p:spTgt spid="26"/>
                            </p:tgtEl>
                            <p:attrNameLst>
                              <p:attrName>ppt_x</p:attrName>
                            </p:attrNameLst>
                          </p:cBhvr>
                          <p:tavLst>
                            <p:tav tm="0">
                              <p:val>
                                <p:strVal val="#ppt_x"/>
                              </p:val>
                            </p:tav>
                            <p:tav tm="100000">
                              <p:val>
                                <p:strVal val="#ppt_x"/>
                              </p:val>
                            </p:tav>
                          </p:tavLst>
                        </p:anim>
                        <p:anim calcmode="lin" valueType="num">
                          <p:cBhvr additive="base">
                            <p:cTn dur="750" fill="hold"/>
                            <p:tgtEl>
                              <p:spTgt spid="26"/>
                            </p:tgtEl>
                            <p:attrNameLst>
                              <p:attrName>ppt_y</p:attrName>
                            </p:attrNameLst>
                          </p:cBhvr>
                          <p:tavLst>
                            <p:tav tm="0">
                              <p:val>
                                <p:strVal val="1+#ppt_h/2"/>
                              </p:val>
                            </p:tav>
                            <p:tav tm="100000">
                              <p:val>
                                <p:strVal val="#ppt_y"/>
                              </p:val>
                            </p:tav>
                          </p:tavLst>
                        </p:anim>
                      </p:childTnLst>
                    </p:cTn>
                  </p:par>
                </p:tnLst>
              </p:tmpl>
            </p:tmplLst>
          </p:bldP>
          <p:bldP spid="30"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225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 presetClass="entr" presetSubtype="4" decel="100000" fill="hold" grpId="0" nodeType="withEffect">
                                      <p:stCondLst>
                                        <p:cond delay="250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750" fill="hold"/>
                                            <p:tgtEl>
                                              <p:spTgt spid="26"/>
                                            </p:tgtEl>
                                            <p:attrNameLst>
                                              <p:attrName>ppt_x</p:attrName>
                                            </p:attrNameLst>
                                          </p:cBhvr>
                                          <p:tavLst>
                                            <p:tav tm="0">
                                              <p:val>
                                                <p:strVal val="#ppt_x"/>
                                              </p:val>
                                            </p:tav>
                                            <p:tav tm="100000">
                                              <p:val>
                                                <p:strVal val="#ppt_x"/>
                                              </p:val>
                                            </p:tav>
                                          </p:tavLst>
                                        </p:anim>
                                        <p:anim calcmode="lin" valueType="num">
                                          <p:cBhvr additive="base">
                                            <p:cTn id="19" dur="750" fill="hold"/>
                                            <p:tgtEl>
                                              <p:spTgt spid="26"/>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325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2" presetClass="entr" presetSubtype="4" decel="100000" fill="hold" grpId="0" nodeType="withEffect">
                                      <p:stCondLst>
                                        <p:cond delay="200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750" fill="hold"/>
                                            <p:tgtEl>
                                              <p:spTgt spid="19"/>
                                            </p:tgtEl>
                                            <p:attrNameLst>
                                              <p:attrName>ppt_x</p:attrName>
                                            </p:attrNameLst>
                                          </p:cBhvr>
                                          <p:tavLst>
                                            <p:tav tm="0">
                                              <p:val>
                                                <p:strVal val="#ppt_x"/>
                                              </p:val>
                                            </p:tav>
                                            <p:tav tm="100000">
                                              <p:val>
                                                <p:strVal val="#ppt_x"/>
                                              </p:val>
                                            </p:tav>
                                          </p:tavLst>
                                        </p:anim>
                                        <p:anim calcmode="lin" valueType="num">
                                          <p:cBhvr additive="base">
                                            <p:cTn id="26" dur="750" fill="hold"/>
                                            <p:tgtEl>
                                              <p:spTgt spid="19"/>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225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2" presetClass="entr" presetSubtype="2" fill="hold" nodeType="withEffect">
                                      <p:stCondLst>
                                        <p:cond delay="150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1000" fill="hold"/>
                                            <p:tgtEl>
                                              <p:spTgt spid="21"/>
                                            </p:tgtEl>
                                            <p:attrNameLst>
                                              <p:attrName>ppt_x</p:attrName>
                                            </p:attrNameLst>
                                          </p:cBhvr>
                                          <p:tavLst>
                                            <p:tav tm="0">
                                              <p:val>
                                                <p:strVal val="1+#ppt_w/2"/>
                                              </p:val>
                                            </p:tav>
                                            <p:tav tm="100000">
                                              <p:val>
                                                <p:strVal val="#ppt_x"/>
                                              </p:val>
                                            </p:tav>
                                          </p:tavLst>
                                        </p:anim>
                                        <p:anim calcmode="lin" valueType="num">
                                          <p:cBhvr additive="base">
                                            <p:cTn id="33" dur="1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tmplLst>
              <p:tmpl>
                <p:tnLst>
                  <p:par>
                    <p:cTn presetID="2" presetClass="entr" presetSubtype="4" decel="100000" fill="hold" nodeType="withEffect">
                      <p:stCondLst>
                        <p:cond delay="2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fill="hold"/>
                            <p:tgtEl>
                              <p:spTgt spid="26"/>
                            </p:tgtEl>
                            <p:attrNameLst>
                              <p:attrName>ppt_x</p:attrName>
                            </p:attrNameLst>
                          </p:cBhvr>
                          <p:tavLst>
                            <p:tav tm="0">
                              <p:val>
                                <p:strVal val="#ppt_x"/>
                              </p:val>
                            </p:tav>
                            <p:tav tm="100000">
                              <p:val>
                                <p:strVal val="#ppt_x"/>
                              </p:val>
                            </p:tav>
                          </p:tavLst>
                        </p:anim>
                        <p:anim calcmode="lin" valueType="num">
                          <p:cBhvr additive="base">
                            <p:cTn dur="750" fill="hold"/>
                            <p:tgtEl>
                              <p:spTgt spid="26"/>
                            </p:tgtEl>
                            <p:attrNameLst>
                              <p:attrName>ppt_y</p:attrName>
                            </p:attrNameLst>
                          </p:cBhvr>
                          <p:tavLst>
                            <p:tav tm="0">
                              <p:val>
                                <p:strVal val="1+#ppt_h/2"/>
                              </p:val>
                            </p:tav>
                            <p:tav tm="100000">
                              <p:val>
                                <p:strVal val="#ppt_y"/>
                              </p:val>
                            </p:tav>
                          </p:tavLst>
                        </p:anim>
                      </p:childTnLst>
                    </p:cTn>
                  </p:par>
                </p:tnLst>
              </p:tmpl>
            </p:tmplLst>
          </p:bldP>
          <p:bldP spid="30" grpId="0"/>
          <p:bldP spid="22" grpId="0" animBg="1"/>
        </p:bldLst>
      </p:timing>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Text Slide">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F08322F0-2528-4C4F-B572-DD4690E596B9}"/>
              </a:ext>
            </a:extLst>
          </p:cNvPr>
          <p:cNvSpPr>
            <a:spLocks noGrp="1"/>
          </p:cNvSpPr>
          <p:nvPr>
            <p:ph type="body" sz="quarter" idx="26" hasCustomPrompt="1"/>
          </p:nvPr>
        </p:nvSpPr>
        <p:spPr>
          <a:xfrm>
            <a:off x="6096000" y="1107363"/>
            <a:ext cx="5122985" cy="4265398"/>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Tx/>
              <a:buNone/>
              <a:tabLst/>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Lorem ipsum dolor sit amet, consectetuer adipiscing elit. Maecenas porttitor congue massa. Fusce posuere, magna sed pulvinar ultricies, purus lectus malesuada libero, sit amet commodo magna eros quis urna.</a:t>
            </a:r>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Nunc viverra imperdiet enim. Fusce est. Vivamus a tellus.</a:t>
            </a:r>
          </a:p>
          <a:p>
            <a:pPr marL="0" marR="0" lvl="0" indent="0" algn="l" defTabSz="914400" rtl="0" eaLnBrk="1" fontAlgn="auto" latinLnBrk="0" hangingPunct="1">
              <a:lnSpc>
                <a:spcPct val="120000"/>
              </a:lnSpc>
              <a:spcBef>
                <a:spcPts val="500"/>
              </a:spcBef>
              <a:spcAft>
                <a:spcPts val="0"/>
              </a:spcAft>
              <a:buClrTx/>
              <a:buSzTx/>
              <a:buFontTx/>
              <a:buNone/>
              <a:tabLst/>
              <a:defRPr/>
            </a:pPr>
            <a:endParaRPr lang="en-US" noProof="0" dirty="0"/>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Pellentesque habitant morbi tristique senectus et netus et malesuada fames ac turpis egestas. Proin pharetra nonummy pede. Mauris et orci.</a:t>
            </a:r>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a:t>Lorem ipsum dolor sit amet, consectetuer adipiscing elit. Maecenas porttitor congue massa. Fusce posuere, magna sed pulvinar ultricies, purus lectus malesuada libero, sit amet commodo magna eros quis urna.</a:t>
            </a:r>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err="1"/>
              <a:t>Nunc</a:t>
            </a:r>
            <a:r>
              <a:rPr lang="sk-SK" noProof="0" dirty="0"/>
              <a:t> viverra imperdiet enim. Fusce est. Vivamus a tellus.</a:t>
            </a:r>
          </a:p>
          <a:p>
            <a:pPr marL="0" marR="0" lvl="0" indent="0" algn="l" defTabSz="914400" rtl="0" eaLnBrk="1" fontAlgn="auto" latinLnBrk="0" hangingPunct="1">
              <a:lnSpc>
                <a:spcPct val="120000"/>
              </a:lnSpc>
              <a:spcBef>
                <a:spcPts val="500"/>
              </a:spcBef>
              <a:spcAft>
                <a:spcPts val="0"/>
              </a:spcAft>
              <a:buClrTx/>
              <a:buSzTx/>
              <a:buFontTx/>
              <a:buNone/>
              <a:tabLst/>
              <a:defRPr/>
            </a:pPr>
            <a:endParaRPr lang="sk-SK" noProof="0" dirty="0"/>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a:t>Pellentesque habitant morbi tristique senectus et netus et malesuada fames ac turpis egestas. Proin pharetra nonummy pede. Mauris et orci.</a:t>
            </a:r>
            <a:endParaRPr lang="en-US" noProof="0" dirty="0"/>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a:t>Lorem ipsum dolor sit amet, consectetuer adipiscing elit. Maecenas porttitor congue massa. Fusce posuere, magna sed pulvinar ultricies, purus lectus malesuada libero, sit amet commodo magna eros quis urna.</a:t>
            </a:r>
          </a:p>
        </p:txBody>
      </p:sp>
      <p:pic>
        <p:nvPicPr>
          <p:cNvPr id="48" name="Grafický objekt 47">
            <a:extLst>
              <a:ext uri="{FF2B5EF4-FFF2-40B4-BE49-F238E27FC236}">
                <a16:creationId xmlns:a16="http://schemas.microsoft.com/office/drawing/2014/main" id="{25BFA543-F315-4210-AA1B-230259B5A7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cxnSp>
        <p:nvCxnSpPr>
          <p:cNvPr id="49" name="Straight Connector 12">
            <a:extLst>
              <a:ext uri="{FF2B5EF4-FFF2-40B4-BE49-F238E27FC236}">
                <a16:creationId xmlns:a16="http://schemas.microsoft.com/office/drawing/2014/main" id="{C0751C6C-C552-48F7-A3F1-57FDFE9C6A86}"/>
              </a:ext>
            </a:extLst>
          </p:cNvPr>
          <p:cNvCxnSpPr/>
          <p:nvPr userDrawn="1"/>
        </p:nvCxnSpPr>
        <p:spPr>
          <a:xfrm>
            <a:off x="1531620" y="3248330"/>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0" name="Title Placeholder 1">
            <a:extLst>
              <a:ext uri="{FF2B5EF4-FFF2-40B4-BE49-F238E27FC236}">
                <a16:creationId xmlns:a16="http://schemas.microsoft.com/office/drawing/2014/main" id="{00DE740D-6FA9-4F28-BF6E-4AA378982888}"/>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a:t>Text </a:t>
            </a:r>
            <a:br>
              <a:rPr lang="en-US" dirty="0"/>
            </a:br>
            <a:r>
              <a:rPr lang="en-US" dirty="0"/>
              <a:t>slide 1</a:t>
            </a:r>
          </a:p>
        </p:txBody>
      </p:sp>
      <p:sp>
        <p:nvSpPr>
          <p:cNvPr id="51" name="Text Placeholder 3">
            <a:extLst>
              <a:ext uri="{FF2B5EF4-FFF2-40B4-BE49-F238E27FC236}">
                <a16:creationId xmlns:a16="http://schemas.microsoft.com/office/drawing/2014/main" id="{ADAE441F-F953-444F-A563-19AA4A211A9D}"/>
              </a:ext>
            </a:extLst>
          </p:cNvPr>
          <p:cNvSpPr>
            <a:spLocks noGrp="1"/>
          </p:cNvSpPr>
          <p:nvPr>
            <p:ph type="body" sz="quarter" idx="22" hasCustomPrompt="1"/>
          </p:nvPr>
        </p:nvSpPr>
        <p:spPr>
          <a:xfrm>
            <a:off x="1538402" y="3386426"/>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pic>
        <p:nvPicPr>
          <p:cNvPr id="52" name="Grafický objekt 51">
            <a:extLst>
              <a:ext uri="{FF2B5EF4-FFF2-40B4-BE49-F238E27FC236}">
                <a16:creationId xmlns:a16="http://schemas.microsoft.com/office/drawing/2014/main" id="{AEAB08B4-0EA8-43B8-9A90-2BF1A902B0E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Tree>
    <p:extLst>
      <p:ext uri="{BB962C8B-B14F-4D97-AF65-F5344CB8AC3E}">
        <p14:creationId xmlns:p14="http://schemas.microsoft.com/office/powerpoint/2010/main" val="402741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25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1000" fill="hold"/>
                                        <p:tgtEl>
                                          <p:spTgt spid="50"/>
                                        </p:tgtEl>
                                        <p:attrNameLst>
                                          <p:attrName>ppt_x</p:attrName>
                                        </p:attrNameLst>
                                      </p:cBhvr>
                                      <p:tavLst>
                                        <p:tav tm="0">
                                          <p:val>
                                            <p:strVal val="#ppt_x"/>
                                          </p:val>
                                        </p:tav>
                                        <p:tav tm="100000">
                                          <p:val>
                                            <p:strVal val="#ppt_x"/>
                                          </p:val>
                                        </p:tav>
                                      </p:tavLst>
                                    </p:anim>
                                    <p:anim calcmode="lin" valueType="num">
                                      <p:cBhvr additive="base">
                                        <p:cTn id="8" dur="10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200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750" fill="hold"/>
                                        <p:tgtEl>
                                          <p:spTgt spid="48"/>
                                        </p:tgtEl>
                                        <p:attrNameLst>
                                          <p:attrName>ppt_x</p:attrName>
                                        </p:attrNameLst>
                                      </p:cBhvr>
                                      <p:tavLst>
                                        <p:tav tm="0">
                                          <p:val>
                                            <p:strVal val="#ppt_x"/>
                                          </p:val>
                                        </p:tav>
                                        <p:tav tm="100000">
                                          <p:val>
                                            <p:strVal val="#ppt_x"/>
                                          </p:val>
                                        </p:tav>
                                      </p:tavLst>
                                    </p:anim>
                                    <p:anim calcmode="lin" valueType="num">
                                      <p:cBhvr additive="base">
                                        <p:cTn id="12" dur="750" fill="hold"/>
                                        <p:tgtEl>
                                          <p:spTgt spid="48"/>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2250"/>
                                  </p:stCondLst>
                                  <p:childTnLst>
                                    <p:set>
                                      <p:cBhvr>
                                        <p:cTn id="14" dur="1" fill="hold">
                                          <p:stCondLst>
                                            <p:cond delay="0"/>
                                          </p:stCondLst>
                                        </p:cTn>
                                        <p:tgtEl>
                                          <p:spTgt spid="49"/>
                                        </p:tgtEl>
                                        <p:attrNameLst>
                                          <p:attrName>style.visibility</p:attrName>
                                        </p:attrNameLst>
                                      </p:cBhvr>
                                      <p:to>
                                        <p:strVal val="visible"/>
                                      </p:to>
                                    </p:set>
                                    <p:animEffect transition="in" filter="wipe(left)">
                                      <p:cBhvr>
                                        <p:cTn id="15" dur="500"/>
                                        <p:tgtEl>
                                          <p:spTgt spid="49"/>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51">
                                            <p:txEl>
                                              <p:pRg st="0" end="0"/>
                                            </p:txEl>
                                          </p:spTgt>
                                        </p:tgtEl>
                                        <p:attrNameLst>
                                          <p:attrName>style.visibility</p:attrName>
                                        </p:attrNameLst>
                                      </p:cBhvr>
                                      <p:to>
                                        <p:strVal val="visible"/>
                                      </p:to>
                                    </p:set>
                                    <p:animEffect transition="in" filter="wipe(left)">
                                      <p:cBhvr>
                                        <p:cTn id="18" dur="500"/>
                                        <p:tgtEl>
                                          <p:spTgt spid="51">
                                            <p:txEl>
                                              <p:pRg st="0" end="0"/>
                                            </p:txEl>
                                          </p:spTgt>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3500"/>
                                  </p:stCondLst>
                                  <p:childTnLst>
                                    <p:set>
                                      <p:cBhvr>
                                        <p:cTn id="25" dur="1" fill="hold">
                                          <p:stCondLst>
                                            <p:cond delay="0"/>
                                          </p:stCondLst>
                                        </p:cTn>
                                        <p:tgtEl>
                                          <p:spTgt spid="52"/>
                                        </p:tgtEl>
                                        <p:attrNameLst>
                                          <p:attrName>style.visibility</p:attrName>
                                        </p:attrNameLst>
                                      </p:cBhvr>
                                      <p:to>
                                        <p:strVal val="visible"/>
                                      </p:to>
                                    </p:set>
                                    <p:animEffect transition="in" filter="wipe(left)">
                                      <p:cBhvr>
                                        <p:cTn id="2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p:tmplLst>
          <p:tmpl>
            <p:tnLst>
              <p:par>
                <p:cTn presetID="42" presetClass="entr" presetSubtype="0" fill="hold" nodeType="withEffect">
                  <p:stCondLst>
                    <p:cond delay="225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50" grpId="0"/>
      <p:bldP spid="51" grpId="0" build="p">
        <p:tmplLst>
          <p:tmpl lvl="1">
            <p:tnLst>
              <p:par>
                <p:cTn presetID="22" presetClass="entr" presetSubtype="8" fill="hold" nodeType="withEffect">
                  <p:stCondLst>
                    <p:cond delay="2250"/>
                  </p:stCondLst>
                  <p:childTnLst>
                    <p:set>
                      <p:cBhvr>
                        <p:cTn dur="1" fill="hold">
                          <p:stCondLst>
                            <p:cond delay="0"/>
                          </p:stCondLst>
                        </p:cTn>
                        <p:tgtEl>
                          <p:spTgt spid="51"/>
                        </p:tgtEl>
                        <p:attrNameLst>
                          <p:attrName>style.visibility</p:attrName>
                        </p:attrNameLst>
                      </p:cBhvr>
                      <p:to>
                        <p:strVal val="visible"/>
                      </p:to>
                    </p:set>
                    <p:animEffect transition="in" filter="wipe(left)">
                      <p:cBhvr>
                        <p:cTn dur="500"/>
                        <p:tgtEl>
                          <p:spTgt spid="51"/>
                        </p:tgtEl>
                      </p:cBhvr>
                    </p:animEffect>
                  </p:childTnLst>
                </p:cTn>
              </p:par>
            </p:tnLst>
          </p:tmpl>
        </p:tmplLst>
      </p:bldP>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8_Text Slide - Stlpce">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F08322F0-2528-4C4F-B572-DD4690E596B9}"/>
              </a:ext>
            </a:extLst>
          </p:cNvPr>
          <p:cNvSpPr>
            <a:spLocks noGrp="1"/>
          </p:cNvSpPr>
          <p:nvPr>
            <p:ph type="body" sz="quarter" idx="26" hasCustomPrompt="1"/>
          </p:nvPr>
        </p:nvSpPr>
        <p:spPr>
          <a:xfrm>
            <a:off x="4580546" y="1107363"/>
            <a:ext cx="6638439" cy="4358757"/>
          </a:xfrm>
          <a:prstGeom prst="rect">
            <a:avLst/>
          </a:prstGeom>
        </p:spPr>
        <p:txBody>
          <a:bodyPr wrap="square" lIns="0" tIns="0" rIns="0" bIns="0" numCol="3" spcCol="91440">
            <a:spAutoFit/>
          </a:bodyPr>
          <a:lstStyle>
            <a:lvl1pPr marL="0" marR="0" indent="0" algn="l" defTabSz="914400" rtl="0" eaLnBrk="1" fontAlgn="auto" latinLnBrk="0" hangingPunct="1">
              <a:lnSpc>
                <a:spcPct val="120000"/>
              </a:lnSpc>
              <a:spcBef>
                <a:spcPts val="1200"/>
              </a:spcBef>
              <a:spcAft>
                <a:spcPts val="0"/>
              </a:spcAft>
              <a:buClrTx/>
              <a:buSzTx/>
              <a:buFontTx/>
              <a:buNone/>
              <a:tabLst/>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Lorem ipsum dolor sit amet, consectetuer adipiscing elit. Maecenas porttitor congue massa. Fusce posuere, magna sed pulvinar ultricies, purus lectus malesuada libero, sit amet commodo magna eros quis urna.</a:t>
            </a:r>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Nunc viverra imperdiet enim. Fusce est. Vivamus a tellus.</a:t>
            </a:r>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err="1"/>
              <a:t>Pellentesque</a:t>
            </a:r>
            <a:r>
              <a:rPr lang="en-US" noProof="0" dirty="0"/>
              <a:t> habitant morbi tristique senectus et netus et malesuada fames ac turpis egestas. Proin pharetra nonummy pede. Mauris et orci.</a:t>
            </a:r>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a:t>Lorem ipsum dolor sit amet, consectetuer adipiscing elit. Maecenas porttitor congue massa. Fusce posuere, magna sed pulvinar ultricies, purus lectus malesuada libero, sit amet commodo magna eros quis urna.</a:t>
            </a:r>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err="1"/>
              <a:t>Nunc</a:t>
            </a:r>
            <a:r>
              <a:rPr lang="sk-SK" noProof="0" dirty="0"/>
              <a:t> viverra imperdiet enim. Fusce est. Vivamus a tellus.</a:t>
            </a:r>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err="1"/>
              <a:t>Pellentesque</a:t>
            </a:r>
            <a:r>
              <a:rPr lang="sk-SK" noProof="0" dirty="0"/>
              <a:t> habitant morbi tristique senectus et netus et malesuada fames ac turpis egestas. Proin pharetra nonummy pede. Mauris et orci.</a:t>
            </a:r>
            <a:endParaRPr lang="en-US" noProof="0" dirty="0"/>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a:t>Lorem ipsum dolor sit amet, consectetuer adipiscing elit. Maecenas porttitor congue massa. Fusce posuere, magna sed pulvinar ultricies, purus lectus malesuada libero, sit </a:t>
            </a:r>
            <a:r>
              <a:rPr lang="sk-SK" noProof="0" dirty="0" err="1"/>
              <a:t>amet</a:t>
            </a:r>
            <a:r>
              <a:rPr lang="sk-SK" noProof="0" dirty="0"/>
              <a:t> </a:t>
            </a:r>
            <a:r>
              <a:rPr lang="sk-SK" noProof="0" dirty="0" err="1"/>
              <a:t>commodo</a:t>
            </a:r>
            <a:r>
              <a:rPr lang="sk-SK" noProof="0" dirty="0"/>
              <a:t> magna eros quis urna.</a:t>
            </a:r>
            <a:endParaRPr lang="en-US" noProof="0" dirty="0"/>
          </a:p>
          <a:p>
            <a:pPr marL="0" marR="0" lvl="0" indent="0" algn="l" defTabSz="914400" rtl="0" eaLnBrk="1" fontAlgn="auto" latinLnBrk="0" hangingPunct="1">
              <a:lnSpc>
                <a:spcPct val="120000"/>
              </a:lnSpc>
              <a:spcBef>
                <a:spcPts val="500"/>
              </a:spcBef>
              <a:spcAft>
                <a:spcPts val="0"/>
              </a:spcAft>
              <a:buClrTx/>
              <a:buSzTx/>
              <a:buFontTx/>
              <a:buNone/>
              <a:tabLst/>
              <a:defRPr/>
            </a:pPr>
            <a:r>
              <a:rPr lang="sk-SK" noProof="0" dirty="0"/>
              <a:t>Lorem ipsum dolor sit amet, consectetuer adipiscing elit. Maecenas porttitor congue massa. Fusce posuere, magna sed pulvinar ultricies, purus lectus malesuada libero, sit amet commodo magna eros quis urna.</a:t>
            </a:r>
            <a:r>
              <a:rPr lang="en-US" noProof="0" dirty="0"/>
              <a:t> </a:t>
            </a:r>
            <a:r>
              <a:rPr lang="sk-SK" noProof="0" dirty="0" err="1"/>
              <a:t>Nunc</a:t>
            </a:r>
            <a:r>
              <a:rPr lang="sk-SK" noProof="0" dirty="0"/>
              <a:t> viverra imperdiet enim. Fusce </a:t>
            </a:r>
            <a:r>
              <a:rPr lang="sk-SK" noProof="0" dirty="0" err="1"/>
              <a:t>est</a:t>
            </a:r>
            <a:r>
              <a:rPr lang="sk-SK" noProof="0" dirty="0"/>
              <a:t>.</a:t>
            </a:r>
          </a:p>
        </p:txBody>
      </p:sp>
      <p:pic>
        <p:nvPicPr>
          <p:cNvPr id="14" name="Grafický objekt 13">
            <a:extLst>
              <a:ext uri="{FF2B5EF4-FFF2-40B4-BE49-F238E27FC236}">
                <a16:creationId xmlns:a16="http://schemas.microsoft.com/office/drawing/2014/main" id="{3CD88A17-CCB6-4B59-AB4C-EE962D1C51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cxnSp>
        <p:nvCxnSpPr>
          <p:cNvPr id="15" name="Straight Connector 12">
            <a:extLst>
              <a:ext uri="{FF2B5EF4-FFF2-40B4-BE49-F238E27FC236}">
                <a16:creationId xmlns:a16="http://schemas.microsoft.com/office/drawing/2014/main" id="{1FC9C1AB-61AD-4D5C-B86F-8A65DB1996CA}"/>
              </a:ext>
            </a:extLst>
          </p:cNvPr>
          <p:cNvCxnSpPr/>
          <p:nvPr userDrawn="1"/>
        </p:nvCxnSpPr>
        <p:spPr>
          <a:xfrm>
            <a:off x="1531620" y="3248330"/>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653BB129-9299-4FE8-8097-D56BBCBAE0DB}"/>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a:t>Text </a:t>
            </a:r>
            <a:r>
              <a:rPr lang="en-US" dirty="0" err="1"/>
              <a:t>stlpce</a:t>
            </a:r>
            <a:r>
              <a:rPr lang="en-US" dirty="0"/>
              <a:t> </a:t>
            </a:r>
            <a:br>
              <a:rPr lang="en-US" dirty="0"/>
            </a:br>
            <a:r>
              <a:rPr lang="en-US" dirty="0"/>
              <a:t>slide 2</a:t>
            </a:r>
          </a:p>
        </p:txBody>
      </p:sp>
      <p:sp>
        <p:nvSpPr>
          <p:cNvPr id="18" name="Text Placeholder 3">
            <a:extLst>
              <a:ext uri="{FF2B5EF4-FFF2-40B4-BE49-F238E27FC236}">
                <a16:creationId xmlns:a16="http://schemas.microsoft.com/office/drawing/2014/main" id="{68B9E474-4A55-46DB-A59D-532BF026271B}"/>
              </a:ext>
            </a:extLst>
          </p:cNvPr>
          <p:cNvSpPr>
            <a:spLocks noGrp="1"/>
          </p:cNvSpPr>
          <p:nvPr>
            <p:ph type="body" sz="quarter" idx="22" hasCustomPrompt="1"/>
          </p:nvPr>
        </p:nvSpPr>
        <p:spPr>
          <a:xfrm>
            <a:off x="1538402" y="3386426"/>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pic>
        <p:nvPicPr>
          <p:cNvPr id="19" name="Grafický objekt 18">
            <a:extLst>
              <a:ext uri="{FF2B5EF4-FFF2-40B4-BE49-F238E27FC236}">
                <a16:creationId xmlns:a16="http://schemas.microsoft.com/office/drawing/2014/main" id="{B903E6BD-D8AE-4778-954E-5261CCAB4EC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Tree>
    <p:extLst>
      <p:ext uri="{BB962C8B-B14F-4D97-AF65-F5344CB8AC3E}">
        <p14:creationId xmlns:p14="http://schemas.microsoft.com/office/powerpoint/2010/main" val="216789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1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200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225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2250"/>
                                  </p:stCondLst>
                                  <p:childTnLst>
                                    <p:set>
                                      <p:cBhvr>
                                        <p:cTn id="17" dur="1" fill="hold">
                                          <p:stCondLst>
                                            <p:cond delay="0"/>
                                          </p:stCondLst>
                                        </p:cTn>
                                        <p:tgtEl>
                                          <p:spTgt spid="18">
                                            <p:txEl>
                                              <p:pRg st="0" end="0"/>
                                            </p:txEl>
                                          </p:spTgt>
                                        </p:tgtEl>
                                        <p:attrNameLst>
                                          <p:attrName>style.visibility</p:attrName>
                                        </p:attrNameLst>
                                      </p:cBhvr>
                                      <p:to>
                                        <p:strVal val="visible"/>
                                      </p:to>
                                    </p:set>
                                    <p:animEffect transition="in" filter="wipe(left)">
                                      <p:cBhvr>
                                        <p:cTn id="18" dur="500"/>
                                        <p:tgtEl>
                                          <p:spTgt spid="18">
                                            <p:txEl>
                                              <p:pRg st="0" end="0"/>
                                            </p:txEl>
                                          </p:spTgt>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22" presetClass="entr" presetSubtype="8" fill="hold" nodeType="withEffect">
                                  <p:stCondLst>
                                    <p:cond delay="350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tmplLst>
          <p:tmpl>
            <p:tnLst>
              <p:par>
                <p:cTn presetID="42" presetClass="entr" presetSubtype="0" fill="hold" nodeType="withEffect">
                  <p:stCondLst>
                    <p:cond delay="2250"/>
                  </p:stCondLst>
                  <p:childTnLst>
                    <p:set>
                      <p:cBhvr>
                        <p:cTn dur="1" fill="hold">
                          <p:stCondLst>
                            <p:cond delay="0"/>
                          </p:stCondLst>
                        </p:cTn>
                        <p:tgtEl>
                          <p:spTgt spid="38"/>
                        </p:tgtEl>
                        <p:attrNameLst>
                          <p:attrName>style.visibility</p:attrName>
                        </p:attrNameLst>
                      </p:cBhvr>
                      <p:to>
                        <p:strVal val="visible"/>
                      </p:to>
                    </p:set>
                    <p:animEffect transition="in" filter="fade">
                      <p:cBhvr>
                        <p:cTn dur="1000"/>
                        <p:tgtEl>
                          <p:spTgt spid="38"/>
                        </p:tgtEl>
                      </p:cBhvr>
                    </p:animEffect>
                    <p:anim calcmode="lin" valueType="num">
                      <p:cBhvr>
                        <p:cTn dur="1000" fill="hold"/>
                        <p:tgtEl>
                          <p:spTgt spid="38"/>
                        </p:tgtEl>
                        <p:attrNameLst>
                          <p:attrName>ppt_x</p:attrName>
                        </p:attrNameLst>
                      </p:cBhvr>
                      <p:tavLst>
                        <p:tav tm="0">
                          <p:val>
                            <p:strVal val="#ppt_x"/>
                          </p:val>
                        </p:tav>
                        <p:tav tm="100000">
                          <p:val>
                            <p:strVal val="#ppt_x"/>
                          </p:val>
                        </p:tav>
                      </p:tavLst>
                    </p:anim>
                    <p:anim calcmode="lin" valueType="num">
                      <p:cBhvr>
                        <p:cTn dur="1000" fill="hold"/>
                        <p:tgtEl>
                          <p:spTgt spid="38"/>
                        </p:tgtEl>
                        <p:attrNameLst>
                          <p:attrName>ppt_y</p:attrName>
                        </p:attrNameLst>
                      </p:cBhvr>
                      <p:tavLst>
                        <p:tav tm="0">
                          <p:val>
                            <p:strVal val="#ppt_y+.1"/>
                          </p:val>
                        </p:tav>
                        <p:tav tm="100000">
                          <p:val>
                            <p:strVal val="#ppt_y"/>
                          </p:val>
                        </p:tav>
                      </p:tavLst>
                    </p:anim>
                  </p:childTnLst>
                </p:cTn>
              </p:par>
            </p:tnLst>
          </p:tmpl>
        </p:tmplLst>
      </p:bldP>
      <p:bldP spid="17" grpId="0"/>
      <p:bldP spid="18" grpId="0" bui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9_Text Slide - Plna sirka">
    <p:spTree>
      <p:nvGrpSpPr>
        <p:cNvPr id="1" name=""/>
        <p:cNvGrpSpPr/>
        <p:nvPr/>
      </p:nvGrpSpPr>
      <p:grpSpPr>
        <a:xfrm>
          <a:off x="0" y="0"/>
          <a:ext cx="0" cy="0"/>
          <a:chOff x="0" y="0"/>
          <a:chExt cx="0" cy="0"/>
        </a:xfrm>
      </p:grpSpPr>
      <p:pic>
        <p:nvPicPr>
          <p:cNvPr id="8" name="Grafický objekt 7">
            <a:extLst>
              <a:ext uri="{FF2B5EF4-FFF2-40B4-BE49-F238E27FC236}">
                <a16:creationId xmlns:a16="http://schemas.microsoft.com/office/drawing/2014/main" id="{F1EACCBF-3524-4A95-8D00-D2E2ABFEC3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965573" y="1866796"/>
            <a:ext cx="8197697" cy="452780"/>
          </a:xfrm>
          <a:prstGeom prst="rect">
            <a:avLst/>
          </a:prstGeom>
        </p:spPr>
      </p:pic>
      <p:sp>
        <p:nvSpPr>
          <p:cNvPr id="10" name="Title Placeholder 1">
            <a:extLst>
              <a:ext uri="{FF2B5EF4-FFF2-40B4-BE49-F238E27FC236}">
                <a16:creationId xmlns:a16="http://schemas.microsoft.com/office/drawing/2014/main" id="{EBF691B7-F827-4DFE-BE9E-A8C2E54890B3}"/>
              </a:ext>
            </a:extLst>
          </p:cNvPr>
          <p:cNvSpPr>
            <a:spLocks noGrp="1"/>
          </p:cNvSpPr>
          <p:nvPr>
            <p:ph type="title" hasCustomPrompt="1"/>
          </p:nvPr>
        </p:nvSpPr>
        <p:spPr>
          <a:xfrm>
            <a:off x="1799617" y="990969"/>
            <a:ext cx="8569881" cy="642521"/>
          </a:xfrm>
          <a:prstGeom prst="rect">
            <a:avLst/>
          </a:prstGeom>
        </p:spPr>
        <p:txBody>
          <a:bodyPr vert="horz" lIns="0" tIns="0" rIns="0" bIns="0" rtlCol="0" anchor="t">
            <a:normAutofit/>
          </a:bodyPr>
          <a:lstStyle>
            <a:lvl1pPr algn="ctr">
              <a:defRPr sz="4000" baseline="0">
                <a:latin typeface="+mn-lt"/>
              </a:defRPr>
            </a:lvl1pPr>
          </a:lstStyle>
          <a:p>
            <a:r>
              <a:rPr lang="en-US" dirty="0" err="1"/>
              <a:t>Plná</a:t>
            </a:r>
            <a:r>
              <a:rPr lang="en-US" dirty="0"/>
              <a:t> </a:t>
            </a:r>
            <a:r>
              <a:rPr lang="en-US" dirty="0" err="1"/>
              <a:t>šírka</a:t>
            </a:r>
            <a:r>
              <a:rPr lang="en-US" dirty="0"/>
              <a:t> </a:t>
            </a:r>
            <a:r>
              <a:rPr lang="en-US" dirty="0" err="1"/>
              <a:t>textu</a:t>
            </a:r>
            <a:r>
              <a:rPr lang="en-US" dirty="0"/>
              <a:t> slide</a:t>
            </a:r>
          </a:p>
        </p:txBody>
      </p:sp>
      <p:sp>
        <p:nvSpPr>
          <p:cNvPr id="12" name="Text Placeholder 3">
            <a:extLst>
              <a:ext uri="{FF2B5EF4-FFF2-40B4-BE49-F238E27FC236}">
                <a16:creationId xmlns:a16="http://schemas.microsoft.com/office/drawing/2014/main" id="{EAFD213B-2663-4104-A524-23E7C8A744F6}"/>
              </a:ext>
            </a:extLst>
          </p:cNvPr>
          <p:cNvSpPr>
            <a:spLocks noGrp="1"/>
          </p:cNvSpPr>
          <p:nvPr>
            <p:ph type="body" sz="quarter" idx="26" hasCustomPrompt="1"/>
          </p:nvPr>
        </p:nvSpPr>
        <p:spPr>
          <a:xfrm>
            <a:off x="1858526" y="2552882"/>
            <a:ext cx="8510973" cy="3437479"/>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Tx/>
              <a:buNone/>
              <a:tabLst/>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There are many variations of passages of Lorem Ipsum available, but the majority have suffered alteration in some form, by injected </a:t>
            </a:r>
            <a:r>
              <a:rPr lang="en-US" noProof="0" dirty="0" err="1"/>
              <a:t>humour</a:t>
            </a:r>
            <a:r>
              <a:rPr lang="en-US" noProof="0" dirty="0"/>
              <a:t>, or </a:t>
            </a:r>
            <a:r>
              <a:rPr lang="en-US" noProof="0" dirty="0" err="1"/>
              <a:t>randomised</a:t>
            </a:r>
            <a:r>
              <a:rPr lang="en-US" noProof="0" dirty="0"/>
              <a:t> words which don’t look even slightly believable. It is a long established fact that a reader will be distracted by the readable content of a page when looking at its layout. </a:t>
            </a:r>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noProof="0" dirty="0" err="1"/>
              <a:t>humour</a:t>
            </a:r>
            <a:r>
              <a:rPr lang="en-US" noProof="0" dirty="0"/>
              <a:t> and the like).Contrary to popular belief, Lorem Ipsum is not simply random text. It has roots in a piece of classical Latin literature from 45 BC, making it over 2000 years old. </a:t>
            </a:r>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Richard McClintock, a Latin professor at Hampden-Sydney College in Virginia, looked up one of the more obscure Latin words, </a:t>
            </a:r>
            <a:r>
              <a:rPr lang="en-US" noProof="0" dirty="0" err="1"/>
              <a:t>consectetur</a:t>
            </a:r>
            <a:r>
              <a:rPr lang="en-US" noProof="0" dirty="0"/>
              <a:t>, from a Lorem Ipsum passage, and going through the cites of the word in classical literature, discovered the undoubtable source. Lorem Ipsum comes from sections 1.10.32 and 1.10.33 of “de </a:t>
            </a:r>
            <a:r>
              <a:rPr lang="en-US" noProof="0" dirty="0" err="1"/>
              <a:t>Finibus</a:t>
            </a:r>
            <a:r>
              <a:rPr lang="en-US" noProof="0" dirty="0"/>
              <a:t> </a:t>
            </a:r>
            <a:r>
              <a:rPr lang="en-US" noProof="0" dirty="0" err="1"/>
              <a:t>Bonorum</a:t>
            </a:r>
            <a:r>
              <a:rPr lang="en-US" noProof="0" dirty="0"/>
              <a:t> et </a:t>
            </a:r>
            <a:r>
              <a:rPr lang="en-US" noProof="0" dirty="0" err="1"/>
              <a:t>Malorum</a:t>
            </a:r>
            <a:r>
              <a:rPr lang="en-US" noProof="0" dirty="0"/>
              <a:t>” (The Extremes of Good and Evil) by Cicero, written in 45 BC. This book is a treatise on the theory of ethics, very popular during the Renaissance.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a:t>
            </a:r>
          </a:p>
        </p:txBody>
      </p:sp>
    </p:spTree>
    <p:extLst>
      <p:ext uri="{BB962C8B-B14F-4D97-AF65-F5344CB8AC3E}">
        <p14:creationId xmlns:p14="http://schemas.microsoft.com/office/powerpoint/2010/main" val="16067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1" decel="100000" fill="hold" grpId="0" nodeType="withEffect">
                                  <p:stCondLst>
                                    <p:cond delay="225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par>
                                <p:cTn id="12" presetID="42" presetClass="entr" presetSubtype="0" fill="hold" grpId="0" nodeType="withEffect">
                                  <p:stCondLst>
                                    <p:cond delay="225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225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fade">
                                      <p:cBhvr>
                                        <p:cTn id="19" dur="1000"/>
                                        <p:tgtEl>
                                          <p:spTgt spid="12">
                                            <p:txEl>
                                              <p:pRg st="1" end="1"/>
                                            </p:txEl>
                                          </p:spTgt>
                                        </p:tgtEl>
                                      </p:cBhvr>
                                    </p:animEffect>
                                    <p:anim calcmode="lin" valueType="num">
                                      <p:cBhvr>
                                        <p:cTn id="20"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25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1000"/>
                                        <p:tgtEl>
                                          <p:spTgt spid="12">
                                            <p:txEl>
                                              <p:pRg st="2" end="2"/>
                                            </p:txEl>
                                          </p:spTgt>
                                        </p:tgtEl>
                                      </p:cBhvr>
                                    </p:animEffect>
                                    <p:anim calcmode="lin" valueType="num">
                                      <p:cBhvr>
                                        <p:cTn id="2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uild="allAtOnce">
        <p:tmplLst>
          <p:tmpl lvl="1">
            <p:tnLst>
              <p:par>
                <p:cTn presetID="42" presetClass="entr" presetSubtype="0" fill="hold" nodeType="withEffect">
                  <p:stCondLst>
                    <p:cond delay="2250"/>
                  </p:stCondLst>
                  <p:childTnLst>
                    <p:set>
                      <p:cBhvr>
                        <p:cTn dur="1" fill="hold">
                          <p:stCondLst>
                            <p:cond delay="0"/>
                          </p:stCondLst>
                        </p:cTn>
                        <p:tgtEl>
                          <p:spTgt spid="12"/>
                        </p:tgtEl>
                        <p:attrNameLst>
                          <p:attrName>style.visibility</p:attrName>
                        </p:attrNameLst>
                      </p:cBhvr>
                      <p:to>
                        <p:strVal val="visible"/>
                      </p:to>
                    </p:set>
                    <p:animEffect transition="in" filter="fade">
                      <p:cBhvr>
                        <p:cTn dur="1000"/>
                        <p:tgtEl>
                          <p:spTgt spid="12"/>
                        </p:tgtEl>
                      </p:cBhvr>
                    </p:animEffect>
                    <p:anim calcmode="lin" valueType="num">
                      <p:cBhvr>
                        <p:cTn dur="1000" fill="hold"/>
                        <p:tgtEl>
                          <p:spTgt spid="12"/>
                        </p:tgtEl>
                        <p:attrNameLst>
                          <p:attrName>ppt_x</p:attrName>
                        </p:attrNameLst>
                      </p:cBhvr>
                      <p:tavLst>
                        <p:tav tm="0">
                          <p:val>
                            <p:strVal val="#ppt_x"/>
                          </p:val>
                        </p:tav>
                        <p:tav tm="100000">
                          <p:val>
                            <p:strVal val="#ppt_x"/>
                          </p:val>
                        </p:tav>
                      </p:tavLst>
                    </p:anim>
                    <p:anim calcmode="lin" valueType="num">
                      <p:cBhvr>
                        <p:cTn dur="1000" fill="hold"/>
                        <p:tgtEl>
                          <p:spTgt spid="12"/>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ext + Galeria Slide - 2">
    <p:spTree>
      <p:nvGrpSpPr>
        <p:cNvPr id="1" name=""/>
        <p:cNvGrpSpPr/>
        <p:nvPr/>
      </p:nvGrpSpPr>
      <p:grpSpPr>
        <a:xfrm>
          <a:off x="0" y="0"/>
          <a:ext cx="0" cy="0"/>
          <a:chOff x="0" y="0"/>
          <a:chExt cx="0" cy="0"/>
        </a:xfrm>
      </p:grpSpPr>
      <p:pic>
        <p:nvPicPr>
          <p:cNvPr id="8" name="Grafický objekt 7">
            <a:extLst>
              <a:ext uri="{FF2B5EF4-FFF2-40B4-BE49-F238E27FC236}">
                <a16:creationId xmlns:a16="http://schemas.microsoft.com/office/drawing/2014/main" id="{F1EACCBF-3524-4A95-8D00-D2E2ABFEC3E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965573" y="1866796"/>
            <a:ext cx="8197697" cy="452780"/>
          </a:xfrm>
          <a:prstGeom prst="rect">
            <a:avLst/>
          </a:prstGeom>
        </p:spPr>
      </p:pic>
      <p:sp>
        <p:nvSpPr>
          <p:cNvPr id="10" name="Title Placeholder 1">
            <a:extLst>
              <a:ext uri="{FF2B5EF4-FFF2-40B4-BE49-F238E27FC236}">
                <a16:creationId xmlns:a16="http://schemas.microsoft.com/office/drawing/2014/main" id="{EBF691B7-F827-4DFE-BE9E-A8C2E54890B3}"/>
              </a:ext>
            </a:extLst>
          </p:cNvPr>
          <p:cNvSpPr>
            <a:spLocks noGrp="1"/>
          </p:cNvSpPr>
          <p:nvPr>
            <p:ph type="title" hasCustomPrompt="1"/>
          </p:nvPr>
        </p:nvSpPr>
        <p:spPr>
          <a:xfrm>
            <a:off x="1811059" y="990969"/>
            <a:ext cx="8569881" cy="642521"/>
          </a:xfrm>
          <a:prstGeom prst="rect">
            <a:avLst/>
          </a:prstGeom>
        </p:spPr>
        <p:txBody>
          <a:bodyPr vert="horz" lIns="0" tIns="0" rIns="0" bIns="0" rtlCol="0" anchor="t">
            <a:normAutofit/>
          </a:bodyPr>
          <a:lstStyle>
            <a:lvl1pPr algn="l">
              <a:defRPr sz="4000" baseline="0">
                <a:latin typeface="+mn-lt"/>
              </a:defRPr>
            </a:lvl1pPr>
          </a:lstStyle>
          <a:p>
            <a:r>
              <a:rPr lang="en-US" dirty="0" err="1"/>
              <a:t>Plná</a:t>
            </a:r>
            <a:r>
              <a:rPr lang="en-US" dirty="0"/>
              <a:t> </a:t>
            </a:r>
            <a:r>
              <a:rPr lang="en-US" dirty="0" err="1"/>
              <a:t>šírka</a:t>
            </a:r>
            <a:r>
              <a:rPr lang="en-US" dirty="0"/>
              <a:t> </a:t>
            </a:r>
            <a:r>
              <a:rPr lang="en-US" dirty="0" err="1"/>
              <a:t>textu</a:t>
            </a:r>
            <a:r>
              <a:rPr lang="en-US" dirty="0"/>
              <a:t> slide 2</a:t>
            </a:r>
          </a:p>
        </p:txBody>
      </p:sp>
      <p:sp>
        <p:nvSpPr>
          <p:cNvPr id="5" name="Text Placeholder 3">
            <a:extLst>
              <a:ext uri="{FF2B5EF4-FFF2-40B4-BE49-F238E27FC236}">
                <a16:creationId xmlns:a16="http://schemas.microsoft.com/office/drawing/2014/main" id="{A7B1A43E-9F05-4D48-B114-D1C83ABAB157}"/>
              </a:ext>
            </a:extLst>
          </p:cNvPr>
          <p:cNvSpPr>
            <a:spLocks noGrp="1"/>
          </p:cNvSpPr>
          <p:nvPr>
            <p:ph type="body" sz="quarter" idx="26" hasCustomPrompt="1"/>
          </p:nvPr>
        </p:nvSpPr>
        <p:spPr>
          <a:xfrm>
            <a:off x="3843312" y="3647152"/>
            <a:ext cx="6415521" cy="2265364"/>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Tx/>
              <a:buNone/>
              <a:tabLst/>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noProof="0" dirty="0" err="1"/>
              <a:t>popularised</a:t>
            </a:r>
            <a:r>
              <a:rPr lang="en-US" noProof="0" dirty="0"/>
              <a:t> in the 1960s with the release of </a:t>
            </a:r>
            <a:r>
              <a:rPr lang="en-US" noProof="0" dirty="0" err="1"/>
              <a:t>Letraset</a:t>
            </a:r>
            <a:r>
              <a:rPr lang="en-US" noProof="0" dirty="0"/>
              <a:t> sheets containing Lorem Ipsum passages, and more recently with desktop publishing software like Aldus PageMaker including versions of Lorem Ipsum.</a:t>
            </a:r>
          </a:p>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a:t>
            </a:r>
          </a:p>
        </p:txBody>
      </p:sp>
      <p:sp>
        <p:nvSpPr>
          <p:cNvPr id="6" name="Text Placeholder 3">
            <a:extLst>
              <a:ext uri="{FF2B5EF4-FFF2-40B4-BE49-F238E27FC236}">
                <a16:creationId xmlns:a16="http://schemas.microsoft.com/office/drawing/2014/main" id="{DFF8151D-42AD-409E-9CB1-2189803A9338}"/>
              </a:ext>
            </a:extLst>
          </p:cNvPr>
          <p:cNvSpPr>
            <a:spLocks noGrp="1"/>
          </p:cNvSpPr>
          <p:nvPr>
            <p:ph type="body" sz="quarter" idx="27" hasCustomPrompt="1"/>
          </p:nvPr>
        </p:nvSpPr>
        <p:spPr>
          <a:xfrm>
            <a:off x="3850094" y="3240983"/>
            <a:ext cx="6415521"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sp>
        <p:nvSpPr>
          <p:cNvPr id="13" name="Picture Placeholder 14">
            <a:extLst>
              <a:ext uri="{FF2B5EF4-FFF2-40B4-BE49-F238E27FC236}">
                <a16:creationId xmlns:a16="http://schemas.microsoft.com/office/drawing/2014/main" id="{82A1E8E4-E58B-4ED6-8FD2-7D9BF101CAC5}"/>
              </a:ext>
            </a:extLst>
          </p:cNvPr>
          <p:cNvSpPr>
            <a:spLocks noGrp="1"/>
          </p:cNvSpPr>
          <p:nvPr>
            <p:ph type="pic" sz="quarter" idx="25" hasCustomPrompt="1"/>
          </p:nvPr>
        </p:nvSpPr>
        <p:spPr>
          <a:xfrm>
            <a:off x="0" y="2319576"/>
            <a:ext cx="3035030" cy="4523833"/>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Tree>
    <p:extLst>
      <p:ext uri="{BB962C8B-B14F-4D97-AF65-F5344CB8AC3E}">
        <p14:creationId xmlns:p14="http://schemas.microsoft.com/office/powerpoint/2010/main" val="118862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 presetClass="entr" presetSubtype="1" decel="100000" fill="hold" grpId="0" nodeType="withEffect">
                                  <p:stCondLst>
                                    <p:cond delay="225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1000" fill="hold"/>
                                        <p:tgtEl>
                                          <p:spTgt spid="10"/>
                                        </p:tgtEl>
                                        <p:attrNameLst>
                                          <p:attrName>ppt_x</p:attrName>
                                        </p:attrNameLst>
                                      </p:cBhvr>
                                      <p:tavLst>
                                        <p:tav tm="0">
                                          <p:val>
                                            <p:strVal val="#ppt_x"/>
                                          </p:val>
                                        </p:tav>
                                        <p:tav tm="100000">
                                          <p:val>
                                            <p:strVal val="#ppt_x"/>
                                          </p:val>
                                        </p:tav>
                                      </p:tavLst>
                                    </p:anim>
                                    <p:anim calcmode="lin" valueType="num">
                                      <p:cBhvr additive="base">
                                        <p:cTn id="11" dur="1000" fill="hold"/>
                                        <p:tgtEl>
                                          <p:spTgt spid="10"/>
                                        </p:tgtEl>
                                        <p:attrNameLst>
                                          <p:attrName>ppt_y</p:attrName>
                                        </p:attrNameLst>
                                      </p:cBhvr>
                                      <p:tavLst>
                                        <p:tav tm="0">
                                          <p:val>
                                            <p:strVal val="0-#ppt_h/2"/>
                                          </p:val>
                                        </p:tav>
                                        <p:tav tm="100000">
                                          <p:val>
                                            <p:strVal val="#ppt_y"/>
                                          </p:val>
                                        </p:tav>
                                      </p:tavLst>
                                    </p:anim>
                                  </p:childTnLst>
                                </p:cTn>
                              </p:par>
                              <p:par>
                                <p:cTn id="12" presetID="22" presetClass="entr" presetSubtype="4" fill="hold" grpId="0" nodeType="withEffect">
                                  <p:stCondLst>
                                    <p:cond delay="175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6" presetClass="emph" presetSubtype="0" accel="50000" decel="46000" autoRev="1" fill="hold" grpId="1" nodeType="withEffect">
                                  <p:stCondLst>
                                    <p:cond delay="1750"/>
                                  </p:stCondLst>
                                  <p:childTnLst>
                                    <p:animScale>
                                      <p:cBhvr>
                                        <p:cTn id="16" dur="500" fill="hold"/>
                                        <p:tgtEl>
                                          <p:spTgt spid="13"/>
                                        </p:tgtEl>
                                      </p:cBhvr>
                                      <p:by x="120000" y="120000"/>
                                    </p:animScale>
                                  </p:childTnLst>
                                </p:cTn>
                              </p:par>
                              <p:par>
                                <p:cTn id="17" presetID="22" presetClass="entr" presetSubtype="8" fill="hold" grpId="0" nodeType="withEffect">
                                  <p:stCondLst>
                                    <p:cond delay="300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wipe(left)">
                                      <p:cBhvr>
                                        <p:cTn id="19" dur="500"/>
                                        <p:tgtEl>
                                          <p:spTgt spid="6">
                                            <p:txEl>
                                              <p:pRg st="0" end="0"/>
                                            </p:txEl>
                                          </p:spTgt>
                                        </p:tgtEl>
                                      </p:cBhvr>
                                    </p:animEffect>
                                  </p:childTnLst>
                                </p:cTn>
                              </p:par>
                              <p:par>
                                <p:cTn id="20" presetID="42" presetClass="entr" presetSubtype="0" fill="hold" grpId="0" nodeType="withEffect">
                                  <p:stCondLst>
                                    <p:cond delay="3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tmplLst>
          <p:tmpl>
            <p:tnLst>
              <p:par>
                <p:cTn presetID="42" presetClass="entr" presetSubtype="0" fill="hold" nodeType="withEffect">
                  <p:stCondLst>
                    <p:cond delay="3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22" presetClass="entr" presetSubtype="8" fill="hold" nodeType="withEffect">
                  <p:stCondLst>
                    <p:cond delay="300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13" grpId="0" animBg="1"/>
      <p:bldP spid="13"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Text + body Slide - 4x cisla">
    <p:spTree>
      <p:nvGrpSpPr>
        <p:cNvPr id="1" name=""/>
        <p:cNvGrpSpPr/>
        <p:nvPr/>
      </p:nvGrpSpPr>
      <p:grpSpPr>
        <a:xfrm>
          <a:off x="0" y="0"/>
          <a:ext cx="0" cy="0"/>
          <a:chOff x="0" y="0"/>
          <a:chExt cx="0" cy="0"/>
        </a:xfrm>
      </p:grpSpPr>
      <p:sp>
        <p:nvSpPr>
          <p:cNvPr id="38" name="Text Placeholder 3">
            <a:extLst>
              <a:ext uri="{FF2B5EF4-FFF2-40B4-BE49-F238E27FC236}">
                <a16:creationId xmlns:a16="http://schemas.microsoft.com/office/drawing/2014/main" id="{F08322F0-2528-4C4F-B572-DD4690E596B9}"/>
              </a:ext>
            </a:extLst>
          </p:cNvPr>
          <p:cNvSpPr>
            <a:spLocks noGrp="1"/>
          </p:cNvSpPr>
          <p:nvPr>
            <p:ph type="body" sz="quarter" idx="26" hasCustomPrompt="1"/>
          </p:nvPr>
        </p:nvSpPr>
        <p:spPr>
          <a:xfrm>
            <a:off x="6132401" y="3046953"/>
            <a:ext cx="4194525" cy="3054811"/>
          </a:xfrm>
          <a:prstGeom prst="rect">
            <a:avLst/>
          </a:prstGeom>
        </p:spPr>
        <p:txBody>
          <a:bodyPr wrap="square" lIns="0" tIns="0" rIns="0" bIns="0">
            <a:spAutoFit/>
          </a:bodyPr>
          <a:lstStyle>
            <a:lvl1pPr marL="0" marR="0" indent="0" algn="l" defTabSz="914400" rtl="0" eaLnBrk="1" fontAlgn="auto" latinLnBrk="0" hangingPunct="1">
              <a:lnSpc>
                <a:spcPct val="120000"/>
              </a:lnSpc>
              <a:spcBef>
                <a:spcPts val="1200"/>
              </a:spcBef>
              <a:spcAft>
                <a:spcPts val="0"/>
              </a:spcAft>
              <a:buClrTx/>
              <a:buSzTx/>
              <a:buFont typeface="Arial" panose="020B0604020202020204" pitchFamily="34" charset="0"/>
              <a:buNone/>
              <a:tabLst/>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marL="0" marR="0" lvl="0" indent="0" algn="l" defTabSz="914400" rtl="0" eaLnBrk="1" fontAlgn="auto" latinLnBrk="0" hangingPunct="1">
              <a:lnSpc>
                <a:spcPct val="120000"/>
              </a:lnSpc>
              <a:spcBef>
                <a:spcPts val="500"/>
              </a:spcBef>
              <a:spcAft>
                <a:spcPts val="0"/>
              </a:spcAft>
              <a:buClrTx/>
              <a:buSzTx/>
              <a:buFontTx/>
              <a:buNone/>
              <a:tabLst/>
              <a:defRPr/>
            </a:pPr>
            <a:r>
              <a:rPr lang="en-US" noProof="0" dirty="0"/>
              <a:t>Lorem Ipsum is simply dummy text of the printing and typesetting industry. Lorem Ipsum has been the industry's standard dummy text.</a:t>
            </a:r>
          </a:p>
          <a:p>
            <a:pPr marL="171450" marR="0" lvl="0" indent="-171450" algn="l" defTabSz="914400" rtl="0" eaLnBrk="1" fontAlgn="auto" latinLnBrk="0" hangingPunct="1">
              <a:lnSpc>
                <a:spcPct val="120000"/>
              </a:lnSpc>
              <a:spcBef>
                <a:spcPts val="500"/>
              </a:spcBef>
              <a:spcAft>
                <a:spcPts val="0"/>
              </a:spcAft>
              <a:buClrTx/>
              <a:buSzTx/>
              <a:tabLst/>
              <a:defRPr/>
            </a:pPr>
            <a:endParaRPr lang="en-US" noProof="0" dirty="0"/>
          </a:p>
          <a:p>
            <a:pPr marL="171450" marR="0" lvl="0" indent="-17145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lang="en-US" noProof="0" dirty="0"/>
              <a:t>Lorem Ipsum is simply dummy text of the printing and typesetting industry. Lorem Ipsum has been the industry’s</a:t>
            </a:r>
          </a:p>
          <a:p>
            <a:pPr marL="171450" marR="0" lvl="0" indent="-17145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lang="en-US" noProof="0" dirty="0"/>
              <a:t>Lorem Ipsum is simply dummy text of the printing and typesetting industry. Lorem Ipsum has been the industry's standard dummy text.</a:t>
            </a:r>
            <a:endParaRPr lang="sk-SK" noProof="0" dirty="0"/>
          </a:p>
          <a:p>
            <a:pPr marL="171450" marR="0" lvl="0" indent="-17145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lang="en-US" noProof="0" dirty="0"/>
              <a:t>Lorem Ipsum is simply dummy text of the printing and typesetting industry. </a:t>
            </a:r>
            <a:endParaRPr lang="sk-SK" noProof="0" dirty="0"/>
          </a:p>
          <a:p>
            <a:pPr lvl="0"/>
            <a:endParaRPr lang="sk-SK" noProof="0" dirty="0"/>
          </a:p>
        </p:txBody>
      </p:sp>
      <p:sp>
        <p:nvSpPr>
          <p:cNvPr id="40" name="Text Placeholder 3">
            <a:extLst>
              <a:ext uri="{FF2B5EF4-FFF2-40B4-BE49-F238E27FC236}">
                <a16:creationId xmlns:a16="http://schemas.microsoft.com/office/drawing/2014/main" id="{39B14453-E8FD-459E-A8F7-54EAB408B45E}"/>
              </a:ext>
            </a:extLst>
          </p:cNvPr>
          <p:cNvSpPr>
            <a:spLocks noGrp="1"/>
          </p:cNvSpPr>
          <p:nvPr>
            <p:ph type="body" sz="quarter" idx="27" hasCustomPrompt="1"/>
          </p:nvPr>
        </p:nvSpPr>
        <p:spPr>
          <a:xfrm>
            <a:off x="6139183" y="2660239"/>
            <a:ext cx="4194525"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pic>
        <p:nvPicPr>
          <p:cNvPr id="35" name="Grafický objekt 34">
            <a:extLst>
              <a:ext uri="{FF2B5EF4-FFF2-40B4-BE49-F238E27FC236}">
                <a16:creationId xmlns:a16="http://schemas.microsoft.com/office/drawing/2014/main" id="{77F58CDB-806E-45C0-A579-DE7D795260A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5271662" y="1866796"/>
            <a:ext cx="8197697" cy="452780"/>
          </a:xfrm>
          <a:prstGeom prst="rect">
            <a:avLst/>
          </a:prstGeom>
        </p:spPr>
      </p:pic>
      <p:pic>
        <p:nvPicPr>
          <p:cNvPr id="16" name="Grafický objekt 15">
            <a:extLst>
              <a:ext uri="{FF2B5EF4-FFF2-40B4-BE49-F238E27FC236}">
                <a16:creationId xmlns:a16="http://schemas.microsoft.com/office/drawing/2014/main" id="{97A619AB-D8FE-46D2-84D2-5BD3228E01C2}"/>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0006" y="765175"/>
            <a:ext cx="2985391" cy="684376"/>
          </a:xfrm>
          <a:prstGeom prst="rect">
            <a:avLst/>
          </a:prstGeom>
        </p:spPr>
      </p:pic>
      <p:sp>
        <p:nvSpPr>
          <p:cNvPr id="18" name="Title Placeholder 1">
            <a:extLst>
              <a:ext uri="{FF2B5EF4-FFF2-40B4-BE49-F238E27FC236}">
                <a16:creationId xmlns:a16="http://schemas.microsoft.com/office/drawing/2014/main" id="{2D5ACB36-F9A3-4626-A6B7-E377C5753E6E}"/>
              </a:ext>
            </a:extLst>
          </p:cNvPr>
          <p:cNvSpPr>
            <a:spLocks noGrp="1"/>
          </p:cNvSpPr>
          <p:nvPr>
            <p:ph type="title" hasCustomPrompt="1"/>
          </p:nvPr>
        </p:nvSpPr>
        <p:spPr>
          <a:xfrm>
            <a:off x="6099381" y="825142"/>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Hlavný</a:t>
            </a:r>
            <a:r>
              <a:rPr lang="en-US" dirty="0"/>
              <a:t> </a:t>
            </a:r>
            <a:r>
              <a:rPr lang="en-US" dirty="0" err="1"/>
              <a:t>nadpis</a:t>
            </a:r>
            <a:endParaRPr lang="en-US" dirty="0"/>
          </a:p>
        </p:txBody>
      </p:sp>
      <p:sp>
        <p:nvSpPr>
          <p:cNvPr id="19" name="Zástupný objekt pre text 6">
            <a:extLst>
              <a:ext uri="{FF2B5EF4-FFF2-40B4-BE49-F238E27FC236}">
                <a16:creationId xmlns:a16="http://schemas.microsoft.com/office/drawing/2014/main" id="{76117903-AFD4-4812-ADE6-384DB64E7F76}"/>
              </a:ext>
            </a:extLst>
          </p:cNvPr>
          <p:cNvSpPr>
            <a:spLocks noGrp="1"/>
          </p:cNvSpPr>
          <p:nvPr>
            <p:ph type="body" sz="quarter" idx="28" hasCustomPrompt="1"/>
          </p:nvPr>
        </p:nvSpPr>
        <p:spPr>
          <a:xfrm>
            <a:off x="1538397" y="2337755"/>
            <a:ext cx="397407" cy="397407"/>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1</a:t>
            </a:r>
            <a:endParaRPr lang="sk-SK" dirty="0"/>
          </a:p>
        </p:txBody>
      </p:sp>
      <p:sp>
        <p:nvSpPr>
          <p:cNvPr id="27" name="Text Placeholder 3">
            <a:extLst>
              <a:ext uri="{FF2B5EF4-FFF2-40B4-BE49-F238E27FC236}">
                <a16:creationId xmlns:a16="http://schemas.microsoft.com/office/drawing/2014/main" id="{8DA75CFB-DFFF-49C5-9D90-02429E9D16E6}"/>
              </a:ext>
            </a:extLst>
          </p:cNvPr>
          <p:cNvSpPr>
            <a:spLocks noGrp="1"/>
          </p:cNvSpPr>
          <p:nvPr>
            <p:ph type="body" sz="quarter" idx="22" hasCustomPrompt="1"/>
          </p:nvPr>
        </p:nvSpPr>
        <p:spPr>
          <a:xfrm>
            <a:off x="2113253" y="2418419"/>
            <a:ext cx="3171963" cy="206851"/>
          </a:xfrm>
          <a:prstGeom prst="rect">
            <a:avLst/>
          </a:prstGeom>
        </p:spPr>
        <p:txBody>
          <a:bodyPr wrap="square" lIns="0" tIns="0" rIns="0" bIns="0">
            <a:spAutoFit/>
          </a:bodyPr>
          <a:lstStyle>
            <a:lvl1pPr marL="0" indent="0" algn="l">
              <a:lnSpc>
                <a:spcPct val="120000"/>
              </a:lnSpc>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a:t>
            </a:r>
            <a:endParaRPr lang="sk-SK" noProof="0" dirty="0"/>
          </a:p>
        </p:txBody>
      </p:sp>
      <p:sp>
        <p:nvSpPr>
          <p:cNvPr id="28" name="Zástupný objekt pre text 6">
            <a:extLst>
              <a:ext uri="{FF2B5EF4-FFF2-40B4-BE49-F238E27FC236}">
                <a16:creationId xmlns:a16="http://schemas.microsoft.com/office/drawing/2014/main" id="{47131A17-FF5F-4AF8-BD2F-C8096BC731C6}"/>
              </a:ext>
            </a:extLst>
          </p:cNvPr>
          <p:cNvSpPr>
            <a:spLocks noGrp="1"/>
          </p:cNvSpPr>
          <p:nvPr>
            <p:ph type="body" sz="quarter" idx="29" hasCustomPrompt="1"/>
          </p:nvPr>
        </p:nvSpPr>
        <p:spPr>
          <a:xfrm>
            <a:off x="1531620" y="3286734"/>
            <a:ext cx="397407" cy="397407"/>
          </a:xfrm>
          <a:prstGeom prst="ellipse">
            <a:avLst/>
          </a:prstGeom>
          <a:solidFill>
            <a:srgbClr val="004C96"/>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2</a:t>
            </a:r>
            <a:endParaRPr lang="sk-SK" dirty="0"/>
          </a:p>
        </p:txBody>
      </p:sp>
      <p:sp>
        <p:nvSpPr>
          <p:cNvPr id="29" name="Text Placeholder 3">
            <a:extLst>
              <a:ext uri="{FF2B5EF4-FFF2-40B4-BE49-F238E27FC236}">
                <a16:creationId xmlns:a16="http://schemas.microsoft.com/office/drawing/2014/main" id="{CA5E92EC-86BA-47E7-AB45-528FEA1B02C1}"/>
              </a:ext>
            </a:extLst>
          </p:cNvPr>
          <p:cNvSpPr>
            <a:spLocks noGrp="1"/>
          </p:cNvSpPr>
          <p:nvPr>
            <p:ph type="body" sz="quarter" idx="30" hasCustomPrompt="1"/>
          </p:nvPr>
        </p:nvSpPr>
        <p:spPr>
          <a:xfrm>
            <a:off x="2106476" y="3364156"/>
            <a:ext cx="3171963" cy="206851"/>
          </a:xfrm>
          <a:prstGeom prst="rect">
            <a:avLst/>
          </a:prstGeom>
        </p:spPr>
        <p:txBody>
          <a:bodyPr wrap="square" lIns="0" tIns="0" rIns="0" bIns="0">
            <a:spAutoFit/>
          </a:bodyPr>
          <a:lstStyle>
            <a:lvl1pPr marL="0" indent="0" algn="l">
              <a:lnSpc>
                <a:spcPct val="120000"/>
              </a:lnSpc>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a:t>
            </a:r>
            <a:endParaRPr lang="sk-SK" noProof="0" dirty="0"/>
          </a:p>
        </p:txBody>
      </p:sp>
      <p:sp>
        <p:nvSpPr>
          <p:cNvPr id="30" name="Zástupný objekt pre text 6">
            <a:extLst>
              <a:ext uri="{FF2B5EF4-FFF2-40B4-BE49-F238E27FC236}">
                <a16:creationId xmlns:a16="http://schemas.microsoft.com/office/drawing/2014/main" id="{EFA32A03-4DBC-4A4D-9E17-0D454C36389A}"/>
              </a:ext>
            </a:extLst>
          </p:cNvPr>
          <p:cNvSpPr>
            <a:spLocks noGrp="1"/>
          </p:cNvSpPr>
          <p:nvPr>
            <p:ph type="body" sz="quarter" idx="31" hasCustomPrompt="1"/>
          </p:nvPr>
        </p:nvSpPr>
        <p:spPr>
          <a:xfrm>
            <a:off x="1524843" y="4235713"/>
            <a:ext cx="397407" cy="397407"/>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3</a:t>
            </a:r>
            <a:endParaRPr lang="sk-SK" dirty="0"/>
          </a:p>
        </p:txBody>
      </p:sp>
      <p:sp>
        <p:nvSpPr>
          <p:cNvPr id="32" name="Text Placeholder 3">
            <a:extLst>
              <a:ext uri="{FF2B5EF4-FFF2-40B4-BE49-F238E27FC236}">
                <a16:creationId xmlns:a16="http://schemas.microsoft.com/office/drawing/2014/main" id="{139D34BA-689A-4ABD-BEF6-CF6180DF5D08}"/>
              </a:ext>
            </a:extLst>
          </p:cNvPr>
          <p:cNvSpPr>
            <a:spLocks noGrp="1"/>
          </p:cNvSpPr>
          <p:nvPr>
            <p:ph type="body" sz="quarter" idx="32" hasCustomPrompt="1"/>
          </p:nvPr>
        </p:nvSpPr>
        <p:spPr>
          <a:xfrm>
            <a:off x="2099699" y="4309893"/>
            <a:ext cx="3171963" cy="206851"/>
          </a:xfrm>
          <a:prstGeom prst="rect">
            <a:avLst/>
          </a:prstGeom>
        </p:spPr>
        <p:txBody>
          <a:bodyPr wrap="square" lIns="0" tIns="0" rIns="0" bIns="0">
            <a:spAutoFit/>
          </a:bodyPr>
          <a:lstStyle>
            <a:lvl1pPr marL="0" indent="0" algn="l">
              <a:lnSpc>
                <a:spcPct val="120000"/>
              </a:lnSpc>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a:t>
            </a:r>
            <a:endParaRPr lang="sk-SK" noProof="0" dirty="0"/>
          </a:p>
        </p:txBody>
      </p:sp>
      <p:sp>
        <p:nvSpPr>
          <p:cNvPr id="33" name="Zástupný objekt pre text 6">
            <a:extLst>
              <a:ext uri="{FF2B5EF4-FFF2-40B4-BE49-F238E27FC236}">
                <a16:creationId xmlns:a16="http://schemas.microsoft.com/office/drawing/2014/main" id="{8C7AE506-BE4D-4C31-9E39-EEE3E1C1837C}"/>
              </a:ext>
            </a:extLst>
          </p:cNvPr>
          <p:cNvSpPr>
            <a:spLocks noGrp="1"/>
          </p:cNvSpPr>
          <p:nvPr>
            <p:ph type="body" sz="quarter" idx="33" hasCustomPrompt="1"/>
          </p:nvPr>
        </p:nvSpPr>
        <p:spPr>
          <a:xfrm>
            <a:off x="1538397" y="5184693"/>
            <a:ext cx="397407" cy="397407"/>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4</a:t>
            </a:r>
            <a:endParaRPr lang="sk-SK" dirty="0"/>
          </a:p>
        </p:txBody>
      </p:sp>
      <p:sp>
        <p:nvSpPr>
          <p:cNvPr id="36" name="Text Placeholder 3">
            <a:extLst>
              <a:ext uri="{FF2B5EF4-FFF2-40B4-BE49-F238E27FC236}">
                <a16:creationId xmlns:a16="http://schemas.microsoft.com/office/drawing/2014/main" id="{AAA4A253-A607-48D0-8ED8-D414739EAE81}"/>
              </a:ext>
            </a:extLst>
          </p:cNvPr>
          <p:cNvSpPr>
            <a:spLocks noGrp="1"/>
          </p:cNvSpPr>
          <p:nvPr>
            <p:ph type="body" sz="quarter" idx="34" hasCustomPrompt="1"/>
          </p:nvPr>
        </p:nvSpPr>
        <p:spPr>
          <a:xfrm>
            <a:off x="2113253" y="5255629"/>
            <a:ext cx="3171963" cy="206851"/>
          </a:xfrm>
          <a:prstGeom prst="rect">
            <a:avLst/>
          </a:prstGeom>
        </p:spPr>
        <p:txBody>
          <a:bodyPr wrap="square" lIns="0" tIns="0" rIns="0" bIns="0">
            <a:spAutoFit/>
          </a:bodyPr>
          <a:lstStyle>
            <a:lvl1pPr marL="0" indent="0" algn="l">
              <a:lnSpc>
                <a:spcPct val="120000"/>
              </a:lnSpc>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a:t>
            </a:r>
            <a:endParaRPr lang="sk-SK" noProof="0" dirty="0"/>
          </a:p>
        </p:txBody>
      </p:sp>
    </p:spTree>
    <p:extLst>
      <p:ext uri="{BB962C8B-B14F-4D97-AF65-F5344CB8AC3E}">
        <p14:creationId xmlns:p14="http://schemas.microsoft.com/office/powerpoint/2010/main" val="35092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250"/>
                                  </p:stCondLst>
                                  <p:childTnLst>
                                    <p:set>
                                      <p:cBhvr>
                                        <p:cTn id="6" dur="1" fill="hold">
                                          <p:stCondLst>
                                            <p:cond delay="0"/>
                                          </p:stCondLst>
                                        </p:cTn>
                                        <p:tgtEl>
                                          <p:spTgt spid="19">
                                            <p:bg/>
                                          </p:spTgt>
                                        </p:tgtEl>
                                        <p:attrNameLst>
                                          <p:attrName>style.visibility</p:attrName>
                                        </p:attrNameLst>
                                      </p:cBhvr>
                                      <p:to>
                                        <p:strVal val="visible"/>
                                      </p:to>
                                    </p:set>
                                    <p:anim calcmode="lin" valueType="num">
                                      <p:cBhvr additive="base">
                                        <p:cTn id="7" dur="750" fill="hold"/>
                                        <p:tgtEl>
                                          <p:spTgt spid="19">
                                            <p:bg/>
                                          </p:spTgt>
                                        </p:tgtEl>
                                        <p:attrNameLst>
                                          <p:attrName>ppt_x</p:attrName>
                                        </p:attrNameLst>
                                      </p:cBhvr>
                                      <p:tavLst>
                                        <p:tav tm="0">
                                          <p:val>
                                            <p:strVal val="#ppt_x"/>
                                          </p:val>
                                        </p:tav>
                                        <p:tav tm="100000">
                                          <p:val>
                                            <p:strVal val="#ppt_x"/>
                                          </p:val>
                                        </p:tav>
                                      </p:tavLst>
                                    </p:anim>
                                    <p:anim calcmode="lin" valueType="num">
                                      <p:cBhvr additive="base">
                                        <p:cTn id="8" dur="750" fill="hold"/>
                                        <p:tgtEl>
                                          <p:spTgt spid="19">
                                            <p:bg/>
                                          </p:spTgt>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75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par>
                                <p:cTn id="12" presetID="2" presetClass="entr" presetSubtype="4" decel="100000" fill="hold" grpId="0" nodeType="withEffect">
                                  <p:stCondLst>
                                    <p:cond delay="250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750" fill="hold"/>
                                        <p:tgtEl>
                                          <p:spTgt spid="27"/>
                                        </p:tgtEl>
                                        <p:attrNameLst>
                                          <p:attrName>ppt_x</p:attrName>
                                        </p:attrNameLst>
                                      </p:cBhvr>
                                      <p:tavLst>
                                        <p:tav tm="0">
                                          <p:val>
                                            <p:strVal val="#ppt_x"/>
                                          </p:val>
                                        </p:tav>
                                        <p:tav tm="100000">
                                          <p:val>
                                            <p:strVal val="#ppt_x"/>
                                          </p:val>
                                        </p:tav>
                                      </p:tavLst>
                                    </p:anim>
                                    <p:anim calcmode="lin" valueType="num">
                                      <p:cBhvr additive="base">
                                        <p:cTn id="15" dur="750" fill="hold"/>
                                        <p:tgtEl>
                                          <p:spTgt spid="27"/>
                                        </p:tgtEl>
                                        <p:attrNameLst>
                                          <p:attrName>ppt_y</p:attrName>
                                        </p:attrNameLst>
                                      </p:cBhvr>
                                      <p:tavLst>
                                        <p:tav tm="0">
                                          <p:val>
                                            <p:strVal val="1+#ppt_h/2"/>
                                          </p:val>
                                        </p:tav>
                                        <p:tav tm="100000">
                                          <p:val>
                                            <p:strVal val="#ppt_y"/>
                                          </p:val>
                                        </p:tav>
                                      </p:tavLst>
                                    </p:anim>
                                  </p:childTnLst>
                                </p:cTn>
                              </p:par>
                              <p:par>
                                <p:cTn id="16" presetID="2" presetClass="entr" presetSubtype="4" decel="100000" fill="hold" grpId="0" nodeType="withEffect">
                                  <p:stCondLst>
                                    <p:cond delay="2750"/>
                                  </p:stCondLst>
                                  <p:childTnLst>
                                    <p:set>
                                      <p:cBhvr>
                                        <p:cTn id="17" dur="1" fill="hold">
                                          <p:stCondLst>
                                            <p:cond delay="0"/>
                                          </p:stCondLst>
                                        </p:cTn>
                                        <p:tgtEl>
                                          <p:spTgt spid="28">
                                            <p:bg/>
                                          </p:spTgt>
                                        </p:tgtEl>
                                        <p:attrNameLst>
                                          <p:attrName>style.visibility</p:attrName>
                                        </p:attrNameLst>
                                      </p:cBhvr>
                                      <p:to>
                                        <p:strVal val="visible"/>
                                      </p:to>
                                    </p:set>
                                    <p:anim calcmode="lin" valueType="num">
                                      <p:cBhvr additive="base">
                                        <p:cTn id="18" dur="750" fill="hold"/>
                                        <p:tgtEl>
                                          <p:spTgt spid="28">
                                            <p:bg/>
                                          </p:spTgt>
                                        </p:tgtEl>
                                        <p:attrNameLst>
                                          <p:attrName>ppt_x</p:attrName>
                                        </p:attrNameLst>
                                      </p:cBhvr>
                                      <p:tavLst>
                                        <p:tav tm="0">
                                          <p:val>
                                            <p:strVal val="#ppt_x"/>
                                          </p:val>
                                        </p:tav>
                                        <p:tav tm="100000">
                                          <p:val>
                                            <p:strVal val="#ppt_x"/>
                                          </p:val>
                                        </p:tav>
                                      </p:tavLst>
                                    </p:anim>
                                    <p:anim calcmode="lin" valueType="num">
                                      <p:cBhvr additive="base">
                                        <p:cTn id="19" dur="750" fill="hold"/>
                                        <p:tgtEl>
                                          <p:spTgt spid="28">
                                            <p:bg/>
                                          </p:spTgt>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3250"/>
                                  </p:stCondLst>
                                  <p:childTnLst>
                                    <p:set>
                                      <p:cBhvr>
                                        <p:cTn id="21" dur="1" fill="hold">
                                          <p:stCondLst>
                                            <p:cond delay="0"/>
                                          </p:stCondLst>
                                        </p:cTn>
                                        <p:tgtEl>
                                          <p:spTgt spid="28">
                                            <p:txEl>
                                              <p:pRg st="0" end="0"/>
                                            </p:txEl>
                                          </p:spTgt>
                                        </p:tgtEl>
                                        <p:attrNameLst>
                                          <p:attrName>style.visibility</p:attrName>
                                        </p:attrNameLst>
                                      </p:cBhvr>
                                      <p:to>
                                        <p:strVal val="visible"/>
                                      </p:to>
                                    </p:set>
                                    <p:animEffect transition="in" filter="fade">
                                      <p:cBhvr>
                                        <p:cTn id="22" dur="500"/>
                                        <p:tgtEl>
                                          <p:spTgt spid="28">
                                            <p:txEl>
                                              <p:pRg st="0" end="0"/>
                                            </p:txEl>
                                          </p:spTgt>
                                        </p:tgtEl>
                                      </p:cBhvr>
                                    </p:animEffect>
                                  </p:childTnLst>
                                </p:cTn>
                              </p:par>
                              <p:par>
                                <p:cTn id="23" presetID="2" presetClass="entr" presetSubtype="4" decel="100000" fill="hold" grpId="0" nodeType="withEffect">
                                  <p:stCondLst>
                                    <p:cond delay="300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750" fill="hold"/>
                                        <p:tgtEl>
                                          <p:spTgt spid="29"/>
                                        </p:tgtEl>
                                        <p:attrNameLst>
                                          <p:attrName>ppt_x</p:attrName>
                                        </p:attrNameLst>
                                      </p:cBhvr>
                                      <p:tavLst>
                                        <p:tav tm="0">
                                          <p:val>
                                            <p:strVal val="#ppt_x"/>
                                          </p:val>
                                        </p:tav>
                                        <p:tav tm="100000">
                                          <p:val>
                                            <p:strVal val="#ppt_x"/>
                                          </p:val>
                                        </p:tav>
                                      </p:tavLst>
                                    </p:anim>
                                    <p:anim calcmode="lin" valueType="num">
                                      <p:cBhvr additive="base">
                                        <p:cTn id="26" dur="750" fill="hold"/>
                                        <p:tgtEl>
                                          <p:spTgt spid="29"/>
                                        </p:tgtEl>
                                        <p:attrNameLst>
                                          <p:attrName>ppt_y</p:attrName>
                                        </p:attrNameLst>
                                      </p:cBhvr>
                                      <p:tavLst>
                                        <p:tav tm="0">
                                          <p:val>
                                            <p:strVal val="1+#ppt_h/2"/>
                                          </p:val>
                                        </p:tav>
                                        <p:tav tm="100000">
                                          <p:val>
                                            <p:strVal val="#ppt_y"/>
                                          </p:val>
                                        </p:tav>
                                      </p:tavLst>
                                    </p:anim>
                                  </p:childTnLst>
                                </p:cTn>
                              </p:par>
                              <p:par>
                                <p:cTn id="27" presetID="2" presetClass="entr" presetSubtype="4" decel="100000" fill="hold" grpId="0" nodeType="withEffect">
                                  <p:stCondLst>
                                    <p:cond delay="3250"/>
                                  </p:stCondLst>
                                  <p:childTnLst>
                                    <p:set>
                                      <p:cBhvr>
                                        <p:cTn id="28" dur="1" fill="hold">
                                          <p:stCondLst>
                                            <p:cond delay="0"/>
                                          </p:stCondLst>
                                        </p:cTn>
                                        <p:tgtEl>
                                          <p:spTgt spid="30">
                                            <p:bg/>
                                          </p:spTgt>
                                        </p:tgtEl>
                                        <p:attrNameLst>
                                          <p:attrName>style.visibility</p:attrName>
                                        </p:attrNameLst>
                                      </p:cBhvr>
                                      <p:to>
                                        <p:strVal val="visible"/>
                                      </p:to>
                                    </p:set>
                                    <p:anim calcmode="lin" valueType="num">
                                      <p:cBhvr additive="base">
                                        <p:cTn id="29" dur="750" fill="hold"/>
                                        <p:tgtEl>
                                          <p:spTgt spid="30">
                                            <p:bg/>
                                          </p:spTgt>
                                        </p:tgtEl>
                                        <p:attrNameLst>
                                          <p:attrName>ppt_x</p:attrName>
                                        </p:attrNameLst>
                                      </p:cBhvr>
                                      <p:tavLst>
                                        <p:tav tm="0">
                                          <p:val>
                                            <p:strVal val="#ppt_x"/>
                                          </p:val>
                                        </p:tav>
                                        <p:tav tm="100000">
                                          <p:val>
                                            <p:strVal val="#ppt_x"/>
                                          </p:val>
                                        </p:tav>
                                      </p:tavLst>
                                    </p:anim>
                                    <p:anim calcmode="lin" valueType="num">
                                      <p:cBhvr additive="base">
                                        <p:cTn id="30" dur="750" fill="hold"/>
                                        <p:tgtEl>
                                          <p:spTgt spid="30">
                                            <p:bg/>
                                          </p:spTgt>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3750"/>
                                  </p:stCondLst>
                                  <p:childTnLst>
                                    <p:set>
                                      <p:cBhvr>
                                        <p:cTn id="32" dur="1" fill="hold">
                                          <p:stCondLst>
                                            <p:cond delay="0"/>
                                          </p:stCondLst>
                                        </p:cTn>
                                        <p:tgtEl>
                                          <p:spTgt spid="30">
                                            <p:txEl>
                                              <p:pRg st="0" end="0"/>
                                            </p:txEl>
                                          </p:spTgt>
                                        </p:tgtEl>
                                        <p:attrNameLst>
                                          <p:attrName>style.visibility</p:attrName>
                                        </p:attrNameLst>
                                      </p:cBhvr>
                                      <p:to>
                                        <p:strVal val="visible"/>
                                      </p:to>
                                    </p:set>
                                    <p:animEffect transition="in" filter="fade">
                                      <p:cBhvr>
                                        <p:cTn id="33" dur="500"/>
                                        <p:tgtEl>
                                          <p:spTgt spid="30">
                                            <p:txEl>
                                              <p:pRg st="0" end="0"/>
                                            </p:txEl>
                                          </p:spTgt>
                                        </p:tgtEl>
                                      </p:cBhvr>
                                    </p:animEffect>
                                  </p:childTnLst>
                                </p:cTn>
                              </p:par>
                              <p:par>
                                <p:cTn id="34" presetID="2" presetClass="entr" presetSubtype="4" decel="100000" fill="hold" grpId="0" nodeType="withEffect">
                                  <p:stCondLst>
                                    <p:cond delay="350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750" fill="hold"/>
                                        <p:tgtEl>
                                          <p:spTgt spid="32"/>
                                        </p:tgtEl>
                                        <p:attrNameLst>
                                          <p:attrName>ppt_x</p:attrName>
                                        </p:attrNameLst>
                                      </p:cBhvr>
                                      <p:tavLst>
                                        <p:tav tm="0">
                                          <p:val>
                                            <p:strVal val="#ppt_x"/>
                                          </p:val>
                                        </p:tav>
                                        <p:tav tm="100000">
                                          <p:val>
                                            <p:strVal val="#ppt_x"/>
                                          </p:val>
                                        </p:tav>
                                      </p:tavLst>
                                    </p:anim>
                                    <p:anim calcmode="lin" valueType="num">
                                      <p:cBhvr additive="base">
                                        <p:cTn id="37" dur="750" fill="hold"/>
                                        <p:tgtEl>
                                          <p:spTgt spid="32"/>
                                        </p:tgtEl>
                                        <p:attrNameLst>
                                          <p:attrName>ppt_y</p:attrName>
                                        </p:attrNameLst>
                                      </p:cBhvr>
                                      <p:tavLst>
                                        <p:tav tm="0">
                                          <p:val>
                                            <p:strVal val="1+#ppt_h/2"/>
                                          </p:val>
                                        </p:tav>
                                        <p:tav tm="100000">
                                          <p:val>
                                            <p:strVal val="#ppt_y"/>
                                          </p:val>
                                        </p:tav>
                                      </p:tavLst>
                                    </p:anim>
                                  </p:childTnLst>
                                </p:cTn>
                              </p:par>
                              <p:par>
                                <p:cTn id="38" presetID="2" presetClass="entr" presetSubtype="4" decel="100000" fill="hold" grpId="0" nodeType="withEffect">
                                  <p:stCondLst>
                                    <p:cond delay="3750"/>
                                  </p:stCondLst>
                                  <p:childTnLst>
                                    <p:set>
                                      <p:cBhvr>
                                        <p:cTn id="39" dur="1" fill="hold">
                                          <p:stCondLst>
                                            <p:cond delay="0"/>
                                          </p:stCondLst>
                                        </p:cTn>
                                        <p:tgtEl>
                                          <p:spTgt spid="33">
                                            <p:bg/>
                                          </p:spTgt>
                                        </p:tgtEl>
                                        <p:attrNameLst>
                                          <p:attrName>style.visibility</p:attrName>
                                        </p:attrNameLst>
                                      </p:cBhvr>
                                      <p:to>
                                        <p:strVal val="visible"/>
                                      </p:to>
                                    </p:set>
                                    <p:anim calcmode="lin" valueType="num">
                                      <p:cBhvr additive="base">
                                        <p:cTn id="40" dur="750" fill="hold"/>
                                        <p:tgtEl>
                                          <p:spTgt spid="33">
                                            <p:bg/>
                                          </p:spTgt>
                                        </p:tgtEl>
                                        <p:attrNameLst>
                                          <p:attrName>ppt_x</p:attrName>
                                        </p:attrNameLst>
                                      </p:cBhvr>
                                      <p:tavLst>
                                        <p:tav tm="0">
                                          <p:val>
                                            <p:strVal val="#ppt_x"/>
                                          </p:val>
                                        </p:tav>
                                        <p:tav tm="100000">
                                          <p:val>
                                            <p:strVal val="#ppt_x"/>
                                          </p:val>
                                        </p:tav>
                                      </p:tavLst>
                                    </p:anim>
                                    <p:anim calcmode="lin" valueType="num">
                                      <p:cBhvr additive="base">
                                        <p:cTn id="41" dur="750" fill="hold"/>
                                        <p:tgtEl>
                                          <p:spTgt spid="33">
                                            <p:bg/>
                                          </p:spTgt>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4250"/>
                                  </p:stCondLst>
                                  <p:childTnLst>
                                    <p:set>
                                      <p:cBhvr>
                                        <p:cTn id="43" dur="1" fill="hold">
                                          <p:stCondLst>
                                            <p:cond delay="0"/>
                                          </p:stCondLst>
                                        </p:cTn>
                                        <p:tgtEl>
                                          <p:spTgt spid="33">
                                            <p:txEl>
                                              <p:pRg st="0" end="0"/>
                                            </p:txEl>
                                          </p:spTgt>
                                        </p:tgtEl>
                                        <p:attrNameLst>
                                          <p:attrName>style.visibility</p:attrName>
                                        </p:attrNameLst>
                                      </p:cBhvr>
                                      <p:to>
                                        <p:strVal val="visible"/>
                                      </p:to>
                                    </p:set>
                                    <p:animEffect transition="in" filter="fade">
                                      <p:cBhvr>
                                        <p:cTn id="44" dur="500"/>
                                        <p:tgtEl>
                                          <p:spTgt spid="33">
                                            <p:txEl>
                                              <p:pRg st="0" end="0"/>
                                            </p:txEl>
                                          </p:spTgt>
                                        </p:tgtEl>
                                      </p:cBhvr>
                                    </p:animEffect>
                                  </p:childTnLst>
                                </p:cTn>
                              </p:par>
                              <p:par>
                                <p:cTn id="45" presetID="2" presetClass="entr" presetSubtype="4" decel="100000" fill="hold" grpId="0" nodeType="withEffect">
                                  <p:stCondLst>
                                    <p:cond delay="400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750" fill="hold"/>
                                        <p:tgtEl>
                                          <p:spTgt spid="36"/>
                                        </p:tgtEl>
                                        <p:attrNameLst>
                                          <p:attrName>ppt_x</p:attrName>
                                        </p:attrNameLst>
                                      </p:cBhvr>
                                      <p:tavLst>
                                        <p:tav tm="0">
                                          <p:val>
                                            <p:strVal val="#ppt_x"/>
                                          </p:val>
                                        </p:tav>
                                        <p:tav tm="100000">
                                          <p:val>
                                            <p:strVal val="#ppt_x"/>
                                          </p:val>
                                        </p:tav>
                                      </p:tavLst>
                                    </p:anim>
                                    <p:anim calcmode="lin" valueType="num">
                                      <p:cBhvr additive="base">
                                        <p:cTn id="48" dur="750" fill="hold"/>
                                        <p:tgtEl>
                                          <p:spTgt spid="36"/>
                                        </p:tgtEl>
                                        <p:attrNameLst>
                                          <p:attrName>ppt_y</p:attrName>
                                        </p:attrNameLst>
                                      </p:cBhvr>
                                      <p:tavLst>
                                        <p:tav tm="0">
                                          <p:val>
                                            <p:strVal val="1+#ppt_h/2"/>
                                          </p:val>
                                        </p:tav>
                                        <p:tav tm="100000">
                                          <p:val>
                                            <p:strVal val="#ppt_y"/>
                                          </p:val>
                                        </p:tav>
                                      </p:tavLst>
                                    </p:anim>
                                  </p:childTnLst>
                                </p:cTn>
                              </p:par>
                              <p:par>
                                <p:cTn id="49" presetID="22" presetClass="entr" presetSubtype="8" fill="hold" nodeType="withEffect">
                                  <p:stCondLst>
                                    <p:cond delay="150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6" presetClass="emph" presetSubtype="0" accel="50000" decel="50000" autoRev="1" fill="hold" nodeType="withEffect">
                                  <p:stCondLst>
                                    <p:cond delay="1500"/>
                                  </p:stCondLst>
                                  <p:childTnLst>
                                    <p:animScale>
                                      <p:cBhvr>
                                        <p:cTn id="53" dur="500" fill="hold"/>
                                        <p:tgtEl>
                                          <p:spTgt spid="16"/>
                                        </p:tgtEl>
                                      </p:cBhvr>
                                      <p:by x="120000" y="120000"/>
                                    </p:animScale>
                                  </p:childTnLst>
                                </p:cTn>
                              </p:par>
                              <p:par>
                                <p:cTn id="54" presetID="2" presetClass="entr" presetSubtype="1" decel="100000" fill="hold" grpId="0" nodeType="withEffect">
                                  <p:stCondLst>
                                    <p:cond delay="125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1000" fill="hold"/>
                                        <p:tgtEl>
                                          <p:spTgt spid="18"/>
                                        </p:tgtEl>
                                        <p:attrNameLst>
                                          <p:attrName>ppt_x</p:attrName>
                                        </p:attrNameLst>
                                      </p:cBhvr>
                                      <p:tavLst>
                                        <p:tav tm="0">
                                          <p:val>
                                            <p:strVal val="#ppt_x"/>
                                          </p:val>
                                        </p:tav>
                                        <p:tav tm="100000">
                                          <p:val>
                                            <p:strVal val="#ppt_x"/>
                                          </p:val>
                                        </p:tav>
                                      </p:tavLst>
                                    </p:anim>
                                    <p:anim calcmode="lin" valueType="num">
                                      <p:cBhvr additive="base">
                                        <p:cTn id="57" dur="1000" fill="hold"/>
                                        <p:tgtEl>
                                          <p:spTgt spid="18"/>
                                        </p:tgtEl>
                                        <p:attrNameLst>
                                          <p:attrName>ppt_y</p:attrName>
                                        </p:attrNameLst>
                                      </p:cBhvr>
                                      <p:tavLst>
                                        <p:tav tm="0">
                                          <p:val>
                                            <p:strVal val="0-#ppt_h/2"/>
                                          </p:val>
                                        </p:tav>
                                        <p:tav tm="100000">
                                          <p:val>
                                            <p:strVal val="#ppt_y"/>
                                          </p:val>
                                        </p:tav>
                                      </p:tavLst>
                                    </p:anim>
                                  </p:childTnLst>
                                </p:cTn>
                              </p:par>
                              <p:par>
                                <p:cTn id="58" presetID="22" presetClass="entr" presetSubtype="8" fill="hold" nodeType="withEffect">
                                  <p:stCondLst>
                                    <p:cond delay="150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par>
                                <p:cTn id="61" presetID="22" presetClass="entr" presetSubtype="8" fill="hold" grpId="0" nodeType="withEffect">
                                  <p:stCondLst>
                                    <p:cond delay="2000"/>
                                  </p:stCondLst>
                                  <p:childTnLst>
                                    <p:set>
                                      <p:cBhvr>
                                        <p:cTn id="62" dur="1" fill="hold">
                                          <p:stCondLst>
                                            <p:cond delay="0"/>
                                          </p:stCondLst>
                                        </p:cTn>
                                        <p:tgtEl>
                                          <p:spTgt spid="40">
                                            <p:txEl>
                                              <p:pRg st="0" end="0"/>
                                            </p:txEl>
                                          </p:spTgt>
                                        </p:tgtEl>
                                        <p:attrNameLst>
                                          <p:attrName>style.visibility</p:attrName>
                                        </p:attrNameLst>
                                      </p:cBhvr>
                                      <p:to>
                                        <p:strVal val="visible"/>
                                      </p:to>
                                    </p:set>
                                    <p:animEffect transition="in" filter="wipe(left)">
                                      <p:cBhvr>
                                        <p:cTn id="63" dur="500"/>
                                        <p:tgtEl>
                                          <p:spTgt spid="40">
                                            <p:txEl>
                                              <p:pRg st="0" end="0"/>
                                            </p:txEl>
                                          </p:spTgt>
                                        </p:tgtEl>
                                      </p:cBhvr>
                                    </p:animEffect>
                                  </p:childTnLst>
                                </p:cTn>
                              </p:par>
                              <p:par>
                                <p:cTn id="64" presetID="22" presetClass="entr" presetSubtype="4" fill="hold" grpId="0" nodeType="withEffect">
                                  <p:stCondLst>
                                    <p:cond delay="2250"/>
                                  </p:stCondLst>
                                  <p:childTnLst>
                                    <p:set>
                                      <p:cBhvr>
                                        <p:cTn id="65" dur="1" fill="hold">
                                          <p:stCondLst>
                                            <p:cond delay="0"/>
                                          </p:stCondLst>
                                        </p:cTn>
                                        <p:tgtEl>
                                          <p:spTgt spid="38"/>
                                        </p:tgtEl>
                                        <p:attrNameLst>
                                          <p:attrName>style.visibility</p:attrName>
                                        </p:attrNameLst>
                                      </p:cBhvr>
                                      <p:to>
                                        <p:strVal val="visible"/>
                                      </p:to>
                                    </p:set>
                                    <p:animEffect transition="in" filter="wipe(down)">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tmplLst>
          <p:tmpl>
            <p:tnLst>
              <p:par>
                <p:cTn presetID="22" presetClass="entr" presetSubtype="4" fill="hold" nodeType="withEffect">
                  <p:stCondLst>
                    <p:cond delay="2250"/>
                  </p:stCondLst>
                  <p:childTnLst>
                    <p:set>
                      <p:cBhvr>
                        <p:cTn dur="1" fill="hold">
                          <p:stCondLst>
                            <p:cond delay="0"/>
                          </p:stCondLst>
                        </p:cTn>
                        <p:tgtEl>
                          <p:spTgt spid="38"/>
                        </p:tgtEl>
                        <p:attrNameLst>
                          <p:attrName>style.visibility</p:attrName>
                        </p:attrNameLst>
                      </p:cBhvr>
                      <p:to>
                        <p:strVal val="visible"/>
                      </p:to>
                    </p:set>
                    <p:animEffect transition="in" filter="wipe(down)">
                      <p:cBhvr>
                        <p:cTn dur="500"/>
                        <p:tgtEl>
                          <p:spTgt spid="38"/>
                        </p:tgtEl>
                      </p:cBhvr>
                    </p:animEffect>
                  </p:childTnLst>
                </p:cTn>
              </p:par>
            </p:tnLst>
          </p:tmpl>
        </p:tmplLst>
      </p:bldP>
      <p:bldP spid="40" grpId="0" build="p">
        <p:tmplLst>
          <p:tmpl lvl="1">
            <p:tnLst>
              <p:par>
                <p:cTn presetID="22" presetClass="entr" presetSubtype="8" fill="hold" nodeType="withEffect">
                  <p:stCondLst>
                    <p:cond delay="20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18" grpId="0"/>
      <p:bldP spid="19" grpId="0" uiExpand="1" build="p" animBg="1">
        <p:tmplLst>
          <p:tmpl>
            <p:tnLst>
              <p:par>
                <p:cTn presetID="2" presetClass="entr" presetSubtype="4" decel="100000" fill="hold" nodeType="withEffect">
                  <p:stCondLst>
                    <p:cond delay="22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275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7" grpId="0">
        <p:tmplLst>
          <p:tmpl>
            <p:tnLst>
              <p:par>
                <p:cTn presetID="2" presetClass="entr" presetSubtype="4" decel="100000" fill="hold" nodeType="withEffect">
                  <p:stCondLst>
                    <p:cond delay="250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750" fill="hold"/>
                        <p:tgtEl>
                          <p:spTgt spid="27"/>
                        </p:tgtEl>
                        <p:attrNameLst>
                          <p:attrName>ppt_x</p:attrName>
                        </p:attrNameLst>
                      </p:cBhvr>
                      <p:tavLst>
                        <p:tav tm="0">
                          <p:val>
                            <p:strVal val="#ppt_x"/>
                          </p:val>
                        </p:tav>
                        <p:tav tm="100000">
                          <p:val>
                            <p:strVal val="#ppt_x"/>
                          </p:val>
                        </p:tav>
                      </p:tavLst>
                    </p:anim>
                    <p:anim calcmode="lin" valueType="num">
                      <p:cBhvr additive="base">
                        <p:cTn dur="750" fill="hold"/>
                        <p:tgtEl>
                          <p:spTgt spid="27"/>
                        </p:tgtEl>
                        <p:attrNameLst>
                          <p:attrName>ppt_y</p:attrName>
                        </p:attrNameLst>
                      </p:cBhvr>
                      <p:tavLst>
                        <p:tav tm="0">
                          <p:val>
                            <p:strVal val="1+#ppt_h/2"/>
                          </p:val>
                        </p:tav>
                        <p:tav tm="100000">
                          <p:val>
                            <p:strVal val="#ppt_y"/>
                          </p:val>
                        </p:tav>
                      </p:tavLst>
                    </p:anim>
                  </p:childTnLst>
                </p:cTn>
              </p:par>
            </p:tnLst>
          </p:tmpl>
        </p:tmplLst>
      </p:bldP>
      <p:bldP spid="28" grpId="0" uiExpand="1" build="p" animBg="1">
        <p:tmplLst>
          <p:tmpl>
            <p:tnLst>
              <p:par>
                <p:cTn presetID="2" presetClass="entr" presetSubtype="4" decel="100000" fill="hold" nodeType="withEffect">
                  <p:stCondLst>
                    <p:cond delay="275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750" fill="hold"/>
                        <p:tgtEl>
                          <p:spTgt spid="28"/>
                        </p:tgtEl>
                        <p:attrNameLst>
                          <p:attrName>ppt_x</p:attrName>
                        </p:attrNameLst>
                      </p:cBhvr>
                      <p:tavLst>
                        <p:tav tm="0">
                          <p:val>
                            <p:strVal val="#ppt_x"/>
                          </p:val>
                        </p:tav>
                        <p:tav tm="100000">
                          <p:val>
                            <p:strVal val="#ppt_x"/>
                          </p:val>
                        </p:tav>
                      </p:tavLst>
                    </p:anim>
                    <p:anim calcmode="lin" valueType="num">
                      <p:cBhvr additive="base">
                        <p:cTn dur="750" fill="hold"/>
                        <p:tgtEl>
                          <p:spTgt spid="28"/>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25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9" grpId="0">
        <p:tmplLst>
          <p:tmpl>
            <p:tnLst>
              <p:par>
                <p:cTn presetID="2" presetClass="entr" presetSubtype="4" decel="100000" fill="hold" nodeType="withEffect">
                  <p:stCondLst>
                    <p:cond delay="300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750" fill="hold"/>
                        <p:tgtEl>
                          <p:spTgt spid="29"/>
                        </p:tgtEl>
                        <p:attrNameLst>
                          <p:attrName>ppt_x</p:attrName>
                        </p:attrNameLst>
                      </p:cBhvr>
                      <p:tavLst>
                        <p:tav tm="0">
                          <p:val>
                            <p:strVal val="#ppt_x"/>
                          </p:val>
                        </p:tav>
                        <p:tav tm="100000">
                          <p:val>
                            <p:strVal val="#ppt_x"/>
                          </p:val>
                        </p:tav>
                      </p:tavLst>
                    </p:anim>
                    <p:anim calcmode="lin" valueType="num">
                      <p:cBhvr additive="base">
                        <p:cTn dur="750" fill="hold"/>
                        <p:tgtEl>
                          <p:spTgt spid="29"/>
                        </p:tgtEl>
                        <p:attrNameLst>
                          <p:attrName>ppt_y</p:attrName>
                        </p:attrNameLst>
                      </p:cBhvr>
                      <p:tavLst>
                        <p:tav tm="0">
                          <p:val>
                            <p:strVal val="1+#ppt_h/2"/>
                          </p:val>
                        </p:tav>
                        <p:tav tm="100000">
                          <p:val>
                            <p:strVal val="#ppt_y"/>
                          </p:val>
                        </p:tav>
                      </p:tavLst>
                    </p:anim>
                  </p:childTnLst>
                </p:cTn>
              </p:par>
            </p:tnLst>
          </p:tmpl>
        </p:tmplLst>
      </p:bldP>
      <p:bldP spid="30" grpId="0" uiExpand="1" build="p" animBg="1">
        <p:tmplLst>
          <p:tmpl>
            <p:tnLst>
              <p:par>
                <p:cTn presetID="2" presetClass="entr" presetSubtype="4" decel="100000" fill="hold" nodeType="withEffect">
                  <p:stCondLst>
                    <p:cond delay="325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750" fill="hold"/>
                        <p:tgtEl>
                          <p:spTgt spid="30"/>
                        </p:tgtEl>
                        <p:attrNameLst>
                          <p:attrName>ppt_x</p:attrName>
                        </p:attrNameLst>
                      </p:cBhvr>
                      <p:tavLst>
                        <p:tav tm="0">
                          <p:val>
                            <p:strVal val="#ppt_x"/>
                          </p:val>
                        </p:tav>
                        <p:tav tm="100000">
                          <p:val>
                            <p:strVal val="#ppt_x"/>
                          </p:val>
                        </p:tav>
                      </p:tavLst>
                    </p:anim>
                    <p:anim calcmode="lin" valueType="num">
                      <p:cBhvr additive="base">
                        <p:cTn dur="750" fill="hold"/>
                        <p:tgtEl>
                          <p:spTgt spid="30"/>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75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2" grpId="0">
        <p:tmplLst>
          <p:tmpl>
            <p:tnLst>
              <p:par>
                <p:cTn presetID="2" presetClass="entr" presetSubtype="4" decel="100000" fill="hold" nodeType="withEffect">
                  <p:stCondLst>
                    <p:cond delay="3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750" fill="hold"/>
                        <p:tgtEl>
                          <p:spTgt spid="32"/>
                        </p:tgtEl>
                        <p:attrNameLst>
                          <p:attrName>ppt_x</p:attrName>
                        </p:attrNameLst>
                      </p:cBhvr>
                      <p:tavLst>
                        <p:tav tm="0">
                          <p:val>
                            <p:strVal val="#ppt_x"/>
                          </p:val>
                        </p:tav>
                        <p:tav tm="100000">
                          <p:val>
                            <p:strVal val="#ppt_x"/>
                          </p:val>
                        </p:tav>
                      </p:tavLst>
                    </p:anim>
                    <p:anim calcmode="lin" valueType="num">
                      <p:cBhvr additive="base">
                        <p:cTn dur="750" fill="hold"/>
                        <p:tgtEl>
                          <p:spTgt spid="32"/>
                        </p:tgtEl>
                        <p:attrNameLst>
                          <p:attrName>ppt_y</p:attrName>
                        </p:attrNameLst>
                      </p:cBhvr>
                      <p:tavLst>
                        <p:tav tm="0">
                          <p:val>
                            <p:strVal val="1+#ppt_h/2"/>
                          </p:val>
                        </p:tav>
                        <p:tav tm="100000">
                          <p:val>
                            <p:strVal val="#ppt_y"/>
                          </p:val>
                        </p:tav>
                      </p:tavLst>
                    </p:anim>
                  </p:childTnLst>
                </p:cTn>
              </p:par>
            </p:tnLst>
          </p:tmpl>
        </p:tmplLst>
      </p:bldP>
      <p:bldP spid="33" grpId="0" uiExpand="1" build="p" animBg="1">
        <p:tmplLst>
          <p:tmpl>
            <p:tnLst>
              <p:par>
                <p:cTn presetID="2" presetClass="entr" presetSubtype="4" decel="100000" fill="hold" nodeType="withEffect">
                  <p:stCondLst>
                    <p:cond delay="375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750" fill="hold"/>
                        <p:tgtEl>
                          <p:spTgt spid="33"/>
                        </p:tgtEl>
                        <p:attrNameLst>
                          <p:attrName>ppt_x</p:attrName>
                        </p:attrNameLst>
                      </p:cBhvr>
                      <p:tavLst>
                        <p:tav tm="0">
                          <p:val>
                            <p:strVal val="#ppt_x"/>
                          </p:val>
                        </p:tav>
                        <p:tav tm="100000">
                          <p:val>
                            <p:strVal val="#ppt_x"/>
                          </p:val>
                        </p:tav>
                      </p:tavLst>
                    </p:anim>
                    <p:anim calcmode="lin" valueType="num">
                      <p:cBhvr additive="base">
                        <p:cTn dur="750" fill="hold"/>
                        <p:tgtEl>
                          <p:spTgt spid="33"/>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4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6" grpId="0">
        <p:tmplLst>
          <p:tmpl>
            <p:tnLst>
              <p:par>
                <p:cTn presetID="2" presetClass="entr" presetSubtype="4" decel="100000" fill="hold" nodeType="withEffect">
                  <p:stCondLst>
                    <p:cond delay="40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750" fill="hold"/>
                        <p:tgtEl>
                          <p:spTgt spid="36"/>
                        </p:tgtEl>
                        <p:attrNameLst>
                          <p:attrName>ppt_x</p:attrName>
                        </p:attrNameLst>
                      </p:cBhvr>
                      <p:tavLst>
                        <p:tav tm="0">
                          <p:val>
                            <p:strVal val="#ppt_x"/>
                          </p:val>
                        </p:tav>
                        <p:tav tm="100000">
                          <p:val>
                            <p:strVal val="#ppt_x"/>
                          </p:val>
                        </p:tav>
                      </p:tavLst>
                    </p:anim>
                    <p:anim calcmode="lin" valueType="num">
                      <p:cBhvr additive="base">
                        <p:cTn dur="750" fill="hold"/>
                        <p:tgtEl>
                          <p:spTgt spid="36"/>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ext + body Slide - 3x check">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A641685A-316D-4916-ADA6-B76857D812F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1531621" y="4066896"/>
            <a:ext cx="2359444" cy="2133533"/>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amet, consectetuer adipiscing elit. Maecenas porttitor congue massa. Fusce posuere, magna sed pulvinar ultricies, purus lectus malesuada libero, sit amet commodo magna eros quis urna.</a:t>
            </a:r>
          </a:p>
          <a:p>
            <a:pPr lvl="0"/>
            <a:r>
              <a:rPr lang="en-US" noProof="0" dirty="0"/>
              <a:t>Nunc viverra imperdiet enim. Fusce est. Vivamus a </a:t>
            </a:r>
            <a:r>
              <a:rPr lang="en-US" noProof="0" dirty="0" err="1"/>
              <a:t>tellus</a:t>
            </a:r>
            <a:r>
              <a:rPr lang="en-US" noProof="0" dirty="0"/>
              <a:t>.</a:t>
            </a:r>
          </a:p>
        </p:txBody>
      </p:sp>
      <p:cxnSp>
        <p:nvCxnSpPr>
          <p:cNvPr id="33" name="Straight Connector 12">
            <a:extLst>
              <a:ext uri="{FF2B5EF4-FFF2-40B4-BE49-F238E27FC236}">
                <a16:creationId xmlns:a16="http://schemas.microsoft.com/office/drawing/2014/main" id="{3B37D5C8-257B-4F9B-B0CE-B18993817944}"/>
              </a:ext>
            </a:extLst>
          </p:cNvPr>
          <p:cNvCxnSpPr>
            <a:cxnSpLocks/>
          </p:cNvCxnSpPr>
          <p:nvPr/>
        </p:nvCxnSpPr>
        <p:spPr>
          <a:xfrm>
            <a:off x="1880075" y="3248330"/>
            <a:ext cx="238427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1524001" y="1985241"/>
            <a:ext cx="4571999" cy="748788"/>
          </a:xfrm>
          <a:prstGeom prst="rect">
            <a:avLst/>
          </a:prstGeom>
        </p:spPr>
        <p:txBody>
          <a:bodyPr vert="horz" lIns="0" tIns="0" rIns="0" bIns="0" rtlCol="0" anchor="t">
            <a:normAutofit/>
          </a:bodyPr>
          <a:lstStyle>
            <a:lvl1pPr>
              <a:defRPr sz="2800">
                <a:latin typeface="+mn-lt"/>
              </a:defRPr>
            </a:lvl1pPr>
          </a:lstStyle>
          <a:p>
            <a:r>
              <a:rPr lang="en-US" dirty="0" err="1"/>
              <a:t>Zoznam</a:t>
            </a:r>
            <a:r>
              <a:rPr lang="en-US" dirty="0"/>
              <a:t> </a:t>
            </a:r>
            <a:br>
              <a:rPr lang="en-US" dirty="0"/>
            </a:br>
            <a:r>
              <a:rPr lang="en-US" dirty="0"/>
              <a:t>s </a:t>
            </a:r>
            <a:r>
              <a:rPr lang="en-US" dirty="0" err="1"/>
              <a:t>odrážkami</a:t>
            </a:r>
            <a:endParaRPr lang="en-US" dirty="0"/>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1538403" y="3680182"/>
            <a:ext cx="235944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grpSp>
        <p:nvGrpSpPr>
          <p:cNvPr id="22" name="Group 7">
            <a:extLst>
              <a:ext uri="{FF2B5EF4-FFF2-40B4-BE49-F238E27FC236}">
                <a16:creationId xmlns:a16="http://schemas.microsoft.com/office/drawing/2014/main" id="{AFDFB2CD-73FE-422E-9740-EE8EFB93FD74}"/>
              </a:ext>
            </a:extLst>
          </p:cNvPr>
          <p:cNvGrpSpPr/>
          <p:nvPr userDrawn="1"/>
        </p:nvGrpSpPr>
        <p:grpSpPr>
          <a:xfrm>
            <a:off x="1322926" y="3058622"/>
            <a:ext cx="416560" cy="416560"/>
            <a:chOff x="5108410" y="1700592"/>
            <a:chExt cx="416560" cy="416560"/>
          </a:xfrm>
        </p:grpSpPr>
        <p:sp>
          <p:nvSpPr>
            <p:cNvPr id="23" name="Oval 6">
              <a:extLst>
                <a:ext uri="{FF2B5EF4-FFF2-40B4-BE49-F238E27FC236}">
                  <a16:creationId xmlns:a16="http://schemas.microsoft.com/office/drawing/2014/main" id="{9629C38A-C082-48E5-9489-317DCE24FF36}"/>
                </a:ext>
              </a:extLst>
            </p:cNvPr>
            <p:cNvSpPr/>
            <p:nvPr/>
          </p:nvSpPr>
          <p:spPr>
            <a:xfrm>
              <a:off x="5108410" y="1700592"/>
              <a:ext cx="416560" cy="4165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3612">
              <a:extLst>
                <a:ext uri="{FF2B5EF4-FFF2-40B4-BE49-F238E27FC236}">
                  <a16:creationId xmlns:a16="http://schemas.microsoft.com/office/drawing/2014/main" id="{3759DE22-8D9C-46E2-9422-556DA350223B}"/>
                </a:ext>
              </a:extLst>
            </p:cNvPr>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solidFill>
                <a:schemeClr val="bg1"/>
              </a:solidFill>
              <a:miter lim="400000"/>
            </a:ln>
          </p:spPr>
          <p:txBody>
            <a:bodyPr lIns="38100" tIns="38100" rIns="38100" bIns="38100" anchor="ctr"/>
            <a:lstStyle/>
            <a:p>
              <a:endParaRPr>
                <a:solidFill>
                  <a:prstClr val="black"/>
                </a:solidFill>
              </a:endParaRPr>
            </a:p>
          </p:txBody>
        </p:sp>
      </p:grpSp>
      <p:sp>
        <p:nvSpPr>
          <p:cNvPr id="31" name="Text Placeholder 3">
            <a:extLst>
              <a:ext uri="{FF2B5EF4-FFF2-40B4-BE49-F238E27FC236}">
                <a16:creationId xmlns:a16="http://schemas.microsoft.com/office/drawing/2014/main" id="{62CF629D-6FBB-44A3-AE2B-7F3C4025E154}"/>
              </a:ext>
            </a:extLst>
          </p:cNvPr>
          <p:cNvSpPr>
            <a:spLocks noGrp="1"/>
          </p:cNvSpPr>
          <p:nvPr>
            <p:ph type="body" sz="quarter" idx="26" hasCustomPrompt="1"/>
          </p:nvPr>
        </p:nvSpPr>
        <p:spPr>
          <a:xfrm>
            <a:off x="4579923" y="4066896"/>
            <a:ext cx="2359444" cy="1536446"/>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sp>
        <p:nvSpPr>
          <p:cNvPr id="32" name="Text Placeholder 3">
            <a:extLst>
              <a:ext uri="{FF2B5EF4-FFF2-40B4-BE49-F238E27FC236}">
                <a16:creationId xmlns:a16="http://schemas.microsoft.com/office/drawing/2014/main" id="{03FD40AF-014B-4F5B-8158-23642361D6BA}"/>
              </a:ext>
            </a:extLst>
          </p:cNvPr>
          <p:cNvSpPr>
            <a:spLocks noGrp="1"/>
          </p:cNvSpPr>
          <p:nvPr>
            <p:ph type="body" sz="quarter" idx="27" hasCustomPrompt="1"/>
          </p:nvPr>
        </p:nvSpPr>
        <p:spPr>
          <a:xfrm>
            <a:off x="4586705" y="3680182"/>
            <a:ext cx="235944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a:t>
            </a:r>
            <a:r>
              <a:rPr lang="en-US" sz="1400" b="1" i="0" kern="1200" noProof="0" dirty="0">
                <a:solidFill>
                  <a:srgbClr val="222222"/>
                </a:solidFill>
                <a:latin typeface="+mn-lt"/>
                <a:ea typeface="Open Sans" charset="0"/>
                <a:cs typeface="Open Sans" charset="0"/>
              </a:rPr>
              <a:t>#2</a:t>
            </a:r>
            <a:endParaRPr lang="sk-SK" noProof="0" dirty="0"/>
          </a:p>
        </p:txBody>
      </p:sp>
      <p:sp>
        <p:nvSpPr>
          <p:cNvPr id="46" name="Text Placeholder 3">
            <a:extLst>
              <a:ext uri="{FF2B5EF4-FFF2-40B4-BE49-F238E27FC236}">
                <a16:creationId xmlns:a16="http://schemas.microsoft.com/office/drawing/2014/main" id="{B344EABB-9C74-4F23-8855-C7288FFC964D}"/>
              </a:ext>
            </a:extLst>
          </p:cNvPr>
          <p:cNvSpPr>
            <a:spLocks noGrp="1"/>
          </p:cNvSpPr>
          <p:nvPr>
            <p:ph type="body" sz="quarter" idx="28" hasCustomPrompt="1"/>
          </p:nvPr>
        </p:nvSpPr>
        <p:spPr>
          <a:xfrm>
            <a:off x="7635008" y="4066896"/>
            <a:ext cx="2359444" cy="1911934"/>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p>
        </p:txBody>
      </p:sp>
      <p:sp>
        <p:nvSpPr>
          <p:cNvPr id="47" name="Text Placeholder 3">
            <a:extLst>
              <a:ext uri="{FF2B5EF4-FFF2-40B4-BE49-F238E27FC236}">
                <a16:creationId xmlns:a16="http://schemas.microsoft.com/office/drawing/2014/main" id="{F82930C6-67BF-4E31-B143-C342D325EEBC}"/>
              </a:ext>
            </a:extLst>
          </p:cNvPr>
          <p:cNvSpPr>
            <a:spLocks noGrp="1"/>
          </p:cNvSpPr>
          <p:nvPr>
            <p:ph type="body" sz="quarter" idx="29" hasCustomPrompt="1"/>
          </p:nvPr>
        </p:nvSpPr>
        <p:spPr>
          <a:xfrm>
            <a:off x="7641790" y="3680182"/>
            <a:ext cx="235944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a:t>
            </a:r>
            <a:r>
              <a:rPr lang="en-US" sz="1400" b="1" i="0" kern="1200" noProof="0" dirty="0">
                <a:solidFill>
                  <a:srgbClr val="222222"/>
                </a:solidFill>
                <a:latin typeface="+mn-lt"/>
                <a:ea typeface="Open Sans" charset="0"/>
                <a:cs typeface="Open Sans" charset="0"/>
              </a:rPr>
              <a:t>#3</a:t>
            </a:r>
            <a:endParaRPr lang="sk-SK" noProof="0" dirty="0"/>
          </a:p>
        </p:txBody>
      </p:sp>
      <p:cxnSp>
        <p:nvCxnSpPr>
          <p:cNvPr id="48" name="Straight Connector 12">
            <a:extLst>
              <a:ext uri="{FF2B5EF4-FFF2-40B4-BE49-F238E27FC236}">
                <a16:creationId xmlns:a16="http://schemas.microsoft.com/office/drawing/2014/main" id="{3C3D3E03-A691-41FA-BA12-AC5E221A4D29}"/>
              </a:ext>
            </a:extLst>
          </p:cNvPr>
          <p:cNvCxnSpPr>
            <a:cxnSpLocks/>
          </p:cNvCxnSpPr>
          <p:nvPr userDrawn="1"/>
        </p:nvCxnSpPr>
        <p:spPr>
          <a:xfrm>
            <a:off x="4956561" y="3250246"/>
            <a:ext cx="23244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5" name="Group 8">
            <a:extLst>
              <a:ext uri="{FF2B5EF4-FFF2-40B4-BE49-F238E27FC236}">
                <a16:creationId xmlns:a16="http://schemas.microsoft.com/office/drawing/2014/main" id="{7D2B5F68-40AE-4545-AB4E-211C6000BE37}"/>
              </a:ext>
            </a:extLst>
          </p:cNvPr>
          <p:cNvGrpSpPr/>
          <p:nvPr userDrawn="1"/>
        </p:nvGrpSpPr>
        <p:grpSpPr>
          <a:xfrm>
            <a:off x="4423065" y="3058622"/>
            <a:ext cx="416560" cy="416560"/>
            <a:chOff x="5108410" y="1700592"/>
            <a:chExt cx="416560" cy="416560"/>
          </a:xfrm>
          <a:solidFill>
            <a:schemeClr val="accent1"/>
          </a:solidFill>
        </p:grpSpPr>
        <p:sp>
          <p:nvSpPr>
            <p:cNvPr id="26" name="Oval 9">
              <a:extLst>
                <a:ext uri="{FF2B5EF4-FFF2-40B4-BE49-F238E27FC236}">
                  <a16:creationId xmlns:a16="http://schemas.microsoft.com/office/drawing/2014/main" id="{26FB6336-29FA-4347-9648-E4C4363A49F5}"/>
                </a:ext>
              </a:extLst>
            </p:cNvPr>
            <p:cNvSpPr/>
            <p:nvPr/>
          </p:nvSpPr>
          <p:spPr>
            <a:xfrm>
              <a:off x="5108410" y="1700592"/>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hape 3612">
              <a:extLst>
                <a:ext uri="{FF2B5EF4-FFF2-40B4-BE49-F238E27FC236}">
                  <a16:creationId xmlns:a16="http://schemas.microsoft.com/office/drawing/2014/main" id="{78F93D5C-E35D-41ED-9EE7-5869A2547A6A}"/>
                </a:ext>
              </a:extLst>
            </p:cNvPr>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grpFill/>
            <a:ln w="12700">
              <a:solidFill>
                <a:schemeClr val="bg1"/>
              </a:solidFill>
              <a:miter lim="400000"/>
            </a:ln>
          </p:spPr>
          <p:txBody>
            <a:bodyPr lIns="38100" tIns="38100" rIns="38100" bIns="38100" anchor="ctr"/>
            <a:lstStyle/>
            <a:p>
              <a:endParaRPr>
                <a:solidFill>
                  <a:prstClr val="black"/>
                </a:solidFill>
              </a:endParaRPr>
            </a:p>
          </p:txBody>
        </p:sp>
      </p:grpSp>
      <p:grpSp>
        <p:nvGrpSpPr>
          <p:cNvPr id="49" name="Group 8">
            <a:extLst>
              <a:ext uri="{FF2B5EF4-FFF2-40B4-BE49-F238E27FC236}">
                <a16:creationId xmlns:a16="http://schemas.microsoft.com/office/drawing/2014/main" id="{40B02A4F-168D-4C6E-9AA8-8E875870979F}"/>
              </a:ext>
            </a:extLst>
          </p:cNvPr>
          <p:cNvGrpSpPr/>
          <p:nvPr userDrawn="1"/>
        </p:nvGrpSpPr>
        <p:grpSpPr>
          <a:xfrm>
            <a:off x="7415032" y="3058622"/>
            <a:ext cx="416560" cy="416560"/>
            <a:chOff x="5108410" y="1700592"/>
            <a:chExt cx="416560" cy="416560"/>
          </a:xfrm>
          <a:solidFill>
            <a:schemeClr val="accent1"/>
          </a:solidFill>
        </p:grpSpPr>
        <p:sp>
          <p:nvSpPr>
            <p:cNvPr id="50" name="Oval 9">
              <a:extLst>
                <a:ext uri="{FF2B5EF4-FFF2-40B4-BE49-F238E27FC236}">
                  <a16:creationId xmlns:a16="http://schemas.microsoft.com/office/drawing/2014/main" id="{8BBC1AF9-5D69-4A69-8CE8-9961D2FA6F90}"/>
                </a:ext>
              </a:extLst>
            </p:cNvPr>
            <p:cNvSpPr/>
            <p:nvPr/>
          </p:nvSpPr>
          <p:spPr>
            <a:xfrm>
              <a:off x="5108410" y="1700592"/>
              <a:ext cx="416560" cy="4165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Shape 3612">
              <a:extLst>
                <a:ext uri="{FF2B5EF4-FFF2-40B4-BE49-F238E27FC236}">
                  <a16:creationId xmlns:a16="http://schemas.microsoft.com/office/drawing/2014/main" id="{A9C3CD02-631F-4DCC-83B8-D5A5C668C099}"/>
                </a:ext>
              </a:extLst>
            </p:cNvPr>
            <p:cNvSpPr/>
            <p:nvPr/>
          </p:nvSpPr>
          <p:spPr>
            <a:xfrm>
              <a:off x="5213922" y="1846848"/>
              <a:ext cx="203466" cy="138726"/>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5"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grpFill/>
            <a:ln w="12700">
              <a:solidFill>
                <a:schemeClr val="bg1"/>
              </a:solidFill>
              <a:miter lim="400000"/>
            </a:ln>
          </p:spPr>
          <p:txBody>
            <a:bodyPr lIns="38100" tIns="38100" rIns="38100" bIns="38100" anchor="ctr"/>
            <a:lstStyle/>
            <a:p>
              <a:endParaRPr>
                <a:solidFill>
                  <a:prstClr val="black"/>
                </a:solidFill>
              </a:endParaRPr>
            </a:p>
          </p:txBody>
        </p:sp>
      </p:grpSp>
      <p:sp>
        <p:nvSpPr>
          <p:cNvPr id="28" name="Picture Placeholder 14">
            <a:extLst>
              <a:ext uri="{FF2B5EF4-FFF2-40B4-BE49-F238E27FC236}">
                <a16:creationId xmlns:a16="http://schemas.microsoft.com/office/drawing/2014/main" id="{847FDB87-4E3D-40D4-816E-75F97D59313F}"/>
              </a:ext>
            </a:extLst>
          </p:cNvPr>
          <p:cNvSpPr>
            <a:spLocks noGrp="1"/>
          </p:cNvSpPr>
          <p:nvPr>
            <p:ph type="pic" sz="quarter" idx="25" hasCustomPrompt="1"/>
          </p:nvPr>
        </p:nvSpPr>
        <p:spPr>
          <a:xfrm>
            <a:off x="9165745" y="765173"/>
            <a:ext cx="3026255" cy="1526486"/>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Tree>
    <p:extLst>
      <p:ext uri="{BB962C8B-B14F-4D97-AF65-F5344CB8AC3E}">
        <p14:creationId xmlns:p14="http://schemas.microsoft.com/office/powerpoint/2010/main" val="35558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50000" fill="hold" nodeType="withEffect">
                                  <p:stCondLst>
                                    <p:cond delay="225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ppt_x"/>
                                          </p:val>
                                        </p:tav>
                                        <p:tav tm="100000">
                                          <p:val>
                                            <p:strVal val="#ppt_x"/>
                                          </p:val>
                                        </p:tav>
                                      </p:tavLst>
                                    </p:anim>
                                    <p:anim calcmode="lin" valueType="num">
                                      <p:cBhvr additive="base">
                                        <p:cTn id="16" dur="10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decel="50000" fill="hold" nodeType="withEffect">
                                  <p:stCondLst>
                                    <p:cond delay="250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1000" fill="hold"/>
                                        <p:tgtEl>
                                          <p:spTgt spid="25"/>
                                        </p:tgtEl>
                                        <p:attrNameLst>
                                          <p:attrName>ppt_x</p:attrName>
                                        </p:attrNameLst>
                                      </p:cBhvr>
                                      <p:tavLst>
                                        <p:tav tm="0">
                                          <p:val>
                                            <p:strVal val="#ppt_x"/>
                                          </p:val>
                                        </p:tav>
                                        <p:tav tm="100000">
                                          <p:val>
                                            <p:strVal val="#ppt_x"/>
                                          </p:val>
                                        </p:tav>
                                      </p:tavLst>
                                    </p:anim>
                                    <p:anim calcmode="lin" valueType="num">
                                      <p:cBhvr additive="base">
                                        <p:cTn id="20" dur="10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decel="50000" fill="hold" nodeType="withEffect">
                                  <p:stCondLst>
                                    <p:cond delay="2750"/>
                                  </p:stCondLst>
                                  <p:childTnLst>
                                    <p:set>
                                      <p:cBhvr>
                                        <p:cTn id="22" dur="1" fill="hold">
                                          <p:stCondLst>
                                            <p:cond delay="0"/>
                                          </p:stCondLst>
                                        </p:cTn>
                                        <p:tgtEl>
                                          <p:spTgt spid="49"/>
                                        </p:tgtEl>
                                        <p:attrNameLst>
                                          <p:attrName>style.visibility</p:attrName>
                                        </p:attrNameLst>
                                      </p:cBhvr>
                                      <p:to>
                                        <p:strVal val="visible"/>
                                      </p:to>
                                    </p:set>
                                    <p:anim calcmode="lin" valueType="num">
                                      <p:cBhvr additive="base">
                                        <p:cTn id="23" dur="1000" fill="hold"/>
                                        <p:tgtEl>
                                          <p:spTgt spid="49"/>
                                        </p:tgtEl>
                                        <p:attrNameLst>
                                          <p:attrName>ppt_x</p:attrName>
                                        </p:attrNameLst>
                                      </p:cBhvr>
                                      <p:tavLst>
                                        <p:tav tm="0">
                                          <p:val>
                                            <p:strVal val="#ppt_x"/>
                                          </p:val>
                                        </p:tav>
                                        <p:tav tm="100000">
                                          <p:val>
                                            <p:strVal val="#ppt_x"/>
                                          </p:val>
                                        </p:tav>
                                      </p:tavLst>
                                    </p:anim>
                                    <p:anim calcmode="lin" valueType="num">
                                      <p:cBhvr additive="base">
                                        <p:cTn id="24" dur="1000" fill="hold"/>
                                        <p:tgtEl>
                                          <p:spTgt spid="49"/>
                                        </p:tgtEl>
                                        <p:attrNameLst>
                                          <p:attrName>ppt_y</p:attrName>
                                        </p:attrNameLst>
                                      </p:cBhvr>
                                      <p:tavLst>
                                        <p:tav tm="0">
                                          <p:val>
                                            <p:strVal val="1+#ppt_h/2"/>
                                          </p:val>
                                        </p:tav>
                                        <p:tav tm="100000">
                                          <p:val>
                                            <p:strVal val="#ppt_y"/>
                                          </p:val>
                                        </p:tav>
                                      </p:tavLst>
                                    </p:anim>
                                  </p:childTnLst>
                                </p:cTn>
                              </p:par>
                              <p:par>
                                <p:cTn id="25" presetID="22" presetClass="entr" presetSubtype="8" fill="hold" nodeType="withEffect">
                                  <p:stCondLst>
                                    <p:cond delay="325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nodeType="withEffect">
                                  <p:stCondLst>
                                    <p:cond delay="3250"/>
                                  </p:stCondLst>
                                  <p:childTnLst>
                                    <p:set>
                                      <p:cBhvr>
                                        <p:cTn id="29" dur="1" fill="hold">
                                          <p:stCondLst>
                                            <p:cond delay="0"/>
                                          </p:stCondLst>
                                        </p:cTn>
                                        <p:tgtEl>
                                          <p:spTgt spid="48"/>
                                        </p:tgtEl>
                                        <p:attrNameLst>
                                          <p:attrName>style.visibility</p:attrName>
                                        </p:attrNameLst>
                                      </p:cBhvr>
                                      <p:to>
                                        <p:strVal val="visible"/>
                                      </p:to>
                                    </p:set>
                                    <p:animEffect transition="in" filter="wipe(left)">
                                      <p:cBhvr>
                                        <p:cTn id="30" dur="500"/>
                                        <p:tgtEl>
                                          <p:spTgt spid="48"/>
                                        </p:tgtEl>
                                      </p:cBhvr>
                                    </p:animEffect>
                                  </p:childTnLst>
                                </p:cTn>
                              </p:par>
                              <p:par>
                                <p:cTn id="31" presetID="22" presetClass="entr" presetSubtype="8" fill="hold" grpId="0" nodeType="withEffect">
                                  <p:stCondLst>
                                    <p:cond delay="175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par>
                                <p:cTn id="34" presetID="6" presetClass="emph" presetSubtype="0" accel="50000" decel="48000" autoRev="1" fill="hold" grpId="1" nodeType="withEffect">
                                  <p:stCondLst>
                                    <p:cond delay="1750"/>
                                  </p:stCondLst>
                                  <p:childTnLst>
                                    <p:animScale>
                                      <p:cBhvr>
                                        <p:cTn id="35" dur="500" fill="hold"/>
                                        <p:tgtEl>
                                          <p:spTgt spid="28"/>
                                        </p:tgtEl>
                                      </p:cBhvr>
                                      <p:by x="120000" y="120000"/>
                                    </p:animScale>
                                  </p:childTnLst>
                                </p:cTn>
                              </p:par>
                              <p:par>
                                <p:cTn id="36" presetID="22" presetClass="entr" presetSubtype="8" fill="hold" grpId="0" nodeType="withEffect">
                                  <p:stCondLst>
                                    <p:cond delay="3000"/>
                                  </p:stCondLst>
                                  <p:childTnLst>
                                    <p:set>
                                      <p:cBhvr>
                                        <p:cTn id="37" dur="1" fill="hold">
                                          <p:stCondLst>
                                            <p:cond delay="0"/>
                                          </p:stCondLst>
                                        </p:cTn>
                                        <p:tgtEl>
                                          <p:spTgt spid="41">
                                            <p:txEl>
                                              <p:pRg st="0" end="0"/>
                                            </p:txEl>
                                          </p:spTgt>
                                        </p:tgtEl>
                                        <p:attrNameLst>
                                          <p:attrName>style.visibility</p:attrName>
                                        </p:attrNameLst>
                                      </p:cBhvr>
                                      <p:to>
                                        <p:strVal val="visible"/>
                                      </p:to>
                                    </p:set>
                                    <p:animEffect transition="in" filter="wipe(left)">
                                      <p:cBhvr>
                                        <p:cTn id="38" dur="500"/>
                                        <p:tgtEl>
                                          <p:spTgt spid="41">
                                            <p:txEl>
                                              <p:pRg st="0" end="0"/>
                                            </p:txEl>
                                          </p:spTgt>
                                        </p:tgtEl>
                                      </p:cBhvr>
                                    </p:animEffect>
                                  </p:childTnLst>
                                </p:cTn>
                              </p:par>
                              <p:par>
                                <p:cTn id="39" presetID="42" presetClass="entr" presetSubtype="0" fill="hold" grpId="0" nodeType="withEffect">
                                  <p:stCondLst>
                                    <p:cond delay="30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anim calcmode="lin" valueType="num">
                                      <p:cBhvr>
                                        <p:cTn id="42" dur="500" fill="hold"/>
                                        <p:tgtEl>
                                          <p:spTgt spid="19"/>
                                        </p:tgtEl>
                                        <p:attrNameLst>
                                          <p:attrName>ppt_x</p:attrName>
                                        </p:attrNameLst>
                                      </p:cBhvr>
                                      <p:tavLst>
                                        <p:tav tm="0">
                                          <p:val>
                                            <p:strVal val="#ppt_x"/>
                                          </p:val>
                                        </p:tav>
                                        <p:tav tm="100000">
                                          <p:val>
                                            <p:strVal val="#ppt_x"/>
                                          </p:val>
                                        </p:tav>
                                      </p:tavLst>
                                    </p:anim>
                                    <p:anim calcmode="lin" valueType="num">
                                      <p:cBhvr>
                                        <p:cTn id="43" dur="500" fill="hold"/>
                                        <p:tgtEl>
                                          <p:spTgt spid="19"/>
                                        </p:tgtEl>
                                        <p:attrNameLst>
                                          <p:attrName>ppt_y</p:attrName>
                                        </p:attrNameLst>
                                      </p:cBhvr>
                                      <p:tavLst>
                                        <p:tav tm="0">
                                          <p:val>
                                            <p:strVal val="#ppt_y+.1"/>
                                          </p:val>
                                        </p:tav>
                                        <p:tav tm="100000">
                                          <p:val>
                                            <p:strVal val="#ppt_y"/>
                                          </p:val>
                                        </p:tav>
                                      </p:tavLst>
                                    </p:anim>
                                  </p:childTnLst>
                                </p:cTn>
                              </p:par>
                              <p:par>
                                <p:cTn id="44" presetID="22" presetClass="entr" presetSubtype="8" fill="hold" grpId="0" nodeType="withEffect">
                                  <p:stCondLst>
                                    <p:cond delay="3250"/>
                                  </p:stCondLst>
                                  <p:childTnLst>
                                    <p:set>
                                      <p:cBhvr>
                                        <p:cTn id="45" dur="1" fill="hold">
                                          <p:stCondLst>
                                            <p:cond delay="0"/>
                                          </p:stCondLst>
                                        </p:cTn>
                                        <p:tgtEl>
                                          <p:spTgt spid="32">
                                            <p:txEl>
                                              <p:pRg st="0" end="0"/>
                                            </p:txEl>
                                          </p:spTgt>
                                        </p:tgtEl>
                                        <p:attrNameLst>
                                          <p:attrName>style.visibility</p:attrName>
                                        </p:attrNameLst>
                                      </p:cBhvr>
                                      <p:to>
                                        <p:strVal val="visible"/>
                                      </p:to>
                                    </p:set>
                                    <p:animEffect transition="in" filter="wipe(left)">
                                      <p:cBhvr>
                                        <p:cTn id="46" dur="500"/>
                                        <p:tgtEl>
                                          <p:spTgt spid="32">
                                            <p:txEl>
                                              <p:pRg st="0" end="0"/>
                                            </p:txEl>
                                          </p:spTgt>
                                        </p:tgtEl>
                                      </p:cBhvr>
                                    </p:animEffect>
                                  </p:childTnLst>
                                </p:cTn>
                              </p:par>
                              <p:par>
                                <p:cTn id="47" presetID="42" presetClass="entr" presetSubtype="0" fill="hold" grpId="0" nodeType="withEffect">
                                  <p:stCondLst>
                                    <p:cond delay="325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anim calcmode="lin" valueType="num">
                                      <p:cBhvr>
                                        <p:cTn id="50" dur="500" fill="hold"/>
                                        <p:tgtEl>
                                          <p:spTgt spid="31"/>
                                        </p:tgtEl>
                                        <p:attrNameLst>
                                          <p:attrName>ppt_x</p:attrName>
                                        </p:attrNameLst>
                                      </p:cBhvr>
                                      <p:tavLst>
                                        <p:tav tm="0">
                                          <p:val>
                                            <p:strVal val="#ppt_x"/>
                                          </p:val>
                                        </p:tav>
                                        <p:tav tm="100000">
                                          <p:val>
                                            <p:strVal val="#ppt_x"/>
                                          </p:val>
                                        </p:tav>
                                      </p:tavLst>
                                    </p:anim>
                                    <p:anim calcmode="lin" valueType="num">
                                      <p:cBhvr>
                                        <p:cTn id="51" dur="500" fill="hold"/>
                                        <p:tgtEl>
                                          <p:spTgt spid="31"/>
                                        </p:tgtEl>
                                        <p:attrNameLst>
                                          <p:attrName>ppt_y</p:attrName>
                                        </p:attrNameLst>
                                      </p:cBhvr>
                                      <p:tavLst>
                                        <p:tav tm="0">
                                          <p:val>
                                            <p:strVal val="#ppt_y+.1"/>
                                          </p:val>
                                        </p:tav>
                                        <p:tav tm="100000">
                                          <p:val>
                                            <p:strVal val="#ppt_y"/>
                                          </p:val>
                                        </p:tav>
                                      </p:tavLst>
                                    </p:anim>
                                  </p:childTnLst>
                                </p:cTn>
                              </p:par>
                              <p:par>
                                <p:cTn id="52" presetID="22" presetClass="entr" presetSubtype="8" fill="hold" grpId="0" nodeType="withEffect">
                                  <p:stCondLst>
                                    <p:cond delay="3500"/>
                                  </p:stCondLst>
                                  <p:childTnLst>
                                    <p:set>
                                      <p:cBhvr>
                                        <p:cTn id="53" dur="1" fill="hold">
                                          <p:stCondLst>
                                            <p:cond delay="0"/>
                                          </p:stCondLst>
                                        </p:cTn>
                                        <p:tgtEl>
                                          <p:spTgt spid="47">
                                            <p:txEl>
                                              <p:pRg st="0" end="0"/>
                                            </p:txEl>
                                          </p:spTgt>
                                        </p:tgtEl>
                                        <p:attrNameLst>
                                          <p:attrName>style.visibility</p:attrName>
                                        </p:attrNameLst>
                                      </p:cBhvr>
                                      <p:to>
                                        <p:strVal val="visible"/>
                                      </p:to>
                                    </p:set>
                                    <p:animEffect transition="in" filter="wipe(left)">
                                      <p:cBhvr>
                                        <p:cTn id="54" dur="500"/>
                                        <p:tgtEl>
                                          <p:spTgt spid="47">
                                            <p:txEl>
                                              <p:pRg st="0" end="0"/>
                                            </p:txEl>
                                          </p:spTgt>
                                        </p:tgtEl>
                                      </p:cBhvr>
                                    </p:animEffect>
                                  </p:childTnLst>
                                </p:cTn>
                              </p:par>
                              <p:par>
                                <p:cTn id="55" presetID="42" presetClass="entr" presetSubtype="0" fill="hold" grpId="0" nodeType="withEffect">
                                  <p:stCondLst>
                                    <p:cond delay="350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anim calcmode="lin" valueType="num">
                                      <p:cBhvr>
                                        <p:cTn id="58" dur="500" fill="hold"/>
                                        <p:tgtEl>
                                          <p:spTgt spid="46"/>
                                        </p:tgtEl>
                                        <p:attrNameLst>
                                          <p:attrName>ppt_x</p:attrName>
                                        </p:attrNameLst>
                                      </p:cBhvr>
                                      <p:tavLst>
                                        <p:tav tm="0">
                                          <p:val>
                                            <p:strVal val="#ppt_x"/>
                                          </p:val>
                                        </p:tav>
                                        <p:tav tm="100000">
                                          <p:val>
                                            <p:strVal val="#ppt_x"/>
                                          </p:val>
                                        </p:tav>
                                      </p:tavLst>
                                    </p:anim>
                                    <p:anim calcmode="lin" valueType="num">
                                      <p:cBhvr>
                                        <p:cTn id="5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p:tmplLst>
          <p:tmpl>
            <p:tnLst>
              <p:par>
                <p:cTn presetID="42" presetClass="entr" presetSubtype="0" fill="hold" nodeType="withEffect">
                  <p:stCondLst>
                    <p:cond delay="300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300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31" grpId="0">
        <p:tmplLst>
          <p:tmpl>
            <p:tnLst>
              <p:par>
                <p:cTn presetID="42" presetClass="entr" presetSubtype="0" fill="hold" nodeType="withEffect">
                  <p:stCondLst>
                    <p:cond delay="325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anim calcmode="lin" valueType="num">
                      <p:cBhvr>
                        <p:cTn dur="500" fill="hold"/>
                        <p:tgtEl>
                          <p:spTgt spid="31"/>
                        </p:tgtEl>
                        <p:attrNameLst>
                          <p:attrName>ppt_x</p:attrName>
                        </p:attrNameLst>
                      </p:cBhvr>
                      <p:tavLst>
                        <p:tav tm="0">
                          <p:val>
                            <p:strVal val="#ppt_x"/>
                          </p:val>
                        </p:tav>
                        <p:tav tm="100000">
                          <p:val>
                            <p:strVal val="#ppt_x"/>
                          </p:val>
                        </p:tav>
                      </p:tavLst>
                    </p:anim>
                    <p:anim calcmode="lin" valueType="num">
                      <p:cBhvr>
                        <p:cTn dur="500" fill="hold"/>
                        <p:tgtEl>
                          <p:spTgt spid="31"/>
                        </p:tgtEl>
                        <p:attrNameLst>
                          <p:attrName>ppt_y</p:attrName>
                        </p:attrNameLst>
                      </p:cBhvr>
                      <p:tavLst>
                        <p:tav tm="0">
                          <p:val>
                            <p:strVal val="#ppt_y+.1"/>
                          </p:val>
                        </p:tav>
                        <p:tav tm="100000">
                          <p:val>
                            <p:strVal val="#ppt_y"/>
                          </p:val>
                        </p:tav>
                      </p:tavLst>
                    </p:anim>
                  </p:childTnLst>
                </p:cTn>
              </p:par>
            </p:tnLst>
          </p:tmpl>
        </p:tmplLst>
      </p:bldP>
      <p:bldP spid="32" grpId="0" build="p">
        <p:tmplLst>
          <p:tmpl lvl="1">
            <p:tnLst>
              <p:par>
                <p:cTn presetID="22" presetClass="entr" presetSubtype="8" fill="hold" nodeType="withEffect">
                  <p:stCondLst>
                    <p:cond delay="325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46" grpId="0">
        <p:tmplLst>
          <p:tmpl>
            <p:tnLst>
              <p:par>
                <p:cTn presetID="42" presetClass="entr" presetSubtype="0" fill="hold" nodeType="withEffect">
                  <p:stCondLst>
                    <p:cond delay="35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anim calcmode="lin" valueType="num">
                      <p:cBhvr>
                        <p:cTn dur="500" fill="hold"/>
                        <p:tgtEl>
                          <p:spTgt spid="46"/>
                        </p:tgtEl>
                        <p:attrNameLst>
                          <p:attrName>ppt_x</p:attrName>
                        </p:attrNameLst>
                      </p:cBhvr>
                      <p:tavLst>
                        <p:tav tm="0">
                          <p:val>
                            <p:strVal val="#ppt_x"/>
                          </p:val>
                        </p:tav>
                        <p:tav tm="100000">
                          <p:val>
                            <p:strVal val="#ppt_x"/>
                          </p:val>
                        </p:tav>
                      </p:tavLst>
                    </p:anim>
                    <p:anim calcmode="lin" valueType="num">
                      <p:cBhvr>
                        <p:cTn dur="500" fill="hold"/>
                        <p:tgtEl>
                          <p:spTgt spid="46"/>
                        </p:tgtEl>
                        <p:attrNameLst>
                          <p:attrName>ppt_y</p:attrName>
                        </p:attrNameLst>
                      </p:cBhvr>
                      <p:tavLst>
                        <p:tav tm="0">
                          <p:val>
                            <p:strVal val="#ppt_y+.1"/>
                          </p:val>
                        </p:tav>
                        <p:tav tm="100000">
                          <p:val>
                            <p:strVal val="#ppt_y"/>
                          </p:val>
                        </p:tav>
                      </p:tavLst>
                    </p:anim>
                  </p:childTnLst>
                </p:cTn>
              </p:par>
            </p:tnLst>
          </p:tmpl>
        </p:tmplLst>
      </p:bldP>
      <p:bldP spid="47" grpId="0" build="p">
        <p:tmplLst>
          <p:tmpl lvl="1">
            <p:tnLst>
              <p:par>
                <p:cTn presetID="22" presetClass="entr" presetSubtype="8" fill="hold" nodeType="withEffect">
                  <p:stCondLst>
                    <p:cond delay="350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28" grpId="0" animBg="1"/>
      <p:bldP spid="28"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Text + body Slide - 4x check">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A641685A-316D-4916-ADA6-B76857D812F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1531620" y="3724500"/>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33" name="Straight Connector 12">
            <a:extLst>
              <a:ext uri="{FF2B5EF4-FFF2-40B4-BE49-F238E27FC236}">
                <a16:creationId xmlns:a16="http://schemas.microsoft.com/office/drawing/2014/main" id="{3B37D5C8-257B-4F9B-B0CE-B18993817944}"/>
              </a:ext>
            </a:extLst>
          </p:cNvPr>
          <p:cNvCxnSpPr/>
          <p:nvPr/>
        </p:nvCxnSpPr>
        <p:spPr>
          <a:xfrm>
            <a:off x="1531620" y="3248330"/>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err="1"/>
              <a:t>Zoznam</a:t>
            </a:r>
            <a:r>
              <a:rPr lang="en-US" dirty="0"/>
              <a:t> </a:t>
            </a:r>
            <a:br>
              <a:rPr lang="en-US" dirty="0"/>
            </a:br>
            <a:r>
              <a:rPr lang="en-US" dirty="0"/>
              <a:t>s </a:t>
            </a:r>
            <a:r>
              <a:rPr lang="en-US" dirty="0" err="1"/>
              <a:t>odrážkami</a:t>
            </a:r>
            <a:r>
              <a:rPr lang="en-US" dirty="0"/>
              <a:t> 2</a:t>
            </a:r>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1538402" y="3386426"/>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pic>
        <p:nvPicPr>
          <p:cNvPr id="4" name="Grafický objekt 3">
            <a:extLst>
              <a:ext uri="{FF2B5EF4-FFF2-40B4-BE49-F238E27FC236}">
                <a16:creationId xmlns:a16="http://schemas.microsoft.com/office/drawing/2014/main" id="{B18D497D-E494-4B81-87EF-21D3C726BB1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434403" y="1174034"/>
            <a:ext cx="870962" cy="870962"/>
          </a:xfrm>
          <a:prstGeom prst="rect">
            <a:avLst/>
          </a:prstGeom>
        </p:spPr>
      </p:pic>
      <p:pic>
        <p:nvPicPr>
          <p:cNvPr id="6" name="Grafický objekt 5">
            <a:extLst>
              <a:ext uri="{FF2B5EF4-FFF2-40B4-BE49-F238E27FC236}">
                <a16:creationId xmlns:a16="http://schemas.microsoft.com/office/drawing/2014/main" id="{1EC69317-7A2F-4E13-A149-1AD3AA0DAE24}"/>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p:blipFill>
        <p:spPr>
          <a:xfrm>
            <a:off x="6434403" y="2466824"/>
            <a:ext cx="870962" cy="870962"/>
          </a:xfrm>
          <a:prstGeom prst="rect">
            <a:avLst/>
          </a:prstGeom>
        </p:spPr>
      </p:pic>
      <p:sp>
        <p:nvSpPr>
          <p:cNvPr id="35" name="Text Placeholder 3">
            <a:extLst>
              <a:ext uri="{FF2B5EF4-FFF2-40B4-BE49-F238E27FC236}">
                <a16:creationId xmlns:a16="http://schemas.microsoft.com/office/drawing/2014/main" id="{E18FE3AE-3A95-4CA3-9143-DB3E146E235A}"/>
              </a:ext>
            </a:extLst>
          </p:cNvPr>
          <p:cNvSpPr>
            <a:spLocks noGrp="1"/>
          </p:cNvSpPr>
          <p:nvPr>
            <p:ph type="body" sz="quarter" idx="23" hasCustomPrompt="1"/>
          </p:nvPr>
        </p:nvSpPr>
        <p:spPr>
          <a:xfrm>
            <a:off x="7628215" y="1518605"/>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36" name="Text Placeholder 3">
            <a:extLst>
              <a:ext uri="{FF2B5EF4-FFF2-40B4-BE49-F238E27FC236}">
                <a16:creationId xmlns:a16="http://schemas.microsoft.com/office/drawing/2014/main" id="{24D33C1B-738D-4A09-9206-24352B268BB8}"/>
              </a:ext>
            </a:extLst>
          </p:cNvPr>
          <p:cNvSpPr>
            <a:spLocks noGrp="1"/>
          </p:cNvSpPr>
          <p:nvPr>
            <p:ph type="body" sz="quarter" idx="24" hasCustomPrompt="1"/>
          </p:nvPr>
        </p:nvSpPr>
        <p:spPr>
          <a:xfrm>
            <a:off x="7628215" y="1131891"/>
            <a:ext cx="3051825"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bodu</a:t>
            </a:r>
            <a:r>
              <a:rPr lang="en-US" noProof="0" dirty="0"/>
              <a:t> #1</a:t>
            </a:r>
            <a:endParaRPr lang="sk-SK" noProof="0" dirty="0"/>
          </a:p>
        </p:txBody>
      </p:sp>
      <p:sp>
        <p:nvSpPr>
          <p:cNvPr id="37" name="Text Placeholder 3">
            <a:extLst>
              <a:ext uri="{FF2B5EF4-FFF2-40B4-BE49-F238E27FC236}">
                <a16:creationId xmlns:a16="http://schemas.microsoft.com/office/drawing/2014/main" id="{2077D6E9-C10D-467B-A5BB-07BBCD36FEA7}"/>
              </a:ext>
            </a:extLst>
          </p:cNvPr>
          <p:cNvSpPr>
            <a:spLocks noGrp="1"/>
          </p:cNvSpPr>
          <p:nvPr>
            <p:ph type="body" sz="quarter" idx="25" hasCustomPrompt="1"/>
          </p:nvPr>
        </p:nvSpPr>
        <p:spPr>
          <a:xfrm>
            <a:off x="7628215" y="2782890"/>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38" name="Text Placeholder 3">
            <a:extLst>
              <a:ext uri="{FF2B5EF4-FFF2-40B4-BE49-F238E27FC236}">
                <a16:creationId xmlns:a16="http://schemas.microsoft.com/office/drawing/2014/main" id="{25C52124-84C8-4CFB-8EB9-FE2B0589B7D6}"/>
              </a:ext>
            </a:extLst>
          </p:cNvPr>
          <p:cNvSpPr>
            <a:spLocks noGrp="1"/>
          </p:cNvSpPr>
          <p:nvPr>
            <p:ph type="body" sz="quarter" idx="26" hasCustomPrompt="1"/>
          </p:nvPr>
        </p:nvSpPr>
        <p:spPr>
          <a:xfrm>
            <a:off x="7628215" y="2396176"/>
            <a:ext cx="3051825" cy="241285"/>
          </a:xfrm>
          <a:prstGeom prst="rect">
            <a:avLst/>
          </a:prstGeom>
        </p:spPr>
        <p:txBody>
          <a:bodyPr wrap="square" lIns="0" tIns="0" rIns="0" bIns="0">
            <a:spAutoFit/>
          </a:bodyPr>
          <a:lstStyle>
            <a:lvl1pPr marL="0" indent="0" algn="l">
              <a:lnSpc>
                <a:spcPct val="120000"/>
              </a:lnSpc>
              <a:buNone/>
              <a:defRPr sz="1400" b="1" baseline="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bodu</a:t>
            </a:r>
            <a:r>
              <a:rPr lang="en-US" noProof="0" dirty="0"/>
              <a:t> #2</a:t>
            </a:r>
            <a:endParaRPr lang="sk-SK" noProof="0" dirty="0"/>
          </a:p>
        </p:txBody>
      </p:sp>
      <p:pic>
        <p:nvPicPr>
          <p:cNvPr id="39" name="Grafický objekt 38">
            <a:extLst>
              <a:ext uri="{FF2B5EF4-FFF2-40B4-BE49-F238E27FC236}">
                <a16:creationId xmlns:a16="http://schemas.microsoft.com/office/drawing/2014/main" id="{9BCC7887-25F3-45D2-B29A-91C91CAB241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434403" y="3714820"/>
            <a:ext cx="870962" cy="870962"/>
          </a:xfrm>
          <a:prstGeom prst="rect">
            <a:avLst/>
          </a:prstGeom>
        </p:spPr>
      </p:pic>
      <p:sp>
        <p:nvSpPr>
          <p:cNvPr id="40" name="Text Placeholder 3">
            <a:extLst>
              <a:ext uri="{FF2B5EF4-FFF2-40B4-BE49-F238E27FC236}">
                <a16:creationId xmlns:a16="http://schemas.microsoft.com/office/drawing/2014/main" id="{FF643481-82AD-4A6C-988B-545B5ABD52E8}"/>
              </a:ext>
            </a:extLst>
          </p:cNvPr>
          <p:cNvSpPr>
            <a:spLocks noGrp="1"/>
          </p:cNvSpPr>
          <p:nvPr>
            <p:ph type="body" sz="quarter" idx="27" hasCustomPrompt="1"/>
          </p:nvPr>
        </p:nvSpPr>
        <p:spPr>
          <a:xfrm>
            <a:off x="7628215" y="4059391"/>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2" name="Text Placeholder 3">
            <a:extLst>
              <a:ext uri="{FF2B5EF4-FFF2-40B4-BE49-F238E27FC236}">
                <a16:creationId xmlns:a16="http://schemas.microsoft.com/office/drawing/2014/main" id="{ED917F21-1431-40D3-97DB-84C27E39B315}"/>
              </a:ext>
            </a:extLst>
          </p:cNvPr>
          <p:cNvSpPr>
            <a:spLocks noGrp="1"/>
          </p:cNvSpPr>
          <p:nvPr>
            <p:ph type="body" sz="quarter" idx="28" hasCustomPrompt="1"/>
          </p:nvPr>
        </p:nvSpPr>
        <p:spPr>
          <a:xfrm>
            <a:off x="7628215" y="3672677"/>
            <a:ext cx="3051825"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bodu</a:t>
            </a:r>
            <a:r>
              <a:rPr lang="en-US" noProof="0" dirty="0"/>
              <a:t> #3</a:t>
            </a:r>
            <a:endParaRPr lang="sk-SK" noProof="0" dirty="0"/>
          </a:p>
        </p:txBody>
      </p:sp>
      <p:pic>
        <p:nvPicPr>
          <p:cNvPr id="43" name="Grafický objekt 42">
            <a:extLst>
              <a:ext uri="{FF2B5EF4-FFF2-40B4-BE49-F238E27FC236}">
                <a16:creationId xmlns:a16="http://schemas.microsoft.com/office/drawing/2014/main" id="{0B1CC6B1-FCA2-4DB7-BAF5-CF2B3314E57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434403" y="4977410"/>
            <a:ext cx="870962" cy="870962"/>
          </a:xfrm>
          <a:prstGeom prst="rect">
            <a:avLst/>
          </a:prstGeom>
        </p:spPr>
      </p:pic>
      <p:sp>
        <p:nvSpPr>
          <p:cNvPr id="44" name="Text Placeholder 3">
            <a:extLst>
              <a:ext uri="{FF2B5EF4-FFF2-40B4-BE49-F238E27FC236}">
                <a16:creationId xmlns:a16="http://schemas.microsoft.com/office/drawing/2014/main" id="{1413C681-4B10-45E0-8940-F130586BE770}"/>
              </a:ext>
            </a:extLst>
          </p:cNvPr>
          <p:cNvSpPr>
            <a:spLocks noGrp="1"/>
          </p:cNvSpPr>
          <p:nvPr>
            <p:ph type="body" sz="quarter" idx="29" hasCustomPrompt="1"/>
          </p:nvPr>
        </p:nvSpPr>
        <p:spPr>
          <a:xfrm>
            <a:off x="7628215" y="5321981"/>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5" name="Text Placeholder 3">
            <a:extLst>
              <a:ext uri="{FF2B5EF4-FFF2-40B4-BE49-F238E27FC236}">
                <a16:creationId xmlns:a16="http://schemas.microsoft.com/office/drawing/2014/main" id="{7C220781-3675-460A-A0F8-81BE46C1C738}"/>
              </a:ext>
            </a:extLst>
          </p:cNvPr>
          <p:cNvSpPr>
            <a:spLocks noGrp="1"/>
          </p:cNvSpPr>
          <p:nvPr>
            <p:ph type="body" sz="quarter" idx="30" hasCustomPrompt="1"/>
          </p:nvPr>
        </p:nvSpPr>
        <p:spPr>
          <a:xfrm>
            <a:off x="7628215" y="4935267"/>
            <a:ext cx="3051825" cy="241285"/>
          </a:xfrm>
          <a:prstGeom prst="rect">
            <a:avLst/>
          </a:prstGeom>
        </p:spPr>
        <p:txBody>
          <a:bodyPr wrap="square" lIns="0" tIns="0" rIns="0" bIns="0">
            <a:spAutoFit/>
          </a:bodyPr>
          <a:lstStyle>
            <a:lvl1pPr marL="0" indent="0" algn="l">
              <a:lnSpc>
                <a:spcPct val="120000"/>
              </a:lnSpc>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bodu</a:t>
            </a:r>
            <a:r>
              <a:rPr lang="en-US" noProof="0" dirty="0"/>
              <a:t> #4</a:t>
            </a:r>
            <a:endParaRPr lang="sk-SK" noProof="0" dirty="0"/>
          </a:p>
        </p:txBody>
      </p:sp>
    </p:spTree>
    <p:extLst>
      <p:ext uri="{BB962C8B-B14F-4D97-AF65-F5344CB8AC3E}">
        <p14:creationId xmlns:p14="http://schemas.microsoft.com/office/powerpoint/2010/main" val="168425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225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grpId="0" nodeType="withEffect">
                                  <p:stCondLst>
                                    <p:cond delay="225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wipe(left)">
                                      <p:cBhvr>
                                        <p:cTn id="22" dur="500"/>
                                        <p:tgtEl>
                                          <p:spTgt spid="41">
                                            <p:txEl>
                                              <p:pRg st="0" end="0"/>
                                            </p:txEl>
                                          </p:spTgt>
                                        </p:tgtEl>
                                      </p:cBhvr>
                                    </p:animEffect>
                                  </p:childTnLst>
                                </p:cTn>
                              </p:par>
                              <p:par>
                                <p:cTn id="23" presetID="2" presetClass="entr" presetSubtype="4" decel="100000" fill="hold" nodeType="withEffect">
                                  <p:stCondLst>
                                    <p:cond delay="2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750" fill="hold"/>
                                        <p:tgtEl>
                                          <p:spTgt spid="4"/>
                                        </p:tgtEl>
                                        <p:attrNameLst>
                                          <p:attrName>ppt_x</p:attrName>
                                        </p:attrNameLst>
                                      </p:cBhvr>
                                      <p:tavLst>
                                        <p:tav tm="0">
                                          <p:val>
                                            <p:strVal val="#ppt_x"/>
                                          </p:val>
                                        </p:tav>
                                        <p:tav tm="100000">
                                          <p:val>
                                            <p:strVal val="#ppt_x"/>
                                          </p:val>
                                        </p:tav>
                                      </p:tavLst>
                                    </p:anim>
                                    <p:anim calcmode="lin" valueType="num">
                                      <p:cBhvr additive="base">
                                        <p:cTn id="26" dur="75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decel="100000" fill="hold" nodeType="withEffect">
                                  <p:stCondLst>
                                    <p:cond delay="275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750" fill="hold"/>
                                        <p:tgtEl>
                                          <p:spTgt spid="6"/>
                                        </p:tgtEl>
                                        <p:attrNameLst>
                                          <p:attrName>ppt_x</p:attrName>
                                        </p:attrNameLst>
                                      </p:cBhvr>
                                      <p:tavLst>
                                        <p:tav tm="0">
                                          <p:val>
                                            <p:strVal val="#ppt_x"/>
                                          </p:val>
                                        </p:tav>
                                        <p:tav tm="100000">
                                          <p:val>
                                            <p:strVal val="#ppt_x"/>
                                          </p:val>
                                        </p:tav>
                                      </p:tavLst>
                                    </p:anim>
                                    <p:anim calcmode="lin" valueType="num">
                                      <p:cBhvr additive="base">
                                        <p:cTn id="30" dur="75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decel="100000" fill="hold" nodeType="withEffect">
                                  <p:stCondLst>
                                    <p:cond delay="3250"/>
                                  </p:stCondLst>
                                  <p:childTnLst>
                                    <p:set>
                                      <p:cBhvr>
                                        <p:cTn id="32" dur="1" fill="hold">
                                          <p:stCondLst>
                                            <p:cond delay="0"/>
                                          </p:stCondLst>
                                        </p:cTn>
                                        <p:tgtEl>
                                          <p:spTgt spid="39"/>
                                        </p:tgtEl>
                                        <p:attrNameLst>
                                          <p:attrName>style.visibility</p:attrName>
                                        </p:attrNameLst>
                                      </p:cBhvr>
                                      <p:to>
                                        <p:strVal val="visible"/>
                                      </p:to>
                                    </p:set>
                                    <p:anim calcmode="lin" valueType="num">
                                      <p:cBhvr additive="base">
                                        <p:cTn id="33" dur="750" fill="hold"/>
                                        <p:tgtEl>
                                          <p:spTgt spid="39"/>
                                        </p:tgtEl>
                                        <p:attrNameLst>
                                          <p:attrName>ppt_x</p:attrName>
                                        </p:attrNameLst>
                                      </p:cBhvr>
                                      <p:tavLst>
                                        <p:tav tm="0">
                                          <p:val>
                                            <p:strVal val="#ppt_x"/>
                                          </p:val>
                                        </p:tav>
                                        <p:tav tm="100000">
                                          <p:val>
                                            <p:strVal val="#ppt_x"/>
                                          </p:val>
                                        </p:tav>
                                      </p:tavLst>
                                    </p:anim>
                                    <p:anim calcmode="lin" valueType="num">
                                      <p:cBhvr additive="base">
                                        <p:cTn id="34" dur="750" fill="hold"/>
                                        <p:tgtEl>
                                          <p:spTgt spid="39"/>
                                        </p:tgtEl>
                                        <p:attrNameLst>
                                          <p:attrName>ppt_y</p:attrName>
                                        </p:attrNameLst>
                                      </p:cBhvr>
                                      <p:tavLst>
                                        <p:tav tm="0">
                                          <p:val>
                                            <p:strVal val="1+#ppt_h/2"/>
                                          </p:val>
                                        </p:tav>
                                        <p:tav tm="100000">
                                          <p:val>
                                            <p:strVal val="#ppt_y"/>
                                          </p:val>
                                        </p:tav>
                                      </p:tavLst>
                                    </p:anim>
                                  </p:childTnLst>
                                </p:cTn>
                              </p:par>
                              <p:par>
                                <p:cTn id="35" presetID="2" presetClass="entr" presetSubtype="4" decel="100000" fill="hold" nodeType="withEffect">
                                  <p:stCondLst>
                                    <p:cond delay="375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750" fill="hold"/>
                                        <p:tgtEl>
                                          <p:spTgt spid="43"/>
                                        </p:tgtEl>
                                        <p:attrNameLst>
                                          <p:attrName>ppt_x</p:attrName>
                                        </p:attrNameLst>
                                      </p:cBhvr>
                                      <p:tavLst>
                                        <p:tav tm="0">
                                          <p:val>
                                            <p:strVal val="#ppt_x"/>
                                          </p:val>
                                        </p:tav>
                                        <p:tav tm="100000">
                                          <p:val>
                                            <p:strVal val="#ppt_x"/>
                                          </p:val>
                                        </p:tav>
                                      </p:tavLst>
                                    </p:anim>
                                    <p:anim calcmode="lin" valueType="num">
                                      <p:cBhvr additive="base">
                                        <p:cTn id="38" dur="750" fill="hold"/>
                                        <p:tgtEl>
                                          <p:spTgt spid="43"/>
                                        </p:tgtEl>
                                        <p:attrNameLst>
                                          <p:attrName>ppt_y</p:attrName>
                                        </p:attrNameLst>
                                      </p:cBhvr>
                                      <p:tavLst>
                                        <p:tav tm="0">
                                          <p:val>
                                            <p:strVal val="1+#ppt_h/2"/>
                                          </p:val>
                                        </p:tav>
                                        <p:tav tm="100000">
                                          <p:val>
                                            <p:strVal val="#ppt_y"/>
                                          </p:val>
                                        </p:tav>
                                      </p:tavLst>
                                    </p:anim>
                                  </p:childTnLst>
                                </p:cTn>
                              </p:par>
                              <p:par>
                                <p:cTn id="39" presetID="22" presetClass="entr" presetSubtype="8" fill="hold" grpId="0" nodeType="withEffect">
                                  <p:stCondLst>
                                    <p:cond delay="3750"/>
                                  </p:stCondLst>
                                  <p:childTnLst>
                                    <p:set>
                                      <p:cBhvr>
                                        <p:cTn id="40" dur="1" fill="hold">
                                          <p:stCondLst>
                                            <p:cond delay="0"/>
                                          </p:stCondLst>
                                        </p:cTn>
                                        <p:tgtEl>
                                          <p:spTgt spid="35">
                                            <p:txEl>
                                              <p:pRg st="0" end="0"/>
                                            </p:txEl>
                                          </p:spTgt>
                                        </p:tgtEl>
                                        <p:attrNameLst>
                                          <p:attrName>style.visibility</p:attrName>
                                        </p:attrNameLst>
                                      </p:cBhvr>
                                      <p:to>
                                        <p:strVal val="visible"/>
                                      </p:to>
                                    </p:set>
                                    <p:animEffect transition="in" filter="wipe(left)">
                                      <p:cBhvr>
                                        <p:cTn id="41" dur="500"/>
                                        <p:tgtEl>
                                          <p:spTgt spid="35">
                                            <p:txEl>
                                              <p:pRg st="0" end="0"/>
                                            </p:txEl>
                                          </p:spTgt>
                                        </p:tgtEl>
                                      </p:cBhvr>
                                    </p:animEffect>
                                  </p:childTnLst>
                                </p:cTn>
                              </p:par>
                              <p:par>
                                <p:cTn id="42" presetID="6" presetClass="emph" presetSubtype="0" accel="50000" decel="50000" autoRev="1" fill="hold" grpId="1" nodeType="withEffect">
                                  <p:stCondLst>
                                    <p:cond delay="3750"/>
                                  </p:stCondLst>
                                  <p:childTnLst>
                                    <p:animScale>
                                      <p:cBhvr>
                                        <p:cTn id="43" dur="500" fill="hold"/>
                                        <p:tgtEl>
                                          <p:spTgt spid="35">
                                            <p:txEl>
                                              <p:pRg st="0" end="0"/>
                                            </p:txEl>
                                          </p:spTgt>
                                        </p:tgtEl>
                                      </p:cBhvr>
                                      <p:by x="105000" y="105000"/>
                                    </p:animScale>
                                  </p:childTnLst>
                                </p:cTn>
                              </p:par>
                              <p:par>
                                <p:cTn id="44" presetID="22" presetClass="entr" presetSubtype="8" fill="hold" grpId="0" nodeType="withEffect">
                                  <p:stCondLst>
                                    <p:cond delay="375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6" presetClass="emph" presetSubtype="0" accel="50000" decel="50000" autoRev="1" fill="hold" grpId="1" nodeType="withEffect">
                                  <p:stCondLst>
                                    <p:cond delay="3750"/>
                                  </p:stCondLst>
                                  <p:childTnLst>
                                    <p:animScale>
                                      <p:cBhvr>
                                        <p:cTn id="48" dur="500" fill="hold"/>
                                        <p:tgtEl>
                                          <p:spTgt spid="36"/>
                                        </p:tgtEl>
                                      </p:cBhvr>
                                      <p:by x="120000" y="120000"/>
                                    </p:animScale>
                                  </p:childTnLst>
                                </p:cTn>
                              </p:par>
                              <p:par>
                                <p:cTn id="49" presetID="22" presetClass="entr" presetSubtype="8" fill="hold" grpId="0" nodeType="withEffect">
                                  <p:stCondLst>
                                    <p:cond delay="400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500"/>
                                        <p:tgtEl>
                                          <p:spTgt spid="38"/>
                                        </p:tgtEl>
                                      </p:cBhvr>
                                    </p:animEffect>
                                  </p:childTnLst>
                                </p:cTn>
                              </p:par>
                              <p:par>
                                <p:cTn id="52" presetID="6" presetClass="emph" presetSubtype="0" accel="50000" decel="50000" autoRev="1" fill="hold" grpId="1" nodeType="withEffect">
                                  <p:stCondLst>
                                    <p:cond delay="4000"/>
                                  </p:stCondLst>
                                  <p:childTnLst>
                                    <p:animScale>
                                      <p:cBhvr>
                                        <p:cTn id="53" dur="500" fill="hold"/>
                                        <p:tgtEl>
                                          <p:spTgt spid="38"/>
                                        </p:tgtEl>
                                      </p:cBhvr>
                                      <p:by x="120000" y="120000"/>
                                    </p:animScale>
                                  </p:childTnLst>
                                </p:cTn>
                              </p:par>
                              <p:par>
                                <p:cTn id="54" presetID="22" presetClass="entr" presetSubtype="8" fill="hold" grpId="0" nodeType="withEffect">
                                  <p:stCondLst>
                                    <p:cond delay="4000"/>
                                  </p:stCondLst>
                                  <p:childTnLst>
                                    <p:set>
                                      <p:cBhvr>
                                        <p:cTn id="55" dur="1" fill="hold">
                                          <p:stCondLst>
                                            <p:cond delay="0"/>
                                          </p:stCondLst>
                                        </p:cTn>
                                        <p:tgtEl>
                                          <p:spTgt spid="37">
                                            <p:txEl>
                                              <p:pRg st="0" end="0"/>
                                            </p:txEl>
                                          </p:spTgt>
                                        </p:tgtEl>
                                        <p:attrNameLst>
                                          <p:attrName>style.visibility</p:attrName>
                                        </p:attrNameLst>
                                      </p:cBhvr>
                                      <p:to>
                                        <p:strVal val="visible"/>
                                      </p:to>
                                    </p:set>
                                    <p:animEffect transition="in" filter="wipe(left)">
                                      <p:cBhvr>
                                        <p:cTn id="56" dur="500"/>
                                        <p:tgtEl>
                                          <p:spTgt spid="37">
                                            <p:txEl>
                                              <p:pRg st="0" end="0"/>
                                            </p:txEl>
                                          </p:spTgt>
                                        </p:tgtEl>
                                      </p:cBhvr>
                                    </p:animEffect>
                                  </p:childTnLst>
                                </p:cTn>
                              </p:par>
                              <p:par>
                                <p:cTn id="57" presetID="6" presetClass="emph" presetSubtype="0" accel="50000" decel="50000" autoRev="1" fill="hold" grpId="1" nodeType="withEffect">
                                  <p:stCondLst>
                                    <p:cond delay="4000"/>
                                  </p:stCondLst>
                                  <p:childTnLst>
                                    <p:animScale>
                                      <p:cBhvr>
                                        <p:cTn id="58" dur="500" fill="hold"/>
                                        <p:tgtEl>
                                          <p:spTgt spid="37">
                                            <p:txEl>
                                              <p:pRg st="0" end="0"/>
                                            </p:txEl>
                                          </p:spTgt>
                                        </p:tgtEl>
                                      </p:cBhvr>
                                      <p:by x="105000" y="105000"/>
                                    </p:animScale>
                                  </p:childTnLst>
                                </p:cTn>
                              </p:par>
                              <p:par>
                                <p:cTn id="59" presetID="22" presetClass="entr" presetSubtype="8" fill="hold" grpId="0" nodeType="withEffect">
                                  <p:stCondLst>
                                    <p:cond delay="4000"/>
                                  </p:stCondLst>
                                  <p:childTnLst>
                                    <p:set>
                                      <p:cBhvr>
                                        <p:cTn id="60" dur="1" fill="hold">
                                          <p:stCondLst>
                                            <p:cond delay="0"/>
                                          </p:stCondLst>
                                        </p:cTn>
                                        <p:tgtEl>
                                          <p:spTgt spid="42"/>
                                        </p:tgtEl>
                                        <p:attrNameLst>
                                          <p:attrName>style.visibility</p:attrName>
                                        </p:attrNameLst>
                                      </p:cBhvr>
                                      <p:to>
                                        <p:strVal val="visible"/>
                                      </p:to>
                                    </p:set>
                                    <p:animEffect transition="in" filter="wipe(left)">
                                      <p:cBhvr>
                                        <p:cTn id="61" dur="500"/>
                                        <p:tgtEl>
                                          <p:spTgt spid="42"/>
                                        </p:tgtEl>
                                      </p:cBhvr>
                                    </p:animEffect>
                                  </p:childTnLst>
                                </p:cTn>
                              </p:par>
                              <p:par>
                                <p:cTn id="62" presetID="6" presetClass="emph" presetSubtype="0" accel="50000" decel="50000" autoRev="1" fill="hold" grpId="1" nodeType="withEffect">
                                  <p:stCondLst>
                                    <p:cond delay="4000"/>
                                  </p:stCondLst>
                                  <p:childTnLst>
                                    <p:animScale>
                                      <p:cBhvr>
                                        <p:cTn id="63" dur="500" fill="hold"/>
                                        <p:tgtEl>
                                          <p:spTgt spid="42"/>
                                        </p:tgtEl>
                                      </p:cBhvr>
                                      <p:by x="120000" y="120000"/>
                                    </p:animScale>
                                  </p:childTnLst>
                                </p:cTn>
                              </p:par>
                              <p:par>
                                <p:cTn id="64" presetID="22" presetClass="entr" presetSubtype="8" fill="hold" grpId="0" nodeType="withEffect">
                                  <p:stCondLst>
                                    <p:cond delay="4000"/>
                                  </p:stCondLst>
                                  <p:childTnLst>
                                    <p:set>
                                      <p:cBhvr>
                                        <p:cTn id="65" dur="1" fill="hold">
                                          <p:stCondLst>
                                            <p:cond delay="0"/>
                                          </p:stCondLst>
                                        </p:cTn>
                                        <p:tgtEl>
                                          <p:spTgt spid="40">
                                            <p:txEl>
                                              <p:pRg st="0" end="0"/>
                                            </p:txEl>
                                          </p:spTgt>
                                        </p:tgtEl>
                                        <p:attrNameLst>
                                          <p:attrName>style.visibility</p:attrName>
                                        </p:attrNameLst>
                                      </p:cBhvr>
                                      <p:to>
                                        <p:strVal val="visible"/>
                                      </p:to>
                                    </p:set>
                                    <p:animEffect transition="in" filter="wipe(left)">
                                      <p:cBhvr>
                                        <p:cTn id="66" dur="500"/>
                                        <p:tgtEl>
                                          <p:spTgt spid="40">
                                            <p:txEl>
                                              <p:pRg st="0" end="0"/>
                                            </p:txEl>
                                          </p:spTgt>
                                        </p:tgtEl>
                                      </p:cBhvr>
                                    </p:animEffect>
                                  </p:childTnLst>
                                </p:cTn>
                              </p:par>
                              <p:par>
                                <p:cTn id="67" presetID="6" presetClass="emph" presetSubtype="0" accel="50000" decel="50000" autoRev="1" fill="hold" grpId="1" nodeType="withEffect">
                                  <p:stCondLst>
                                    <p:cond delay="4000"/>
                                  </p:stCondLst>
                                  <p:childTnLst>
                                    <p:animScale>
                                      <p:cBhvr>
                                        <p:cTn id="68" dur="500" fill="hold"/>
                                        <p:tgtEl>
                                          <p:spTgt spid="40">
                                            <p:txEl>
                                              <p:pRg st="0" end="0"/>
                                            </p:txEl>
                                          </p:spTgt>
                                        </p:tgtEl>
                                      </p:cBhvr>
                                      <p:by x="105000" y="105000"/>
                                    </p:animScale>
                                  </p:childTnLst>
                                </p:cTn>
                              </p:par>
                              <p:par>
                                <p:cTn id="69" presetID="22" presetClass="entr" presetSubtype="8" fill="hold" grpId="0" nodeType="withEffect">
                                  <p:stCondLst>
                                    <p:cond delay="4250"/>
                                  </p:stCondLst>
                                  <p:childTnLst>
                                    <p:set>
                                      <p:cBhvr>
                                        <p:cTn id="70" dur="1" fill="hold">
                                          <p:stCondLst>
                                            <p:cond delay="0"/>
                                          </p:stCondLst>
                                        </p:cTn>
                                        <p:tgtEl>
                                          <p:spTgt spid="45"/>
                                        </p:tgtEl>
                                        <p:attrNameLst>
                                          <p:attrName>style.visibility</p:attrName>
                                        </p:attrNameLst>
                                      </p:cBhvr>
                                      <p:to>
                                        <p:strVal val="visible"/>
                                      </p:to>
                                    </p:set>
                                    <p:animEffect transition="in" filter="wipe(left)">
                                      <p:cBhvr>
                                        <p:cTn id="71" dur="500"/>
                                        <p:tgtEl>
                                          <p:spTgt spid="45"/>
                                        </p:tgtEl>
                                      </p:cBhvr>
                                    </p:animEffect>
                                  </p:childTnLst>
                                </p:cTn>
                              </p:par>
                              <p:par>
                                <p:cTn id="72" presetID="6" presetClass="emph" presetSubtype="0" accel="50000" decel="50000" autoRev="1" fill="hold" grpId="1" nodeType="withEffect">
                                  <p:stCondLst>
                                    <p:cond delay="4250"/>
                                  </p:stCondLst>
                                  <p:childTnLst>
                                    <p:animScale>
                                      <p:cBhvr>
                                        <p:cTn id="73" dur="500" fill="hold"/>
                                        <p:tgtEl>
                                          <p:spTgt spid="45"/>
                                        </p:tgtEl>
                                      </p:cBhvr>
                                      <p:by x="120000" y="120000"/>
                                    </p:animScale>
                                  </p:childTnLst>
                                </p:cTn>
                              </p:par>
                              <p:par>
                                <p:cTn id="74" presetID="22" presetClass="entr" presetSubtype="8" fill="hold" grpId="0" nodeType="withEffect">
                                  <p:stCondLst>
                                    <p:cond delay="4250"/>
                                  </p:stCondLst>
                                  <p:childTnLst>
                                    <p:set>
                                      <p:cBhvr>
                                        <p:cTn id="75" dur="1" fill="hold">
                                          <p:stCondLst>
                                            <p:cond delay="0"/>
                                          </p:stCondLst>
                                        </p:cTn>
                                        <p:tgtEl>
                                          <p:spTgt spid="44">
                                            <p:txEl>
                                              <p:pRg st="0" end="0"/>
                                            </p:txEl>
                                          </p:spTgt>
                                        </p:tgtEl>
                                        <p:attrNameLst>
                                          <p:attrName>style.visibility</p:attrName>
                                        </p:attrNameLst>
                                      </p:cBhvr>
                                      <p:to>
                                        <p:strVal val="visible"/>
                                      </p:to>
                                    </p:set>
                                    <p:animEffect transition="in" filter="wipe(left)">
                                      <p:cBhvr>
                                        <p:cTn id="76" dur="500"/>
                                        <p:tgtEl>
                                          <p:spTgt spid="44">
                                            <p:txEl>
                                              <p:pRg st="0" end="0"/>
                                            </p:txEl>
                                          </p:spTgt>
                                        </p:tgtEl>
                                      </p:cBhvr>
                                    </p:animEffect>
                                  </p:childTnLst>
                                </p:cTn>
                              </p:par>
                              <p:par>
                                <p:cTn id="77" presetID="6" presetClass="emph" presetSubtype="0" accel="50000" decel="50000" autoRev="1" fill="hold" grpId="1" nodeType="withEffect">
                                  <p:stCondLst>
                                    <p:cond delay="4250"/>
                                  </p:stCondLst>
                                  <p:childTnLst>
                                    <p:animScale>
                                      <p:cBhvr>
                                        <p:cTn id="78" dur="500" fill="hold"/>
                                        <p:tgtEl>
                                          <p:spTgt spid="44">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2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22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35" grpId="0" build="p">
        <p:tmplLst>
          <p:tmpl lvl="1">
            <p:tnLst>
              <p:par>
                <p:cTn presetID="22" presetClass="entr" presetSubtype="8" fill="hold" nodeType="withEffect">
                  <p:stCondLst>
                    <p:cond delay="375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5" grpId="1" build="p">
        <p:tmplLst>
          <p:tmpl lvl="1">
            <p:tnLst>
              <p:par>
                <p:cTn presetID="6" presetClass="emph" presetSubtype="0" accel="50000" decel="50000" autoRev="1" fill="hold" nodeType="withEffect">
                  <p:stCondLst>
                    <p:cond delay="3750"/>
                  </p:stCondLst>
                  <p:childTnLst>
                    <p:animScale>
                      <p:cBhvr>
                        <p:cTn dur="500" fill="hold"/>
                        <p:tgtEl>
                          <p:spTgt spid="35"/>
                        </p:tgtEl>
                      </p:cBhvr>
                      <p:by x="105000" y="105000"/>
                    </p:animScale>
                  </p:childTnLst>
                </p:cTn>
              </p:par>
            </p:tnLst>
          </p:tmpl>
        </p:tmplLst>
      </p:bldP>
      <p:bldP spid="36" grpId="0">
        <p:tmplLst>
          <p:tmpl>
            <p:tnLst>
              <p:par>
                <p:cTn presetID="22" presetClass="entr" presetSubtype="8" fill="hold" nodeType="withEffect">
                  <p:stCondLst>
                    <p:cond delay="375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6" grpId="1">
        <p:tmplLst>
          <p:tmpl>
            <p:tnLst>
              <p:par>
                <p:cTn presetID="6" presetClass="emph" presetSubtype="0" accel="50000" decel="50000" autoRev="1" fill="hold" nodeType="withEffect">
                  <p:stCondLst>
                    <p:cond delay="3750"/>
                  </p:stCondLst>
                  <p:childTnLst>
                    <p:animScale>
                      <p:cBhvr>
                        <p:cTn dur="500" fill="hold"/>
                        <p:tgtEl>
                          <p:spTgt spid="36"/>
                        </p:tgtEl>
                      </p:cBhvr>
                      <p:by x="120000" y="120000"/>
                    </p:animScale>
                  </p:childTnLst>
                </p:cTn>
              </p:par>
            </p:tnLst>
          </p:tmpl>
        </p:tmplLst>
      </p:bldP>
      <p:bldP spid="37" grpId="0" build="p">
        <p:tmplLst>
          <p:tmpl lvl="1">
            <p:tnLst>
              <p:par>
                <p:cTn presetID="22" presetClass="entr" presetSubtype="8" fill="hold" nodeType="withEffect">
                  <p:stCondLst>
                    <p:cond delay="400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7" grpId="1" build="p">
        <p:tmplLst>
          <p:tmpl lvl="1">
            <p:tnLst>
              <p:par>
                <p:cTn presetID="6" presetClass="emph" presetSubtype="0" accel="50000" decel="50000" autoRev="1" fill="hold" nodeType="withEffect">
                  <p:stCondLst>
                    <p:cond delay="4000"/>
                  </p:stCondLst>
                  <p:childTnLst>
                    <p:animScale>
                      <p:cBhvr>
                        <p:cTn dur="500" fill="hold"/>
                        <p:tgtEl>
                          <p:spTgt spid="37"/>
                        </p:tgtEl>
                      </p:cBhvr>
                      <p:by x="105000" y="105000"/>
                    </p:animScale>
                  </p:childTnLst>
                </p:cTn>
              </p:par>
            </p:tnLst>
          </p:tmpl>
        </p:tmplLst>
      </p:bldP>
      <p:bldP spid="38" grpId="0">
        <p:tmplLst>
          <p:tmpl>
            <p:tnLst>
              <p:par>
                <p:cTn presetID="22" presetClass="entr" presetSubtype="8" fill="hold" nodeType="withEffect">
                  <p:stCondLst>
                    <p:cond delay="400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8" grpId="1">
        <p:tmplLst>
          <p:tmpl>
            <p:tnLst>
              <p:par>
                <p:cTn presetID="6" presetClass="emph" presetSubtype="0" accel="50000" decel="50000" autoRev="1" fill="hold" nodeType="withEffect">
                  <p:stCondLst>
                    <p:cond delay="4000"/>
                  </p:stCondLst>
                  <p:childTnLst>
                    <p:animScale>
                      <p:cBhvr>
                        <p:cTn dur="500" fill="hold"/>
                        <p:tgtEl>
                          <p:spTgt spid="38"/>
                        </p:tgtEl>
                      </p:cBhvr>
                      <p:by x="120000" y="120000"/>
                    </p:animScale>
                  </p:childTnLst>
                </p:cTn>
              </p:par>
            </p:tnLst>
          </p:tmpl>
        </p:tmplLst>
      </p:bldP>
      <p:bldP spid="40" grpId="0" build="p"/>
      <p:bldP spid="40" grpId="1" build="p"/>
      <p:bldP spid="42" grpId="0">
        <p:tmplLst>
          <p:tmpl>
            <p:tnLst>
              <p:par>
                <p:cTn presetID="22" presetClass="entr" presetSubtype="8" fill="hold" nodeType="withEffect">
                  <p:stCondLst>
                    <p:cond delay="40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2" grpId="1"/>
      <p:bldP spid="44" grpId="0" build="p">
        <p:tmplLst>
          <p:tmpl lvl="1">
            <p:tnLst>
              <p:par>
                <p:cTn presetID="22" presetClass="entr" presetSubtype="8" fill="hold" nodeType="withEffect">
                  <p:stCondLst>
                    <p:cond delay="42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4" grpId="1" build="p">
        <p:tmplLst>
          <p:tmpl lvl="1">
            <p:tnLst>
              <p:par>
                <p:cTn presetID="6" presetClass="emph" presetSubtype="0" accel="50000" decel="50000" autoRev="1" fill="hold" nodeType="withEffect">
                  <p:stCondLst>
                    <p:cond delay="4250"/>
                  </p:stCondLst>
                  <p:childTnLst>
                    <p:animScale>
                      <p:cBhvr>
                        <p:cTn dur="500" fill="hold"/>
                        <p:tgtEl>
                          <p:spTgt spid="44"/>
                        </p:tgtEl>
                      </p:cBhvr>
                      <p:by x="105000" y="105000"/>
                    </p:animScale>
                  </p:childTnLst>
                </p:cTn>
              </p:par>
            </p:tnLst>
          </p:tmpl>
        </p:tmplLst>
      </p:bldP>
      <p:bldP spid="45" grpId="0">
        <p:tmplLst>
          <p:tmpl>
            <p:tnLst>
              <p:par>
                <p:cTn presetID="22" presetClass="entr" presetSubtype="8" fill="hold" nodeType="withEffect">
                  <p:stCondLst>
                    <p:cond delay="425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5" grpId="1">
        <p:tmplLst>
          <p:tmpl>
            <p:tnLst>
              <p:par>
                <p:cTn presetID="6" presetClass="emph" presetSubtype="0" accel="50000" decel="50000" autoRev="1" fill="hold" nodeType="withEffect">
                  <p:stCondLst>
                    <p:cond delay="4250"/>
                  </p:stCondLst>
                  <p:childTnLst>
                    <p:animScale>
                      <p:cBhvr>
                        <p:cTn dur="500" fill="hold"/>
                        <p:tgtEl>
                          <p:spTgt spid="45"/>
                        </p:tgtEl>
                      </p:cBhvr>
                      <p:by x="120000" y="120000"/>
                    </p:animScale>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4_Text + Infografika Slide / kruhová 5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A641685A-316D-4916-ADA6-B76857D812F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1531620" y="3724500"/>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33" name="Straight Connector 12">
            <a:extLst>
              <a:ext uri="{FF2B5EF4-FFF2-40B4-BE49-F238E27FC236}">
                <a16:creationId xmlns:a16="http://schemas.microsoft.com/office/drawing/2014/main" id="{3B37D5C8-257B-4F9B-B0CE-B18993817944}"/>
              </a:ext>
            </a:extLst>
          </p:cNvPr>
          <p:cNvCxnSpPr/>
          <p:nvPr/>
        </p:nvCxnSpPr>
        <p:spPr>
          <a:xfrm>
            <a:off x="1531620" y="3248330"/>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err="1"/>
              <a:t>Infografika</a:t>
            </a:r>
            <a:r>
              <a:rPr lang="en-US" dirty="0"/>
              <a:t> </a:t>
            </a:r>
            <a:br>
              <a:rPr lang="en-US" dirty="0"/>
            </a:br>
            <a:r>
              <a:rPr lang="en-US" dirty="0"/>
              <a:t>/ </a:t>
            </a:r>
            <a:r>
              <a:rPr lang="en-US" dirty="0" err="1"/>
              <a:t>kruhová</a:t>
            </a:r>
            <a:r>
              <a:rPr lang="en-US" dirty="0"/>
              <a:t> 5x</a:t>
            </a:r>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1538402" y="3386426"/>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sp>
        <p:nvSpPr>
          <p:cNvPr id="3" name="Volný tvar: obrazec 2">
            <a:extLst>
              <a:ext uri="{FF2B5EF4-FFF2-40B4-BE49-F238E27FC236}">
                <a16:creationId xmlns:a16="http://schemas.microsoft.com/office/drawing/2014/main" id="{C4361A5B-1534-45D3-9D29-5322A687712E}"/>
              </a:ext>
            </a:extLst>
          </p:cNvPr>
          <p:cNvSpPr/>
          <p:nvPr/>
        </p:nvSpPr>
        <p:spPr>
          <a:xfrm>
            <a:off x="7239756" y="1064316"/>
            <a:ext cx="1475016" cy="1475016"/>
          </a:xfrm>
          <a:custGeom>
            <a:avLst/>
            <a:gdLst>
              <a:gd name="connsiteX0" fmla="*/ 0 w 1475016"/>
              <a:gd name="connsiteY0" fmla="*/ 737508 h 1475016"/>
              <a:gd name="connsiteX1" fmla="*/ 737508 w 1475016"/>
              <a:gd name="connsiteY1" fmla="*/ 0 h 1475016"/>
              <a:gd name="connsiteX2" fmla="*/ 1475016 w 1475016"/>
              <a:gd name="connsiteY2" fmla="*/ 737508 h 1475016"/>
              <a:gd name="connsiteX3" fmla="*/ 737508 w 1475016"/>
              <a:gd name="connsiteY3" fmla="*/ 1475016 h 1475016"/>
              <a:gd name="connsiteX4" fmla="*/ 0 w 1475016"/>
              <a:gd name="connsiteY4" fmla="*/ 737508 h 147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016" h="1475016">
                <a:moveTo>
                  <a:pt x="0" y="737508"/>
                </a:moveTo>
                <a:cubicBezTo>
                  <a:pt x="0" y="330194"/>
                  <a:pt x="330194" y="0"/>
                  <a:pt x="737508" y="0"/>
                </a:cubicBezTo>
                <a:cubicBezTo>
                  <a:pt x="1144822" y="0"/>
                  <a:pt x="1475016" y="330194"/>
                  <a:pt x="1475016" y="737508"/>
                </a:cubicBezTo>
                <a:cubicBezTo>
                  <a:pt x="1475016" y="1144822"/>
                  <a:pt x="1144822" y="1475016"/>
                  <a:pt x="737508" y="1475016"/>
                </a:cubicBezTo>
                <a:cubicBezTo>
                  <a:pt x="330194" y="1475016"/>
                  <a:pt x="0" y="1144822"/>
                  <a:pt x="0" y="737508"/>
                </a:cubicBezTo>
                <a:close/>
              </a:path>
            </a:pathLst>
          </a:custGeom>
          <a:solidFill>
            <a:schemeClr val="accent3"/>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31251" tIns="231251" rIns="231251" bIns="231251" numCol="1" spcCol="1270" anchor="ctr" anchorCtr="0">
            <a:noAutofit/>
          </a:bodyPr>
          <a:lstStyle/>
          <a:p>
            <a:pPr marL="0" lvl="0" indent="0" algn="ctr" defTabSz="533400">
              <a:lnSpc>
                <a:spcPct val="90000"/>
              </a:lnSpc>
              <a:spcBef>
                <a:spcPct val="0"/>
              </a:spcBef>
              <a:spcAft>
                <a:spcPct val="35000"/>
              </a:spcAft>
              <a:buNone/>
            </a:pPr>
            <a:r>
              <a:rPr lang="en-US" sz="1200" b="1" i="0" kern="1200" noProof="0" dirty="0" err="1">
                <a:solidFill>
                  <a:schemeClr val="bg2"/>
                </a:solidFill>
                <a:latin typeface="+mn-lt"/>
                <a:ea typeface="Open Sans" charset="0"/>
                <a:cs typeface="Open Sans" charset="0"/>
              </a:rPr>
              <a:t>Krok</a:t>
            </a:r>
            <a:r>
              <a:rPr lang="en-US" sz="1200" b="1" i="0" kern="1200" noProof="0" dirty="0">
                <a:solidFill>
                  <a:schemeClr val="bg2"/>
                </a:solidFill>
                <a:latin typeface="+mn-lt"/>
                <a:ea typeface="Open Sans" charset="0"/>
                <a:cs typeface="Open Sans" charset="0"/>
              </a:rPr>
              <a:t> #1</a:t>
            </a:r>
          </a:p>
        </p:txBody>
      </p:sp>
      <p:sp>
        <p:nvSpPr>
          <p:cNvPr id="5" name="Volný tvar: obrazec 4">
            <a:extLst>
              <a:ext uri="{FF2B5EF4-FFF2-40B4-BE49-F238E27FC236}">
                <a16:creationId xmlns:a16="http://schemas.microsoft.com/office/drawing/2014/main" id="{C8AB64AB-A3D6-4BBE-BCD7-77ED205C6D8A}"/>
              </a:ext>
            </a:extLst>
          </p:cNvPr>
          <p:cNvSpPr/>
          <p:nvPr/>
        </p:nvSpPr>
        <p:spPr>
          <a:xfrm rot="2160000">
            <a:off x="8668470" y="2327413"/>
            <a:ext cx="393418" cy="239037"/>
          </a:xfrm>
          <a:custGeom>
            <a:avLst/>
            <a:gdLst>
              <a:gd name="connsiteX0" fmla="*/ 0 w 393418"/>
              <a:gd name="connsiteY0" fmla="*/ 47807 h 239037"/>
              <a:gd name="connsiteX1" fmla="*/ 273900 w 393418"/>
              <a:gd name="connsiteY1" fmla="*/ 47807 h 239037"/>
              <a:gd name="connsiteX2" fmla="*/ 273900 w 393418"/>
              <a:gd name="connsiteY2" fmla="*/ 0 h 239037"/>
              <a:gd name="connsiteX3" fmla="*/ 393418 w 393418"/>
              <a:gd name="connsiteY3" fmla="*/ 119519 h 239037"/>
              <a:gd name="connsiteX4" fmla="*/ 273900 w 393418"/>
              <a:gd name="connsiteY4" fmla="*/ 239037 h 239037"/>
              <a:gd name="connsiteX5" fmla="*/ 273900 w 393418"/>
              <a:gd name="connsiteY5" fmla="*/ 191230 h 239037"/>
              <a:gd name="connsiteX6" fmla="*/ 0 w 393418"/>
              <a:gd name="connsiteY6" fmla="*/ 191230 h 239037"/>
              <a:gd name="connsiteX7" fmla="*/ 0 w 393418"/>
              <a:gd name="connsiteY7" fmla="*/ 47807 h 23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418" h="239037">
                <a:moveTo>
                  <a:pt x="0" y="47807"/>
                </a:moveTo>
                <a:lnTo>
                  <a:pt x="273900" y="47807"/>
                </a:lnTo>
                <a:lnTo>
                  <a:pt x="273900" y="0"/>
                </a:lnTo>
                <a:lnTo>
                  <a:pt x="393418" y="119519"/>
                </a:lnTo>
                <a:lnTo>
                  <a:pt x="273900" y="239037"/>
                </a:lnTo>
                <a:lnTo>
                  <a:pt x="273900" y="191230"/>
                </a:lnTo>
                <a:lnTo>
                  <a:pt x="0" y="191230"/>
                </a:lnTo>
                <a:lnTo>
                  <a:pt x="0" y="47807"/>
                </a:lnTo>
                <a:close/>
              </a:path>
            </a:pathLst>
          </a:custGeom>
          <a:solidFill>
            <a:srgbClr val="474747">
              <a:alpha val="10000"/>
            </a:srgb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0" tIns="47807" rIns="71710" bIns="47806" numCol="1" spcCol="1270" anchor="ctr" anchorCtr="0">
            <a:noAutofit/>
          </a:bodyPr>
          <a:lstStyle/>
          <a:p>
            <a:pPr marL="0" lvl="0" indent="0" algn="ctr" defTabSz="533400">
              <a:lnSpc>
                <a:spcPct val="90000"/>
              </a:lnSpc>
              <a:spcBef>
                <a:spcPct val="0"/>
              </a:spcBef>
              <a:spcAft>
                <a:spcPct val="35000"/>
              </a:spcAft>
              <a:buNone/>
            </a:pPr>
            <a:endParaRPr lang="en-US" sz="1200" b="1" i="0" kern="1200" noProof="0" dirty="0">
              <a:latin typeface="Open Sans" charset="0"/>
              <a:ea typeface="Open Sans" charset="0"/>
              <a:cs typeface="Open Sans" charset="0"/>
            </a:endParaRPr>
          </a:p>
        </p:txBody>
      </p:sp>
      <p:sp>
        <p:nvSpPr>
          <p:cNvPr id="7" name="Volný tvar: obrazec 6">
            <a:extLst>
              <a:ext uri="{FF2B5EF4-FFF2-40B4-BE49-F238E27FC236}">
                <a16:creationId xmlns:a16="http://schemas.microsoft.com/office/drawing/2014/main" id="{6C779D5D-EFF4-4DF5-AEB0-528176E82456}"/>
              </a:ext>
            </a:extLst>
          </p:cNvPr>
          <p:cNvSpPr/>
          <p:nvPr/>
        </p:nvSpPr>
        <p:spPr>
          <a:xfrm>
            <a:off x="9033602" y="2367621"/>
            <a:ext cx="1475016" cy="1475016"/>
          </a:xfrm>
          <a:custGeom>
            <a:avLst/>
            <a:gdLst>
              <a:gd name="connsiteX0" fmla="*/ 0 w 1475016"/>
              <a:gd name="connsiteY0" fmla="*/ 737508 h 1475016"/>
              <a:gd name="connsiteX1" fmla="*/ 737508 w 1475016"/>
              <a:gd name="connsiteY1" fmla="*/ 0 h 1475016"/>
              <a:gd name="connsiteX2" fmla="*/ 1475016 w 1475016"/>
              <a:gd name="connsiteY2" fmla="*/ 737508 h 1475016"/>
              <a:gd name="connsiteX3" fmla="*/ 737508 w 1475016"/>
              <a:gd name="connsiteY3" fmla="*/ 1475016 h 1475016"/>
              <a:gd name="connsiteX4" fmla="*/ 0 w 1475016"/>
              <a:gd name="connsiteY4" fmla="*/ 737508 h 147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016" h="1475016">
                <a:moveTo>
                  <a:pt x="0" y="737508"/>
                </a:moveTo>
                <a:cubicBezTo>
                  <a:pt x="0" y="330194"/>
                  <a:pt x="330194" y="0"/>
                  <a:pt x="737508" y="0"/>
                </a:cubicBezTo>
                <a:cubicBezTo>
                  <a:pt x="1144822" y="0"/>
                  <a:pt x="1475016" y="330194"/>
                  <a:pt x="1475016" y="737508"/>
                </a:cubicBezTo>
                <a:cubicBezTo>
                  <a:pt x="1475016" y="1144822"/>
                  <a:pt x="1144822" y="1475016"/>
                  <a:pt x="737508" y="1475016"/>
                </a:cubicBezTo>
                <a:cubicBezTo>
                  <a:pt x="330194" y="1475016"/>
                  <a:pt x="0" y="1144822"/>
                  <a:pt x="0" y="737508"/>
                </a:cubicBezTo>
                <a:close/>
              </a:path>
            </a:pathLst>
          </a:custGeom>
          <a:solidFill>
            <a:schemeClr val="bg1">
              <a:alpha val="80000"/>
            </a:schemeClr>
          </a:solidFill>
          <a:ln w="28575">
            <a:solidFill>
              <a:srgbClr val="ECECEC"/>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31251" tIns="231251" rIns="231251" bIns="231251" numCol="1" spcCol="1270" anchor="ctr" anchorCtr="0">
            <a:noAutofit/>
          </a:bodyPr>
          <a:lstStyle/>
          <a:p>
            <a:pPr marL="0" lvl="0" indent="0" algn="ctr" defTabSz="533400">
              <a:lnSpc>
                <a:spcPct val="90000"/>
              </a:lnSpc>
              <a:spcBef>
                <a:spcPct val="0"/>
              </a:spcBef>
              <a:spcAft>
                <a:spcPct val="35000"/>
              </a:spcAft>
              <a:buNone/>
            </a:pPr>
            <a:r>
              <a:rPr lang="en-US" sz="1200" b="1" i="0" kern="1200" noProof="0" dirty="0" err="1">
                <a:solidFill>
                  <a:srgbClr val="222222"/>
                </a:solidFill>
                <a:latin typeface="+mn-lt"/>
                <a:ea typeface="Open Sans" charset="0"/>
                <a:cs typeface="Open Sans" charset="0"/>
              </a:rPr>
              <a:t>Krok</a:t>
            </a:r>
            <a:r>
              <a:rPr lang="en-US" sz="1200" b="1" i="0" kern="1200" noProof="0" dirty="0">
                <a:solidFill>
                  <a:srgbClr val="222222"/>
                </a:solidFill>
                <a:latin typeface="+mn-lt"/>
                <a:ea typeface="Open Sans" charset="0"/>
                <a:cs typeface="Open Sans" charset="0"/>
              </a:rPr>
              <a:t> #2</a:t>
            </a:r>
          </a:p>
        </p:txBody>
      </p:sp>
      <p:sp>
        <p:nvSpPr>
          <p:cNvPr id="8" name="Volný tvar: obrazec 7">
            <a:extLst>
              <a:ext uri="{FF2B5EF4-FFF2-40B4-BE49-F238E27FC236}">
                <a16:creationId xmlns:a16="http://schemas.microsoft.com/office/drawing/2014/main" id="{422A11A9-6C86-4560-A23C-88D166DB8D4F}"/>
              </a:ext>
            </a:extLst>
          </p:cNvPr>
          <p:cNvSpPr/>
          <p:nvPr/>
        </p:nvSpPr>
        <p:spPr>
          <a:xfrm rot="17280000">
            <a:off x="9235247" y="4035153"/>
            <a:ext cx="393418" cy="227563"/>
          </a:xfrm>
          <a:custGeom>
            <a:avLst/>
            <a:gdLst>
              <a:gd name="connsiteX0" fmla="*/ 0 w 393418"/>
              <a:gd name="connsiteY0" fmla="*/ 45512 h 227562"/>
              <a:gd name="connsiteX1" fmla="*/ 279637 w 393418"/>
              <a:gd name="connsiteY1" fmla="*/ 45512 h 227562"/>
              <a:gd name="connsiteX2" fmla="*/ 279637 w 393418"/>
              <a:gd name="connsiteY2" fmla="*/ 0 h 227562"/>
              <a:gd name="connsiteX3" fmla="*/ 393418 w 393418"/>
              <a:gd name="connsiteY3" fmla="*/ 113781 h 227562"/>
              <a:gd name="connsiteX4" fmla="*/ 279637 w 393418"/>
              <a:gd name="connsiteY4" fmla="*/ 227562 h 227562"/>
              <a:gd name="connsiteX5" fmla="*/ 279637 w 393418"/>
              <a:gd name="connsiteY5" fmla="*/ 182050 h 227562"/>
              <a:gd name="connsiteX6" fmla="*/ 0 w 393418"/>
              <a:gd name="connsiteY6" fmla="*/ 182050 h 227562"/>
              <a:gd name="connsiteX7" fmla="*/ 0 w 393418"/>
              <a:gd name="connsiteY7" fmla="*/ 45512 h 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418" h="227562">
                <a:moveTo>
                  <a:pt x="393418" y="182049"/>
                </a:moveTo>
                <a:lnTo>
                  <a:pt x="113781" y="182049"/>
                </a:lnTo>
                <a:lnTo>
                  <a:pt x="113781" y="227561"/>
                </a:lnTo>
                <a:lnTo>
                  <a:pt x="0" y="113781"/>
                </a:lnTo>
                <a:lnTo>
                  <a:pt x="113781" y="1"/>
                </a:lnTo>
                <a:lnTo>
                  <a:pt x="113781" y="45513"/>
                </a:lnTo>
                <a:lnTo>
                  <a:pt x="393418" y="45513"/>
                </a:lnTo>
                <a:lnTo>
                  <a:pt x="393418" y="182049"/>
                </a:lnTo>
                <a:close/>
              </a:path>
            </a:pathLst>
          </a:custGeom>
          <a:solidFill>
            <a:srgbClr val="474747">
              <a:alpha val="10000"/>
            </a:srgb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68268" tIns="45512" rIns="0" bIns="45512" numCol="1" spcCol="1270" anchor="ctr" anchorCtr="0">
            <a:noAutofit/>
          </a:bodyPr>
          <a:lstStyle/>
          <a:p>
            <a:pPr marL="0" lvl="0" indent="0" algn="ctr" defTabSz="533400">
              <a:lnSpc>
                <a:spcPct val="90000"/>
              </a:lnSpc>
              <a:spcBef>
                <a:spcPct val="0"/>
              </a:spcBef>
              <a:spcAft>
                <a:spcPct val="35000"/>
              </a:spcAft>
              <a:buNone/>
            </a:pPr>
            <a:endParaRPr lang="en-US" sz="1200" b="1" i="0" kern="1200" noProof="0" dirty="0">
              <a:latin typeface="Open Sans" charset="0"/>
              <a:ea typeface="Open Sans" charset="0"/>
              <a:cs typeface="Open Sans" charset="0"/>
            </a:endParaRPr>
          </a:p>
        </p:txBody>
      </p:sp>
      <p:sp>
        <p:nvSpPr>
          <p:cNvPr id="9" name="Volný tvar: obrazec 8">
            <a:extLst>
              <a:ext uri="{FF2B5EF4-FFF2-40B4-BE49-F238E27FC236}">
                <a16:creationId xmlns:a16="http://schemas.microsoft.com/office/drawing/2014/main" id="{7F44BA0B-24D0-4432-872A-2DB1D1D2DB07}"/>
              </a:ext>
            </a:extLst>
          </p:cNvPr>
          <p:cNvSpPr/>
          <p:nvPr/>
        </p:nvSpPr>
        <p:spPr>
          <a:xfrm>
            <a:off x="8348414" y="4476413"/>
            <a:ext cx="1475016" cy="1475016"/>
          </a:xfrm>
          <a:custGeom>
            <a:avLst/>
            <a:gdLst>
              <a:gd name="connsiteX0" fmla="*/ 0 w 1475016"/>
              <a:gd name="connsiteY0" fmla="*/ 737508 h 1475016"/>
              <a:gd name="connsiteX1" fmla="*/ 737508 w 1475016"/>
              <a:gd name="connsiteY1" fmla="*/ 0 h 1475016"/>
              <a:gd name="connsiteX2" fmla="*/ 1475016 w 1475016"/>
              <a:gd name="connsiteY2" fmla="*/ 737508 h 1475016"/>
              <a:gd name="connsiteX3" fmla="*/ 737508 w 1475016"/>
              <a:gd name="connsiteY3" fmla="*/ 1475016 h 1475016"/>
              <a:gd name="connsiteX4" fmla="*/ 0 w 1475016"/>
              <a:gd name="connsiteY4" fmla="*/ 737508 h 147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016" h="1475016">
                <a:moveTo>
                  <a:pt x="0" y="737508"/>
                </a:moveTo>
                <a:cubicBezTo>
                  <a:pt x="0" y="330194"/>
                  <a:pt x="330194" y="0"/>
                  <a:pt x="737508" y="0"/>
                </a:cubicBezTo>
                <a:cubicBezTo>
                  <a:pt x="1144822" y="0"/>
                  <a:pt x="1475016" y="330194"/>
                  <a:pt x="1475016" y="737508"/>
                </a:cubicBezTo>
                <a:cubicBezTo>
                  <a:pt x="1475016" y="1144822"/>
                  <a:pt x="1144822" y="1475016"/>
                  <a:pt x="737508" y="1475016"/>
                </a:cubicBezTo>
                <a:cubicBezTo>
                  <a:pt x="330194" y="1475016"/>
                  <a:pt x="0" y="1144822"/>
                  <a:pt x="0" y="737508"/>
                </a:cubicBezTo>
                <a:close/>
              </a:path>
            </a:pathLst>
          </a:custGeom>
          <a:solidFill>
            <a:schemeClr val="bg1">
              <a:alpha val="80000"/>
            </a:schemeClr>
          </a:solidFill>
          <a:ln w="28575">
            <a:solidFill>
              <a:srgbClr val="ECECEC"/>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31251" tIns="231251" rIns="231251" bIns="231251" numCol="1" spcCol="1270" anchor="ctr" anchorCtr="0">
            <a:noAutofit/>
          </a:bodyPr>
          <a:lstStyle/>
          <a:p>
            <a:pPr marL="0" lvl="0" indent="0" algn="ctr" defTabSz="533400">
              <a:lnSpc>
                <a:spcPct val="90000"/>
              </a:lnSpc>
              <a:spcBef>
                <a:spcPct val="0"/>
              </a:spcBef>
              <a:spcAft>
                <a:spcPct val="35000"/>
              </a:spcAft>
              <a:buNone/>
            </a:pPr>
            <a:r>
              <a:rPr lang="en-US" sz="1200" b="1" i="0" kern="1200" noProof="0" dirty="0" err="1">
                <a:solidFill>
                  <a:srgbClr val="222222"/>
                </a:solidFill>
                <a:latin typeface="+mn-lt"/>
                <a:ea typeface="Open Sans" charset="0"/>
                <a:cs typeface="Open Sans" charset="0"/>
              </a:rPr>
              <a:t>Krok</a:t>
            </a:r>
            <a:r>
              <a:rPr lang="en-US" sz="1200" b="1" i="0" kern="1200" noProof="0" dirty="0">
                <a:solidFill>
                  <a:srgbClr val="222222"/>
                </a:solidFill>
                <a:latin typeface="+mn-lt"/>
                <a:ea typeface="Open Sans" charset="0"/>
                <a:cs typeface="Open Sans" charset="0"/>
              </a:rPr>
              <a:t> #3</a:t>
            </a:r>
          </a:p>
        </p:txBody>
      </p:sp>
      <p:sp>
        <p:nvSpPr>
          <p:cNvPr id="10" name="Volný tvar: obrazec 9">
            <a:extLst>
              <a:ext uri="{FF2B5EF4-FFF2-40B4-BE49-F238E27FC236}">
                <a16:creationId xmlns:a16="http://schemas.microsoft.com/office/drawing/2014/main" id="{3A1B3955-C4C6-442B-BAB6-2BCD75B47847}"/>
              </a:ext>
            </a:extLst>
          </p:cNvPr>
          <p:cNvSpPr/>
          <p:nvPr/>
        </p:nvSpPr>
        <p:spPr>
          <a:xfrm>
            <a:off x="7791689" y="5100139"/>
            <a:ext cx="393419" cy="227563"/>
          </a:xfrm>
          <a:custGeom>
            <a:avLst/>
            <a:gdLst>
              <a:gd name="connsiteX0" fmla="*/ 0 w 393418"/>
              <a:gd name="connsiteY0" fmla="*/ 45512 h 227562"/>
              <a:gd name="connsiteX1" fmla="*/ 279637 w 393418"/>
              <a:gd name="connsiteY1" fmla="*/ 45512 h 227562"/>
              <a:gd name="connsiteX2" fmla="*/ 279637 w 393418"/>
              <a:gd name="connsiteY2" fmla="*/ 0 h 227562"/>
              <a:gd name="connsiteX3" fmla="*/ 393418 w 393418"/>
              <a:gd name="connsiteY3" fmla="*/ 113781 h 227562"/>
              <a:gd name="connsiteX4" fmla="*/ 279637 w 393418"/>
              <a:gd name="connsiteY4" fmla="*/ 227562 h 227562"/>
              <a:gd name="connsiteX5" fmla="*/ 279637 w 393418"/>
              <a:gd name="connsiteY5" fmla="*/ 182050 h 227562"/>
              <a:gd name="connsiteX6" fmla="*/ 0 w 393418"/>
              <a:gd name="connsiteY6" fmla="*/ 182050 h 227562"/>
              <a:gd name="connsiteX7" fmla="*/ 0 w 393418"/>
              <a:gd name="connsiteY7" fmla="*/ 45512 h 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418" h="227562">
                <a:moveTo>
                  <a:pt x="393418" y="182049"/>
                </a:moveTo>
                <a:lnTo>
                  <a:pt x="113781" y="182049"/>
                </a:lnTo>
                <a:lnTo>
                  <a:pt x="113781" y="227561"/>
                </a:lnTo>
                <a:lnTo>
                  <a:pt x="0" y="113781"/>
                </a:lnTo>
                <a:lnTo>
                  <a:pt x="113781" y="1"/>
                </a:lnTo>
                <a:lnTo>
                  <a:pt x="113781" y="45513"/>
                </a:lnTo>
                <a:lnTo>
                  <a:pt x="393418" y="45513"/>
                </a:lnTo>
                <a:lnTo>
                  <a:pt x="393418" y="182049"/>
                </a:lnTo>
                <a:close/>
              </a:path>
            </a:pathLst>
          </a:custGeom>
          <a:solidFill>
            <a:srgbClr val="474747">
              <a:alpha val="10000"/>
            </a:srgb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68269" tIns="45513" rIns="1" bIns="45512" numCol="1" spcCol="1270" anchor="ctr" anchorCtr="0">
            <a:noAutofit/>
          </a:bodyPr>
          <a:lstStyle/>
          <a:p>
            <a:pPr marL="0" lvl="0" indent="0" algn="ctr" defTabSz="533400">
              <a:lnSpc>
                <a:spcPct val="90000"/>
              </a:lnSpc>
              <a:spcBef>
                <a:spcPct val="0"/>
              </a:spcBef>
              <a:spcAft>
                <a:spcPct val="35000"/>
              </a:spcAft>
              <a:buNone/>
            </a:pPr>
            <a:endParaRPr lang="en-US" sz="1200" b="1" i="0" kern="1200" noProof="0" dirty="0">
              <a:latin typeface="Open Sans" charset="0"/>
              <a:ea typeface="Open Sans" charset="0"/>
              <a:cs typeface="Open Sans" charset="0"/>
            </a:endParaRPr>
          </a:p>
        </p:txBody>
      </p:sp>
      <p:sp>
        <p:nvSpPr>
          <p:cNvPr id="11" name="Volný tvar: obrazec 10">
            <a:extLst>
              <a:ext uri="{FF2B5EF4-FFF2-40B4-BE49-F238E27FC236}">
                <a16:creationId xmlns:a16="http://schemas.microsoft.com/office/drawing/2014/main" id="{F7AF8212-4C7A-4EBC-9D70-4D0B247D3424}"/>
              </a:ext>
            </a:extLst>
          </p:cNvPr>
          <p:cNvSpPr/>
          <p:nvPr/>
        </p:nvSpPr>
        <p:spPr>
          <a:xfrm>
            <a:off x="6131098" y="4476413"/>
            <a:ext cx="1475016" cy="1475016"/>
          </a:xfrm>
          <a:custGeom>
            <a:avLst/>
            <a:gdLst>
              <a:gd name="connsiteX0" fmla="*/ 0 w 1475016"/>
              <a:gd name="connsiteY0" fmla="*/ 737508 h 1475016"/>
              <a:gd name="connsiteX1" fmla="*/ 737508 w 1475016"/>
              <a:gd name="connsiteY1" fmla="*/ 0 h 1475016"/>
              <a:gd name="connsiteX2" fmla="*/ 1475016 w 1475016"/>
              <a:gd name="connsiteY2" fmla="*/ 737508 h 1475016"/>
              <a:gd name="connsiteX3" fmla="*/ 737508 w 1475016"/>
              <a:gd name="connsiteY3" fmla="*/ 1475016 h 1475016"/>
              <a:gd name="connsiteX4" fmla="*/ 0 w 1475016"/>
              <a:gd name="connsiteY4" fmla="*/ 737508 h 147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016" h="1475016">
                <a:moveTo>
                  <a:pt x="0" y="737508"/>
                </a:moveTo>
                <a:cubicBezTo>
                  <a:pt x="0" y="330194"/>
                  <a:pt x="330194" y="0"/>
                  <a:pt x="737508" y="0"/>
                </a:cubicBezTo>
                <a:cubicBezTo>
                  <a:pt x="1144822" y="0"/>
                  <a:pt x="1475016" y="330194"/>
                  <a:pt x="1475016" y="737508"/>
                </a:cubicBezTo>
                <a:cubicBezTo>
                  <a:pt x="1475016" y="1144822"/>
                  <a:pt x="1144822" y="1475016"/>
                  <a:pt x="737508" y="1475016"/>
                </a:cubicBezTo>
                <a:cubicBezTo>
                  <a:pt x="330194" y="1475016"/>
                  <a:pt x="0" y="1144822"/>
                  <a:pt x="0" y="737508"/>
                </a:cubicBezTo>
                <a:close/>
              </a:path>
            </a:pathLst>
          </a:custGeom>
          <a:solidFill>
            <a:schemeClr val="bg1">
              <a:alpha val="80000"/>
            </a:schemeClr>
          </a:solidFill>
          <a:ln w="28575">
            <a:solidFill>
              <a:srgbClr val="ECECEC"/>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31251" tIns="231251" rIns="231251" bIns="231251" numCol="1" spcCol="1270" anchor="ctr" anchorCtr="0">
            <a:noAutofit/>
          </a:bodyPr>
          <a:lstStyle/>
          <a:p>
            <a:pPr marL="0" lvl="0" indent="0" algn="ctr" defTabSz="533400">
              <a:lnSpc>
                <a:spcPct val="90000"/>
              </a:lnSpc>
              <a:spcBef>
                <a:spcPct val="0"/>
              </a:spcBef>
              <a:spcAft>
                <a:spcPct val="35000"/>
              </a:spcAft>
              <a:buNone/>
            </a:pPr>
            <a:r>
              <a:rPr lang="en-US" sz="1200" b="1" i="0" kern="1200" noProof="0" dirty="0" err="1">
                <a:solidFill>
                  <a:srgbClr val="222222"/>
                </a:solidFill>
                <a:latin typeface="+mn-lt"/>
                <a:ea typeface="Open Sans" charset="0"/>
                <a:cs typeface="Open Sans" charset="0"/>
              </a:rPr>
              <a:t>Krok</a:t>
            </a:r>
            <a:r>
              <a:rPr lang="en-US" sz="1200" b="1" i="0" kern="1200" noProof="0" dirty="0">
                <a:solidFill>
                  <a:srgbClr val="222222"/>
                </a:solidFill>
                <a:latin typeface="+mn-lt"/>
                <a:ea typeface="Open Sans" charset="0"/>
                <a:cs typeface="Open Sans" charset="0"/>
              </a:rPr>
              <a:t> #4</a:t>
            </a:r>
          </a:p>
        </p:txBody>
      </p:sp>
      <p:sp>
        <p:nvSpPr>
          <p:cNvPr id="12" name="Volný tvar: obrazec 11">
            <a:extLst>
              <a:ext uri="{FF2B5EF4-FFF2-40B4-BE49-F238E27FC236}">
                <a16:creationId xmlns:a16="http://schemas.microsoft.com/office/drawing/2014/main" id="{70D27F5C-41F3-413A-84B8-935084FE2BEB}"/>
              </a:ext>
            </a:extLst>
          </p:cNvPr>
          <p:cNvSpPr/>
          <p:nvPr/>
        </p:nvSpPr>
        <p:spPr>
          <a:xfrm rot="4320000">
            <a:off x="6332744" y="4056332"/>
            <a:ext cx="393419" cy="227563"/>
          </a:xfrm>
          <a:custGeom>
            <a:avLst/>
            <a:gdLst>
              <a:gd name="connsiteX0" fmla="*/ 0 w 393418"/>
              <a:gd name="connsiteY0" fmla="*/ 45512 h 227562"/>
              <a:gd name="connsiteX1" fmla="*/ 279637 w 393418"/>
              <a:gd name="connsiteY1" fmla="*/ 45512 h 227562"/>
              <a:gd name="connsiteX2" fmla="*/ 279637 w 393418"/>
              <a:gd name="connsiteY2" fmla="*/ 0 h 227562"/>
              <a:gd name="connsiteX3" fmla="*/ 393418 w 393418"/>
              <a:gd name="connsiteY3" fmla="*/ 113781 h 227562"/>
              <a:gd name="connsiteX4" fmla="*/ 279637 w 393418"/>
              <a:gd name="connsiteY4" fmla="*/ 227562 h 227562"/>
              <a:gd name="connsiteX5" fmla="*/ 279637 w 393418"/>
              <a:gd name="connsiteY5" fmla="*/ 182050 h 227562"/>
              <a:gd name="connsiteX6" fmla="*/ 0 w 393418"/>
              <a:gd name="connsiteY6" fmla="*/ 182050 h 227562"/>
              <a:gd name="connsiteX7" fmla="*/ 0 w 393418"/>
              <a:gd name="connsiteY7" fmla="*/ 45512 h 22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418" h="227562">
                <a:moveTo>
                  <a:pt x="393418" y="182049"/>
                </a:moveTo>
                <a:lnTo>
                  <a:pt x="113781" y="182049"/>
                </a:lnTo>
                <a:lnTo>
                  <a:pt x="113781" y="227561"/>
                </a:lnTo>
                <a:lnTo>
                  <a:pt x="0" y="113781"/>
                </a:lnTo>
                <a:lnTo>
                  <a:pt x="113781" y="1"/>
                </a:lnTo>
                <a:lnTo>
                  <a:pt x="113781" y="45513"/>
                </a:lnTo>
                <a:lnTo>
                  <a:pt x="393418" y="45513"/>
                </a:lnTo>
                <a:lnTo>
                  <a:pt x="393418" y="182049"/>
                </a:lnTo>
                <a:close/>
              </a:path>
            </a:pathLst>
          </a:custGeom>
          <a:solidFill>
            <a:srgbClr val="474747">
              <a:alpha val="10000"/>
            </a:srgb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68270" tIns="45512" rIns="-1" bIns="45512" numCol="1" spcCol="1270" anchor="ctr" anchorCtr="0">
            <a:noAutofit/>
          </a:bodyPr>
          <a:lstStyle/>
          <a:p>
            <a:pPr marL="0" lvl="0" indent="0" algn="ctr" defTabSz="533400">
              <a:lnSpc>
                <a:spcPct val="90000"/>
              </a:lnSpc>
              <a:spcBef>
                <a:spcPct val="0"/>
              </a:spcBef>
              <a:spcAft>
                <a:spcPct val="35000"/>
              </a:spcAft>
              <a:buNone/>
            </a:pPr>
            <a:endParaRPr lang="en-US" sz="1200" b="1" i="0" kern="1200" noProof="0" dirty="0">
              <a:latin typeface="Open Sans" charset="0"/>
              <a:ea typeface="Open Sans" charset="0"/>
              <a:cs typeface="Open Sans" charset="0"/>
            </a:endParaRPr>
          </a:p>
        </p:txBody>
      </p:sp>
      <p:sp>
        <p:nvSpPr>
          <p:cNvPr id="13" name="Volný tvar: obrazec 12">
            <a:extLst>
              <a:ext uri="{FF2B5EF4-FFF2-40B4-BE49-F238E27FC236}">
                <a16:creationId xmlns:a16="http://schemas.microsoft.com/office/drawing/2014/main" id="{7DEB884F-5678-4A27-B85C-796459D6D594}"/>
              </a:ext>
            </a:extLst>
          </p:cNvPr>
          <p:cNvSpPr/>
          <p:nvPr/>
        </p:nvSpPr>
        <p:spPr>
          <a:xfrm>
            <a:off x="5445910" y="2367621"/>
            <a:ext cx="1475016" cy="1475016"/>
          </a:xfrm>
          <a:custGeom>
            <a:avLst/>
            <a:gdLst>
              <a:gd name="connsiteX0" fmla="*/ 0 w 1475016"/>
              <a:gd name="connsiteY0" fmla="*/ 737508 h 1475016"/>
              <a:gd name="connsiteX1" fmla="*/ 737508 w 1475016"/>
              <a:gd name="connsiteY1" fmla="*/ 0 h 1475016"/>
              <a:gd name="connsiteX2" fmla="*/ 1475016 w 1475016"/>
              <a:gd name="connsiteY2" fmla="*/ 737508 h 1475016"/>
              <a:gd name="connsiteX3" fmla="*/ 737508 w 1475016"/>
              <a:gd name="connsiteY3" fmla="*/ 1475016 h 1475016"/>
              <a:gd name="connsiteX4" fmla="*/ 0 w 1475016"/>
              <a:gd name="connsiteY4" fmla="*/ 737508 h 147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016" h="1475016">
                <a:moveTo>
                  <a:pt x="0" y="737508"/>
                </a:moveTo>
                <a:cubicBezTo>
                  <a:pt x="0" y="330194"/>
                  <a:pt x="330194" y="0"/>
                  <a:pt x="737508" y="0"/>
                </a:cubicBezTo>
                <a:cubicBezTo>
                  <a:pt x="1144822" y="0"/>
                  <a:pt x="1475016" y="330194"/>
                  <a:pt x="1475016" y="737508"/>
                </a:cubicBezTo>
                <a:cubicBezTo>
                  <a:pt x="1475016" y="1144822"/>
                  <a:pt x="1144822" y="1475016"/>
                  <a:pt x="737508" y="1475016"/>
                </a:cubicBezTo>
                <a:cubicBezTo>
                  <a:pt x="330194" y="1475016"/>
                  <a:pt x="0" y="1144822"/>
                  <a:pt x="0" y="737508"/>
                </a:cubicBezTo>
                <a:close/>
              </a:path>
            </a:pathLst>
          </a:custGeom>
          <a:solidFill>
            <a:schemeClr val="bg1">
              <a:alpha val="80000"/>
            </a:schemeClr>
          </a:solidFill>
          <a:ln w="28575">
            <a:solidFill>
              <a:srgbClr val="ECECEC"/>
            </a:solid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231251" tIns="231251" rIns="231251" bIns="231251" numCol="1" spcCol="1270" anchor="ctr" anchorCtr="0">
            <a:noAutofit/>
          </a:bodyPr>
          <a:lstStyle/>
          <a:p>
            <a:pPr marL="0" lvl="0" indent="0" algn="ctr" defTabSz="533400">
              <a:lnSpc>
                <a:spcPct val="90000"/>
              </a:lnSpc>
              <a:spcBef>
                <a:spcPct val="0"/>
              </a:spcBef>
              <a:spcAft>
                <a:spcPct val="35000"/>
              </a:spcAft>
              <a:buNone/>
            </a:pPr>
            <a:r>
              <a:rPr lang="en-US" sz="1200" b="1" i="0" kern="1200" noProof="0" dirty="0" err="1">
                <a:solidFill>
                  <a:srgbClr val="222222"/>
                </a:solidFill>
                <a:latin typeface="+mn-lt"/>
                <a:ea typeface="Open Sans" charset="0"/>
                <a:cs typeface="Open Sans" charset="0"/>
              </a:rPr>
              <a:t>Krok</a:t>
            </a:r>
            <a:r>
              <a:rPr lang="en-US" sz="1200" b="1" i="0" kern="1200" noProof="0" dirty="0">
                <a:solidFill>
                  <a:srgbClr val="222222"/>
                </a:solidFill>
                <a:latin typeface="+mn-lt"/>
                <a:ea typeface="Open Sans" charset="0"/>
                <a:cs typeface="Open Sans" charset="0"/>
              </a:rPr>
              <a:t> #5</a:t>
            </a:r>
          </a:p>
        </p:txBody>
      </p:sp>
      <p:sp>
        <p:nvSpPr>
          <p:cNvPr id="14" name="Volný tvar: obrazec 13">
            <a:extLst>
              <a:ext uri="{FF2B5EF4-FFF2-40B4-BE49-F238E27FC236}">
                <a16:creationId xmlns:a16="http://schemas.microsoft.com/office/drawing/2014/main" id="{01F685CA-822B-4E4A-AC96-ABBDF96142BE}"/>
              </a:ext>
            </a:extLst>
          </p:cNvPr>
          <p:cNvSpPr/>
          <p:nvPr/>
        </p:nvSpPr>
        <p:spPr>
          <a:xfrm rot="19440000">
            <a:off x="6874624" y="2337944"/>
            <a:ext cx="393418" cy="244154"/>
          </a:xfrm>
          <a:custGeom>
            <a:avLst/>
            <a:gdLst>
              <a:gd name="connsiteX0" fmla="*/ 0 w 393418"/>
              <a:gd name="connsiteY0" fmla="*/ 48831 h 244154"/>
              <a:gd name="connsiteX1" fmla="*/ 271341 w 393418"/>
              <a:gd name="connsiteY1" fmla="*/ 48831 h 244154"/>
              <a:gd name="connsiteX2" fmla="*/ 271341 w 393418"/>
              <a:gd name="connsiteY2" fmla="*/ 0 h 244154"/>
              <a:gd name="connsiteX3" fmla="*/ 393418 w 393418"/>
              <a:gd name="connsiteY3" fmla="*/ 122077 h 244154"/>
              <a:gd name="connsiteX4" fmla="*/ 271341 w 393418"/>
              <a:gd name="connsiteY4" fmla="*/ 244154 h 244154"/>
              <a:gd name="connsiteX5" fmla="*/ 271341 w 393418"/>
              <a:gd name="connsiteY5" fmla="*/ 195323 h 244154"/>
              <a:gd name="connsiteX6" fmla="*/ 0 w 393418"/>
              <a:gd name="connsiteY6" fmla="*/ 195323 h 244154"/>
              <a:gd name="connsiteX7" fmla="*/ 0 w 393418"/>
              <a:gd name="connsiteY7" fmla="*/ 48831 h 244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418" h="244154">
                <a:moveTo>
                  <a:pt x="0" y="48831"/>
                </a:moveTo>
                <a:lnTo>
                  <a:pt x="271341" y="48831"/>
                </a:lnTo>
                <a:lnTo>
                  <a:pt x="271341" y="0"/>
                </a:lnTo>
                <a:lnTo>
                  <a:pt x="393418" y="122077"/>
                </a:lnTo>
                <a:lnTo>
                  <a:pt x="271341" y="244154"/>
                </a:lnTo>
                <a:lnTo>
                  <a:pt x="271341" y="195323"/>
                </a:lnTo>
                <a:lnTo>
                  <a:pt x="0" y="195323"/>
                </a:lnTo>
                <a:lnTo>
                  <a:pt x="0" y="48831"/>
                </a:lnTo>
                <a:close/>
              </a:path>
            </a:pathLst>
          </a:custGeom>
          <a:solidFill>
            <a:srgbClr val="474747">
              <a:alpha val="10000"/>
            </a:srgbClr>
          </a:solidFill>
        </p:spPr>
        <p:style>
          <a:lnRef idx="0">
            <a:schemeClr val="accent1">
              <a:tint val="60000"/>
              <a:hueOff val="0"/>
              <a:satOff val="0"/>
              <a:lumOff val="0"/>
              <a:alphaOff val="0"/>
            </a:schemeClr>
          </a:lnRef>
          <a:fillRef idx="3">
            <a:scrgbClr r="0" g="0" b="0"/>
          </a:fillRef>
          <a:effectRef idx="2">
            <a:schemeClr val="accent1">
              <a:tint val="60000"/>
              <a:hueOff val="0"/>
              <a:satOff val="0"/>
              <a:lumOff val="0"/>
              <a:alphaOff val="0"/>
            </a:schemeClr>
          </a:effectRef>
          <a:fontRef idx="minor">
            <a:schemeClr val="lt1"/>
          </a:fontRef>
        </p:style>
        <p:txBody>
          <a:bodyPr spcFirstLastPara="0" vert="horz" wrap="square" lIns="-1" tIns="48830" rIns="73246" bIns="48831" numCol="1" spcCol="1270" anchor="ctr" anchorCtr="0">
            <a:noAutofit/>
          </a:bodyPr>
          <a:lstStyle/>
          <a:p>
            <a:pPr marL="0" lvl="0" indent="0" algn="ctr" defTabSz="533400">
              <a:lnSpc>
                <a:spcPct val="90000"/>
              </a:lnSpc>
              <a:spcBef>
                <a:spcPct val="0"/>
              </a:spcBef>
              <a:spcAft>
                <a:spcPct val="35000"/>
              </a:spcAft>
              <a:buNone/>
            </a:pPr>
            <a:endParaRPr lang="en-US" sz="1200" b="1" i="0" kern="1200" noProof="0" dirty="0">
              <a:latin typeface="Open Sans" charset="0"/>
              <a:ea typeface="Open Sans" charset="0"/>
              <a:cs typeface="Open Sans" charset="0"/>
            </a:endParaRPr>
          </a:p>
        </p:txBody>
      </p:sp>
    </p:spTree>
    <p:extLst>
      <p:ext uri="{BB962C8B-B14F-4D97-AF65-F5344CB8AC3E}">
        <p14:creationId xmlns:p14="http://schemas.microsoft.com/office/powerpoint/2010/main" val="27139273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225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grpId="0" nodeType="withEffect">
                                      <p:stCondLst>
                                        <p:cond delay="225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wipe(left)">
                                          <p:cBhvr>
                                            <p:cTn id="22" dur="500"/>
                                            <p:tgtEl>
                                              <p:spTgt spid="41">
                                                <p:txEl>
                                                  <p:pRg st="0" end="0"/>
                                                </p:txEl>
                                              </p:spTgt>
                                            </p:tgtEl>
                                          </p:cBhvr>
                                        </p:animEffect>
                                      </p:childTnLst>
                                    </p:cTn>
                                  </p:par>
                                  <p:par>
                                    <p:cTn id="23" presetID="2" presetClass="entr" presetSubtype="1" fill="hold" grpId="0" nodeType="withEffect" p14:presetBounceEnd="60000">
                                      <p:stCondLst>
                                        <p:cond delay="2500"/>
                                      </p:stCondLst>
                                      <p:childTnLst>
                                        <p:set>
                                          <p:cBhvr>
                                            <p:cTn id="24" dur="1" fill="hold">
                                              <p:stCondLst>
                                                <p:cond delay="0"/>
                                              </p:stCondLst>
                                            </p:cTn>
                                            <p:tgtEl>
                                              <p:spTgt spid="3"/>
                                            </p:tgtEl>
                                            <p:attrNameLst>
                                              <p:attrName>style.visibility</p:attrName>
                                            </p:attrNameLst>
                                          </p:cBhvr>
                                          <p:to>
                                            <p:strVal val="visible"/>
                                          </p:to>
                                        </p:set>
                                        <p:anim calcmode="lin" valueType="num" p14:bounceEnd="60000">
                                          <p:cBhvr additive="base">
                                            <p:cTn id="25" dur="125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26" dur="1250" fill="hold"/>
                                            <p:tgtEl>
                                              <p:spTgt spid="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14:presetBounceEnd="60000">
                                      <p:stCondLst>
                                        <p:cond delay="2800"/>
                                      </p:stCondLst>
                                      <p:childTnLst>
                                        <p:set>
                                          <p:cBhvr>
                                            <p:cTn id="28" dur="1" fill="hold">
                                              <p:stCondLst>
                                                <p:cond delay="0"/>
                                              </p:stCondLst>
                                            </p:cTn>
                                            <p:tgtEl>
                                              <p:spTgt spid="7"/>
                                            </p:tgtEl>
                                            <p:attrNameLst>
                                              <p:attrName>style.visibility</p:attrName>
                                            </p:attrNameLst>
                                          </p:cBhvr>
                                          <p:to>
                                            <p:strVal val="visible"/>
                                          </p:to>
                                        </p:set>
                                        <p:anim calcmode="lin" valueType="num" p14:bounceEnd="60000">
                                          <p:cBhvr additive="base">
                                            <p:cTn id="29" dur="12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30" dur="125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14:presetBounceEnd="60000">
                                      <p:stCondLst>
                                        <p:cond delay="3100"/>
                                      </p:stCondLst>
                                      <p:childTnLst>
                                        <p:set>
                                          <p:cBhvr>
                                            <p:cTn id="32" dur="1" fill="hold">
                                              <p:stCondLst>
                                                <p:cond delay="0"/>
                                              </p:stCondLst>
                                            </p:cTn>
                                            <p:tgtEl>
                                              <p:spTgt spid="9"/>
                                            </p:tgtEl>
                                            <p:attrNameLst>
                                              <p:attrName>style.visibility</p:attrName>
                                            </p:attrNameLst>
                                          </p:cBhvr>
                                          <p:to>
                                            <p:strVal val="visible"/>
                                          </p:to>
                                        </p:set>
                                        <p:anim calcmode="lin" valueType="num" p14:bounceEnd="60000">
                                          <p:cBhvr additive="base">
                                            <p:cTn id="33" dur="12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34" dur="12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3500"/>
                                      </p:stCondLst>
                                      <p:childTnLst>
                                        <p:set>
                                          <p:cBhvr>
                                            <p:cTn id="36" dur="1" fill="hold">
                                              <p:stCondLst>
                                                <p:cond delay="0"/>
                                              </p:stCondLst>
                                            </p:cTn>
                                            <p:tgtEl>
                                              <p:spTgt spid="11"/>
                                            </p:tgtEl>
                                            <p:attrNameLst>
                                              <p:attrName>style.visibility</p:attrName>
                                            </p:attrNameLst>
                                          </p:cBhvr>
                                          <p:to>
                                            <p:strVal val="visible"/>
                                          </p:to>
                                        </p:set>
                                        <p:anim calcmode="lin" valueType="num" p14:bounceEnd="60000">
                                          <p:cBhvr additive="base">
                                            <p:cTn id="37" dur="125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38" dur="12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14:presetBounceEnd="60000">
                                      <p:stCondLst>
                                        <p:cond delay="3800"/>
                                      </p:stCondLst>
                                      <p:childTnLst>
                                        <p:set>
                                          <p:cBhvr>
                                            <p:cTn id="40" dur="1" fill="hold">
                                              <p:stCondLst>
                                                <p:cond delay="0"/>
                                              </p:stCondLst>
                                            </p:cTn>
                                            <p:tgtEl>
                                              <p:spTgt spid="13"/>
                                            </p:tgtEl>
                                            <p:attrNameLst>
                                              <p:attrName>style.visibility</p:attrName>
                                            </p:attrNameLst>
                                          </p:cBhvr>
                                          <p:to>
                                            <p:strVal val="visible"/>
                                          </p:to>
                                        </p:set>
                                        <p:anim calcmode="lin" valueType="num" p14:bounceEnd="60000">
                                          <p:cBhvr additive="base">
                                            <p:cTn id="41" dur="125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42" dur="1250" fill="hold"/>
                                            <p:tgtEl>
                                              <p:spTgt spid="13"/>
                                            </p:tgtEl>
                                            <p:attrNameLst>
                                              <p:attrName>ppt_y</p:attrName>
                                            </p:attrNameLst>
                                          </p:cBhvr>
                                          <p:tavLst>
                                            <p:tav tm="0">
                                              <p:val>
                                                <p:strVal val="0-#ppt_h/2"/>
                                              </p:val>
                                            </p:tav>
                                            <p:tav tm="100000">
                                              <p:val>
                                                <p:strVal val="#ppt_y"/>
                                              </p:val>
                                            </p:tav>
                                          </p:tavLst>
                                        </p:anim>
                                      </p:childTnLst>
                                    </p:cTn>
                                  </p:par>
                                  <p:par>
                                    <p:cTn id="43" presetID="22" presetClass="entr" presetSubtype="8" fill="hold" grpId="0" nodeType="withEffect">
                                      <p:stCondLst>
                                        <p:cond delay="320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36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grpId="0" nodeType="withEffect">
                                      <p:stCondLst>
                                        <p:cond delay="400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22" presetClass="entr" presetSubtype="8" fill="hold" grpId="0" nodeType="withEffect">
                                      <p:stCondLst>
                                        <p:cond delay="440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grpId="0" nodeType="withEffect">
                                      <p:stCondLst>
                                        <p:cond delay="480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2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22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3" grpId="0" animBg="1"/>
          <p:bldP spid="5" grpId="0" animBg="1"/>
          <p:bldP spid="7" grpId="0" animBg="1"/>
          <p:bldP spid="8" grpId="0" animBg="1"/>
          <p:bldP spid="9" grpId="0" animBg="1"/>
          <p:bldP spid="10" grpId="0" animBg="1"/>
          <p:bldP spid="11" grpId="0" animBg="1"/>
          <p:bldP spid="12" grpId="0" animBg="1"/>
          <p:bldP spid="1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225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grpId="0" nodeType="withEffect">
                                      <p:stCondLst>
                                        <p:cond delay="225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wipe(left)">
                                          <p:cBhvr>
                                            <p:cTn id="22" dur="500"/>
                                            <p:tgtEl>
                                              <p:spTgt spid="41">
                                                <p:txEl>
                                                  <p:pRg st="0" end="0"/>
                                                </p:txEl>
                                              </p:spTgt>
                                            </p:tgtEl>
                                          </p:cBhvr>
                                        </p:animEffect>
                                      </p:childTnLst>
                                    </p:cTn>
                                  </p:par>
                                  <p:par>
                                    <p:cTn id="23" presetID="2" presetClass="entr" presetSubtype="1" fill="hold" grpId="0" nodeType="withEffect">
                                      <p:stCondLst>
                                        <p:cond delay="250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1250" fill="hold"/>
                                            <p:tgtEl>
                                              <p:spTgt spid="3"/>
                                            </p:tgtEl>
                                            <p:attrNameLst>
                                              <p:attrName>ppt_x</p:attrName>
                                            </p:attrNameLst>
                                          </p:cBhvr>
                                          <p:tavLst>
                                            <p:tav tm="0">
                                              <p:val>
                                                <p:strVal val="#ppt_x"/>
                                              </p:val>
                                            </p:tav>
                                            <p:tav tm="100000">
                                              <p:val>
                                                <p:strVal val="#ppt_x"/>
                                              </p:val>
                                            </p:tav>
                                          </p:tavLst>
                                        </p:anim>
                                        <p:anim calcmode="lin" valueType="num">
                                          <p:cBhvr additive="base">
                                            <p:cTn id="26" dur="1250" fill="hold"/>
                                            <p:tgtEl>
                                              <p:spTgt spid="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280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1250" fill="hold"/>
                                            <p:tgtEl>
                                              <p:spTgt spid="7"/>
                                            </p:tgtEl>
                                            <p:attrNameLst>
                                              <p:attrName>ppt_x</p:attrName>
                                            </p:attrNameLst>
                                          </p:cBhvr>
                                          <p:tavLst>
                                            <p:tav tm="0">
                                              <p:val>
                                                <p:strVal val="#ppt_x"/>
                                              </p:val>
                                            </p:tav>
                                            <p:tav tm="100000">
                                              <p:val>
                                                <p:strVal val="#ppt_x"/>
                                              </p:val>
                                            </p:tav>
                                          </p:tavLst>
                                        </p:anim>
                                        <p:anim calcmode="lin" valueType="num">
                                          <p:cBhvr additive="base">
                                            <p:cTn id="30" dur="1250" fill="hold"/>
                                            <p:tgtEl>
                                              <p:spTgt spid="7"/>
                                            </p:tgtEl>
                                            <p:attrNameLst>
                                              <p:attrName>ppt_y</p:attrName>
                                            </p:attrNameLst>
                                          </p:cBhvr>
                                          <p:tavLst>
                                            <p:tav tm="0">
                                              <p:val>
                                                <p:strVal val="0-#ppt_h/2"/>
                                              </p:val>
                                            </p:tav>
                                            <p:tav tm="100000">
                                              <p:val>
                                                <p:strVal val="#ppt_y"/>
                                              </p:val>
                                            </p:tav>
                                          </p:tavLst>
                                        </p:anim>
                                      </p:childTnLst>
                                    </p:cTn>
                                  </p:par>
                                  <p:par>
                                    <p:cTn id="31" presetID="2" presetClass="entr" presetSubtype="4" fill="hold" grpId="0" nodeType="withEffect">
                                      <p:stCondLst>
                                        <p:cond delay="310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250" fill="hold"/>
                                            <p:tgtEl>
                                              <p:spTgt spid="9"/>
                                            </p:tgtEl>
                                            <p:attrNameLst>
                                              <p:attrName>ppt_x</p:attrName>
                                            </p:attrNameLst>
                                          </p:cBhvr>
                                          <p:tavLst>
                                            <p:tav tm="0">
                                              <p:val>
                                                <p:strVal val="#ppt_x"/>
                                              </p:val>
                                            </p:tav>
                                            <p:tav tm="100000">
                                              <p:val>
                                                <p:strVal val="#ppt_x"/>
                                              </p:val>
                                            </p:tav>
                                          </p:tavLst>
                                        </p:anim>
                                        <p:anim calcmode="lin" valueType="num">
                                          <p:cBhvr additive="base">
                                            <p:cTn id="34" dur="125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350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250" fill="hold"/>
                                            <p:tgtEl>
                                              <p:spTgt spid="11"/>
                                            </p:tgtEl>
                                            <p:attrNameLst>
                                              <p:attrName>ppt_x</p:attrName>
                                            </p:attrNameLst>
                                          </p:cBhvr>
                                          <p:tavLst>
                                            <p:tav tm="0">
                                              <p:val>
                                                <p:strVal val="#ppt_x"/>
                                              </p:val>
                                            </p:tav>
                                            <p:tav tm="100000">
                                              <p:val>
                                                <p:strVal val="#ppt_x"/>
                                              </p:val>
                                            </p:tav>
                                          </p:tavLst>
                                        </p:anim>
                                        <p:anim calcmode="lin" valueType="num">
                                          <p:cBhvr additive="base">
                                            <p:cTn id="38" dur="125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stCondLst>
                                        <p:cond delay="380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250" fill="hold"/>
                                            <p:tgtEl>
                                              <p:spTgt spid="13"/>
                                            </p:tgtEl>
                                            <p:attrNameLst>
                                              <p:attrName>ppt_x</p:attrName>
                                            </p:attrNameLst>
                                          </p:cBhvr>
                                          <p:tavLst>
                                            <p:tav tm="0">
                                              <p:val>
                                                <p:strVal val="#ppt_x"/>
                                              </p:val>
                                            </p:tav>
                                            <p:tav tm="100000">
                                              <p:val>
                                                <p:strVal val="#ppt_x"/>
                                              </p:val>
                                            </p:tav>
                                          </p:tavLst>
                                        </p:anim>
                                        <p:anim calcmode="lin" valueType="num">
                                          <p:cBhvr additive="base">
                                            <p:cTn id="42" dur="1250" fill="hold"/>
                                            <p:tgtEl>
                                              <p:spTgt spid="13"/>
                                            </p:tgtEl>
                                            <p:attrNameLst>
                                              <p:attrName>ppt_y</p:attrName>
                                            </p:attrNameLst>
                                          </p:cBhvr>
                                          <p:tavLst>
                                            <p:tav tm="0">
                                              <p:val>
                                                <p:strVal val="0-#ppt_h/2"/>
                                              </p:val>
                                            </p:tav>
                                            <p:tav tm="100000">
                                              <p:val>
                                                <p:strVal val="#ppt_y"/>
                                              </p:val>
                                            </p:tav>
                                          </p:tavLst>
                                        </p:anim>
                                      </p:childTnLst>
                                    </p:cTn>
                                  </p:par>
                                  <p:par>
                                    <p:cTn id="43" presetID="22" presetClass="entr" presetSubtype="8" fill="hold" grpId="0" nodeType="withEffect">
                                      <p:stCondLst>
                                        <p:cond delay="320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360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par>
                                    <p:cTn id="49" presetID="22" presetClass="entr" presetSubtype="8" fill="hold" grpId="0" nodeType="withEffect">
                                      <p:stCondLst>
                                        <p:cond delay="400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par>
                                    <p:cTn id="52" presetID="22" presetClass="entr" presetSubtype="8" fill="hold" grpId="0" nodeType="withEffect">
                                      <p:stCondLst>
                                        <p:cond delay="440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par>
                                    <p:cTn id="55" presetID="22" presetClass="entr" presetSubtype="8" fill="hold" grpId="0" nodeType="withEffect">
                                      <p:stCondLst>
                                        <p:cond delay="480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2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22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3" grpId="0" animBg="1"/>
          <p:bldP spid="5" grpId="0" animBg="1"/>
          <p:bldP spid="7" grpId="0" animBg="1"/>
          <p:bldP spid="8" grpId="0" animBg="1"/>
          <p:bldP spid="9" grpId="0" animBg="1"/>
          <p:bldP spid="10" grpId="0" animBg="1"/>
          <p:bldP spid="11" grpId="0" animBg="1"/>
          <p:bldP spid="12" grpId="0" animBg="1"/>
          <p:bldP spid="13" grpId="0" animBg="1"/>
          <p:bldP spid="14" grpId="0" animBg="1"/>
        </p:bldLst>
      </p:timing>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5_Text + Infografika Slide / kruhová 3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A641685A-316D-4916-ADA6-B76857D812F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1531620" y="3724500"/>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cxnSp>
        <p:nvCxnSpPr>
          <p:cNvPr id="33" name="Straight Connector 12">
            <a:extLst>
              <a:ext uri="{FF2B5EF4-FFF2-40B4-BE49-F238E27FC236}">
                <a16:creationId xmlns:a16="http://schemas.microsoft.com/office/drawing/2014/main" id="{3B37D5C8-257B-4F9B-B0CE-B18993817944}"/>
              </a:ext>
            </a:extLst>
          </p:cNvPr>
          <p:cNvCxnSpPr/>
          <p:nvPr/>
        </p:nvCxnSpPr>
        <p:spPr>
          <a:xfrm>
            <a:off x="1531620" y="3248330"/>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err="1"/>
              <a:t>Infografika</a:t>
            </a:r>
            <a:r>
              <a:rPr lang="en-US" dirty="0"/>
              <a:t> </a:t>
            </a:r>
            <a:br>
              <a:rPr lang="en-US" dirty="0"/>
            </a:br>
            <a:r>
              <a:rPr lang="en-US" dirty="0"/>
              <a:t>/ </a:t>
            </a:r>
            <a:r>
              <a:rPr lang="en-US" dirty="0" err="1"/>
              <a:t>kruhová</a:t>
            </a:r>
            <a:r>
              <a:rPr lang="en-US" dirty="0"/>
              <a:t> 3x</a:t>
            </a:r>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1538402" y="3386426"/>
            <a:ext cx="2650647"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endParaRPr lang="sk-SK" noProof="0" dirty="0"/>
          </a:p>
        </p:txBody>
      </p:sp>
      <p:sp>
        <p:nvSpPr>
          <p:cNvPr id="46" name="Oval 2">
            <a:extLst>
              <a:ext uri="{FF2B5EF4-FFF2-40B4-BE49-F238E27FC236}">
                <a16:creationId xmlns:a16="http://schemas.microsoft.com/office/drawing/2014/main" id="{42976C62-DB46-4FF0-A395-F061F3707B9F}"/>
              </a:ext>
            </a:extLst>
          </p:cNvPr>
          <p:cNvSpPr/>
          <p:nvPr userDrawn="1"/>
        </p:nvSpPr>
        <p:spPr>
          <a:xfrm>
            <a:off x="5725157" y="3387153"/>
            <a:ext cx="2504442" cy="2504442"/>
          </a:xfrm>
          <a:prstGeom prst="ellipse">
            <a:avLst/>
          </a:prstGeom>
          <a:solidFill>
            <a:schemeClr val="bg1"/>
          </a:solidFill>
          <a:ln w="28575">
            <a:solidFill>
              <a:srgbClr val="474747">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a typeface="Open Sans" charset="0"/>
              <a:cs typeface="Open Sans" charset="0"/>
            </a:endParaRPr>
          </a:p>
        </p:txBody>
      </p:sp>
      <p:sp>
        <p:nvSpPr>
          <p:cNvPr id="47" name="Oval 3">
            <a:extLst>
              <a:ext uri="{FF2B5EF4-FFF2-40B4-BE49-F238E27FC236}">
                <a16:creationId xmlns:a16="http://schemas.microsoft.com/office/drawing/2014/main" id="{CF04C7C8-99E9-434B-9F29-F774F91795D7}"/>
              </a:ext>
            </a:extLst>
          </p:cNvPr>
          <p:cNvSpPr/>
          <p:nvPr userDrawn="1"/>
        </p:nvSpPr>
        <p:spPr>
          <a:xfrm>
            <a:off x="8501974" y="3387153"/>
            <a:ext cx="2504442" cy="2504442"/>
          </a:xfrm>
          <a:prstGeom prst="ellipse">
            <a:avLst/>
          </a:prstGeom>
          <a:solidFill>
            <a:schemeClr val="bg1"/>
          </a:solidFill>
          <a:ln w="28575">
            <a:solidFill>
              <a:srgbClr val="474747">
                <a:alpha val="2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a typeface="Open Sans" charset="0"/>
              <a:cs typeface="Open Sans" charset="0"/>
            </a:endParaRPr>
          </a:p>
        </p:txBody>
      </p:sp>
      <p:sp>
        <p:nvSpPr>
          <p:cNvPr id="48" name="Oval 4">
            <a:extLst>
              <a:ext uri="{FF2B5EF4-FFF2-40B4-BE49-F238E27FC236}">
                <a16:creationId xmlns:a16="http://schemas.microsoft.com/office/drawing/2014/main" id="{45CEEF69-0520-41E6-BA8E-3B40F881E389}"/>
              </a:ext>
            </a:extLst>
          </p:cNvPr>
          <p:cNvSpPr/>
          <p:nvPr userDrawn="1"/>
        </p:nvSpPr>
        <p:spPr>
          <a:xfrm>
            <a:off x="7085430" y="1009323"/>
            <a:ext cx="2504442" cy="2504442"/>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latin typeface="+mj-lt"/>
              <a:ea typeface="Open Sans" charset="0"/>
              <a:cs typeface="Open Sans" charset="0"/>
            </a:endParaRPr>
          </a:p>
        </p:txBody>
      </p:sp>
      <p:sp>
        <p:nvSpPr>
          <p:cNvPr id="51" name="Freeform 1297">
            <a:extLst>
              <a:ext uri="{FF2B5EF4-FFF2-40B4-BE49-F238E27FC236}">
                <a16:creationId xmlns:a16="http://schemas.microsoft.com/office/drawing/2014/main" id="{196F4374-F1A0-40B5-A912-D84B8AC91D9C}"/>
              </a:ext>
            </a:extLst>
          </p:cNvPr>
          <p:cNvSpPr>
            <a:spLocks noEditPoints="1"/>
          </p:cNvSpPr>
          <p:nvPr userDrawn="1"/>
        </p:nvSpPr>
        <p:spPr bwMode="auto">
          <a:xfrm>
            <a:off x="9505965" y="3853020"/>
            <a:ext cx="496455" cy="500785"/>
          </a:xfrm>
          <a:custGeom>
            <a:avLst/>
            <a:gdLst>
              <a:gd name="T0" fmla="*/ 125 w 160"/>
              <a:gd name="T1" fmla="*/ 17 h 160"/>
              <a:gd name="T2" fmla="*/ 99 w 160"/>
              <a:gd name="T3" fmla="*/ 54 h 160"/>
              <a:gd name="T4" fmla="*/ 70 w 160"/>
              <a:gd name="T5" fmla="*/ 54 h 160"/>
              <a:gd name="T6" fmla="*/ 49 w 160"/>
              <a:gd name="T7" fmla="*/ 26 h 160"/>
              <a:gd name="T8" fmla="*/ 26 w 160"/>
              <a:gd name="T9" fmla="*/ 26 h 160"/>
              <a:gd name="T10" fmla="*/ 44 w 160"/>
              <a:gd name="T11" fmla="*/ 36 h 160"/>
              <a:gd name="T12" fmla="*/ 61 w 160"/>
              <a:gd name="T13" fmla="*/ 73 h 160"/>
              <a:gd name="T14" fmla="*/ 29 w 160"/>
              <a:gd name="T15" fmla="*/ 124 h 160"/>
              <a:gd name="T16" fmla="*/ 0 w 160"/>
              <a:gd name="T17" fmla="*/ 137 h 160"/>
              <a:gd name="T18" fmla="*/ 35 w 160"/>
              <a:gd name="T19" fmla="*/ 137 h 160"/>
              <a:gd name="T20" fmla="*/ 70 w 160"/>
              <a:gd name="T21" fmla="*/ 91 h 160"/>
              <a:gd name="T22" fmla="*/ 81 w 160"/>
              <a:gd name="T23" fmla="*/ 125 h 160"/>
              <a:gd name="T24" fmla="*/ 84 w 160"/>
              <a:gd name="T25" fmla="*/ 160 h 160"/>
              <a:gd name="T26" fmla="*/ 87 w 160"/>
              <a:gd name="T27" fmla="*/ 125 h 160"/>
              <a:gd name="T28" fmla="*/ 99 w 160"/>
              <a:gd name="T29" fmla="*/ 91 h 160"/>
              <a:gd name="T30" fmla="*/ 119 w 160"/>
              <a:gd name="T31" fmla="*/ 119 h 160"/>
              <a:gd name="T32" fmla="*/ 143 w 160"/>
              <a:gd name="T33" fmla="*/ 119 h 160"/>
              <a:gd name="T34" fmla="*/ 125 w 160"/>
              <a:gd name="T35" fmla="*/ 109 h 160"/>
              <a:gd name="T36" fmla="*/ 108 w 160"/>
              <a:gd name="T37" fmla="*/ 73 h 160"/>
              <a:gd name="T38" fmla="*/ 131 w 160"/>
              <a:gd name="T39" fmla="*/ 30 h 160"/>
              <a:gd name="T40" fmla="*/ 160 w 160"/>
              <a:gd name="T41" fmla="*/ 17 h 160"/>
              <a:gd name="T42" fmla="*/ 32 w 160"/>
              <a:gd name="T43" fmla="*/ 26 h 160"/>
              <a:gd name="T44" fmla="*/ 44 w 160"/>
              <a:gd name="T45" fmla="*/ 26 h 160"/>
              <a:gd name="T46" fmla="*/ 32 w 160"/>
              <a:gd name="T47" fmla="*/ 26 h 160"/>
              <a:gd name="T48" fmla="*/ 6 w 160"/>
              <a:gd name="T49" fmla="*/ 137 h 160"/>
              <a:gd name="T50" fmla="*/ 29 w 160"/>
              <a:gd name="T51" fmla="*/ 137 h 160"/>
              <a:gd name="T52" fmla="*/ 96 w 160"/>
              <a:gd name="T53" fmla="*/ 143 h 160"/>
              <a:gd name="T54" fmla="*/ 73 w 160"/>
              <a:gd name="T55" fmla="*/ 143 h 160"/>
              <a:gd name="T56" fmla="*/ 96 w 160"/>
              <a:gd name="T57" fmla="*/ 143 h 160"/>
              <a:gd name="T58" fmla="*/ 67 w 160"/>
              <a:gd name="T59" fmla="*/ 73 h 160"/>
              <a:gd name="T60" fmla="*/ 102 w 160"/>
              <a:gd name="T61" fmla="*/ 73 h 160"/>
              <a:gd name="T62" fmla="*/ 137 w 160"/>
              <a:gd name="T63" fmla="*/ 119 h 160"/>
              <a:gd name="T64" fmla="*/ 125 w 160"/>
              <a:gd name="T65" fmla="*/ 119 h 160"/>
              <a:gd name="T66" fmla="*/ 137 w 160"/>
              <a:gd name="T67" fmla="*/ 119 h 160"/>
              <a:gd name="T68" fmla="*/ 131 w 160"/>
              <a:gd name="T69" fmla="*/ 17 h 160"/>
              <a:gd name="T70" fmla="*/ 154 w 160"/>
              <a:gd name="T71" fmla="*/ 1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60">
                <a:moveTo>
                  <a:pt x="143" y="0"/>
                </a:moveTo>
                <a:cubicBezTo>
                  <a:pt x="133" y="0"/>
                  <a:pt x="125" y="8"/>
                  <a:pt x="125" y="17"/>
                </a:cubicBezTo>
                <a:cubicBezTo>
                  <a:pt x="125" y="20"/>
                  <a:pt x="126" y="23"/>
                  <a:pt x="127" y="26"/>
                </a:cubicBezTo>
                <a:cubicBezTo>
                  <a:pt x="99" y="54"/>
                  <a:pt x="99" y="54"/>
                  <a:pt x="99" y="54"/>
                </a:cubicBezTo>
                <a:cubicBezTo>
                  <a:pt x="95" y="51"/>
                  <a:pt x="90" y="49"/>
                  <a:pt x="84" y="49"/>
                </a:cubicBezTo>
                <a:cubicBezTo>
                  <a:pt x="79" y="49"/>
                  <a:pt x="74" y="51"/>
                  <a:pt x="70" y="54"/>
                </a:cubicBezTo>
                <a:cubicBezTo>
                  <a:pt x="48" y="32"/>
                  <a:pt x="48" y="32"/>
                  <a:pt x="48" y="32"/>
                </a:cubicBezTo>
                <a:cubicBezTo>
                  <a:pt x="49" y="30"/>
                  <a:pt x="49" y="28"/>
                  <a:pt x="49" y="26"/>
                </a:cubicBezTo>
                <a:cubicBezTo>
                  <a:pt x="49" y="20"/>
                  <a:pt x="44" y="15"/>
                  <a:pt x="38" y="15"/>
                </a:cubicBezTo>
                <a:cubicBezTo>
                  <a:pt x="31" y="15"/>
                  <a:pt x="26" y="20"/>
                  <a:pt x="26" y="26"/>
                </a:cubicBezTo>
                <a:cubicBezTo>
                  <a:pt x="26" y="33"/>
                  <a:pt x="31" y="38"/>
                  <a:pt x="38" y="38"/>
                </a:cubicBezTo>
                <a:cubicBezTo>
                  <a:pt x="40" y="38"/>
                  <a:pt x="42" y="37"/>
                  <a:pt x="44" y="36"/>
                </a:cubicBezTo>
                <a:cubicBezTo>
                  <a:pt x="66" y="58"/>
                  <a:pt x="66" y="58"/>
                  <a:pt x="66" y="58"/>
                </a:cubicBezTo>
                <a:cubicBezTo>
                  <a:pt x="63" y="62"/>
                  <a:pt x="61" y="67"/>
                  <a:pt x="61" y="73"/>
                </a:cubicBezTo>
                <a:cubicBezTo>
                  <a:pt x="61" y="78"/>
                  <a:pt x="63" y="83"/>
                  <a:pt x="66" y="87"/>
                </a:cubicBezTo>
                <a:cubicBezTo>
                  <a:pt x="29" y="124"/>
                  <a:pt x="29" y="124"/>
                  <a:pt x="29" y="124"/>
                </a:cubicBezTo>
                <a:cubicBezTo>
                  <a:pt x="26" y="121"/>
                  <a:pt x="22" y="119"/>
                  <a:pt x="17" y="119"/>
                </a:cubicBezTo>
                <a:cubicBezTo>
                  <a:pt x="8" y="119"/>
                  <a:pt x="0" y="127"/>
                  <a:pt x="0" y="137"/>
                </a:cubicBezTo>
                <a:cubicBezTo>
                  <a:pt x="0" y="146"/>
                  <a:pt x="8" y="154"/>
                  <a:pt x="17" y="154"/>
                </a:cubicBezTo>
                <a:cubicBezTo>
                  <a:pt x="27" y="154"/>
                  <a:pt x="35" y="146"/>
                  <a:pt x="35" y="137"/>
                </a:cubicBezTo>
                <a:cubicBezTo>
                  <a:pt x="35" y="134"/>
                  <a:pt x="34" y="131"/>
                  <a:pt x="33" y="128"/>
                </a:cubicBezTo>
                <a:cubicBezTo>
                  <a:pt x="70" y="91"/>
                  <a:pt x="70" y="91"/>
                  <a:pt x="70" y="91"/>
                </a:cubicBezTo>
                <a:cubicBezTo>
                  <a:pt x="73" y="94"/>
                  <a:pt x="77" y="95"/>
                  <a:pt x="81" y="96"/>
                </a:cubicBezTo>
                <a:cubicBezTo>
                  <a:pt x="81" y="125"/>
                  <a:pt x="81" y="125"/>
                  <a:pt x="81" y="125"/>
                </a:cubicBezTo>
                <a:cubicBezTo>
                  <a:pt x="73" y="127"/>
                  <a:pt x="67" y="134"/>
                  <a:pt x="67" y="143"/>
                </a:cubicBezTo>
                <a:cubicBezTo>
                  <a:pt x="67" y="152"/>
                  <a:pt x="75" y="160"/>
                  <a:pt x="84" y="160"/>
                </a:cubicBezTo>
                <a:cubicBezTo>
                  <a:pt x="94" y="160"/>
                  <a:pt x="102" y="152"/>
                  <a:pt x="102" y="143"/>
                </a:cubicBezTo>
                <a:cubicBezTo>
                  <a:pt x="102" y="134"/>
                  <a:pt x="96" y="127"/>
                  <a:pt x="87" y="125"/>
                </a:cubicBezTo>
                <a:cubicBezTo>
                  <a:pt x="87" y="96"/>
                  <a:pt x="87" y="96"/>
                  <a:pt x="87" y="96"/>
                </a:cubicBezTo>
                <a:cubicBezTo>
                  <a:pt x="92" y="95"/>
                  <a:pt x="95" y="94"/>
                  <a:pt x="99" y="91"/>
                </a:cubicBezTo>
                <a:cubicBezTo>
                  <a:pt x="121" y="113"/>
                  <a:pt x="121" y="113"/>
                  <a:pt x="121" y="113"/>
                </a:cubicBezTo>
                <a:cubicBezTo>
                  <a:pt x="120" y="115"/>
                  <a:pt x="119" y="117"/>
                  <a:pt x="119" y="119"/>
                </a:cubicBezTo>
                <a:cubicBezTo>
                  <a:pt x="119" y="126"/>
                  <a:pt x="124" y="131"/>
                  <a:pt x="131" y="131"/>
                </a:cubicBezTo>
                <a:cubicBezTo>
                  <a:pt x="137" y="131"/>
                  <a:pt x="143" y="126"/>
                  <a:pt x="143" y="119"/>
                </a:cubicBezTo>
                <a:cubicBezTo>
                  <a:pt x="143" y="113"/>
                  <a:pt x="137" y="108"/>
                  <a:pt x="131" y="108"/>
                </a:cubicBezTo>
                <a:cubicBezTo>
                  <a:pt x="129" y="108"/>
                  <a:pt x="127" y="108"/>
                  <a:pt x="125" y="109"/>
                </a:cubicBezTo>
                <a:cubicBezTo>
                  <a:pt x="103" y="87"/>
                  <a:pt x="103" y="87"/>
                  <a:pt x="103" y="87"/>
                </a:cubicBezTo>
                <a:cubicBezTo>
                  <a:pt x="106" y="83"/>
                  <a:pt x="108" y="78"/>
                  <a:pt x="108" y="73"/>
                </a:cubicBezTo>
                <a:cubicBezTo>
                  <a:pt x="108" y="67"/>
                  <a:pt x="106" y="62"/>
                  <a:pt x="103" y="58"/>
                </a:cubicBezTo>
                <a:cubicBezTo>
                  <a:pt x="131" y="30"/>
                  <a:pt x="131" y="30"/>
                  <a:pt x="131" y="30"/>
                </a:cubicBezTo>
                <a:cubicBezTo>
                  <a:pt x="134" y="33"/>
                  <a:pt x="138" y="35"/>
                  <a:pt x="143" y="35"/>
                </a:cubicBezTo>
                <a:cubicBezTo>
                  <a:pt x="152" y="35"/>
                  <a:pt x="160" y="27"/>
                  <a:pt x="160" y="17"/>
                </a:cubicBezTo>
                <a:cubicBezTo>
                  <a:pt x="160" y="8"/>
                  <a:pt x="152" y="0"/>
                  <a:pt x="143" y="0"/>
                </a:cubicBezTo>
                <a:close/>
                <a:moveTo>
                  <a:pt x="32" y="26"/>
                </a:moveTo>
                <a:cubicBezTo>
                  <a:pt x="32" y="23"/>
                  <a:pt x="35" y="20"/>
                  <a:pt x="38" y="20"/>
                </a:cubicBezTo>
                <a:cubicBezTo>
                  <a:pt x="41" y="20"/>
                  <a:pt x="44" y="23"/>
                  <a:pt x="44" y="26"/>
                </a:cubicBezTo>
                <a:cubicBezTo>
                  <a:pt x="44" y="29"/>
                  <a:pt x="41" y="32"/>
                  <a:pt x="38" y="32"/>
                </a:cubicBezTo>
                <a:cubicBezTo>
                  <a:pt x="35" y="32"/>
                  <a:pt x="32" y="29"/>
                  <a:pt x="32" y="26"/>
                </a:cubicBezTo>
                <a:close/>
                <a:moveTo>
                  <a:pt x="17" y="148"/>
                </a:moveTo>
                <a:cubicBezTo>
                  <a:pt x="11" y="148"/>
                  <a:pt x="6" y="143"/>
                  <a:pt x="6" y="137"/>
                </a:cubicBezTo>
                <a:cubicBezTo>
                  <a:pt x="6" y="130"/>
                  <a:pt x="11" y="125"/>
                  <a:pt x="17" y="125"/>
                </a:cubicBezTo>
                <a:cubicBezTo>
                  <a:pt x="24" y="125"/>
                  <a:pt x="29" y="130"/>
                  <a:pt x="29" y="137"/>
                </a:cubicBezTo>
                <a:cubicBezTo>
                  <a:pt x="29" y="143"/>
                  <a:pt x="24" y="148"/>
                  <a:pt x="17" y="148"/>
                </a:cubicBezTo>
                <a:close/>
                <a:moveTo>
                  <a:pt x="96" y="143"/>
                </a:moveTo>
                <a:cubicBezTo>
                  <a:pt x="96" y="149"/>
                  <a:pt x="91" y="154"/>
                  <a:pt x="84" y="154"/>
                </a:cubicBezTo>
                <a:cubicBezTo>
                  <a:pt x="78" y="154"/>
                  <a:pt x="73" y="149"/>
                  <a:pt x="73" y="143"/>
                </a:cubicBezTo>
                <a:cubicBezTo>
                  <a:pt x="73" y="136"/>
                  <a:pt x="78" y="131"/>
                  <a:pt x="84" y="131"/>
                </a:cubicBezTo>
                <a:cubicBezTo>
                  <a:pt x="91" y="131"/>
                  <a:pt x="96" y="136"/>
                  <a:pt x="96" y="143"/>
                </a:cubicBezTo>
                <a:close/>
                <a:moveTo>
                  <a:pt x="84" y="90"/>
                </a:moveTo>
                <a:cubicBezTo>
                  <a:pt x="75" y="90"/>
                  <a:pt x="67" y="82"/>
                  <a:pt x="67" y="73"/>
                </a:cubicBezTo>
                <a:cubicBezTo>
                  <a:pt x="67" y="63"/>
                  <a:pt x="75" y="55"/>
                  <a:pt x="84" y="55"/>
                </a:cubicBezTo>
                <a:cubicBezTo>
                  <a:pt x="94" y="55"/>
                  <a:pt x="102" y="63"/>
                  <a:pt x="102" y="73"/>
                </a:cubicBezTo>
                <a:cubicBezTo>
                  <a:pt x="102" y="82"/>
                  <a:pt x="94" y="90"/>
                  <a:pt x="84" y="90"/>
                </a:cubicBezTo>
                <a:close/>
                <a:moveTo>
                  <a:pt x="137" y="119"/>
                </a:moveTo>
                <a:cubicBezTo>
                  <a:pt x="137" y="122"/>
                  <a:pt x="134" y="125"/>
                  <a:pt x="131" y="125"/>
                </a:cubicBezTo>
                <a:cubicBezTo>
                  <a:pt x="128" y="125"/>
                  <a:pt x="125" y="122"/>
                  <a:pt x="125" y="119"/>
                </a:cubicBezTo>
                <a:cubicBezTo>
                  <a:pt x="125" y="116"/>
                  <a:pt x="128" y="113"/>
                  <a:pt x="131" y="113"/>
                </a:cubicBezTo>
                <a:cubicBezTo>
                  <a:pt x="134" y="113"/>
                  <a:pt x="137" y="116"/>
                  <a:pt x="137" y="119"/>
                </a:cubicBezTo>
                <a:close/>
                <a:moveTo>
                  <a:pt x="143" y="29"/>
                </a:moveTo>
                <a:cubicBezTo>
                  <a:pt x="136" y="29"/>
                  <a:pt x="131" y="24"/>
                  <a:pt x="131" y="17"/>
                </a:cubicBezTo>
                <a:cubicBezTo>
                  <a:pt x="131" y="11"/>
                  <a:pt x="136" y="6"/>
                  <a:pt x="143" y="6"/>
                </a:cubicBezTo>
                <a:cubicBezTo>
                  <a:pt x="149" y="6"/>
                  <a:pt x="154" y="11"/>
                  <a:pt x="154" y="17"/>
                </a:cubicBezTo>
                <a:cubicBezTo>
                  <a:pt x="154" y="24"/>
                  <a:pt x="149" y="29"/>
                  <a:pt x="143" y="29"/>
                </a:cubicBezTo>
                <a:close/>
              </a:path>
            </a:pathLst>
          </a:custGeom>
          <a:solidFill>
            <a:srgbClr val="004C96"/>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2" name="Freeform 1311">
            <a:extLst>
              <a:ext uri="{FF2B5EF4-FFF2-40B4-BE49-F238E27FC236}">
                <a16:creationId xmlns:a16="http://schemas.microsoft.com/office/drawing/2014/main" id="{1EC12A2F-E635-4D86-9241-C84561449001}"/>
              </a:ext>
            </a:extLst>
          </p:cNvPr>
          <p:cNvSpPr>
            <a:spLocks noEditPoints="1"/>
          </p:cNvSpPr>
          <p:nvPr userDrawn="1"/>
        </p:nvSpPr>
        <p:spPr bwMode="auto">
          <a:xfrm>
            <a:off x="6690260" y="3894400"/>
            <a:ext cx="546101" cy="368300"/>
          </a:xfrm>
          <a:custGeom>
            <a:avLst/>
            <a:gdLst>
              <a:gd name="T0" fmla="*/ 160 w 160"/>
              <a:gd name="T1" fmla="*/ 3 h 107"/>
              <a:gd name="T2" fmla="*/ 160 w 160"/>
              <a:gd name="T3" fmla="*/ 2 h 107"/>
              <a:gd name="T4" fmla="*/ 160 w 160"/>
              <a:gd name="T5" fmla="*/ 1 h 107"/>
              <a:gd name="T6" fmla="*/ 160 w 160"/>
              <a:gd name="T7" fmla="*/ 1 h 107"/>
              <a:gd name="T8" fmla="*/ 159 w 160"/>
              <a:gd name="T9" fmla="*/ 1 h 107"/>
              <a:gd name="T10" fmla="*/ 158 w 160"/>
              <a:gd name="T11" fmla="*/ 0 h 107"/>
              <a:gd name="T12" fmla="*/ 157 w 160"/>
              <a:gd name="T13" fmla="*/ 0 h 107"/>
              <a:gd name="T14" fmla="*/ 157 w 160"/>
              <a:gd name="T15" fmla="*/ 0 h 107"/>
              <a:gd name="T16" fmla="*/ 0 w 160"/>
              <a:gd name="T17" fmla="*/ 34 h 107"/>
              <a:gd name="T18" fmla="*/ 46 w 160"/>
              <a:gd name="T19" fmla="*/ 60 h 107"/>
              <a:gd name="T20" fmla="*/ 53 w 160"/>
              <a:gd name="T21" fmla="*/ 104 h 107"/>
              <a:gd name="T22" fmla="*/ 54 w 160"/>
              <a:gd name="T23" fmla="*/ 104 h 107"/>
              <a:gd name="T24" fmla="*/ 54 w 160"/>
              <a:gd name="T25" fmla="*/ 105 h 107"/>
              <a:gd name="T26" fmla="*/ 54 w 160"/>
              <a:gd name="T27" fmla="*/ 106 h 107"/>
              <a:gd name="T28" fmla="*/ 55 w 160"/>
              <a:gd name="T29" fmla="*/ 106 h 107"/>
              <a:gd name="T30" fmla="*/ 55 w 160"/>
              <a:gd name="T31" fmla="*/ 106 h 107"/>
              <a:gd name="T32" fmla="*/ 56 w 160"/>
              <a:gd name="T33" fmla="*/ 107 h 107"/>
              <a:gd name="T34" fmla="*/ 56 w 160"/>
              <a:gd name="T35" fmla="*/ 107 h 107"/>
              <a:gd name="T36" fmla="*/ 56 w 160"/>
              <a:gd name="T37" fmla="*/ 107 h 107"/>
              <a:gd name="T38" fmla="*/ 58 w 160"/>
              <a:gd name="T39" fmla="*/ 106 h 107"/>
              <a:gd name="T40" fmla="*/ 119 w 160"/>
              <a:gd name="T41" fmla="*/ 106 h 107"/>
              <a:gd name="T42" fmla="*/ 121 w 160"/>
              <a:gd name="T43" fmla="*/ 106 h 107"/>
              <a:gd name="T44" fmla="*/ 160 w 160"/>
              <a:gd name="T45" fmla="*/ 4 h 107"/>
              <a:gd name="T46" fmla="*/ 160 w 160"/>
              <a:gd name="T47" fmla="*/ 3 h 107"/>
              <a:gd name="T48" fmla="*/ 129 w 160"/>
              <a:gd name="T49" fmla="*/ 20 h 107"/>
              <a:gd name="T50" fmla="*/ 65 w 160"/>
              <a:gd name="T51" fmla="*/ 67 h 107"/>
              <a:gd name="T52" fmla="*/ 65 w 160"/>
              <a:gd name="T53" fmla="*/ 68 h 107"/>
              <a:gd name="T54" fmla="*/ 64 w 160"/>
              <a:gd name="T55" fmla="*/ 68 h 107"/>
              <a:gd name="T56" fmla="*/ 64 w 160"/>
              <a:gd name="T57" fmla="*/ 68 h 107"/>
              <a:gd name="T58" fmla="*/ 51 w 160"/>
              <a:gd name="T59" fmla="*/ 60 h 107"/>
              <a:gd name="T60" fmla="*/ 61 w 160"/>
              <a:gd name="T61" fmla="*/ 97 h 107"/>
              <a:gd name="T62" fmla="*/ 80 w 160"/>
              <a:gd name="T63" fmla="*/ 81 h 107"/>
              <a:gd name="T64" fmla="*/ 72 w 160"/>
              <a:gd name="T65" fmla="*/ 90 h 107"/>
              <a:gd name="T66" fmla="*/ 139 w 160"/>
              <a:gd name="T67" fmla="*/ 9 h 107"/>
              <a:gd name="T68" fmla="*/ 10 w 160"/>
              <a:gd name="T69" fmla="*/ 36 h 107"/>
              <a:gd name="T70" fmla="*/ 119 w 160"/>
              <a:gd name="T71" fmla="*/ 100 h 107"/>
              <a:gd name="T72" fmla="*/ 71 w 160"/>
              <a:gd name="T73" fmla="*/ 69 h 107"/>
              <a:gd name="T74" fmla="*/ 119 w 160"/>
              <a:gd name="T75" fmla="*/ 10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0" h="107">
                <a:moveTo>
                  <a:pt x="160" y="3"/>
                </a:moveTo>
                <a:cubicBezTo>
                  <a:pt x="160" y="3"/>
                  <a:pt x="160" y="3"/>
                  <a:pt x="160" y="3"/>
                </a:cubicBezTo>
                <a:cubicBezTo>
                  <a:pt x="160" y="3"/>
                  <a:pt x="160" y="3"/>
                  <a:pt x="160" y="2"/>
                </a:cubicBezTo>
                <a:cubicBezTo>
                  <a:pt x="160" y="2"/>
                  <a:pt x="160" y="2"/>
                  <a:pt x="160" y="2"/>
                </a:cubicBezTo>
                <a:cubicBezTo>
                  <a:pt x="160" y="2"/>
                  <a:pt x="160" y="2"/>
                  <a:pt x="160" y="1"/>
                </a:cubicBezTo>
                <a:cubicBezTo>
                  <a:pt x="160" y="1"/>
                  <a:pt x="160" y="1"/>
                  <a:pt x="160" y="1"/>
                </a:cubicBezTo>
                <a:cubicBezTo>
                  <a:pt x="160" y="1"/>
                  <a:pt x="160" y="1"/>
                  <a:pt x="160" y="1"/>
                </a:cubicBezTo>
                <a:cubicBezTo>
                  <a:pt x="160" y="1"/>
                  <a:pt x="160" y="1"/>
                  <a:pt x="160" y="1"/>
                </a:cubicBezTo>
                <a:cubicBezTo>
                  <a:pt x="160" y="1"/>
                  <a:pt x="160" y="1"/>
                  <a:pt x="160" y="1"/>
                </a:cubicBezTo>
                <a:cubicBezTo>
                  <a:pt x="159" y="1"/>
                  <a:pt x="159" y="1"/>
                  <a:pt x="159" y="1"/>
                </a:cubicBezTo>
                <a:cubicBezTo>
                  <a:pt x="159" y="0"/>
                  <a:pt x="159" y="0"/>
                  <a:pt x="159" y="0"/>
                </a:cubicBezTo>
                <a:cubicBezTo>
                  <a:pt x="159" y="0"/>
                  <a:pt x="158" y="0"/>
                  <a:pt x="158" y="0"/>
                </a:cubicBezTo>
                <a:cubicBezTo>
                  <a:pt x="158" y="0"/>
                  <a:pt x="158" y="0"/>
                  <a:pt x="158" y="0"/>
                </a:cubicBezTo>
                <a:cubicBezTo>
                  <a:pt x="158" y="0"/>
                  <a:pt x="157" y="0"/>
                  <a:pt x="157" y="0"/>
                </a:cubicBezTo>
                <a:cubicBezTo>
                  <a:pt x="157" y="0"/>
                  <a:pt x="157" y="0"/>
                  <a:pt x="157" y="0"/>
                </a:cubicBezTo>
                <a:cubicBezTo>
                  <a:pt x="157" y="0"/>
                  <a:pt x="157" y="0"/>
                  <a:pt x="157" y="0"/>
                </a:cubicBezTo>
                <a:cubicBezTo>
                  <a:pt x="2" y="32"/>
                  <a:pt x="2" y="32"/>
                  <a:pt x="2" y="32"/>
                </a:cubicBezTo>
                <a:cubicBezTo>
                  <a:pt x="1" y="32"/>
                  <a:pt x="0" y="33"/>
                  <a:pt x="0" y="34"/>
                </a:cubicBezTo>
                <a:cubicBezTo>
                  <a:pt x="0" y="35"/>
                  <a:pt x="0" y="36"/>
                  <a:pt x="1" y="37"/>
                </a:cubicBezTo>
                <a:cubicBezTo>
                  <a:pt x="46" y="60"/>
                  <a:pt x="46" y="60"/>
                  <a:pt x="46" y="60"/>
                </a:cubicBezTo>
                <a:cubicBezTo>
                  <a:pt x="53" y="103"/>
                  <a:pt x="53" y="103"/>
                  <a:pt x="53" y="103"/>
                </a:cubicBezTo>
                <a:cubicBezTo>
                  <a:pt x="53" y="103"/>
                  <a:pt x="54" y="104"/>
                  <a:pt x="53" y="104"/>
                </a:cubicBezTo>
                <a:cubicBezTo>
                  <a:pt x="53" y="104"/>
                  <a:pt x="53" y="104"/>
                  <a:pt x="53" y="104"/>
                </a:cubicBezTo>
                <a:cubicBezTo>
                  <a:pt x="54" y="104"/>
                  <a:pt x="54" y="104"/>
                  <a:pt x="54" y="104"/>
                </a:cubicBezTo>
                <a:cubicBezTo>
                  <a:pt x="54" y="105"/>
                  <a:pt x="54" y="105"/>
                  <a:pt x="54" y="105"/>
                </a:cubicBezTo>
                <a:cubicBezTo>
                  <a:pt x="54" y="105"/>
                  <a:pt x="54" y="105"/>
                  <a:pt x="54" y="105"/>
                </a:cubicBezTo>
                <a:cubicBezTo>
                  <a:pt x="54" y="105"/>
                  <a:pt x="54" y="105"/>
                  <a:pt x="54" y="105"/>
                </a:cubicBezTo>
                <a:cubicBezTo>
                  <a:pt x="54" y="105"/>
                  <a:pt x="54" y="105"/>
                  <a:pt x="54" y="106"/>
                </a:cubicBezTo>
                <a:cubicBezTo>
                  <a:pt x="54" y="106"/>
                  <a:pt x="54" y="106"/>
                  <a:pt x="54" y="106"/>
                </a:cubicBezTo>
                <a:cubicBezTo>
                  <a:pt x="54" y="106"/>
                  <a:pt x="54" y="106"/>
                  <a:pt x="55" y="106"/>
                </a:cubicBezTo>
                <a:cubicBezTo>
                  <a:pt x="55" y="106"/>
                  <a:pt x="55" y="106"/>
                  <a:pt x="55" y="106"/>
                </a:cubicBezTo>
                <a:cubicBezTo>
                  <a:pt x="55" y="106"/>
                  <a:pt x="55" y="106"/>
                  <a:pt x="55" y="106"/>
                </a:cubicBezTo>
                <a:cubicBezTo>
                  <a:pt x="55" y="106"/>
                  <a:pt x="55" y="106"/>
                  <a:pt x="55" y="106"/>
                </a:cubicBezTo>
                <a:cubicBezTo>
                  <a:pt x="56" y="106"/>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6" y="107"/>
                  <a:pt x="56" y="107"/>
                  <a:pt x="56" y="107"/>
                </a:cubicBezTo>
                <a:cubicBezTo>
                  <a:pt x="57" y="107"/>
                  <a:pt x="58" y="106"/>
                  <a:pt x="58" y="106"/>
                </a:cubicBezTo>
                <a:cubicBezTo>
                  <a:pt x="88" y="86"/>
                  <a:pt x="88" y="86"/>
                  <a:pt x="88" y="86"/>
                </a:cubicBezTo>
                <a:cubicBezTo>
                  <a:pt x="119" y="106"/>
                  <a:pt x="119" y="106"/>
                  <a:pt x="119" y="106"/>
                </a:cubicBezTo>
                <a:cubicBezTo>
                  <a:pt x="119" y="106"/>
                  <a:pt x="120" y="107"/>
                  <a:pt x="120" y="107"/>
                </a:cubicBezTo>
                <a:cubicBezTo>
                  <a:pt x="120" y="107"/>
                  <a:pt x="121" y="106"/>
                  <a:pt x="121" y="106"/>
                </a:cubicBezTo>
                <a:cubicBezTo>
                  <a:pt x="122" y="106"/>
                  <a:pt x="122" y="106"/>
                  <a:pt x="123" y="105"/>
                </a:cubicBezTo>
                <a:cubicBezTo>
                  <a:pt x="160" y="4"/>
                  <a:pt x="160" y="4"/>
                  <a:pt x="160" y="4"/>
                </a:cubicBezTo>
                <a:cubicBezTo>
                  <a:pt x="160" y="3"/>
                  <a:pt x="160" y="3"/>
                  <a:pt x="160" y="3"/>
                </a:cubicBezTo>
                <a:cubicBezTo>
                  <a:pt x="160" y="3"/>
                  <a:pt x="160" y="3"/>
                  <a:pt x="160" y="3"/>
                </a:cubicBezTo>
                <a:cubicBezTo>
                  <a:pt x="160" y="3"/>
                  <a:pt x="160" y="3"/>
                  <a:pt x="160" y="3"/>
                </a:cubicBezTo>
                <a:close/>
                <a:moveTo>
                  <a:pt x="129" y="20"/>
                </a:moveTo>
                <a:cubicBezTo>
                  <a:pt x="65" y="67"/>
                  <a:pt x="65" y="67"/>
                  <a:pt x="65" y="67"/>
                </a:cubicBezTo>
                <a:cubicBezTo>
                  <a:pt x="65" y="67"/>
                  <a:pt x="65" y="67"/>
                  <a:pt x="65" y="67"/>
                </a:cubicBezTo>
                <a:cubicBezTo>
                  <a:pt x="65" y="67"/>
                  <a:pt x="65" y="67"/>
                  <a:pt x="65" y="67"/>
                </a:cubicBezTo>
                <a:cubicBezTo>
                  <a:pt x="65" y="68"/>
                  <a:pt x="65" y="68"/>
                  <a:pt x="65" y="68"/>
                </a:cubicBezTo>
                <a:cubicBezTo>
                  <a:pt x="65" y="68"/>
                  <a:pt x="65" y="68"/>
                  <a:pt x="65" y="68"/>
                </a:cubicBezTo>
                <a:cubicBezTo>
                  <a:pt x="64" y="68"/>
                  <a:pt x="64" y="68"/>
                  <a:pt x="64" y="68"/>
                </a:cubicBezTo>
                <a:cubicBezTo>
                  <a:pt x="64" y="68"/>
                  <a:pt x="64" y="68"/>
                  <a:pt x="64" y="68"/>
                </a:cubicBezTo>
                <a:cubicBezTo>
                  <a:pt x="64" y="68"/>
                  <a:pt x="64" y="68"/>
                  <a:pt x="64" y="68"/>
                </a:cubicBezTo>
                <a:cubicBezTo>
                  <a:pt x="57" y="92"/>
                  <a:pt x="57" y="92"/>
                  <a:pt x="57" y="92"/>
                </a:cubicBezTo>
                <a:cubicBezTo>
                  <a:pt x="51" y="60"/>
                  <a:pt x="51" y="60"/>
                  <a:pt x="51" y="60"/>
                </a:cubicBezTo>
                <a:lnTo>
                  <a:pt x="129" y="20"/>
                </a:lnTo>
                <a:close/>
                <a:moveTo>
                  <a:pt x="61" y="97"/>
                </a:moveTo>
                <a:cubicBezTo>
                  <a:pt x="68" y="73"/>
                  <a:pt x="68" y="73"/>
                  <a:pt x="68" y="73"/>
                </a:cubicBezTo>
                <a:cubicBezTo>
                  <a:pt x="80" y="81"/>
                  <a:pt x="80" y="81"/>
                  <a:pt x="80" y="81"/>
                </a:cubicBezTo>
                <a:cubicBezTo>
                  <a:pt x="83" y="83"/>
                  <a:pt x="83" y="83"/>
                  <a:pt x="83" y="83"/>
                </a:cubicBezTo>
                <a:cubicBezTo>
                  <a:pt x="72" y="90"/>
                  <a:pt x="72" y="90"/>
                  <a:pt x="72" y="90"/>
                </a:cubicBezTo>
                <a:lnTo>
                  <a:pt x="61" y="97"/>
                </a:lnTo>
                <a:close/>
                <a:moveTo>
                  <a:pt x="139" y="9"/>
                </a:moveTo>
                <a:cubicBezTo>
                  <a:pt x="48" y="56"/>
                  <a:pt x="48" y="56"/>
                  <a:pt x="48" y="56"/>
                </a:cubicBezTo>
                <a:cubicBezTo>
                  <a:pt x="10" y="36"/>
                  <a:pt x="10" y="36"/>
                  <a:pt x="10" y="36"/>
                </a:cubicBezTo>
                <a:lnTo>
                  <a:pt x="139" y="9"/>
                </a:lnTo>
                <a:close/>
                <a:moveTo>
                  <a:pt x="119" y="100"/>
                </a:moveTo>
                <a:cubicBezTo>
                  <a:pt x="78" y="73"/>
                  <a:pt x="78" y="73"/>
                  <a:pt x="78" y="73"/>
                </a:cubicBezTo>
                <a:cubicBezTo>
                  <a:pt x="71" y="69"/>
                  <a:pt x="71" y="69"/>
                  <a:pt x="71" y="69"/>
                </a:cubicBezTo>
                <a:cubicBezTo>
                  <a:pt x="152" y="10"/>
                  <a:pt x="152" y="10"/>
                  <a:pt x="152" y="10"/>
                </a:cubicBezTo>
                <a:lnTo>
                  <a:pt x="119" y="100"/>
                </a:lnTo>
                <a:close/>
              </a:path>
            </a:pathLst>
          </a:custGeom>
          <a:solidFill>
            <a:srgbClr val="004C96"/>
          </a:solidFill>
          <a:ln>
            <a:noFill/>
          </a:ln>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53" name="Freeform 60">
            <a:extLst>
              <a:ext uri="{FF2B5EF4-FFF2-40B4-BE49-F238E27FC236}">
                <a16:creationId xmlns:a16="http://schemas.microsoft.com/office/drawing/2014/main" id="{E54F6739-8ADE-4053-933E-A798A183351A}"/>
              </a:ext>
            </a:extLst>
          </p:cNvPr>
          <p:cNvSpPr>
            <a:spLocks noEditPoints="1"/>
          </p:cNvSpPr>
          <p:nvPr userDrawn="1"/>
        </p:nvSpPr>
        <p:spPr bwMode="auto">
          <a:xfrm>
            <a:off x="8073939" y="1445413"/>
            <a:ext cx="546966" cy="506557"/>
          </a:xfrm>
          <a:custGeom>
            <a:avLst/>
            <a:gdLst>
              <a:gd name="T0" fmla="*/ 122 w 160"/>
              <a:gd name="T1" fmla="*/ 106 h 147"/>
              <a:gd name="T2" fmla="*/ 138 w 160"/>
              <a:gd name="T3" fmla="*/ 104 h 147"/>
              <a:gd name="T4" fmla="*/ 155 w 160"/>
              <a:gd name="T5" fmla="*/ 97 h 147"/>
              <a:gd name="T6" fmla="*/ 137 w 160"/>
              <a:gd name="T7" fmla="*/ 46 h 147"/>
              <a:gd name="T8" fmla="*/ 92 w 160"/>
              <a:gd name="T9" fmla="*/ 16 h 147"/>
              <a:gd name="T10" fmla="*/ 61 w 160"/>
              <a:gd name="T11" fmla="*/ 0 h 147"/>
              <a:gd name="T12" fmla="*/ 29 w 160"/>
              <a:gd name="T13" fmla="*/ 27 h 147"/>
              <a:gd name="T14" fmla="*/ 27 w 160"/>
              <a:gd name="T15" fmla="*/ 48 h 147"/>
              <a:gd name="T16" fmla="*/ 31 w 160"/>
              <a:gd name="T17" fmla="*/ 67 h 147"/>
              <a:gd name="T18" fmla="*/ 40 w 160"/>
              <a:gd name="T19" fmla="*/ 95 h 147"/>
              <a:gd name="T20" fmla="*/ 13 w 160"/>
              <a:gd name="T21" fmla="*/ 114 h 147"/>
              <a:gd name="T22" fmla="*/ 0 w 160"/>
              <a:gd name="T23" fmla="*/ 147 h 147"/>
              <a:gd name="T24" fmla="*/ 123 w 160"/>
              <a:gd name="T25" fmla="*/ 147 h 147"/>
              <a:gd name="T26" fmla="*/ 160 w 160"/>
              <a:gd name="T27" fmla="*/ 137 h 147"/>
              <a:gd name="T28" fmla="*/ 117 w 160"/>
              <a:gd name="T29" fmla="*/ 141 h 147"/>
              <a:gd name="T30" fmla="*/ 5 w 160"/>
              <a:gd name="T31" fmla="*/ 135 h 147"/>
              <a:gd name="T32" fmla="*/ 39 w 160"/>
              <a:gd name="T33" fmla="*/ 106 h 147"/>
              <a:gd name="T34" fmla="*/ 45 w 160"/>
              <a:gd name="T35" fmla="*/ 84 h 147"/>
              <a:gd name="T36" fmla="*/ 36 w 160"/>
              <a:gd name="T37" fmla="*/ 65 h 147"/>
              <a:gd name="T38" fmla="*/ 34 w 160"/>
              <a:gd name="T39" fmla="*/ 63 h 147"/>
              <a:gd name="T40" fmla="*/ 32 w 160"/>
              <a:gd name="T41" fmla="*/ 48 h 147"/>
              <a:gd name="T42" fmla="*/ 35 w 160"/>
              <a:gd name="T43" fmla="*/ 43 h 147"/>
              <a:gd name="T44" fmla="*/ 35 w 160"/>
              <a:gd name="T45" fmla="*/ 26 h 147"/>
              <a:gd name="T46" fmla="*/ 61 w 160"/>
              <a:gd name="T47" fmla="*/ 5 h 147"/>
              <a:gd name="T48" fmla="*/ 88 w 160"/>
              <a:gd name="T49" fmla="*/ 21 h 147"/>
              <a:gd name="T50" fmla="*/ 88 w 160"/>
              <a:gd name="T51" fmla="*/ 22 h 147"/>
              <a:gd name="T52" fmla="*/ 88 w 160"/>
              <a:gd name="T53" fmla="*/ 23 h 147"/>
              <a:gd name="T54" fmla="*/ 88 w 160"/>
              <a:gd name="T55" fmla="*/ 24 h 147"/>
              <a:gd name="T56" fmla="*/ 88 w 160"/>
              <a:gd name="T57" fmla="*/ 25 h 147"/>
              <a:gd name="T58" fmla="*/ 88 w 160"/>
              <a:gd name="T59" fmla="*/ 25 h 147"/>
              <a:gd name="T60" fmla="*/ 88 w 160"/>
              <a:gd name="T61" fmla="*/ 43 h 147"/>
              <a:gd name="T62" fmla="*/ 91 w 160"/>
              <a:gd name="T63" fmla="*/ 48 h 147"/>
              <a:gd name="T64" fmla="*/ 87 w 160"/>
              <a:gd name="T65" fmla="*/ 64 h 147"/>
              <a:gd name="T66" fmla="*/ 85 w 160"/>
              <a:gd name="T67" fmla="*/ 65 h 147"/>
              <a:gd name="T68" fmla="*/ 75 w 160"/>
              <a:gd name="T69" fmla="*/ 84 h 147"/>
              <a:gd name="T70" fmla="*/ 75 w 160"/>
              <a:gd name="T71" fmla="*/ 95 h 147"/>
              <a:gd name="T72" fmla="*/ 75 w 160"/>
              <a:gd name="T73" fmla="*/ 98 h 147"/>
              <a:gd name="T74" fmla="*/ 75 w 160"/>
              <a:gd name="T75" fmla="*/ 100 h 147"/>
              <a:gd name="T76" fmla="*/ 76 w 160"/>
              <a:gd name="T77" fmla="*/ 101 h 147"/>
              <a:gd name="T78" fmla="*/ 78 w 160"/>
              <a:gd name="T79" fmla="*/ 104 h 147"/>
              <a:gd name="T80" fmla="*/ 82 w 160"/>
              <a:gd name="T81" fmla="*/ 106 h 147"/>
              <a:gd name="T82" fmla="*/ 117 w 160"/>
              <a:gd name="T83" fmla="*/ 136 h 147"/>
              <a:gd name="T84" fmla="*/ 155 w 160"/>
              <a:gd name="T85" fmla="*/ 141 h 147"/>
              <a:gd name="T86" fmla="*/ 123 w 160"/>
              <a:gd name="T87" fmla="*/ 136 h 147"/>
              <a:gd name="T88" fmla="*/ 91 w 160"/>
              <a:gd name="T89" fmla="*/ 105 h 147"/>
              <a:gd name="T90" fmla="*/ 87 w 160"/>
              <a:gd name="T91" fmla="*/ 99 h 147"/>
              <a:gd name="T92" fmla="*/ 81 w 160"/>
              <a:gd name="T93" fmla="*/ 98 h 147"/>
              <a:gd name="T94" fmla="*/ 80 w 160"/>
              <a:gd name="T95" fmla="*/ 95 h 147"/>
              <a:gd name="T96" fmla="*/ 82 w 160"/>
              <a:gd name="T97" fmla="*/ 84 h 147"/>
              <a:gd name="T98" fmla="*/ 96 w 160"/>
              <a:gd name="T99" fmla="*/ 59 h 147"/>
              <a:gd name="T100" fmla="*/ 93 w 160"/>
              <a:gd name="T101" fmla="*/ 41 h 147"/>
              <a:gd name="T102" fmla="*/ 93 w 160"/>
              <a:gd name="T103" fmla="*/ 21 h 147"/>
              <a:gd name="T104" fmla="*/ 132 w 160"/>
              <a:gd name="T105" fmla="*/ 46 h 147"/>
              <a:gd name="T106" fmla="*/ 150 w 160"/>
              <a:gd name="T107" fmla="*/ 96 h 147"/>
              <a:gd name="T108" fmla="*/ 138 w 160"/>
              <a:gd name="T109" fmla="*/ 99 h 147"/>
              <a:gd name="T110" fmla="*/ 115 w 160"/>
              <a:gd name="T111" fmla="*/ 101 h 147"/>
              <a:gd name="T112" fmla="*/ 120 w 160"/>
              <a:gd name="T113" fmla="*/ 111 h 147"/>
              <a:gd name="T114" fmla="*/ 155 w 160"/>
              <a:gd name="T115" fmla="*/ 1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 h="147">
                <a:moveTo>
                  <a:pt x="148" y="117"/>
                </a:moveTo>
                <a:cubicBezTo>
                  <a:pt x="122" y="106"/>
                  <a:pt x="122" y="106"/>
                  <a:pt x="122" y="106"/>
                </a:cubicBezTo>
                <a:cubicBezTo>
                  <a:pt x="121" y="106"/>
                  <a:pt x="121" y="105"/>
                  <a:pt x="120" y="104"/>
                </a:cubicBezTo>
                <a:cubicBezTo>
                  <a:pt x="138" y="104"/>
                  <a:pt x="138" y="104"/>
                  <a:pt x="138" y="104"/>
                </a:cubicBezTo>
                <a:cubicBezTo>
                  <a:pt x="138" y="104"/>
                  <a:pt x="145" y="105"/>
                  <a:pt x="151" y="102"/>
                </a:cubicBezTo>
                <a:cubicBezTo>
                  <a:pt x="153" y="101"/>
                  <a:pt x="155" y="100"/>
                  <a:pt x="155" y="97"/>
                </a:cubicBezTo>
                <a:cubicBezTo>
                  <a:pt x="156" y="95"/>
                  <a:pt x="155" y="92"/>
                  <a:pt x="154" y="91"/>
                </a:cubicBezTo>
                <a:cubicBezTo>
                  <a:pt x="149" y="83"/>
                  <a:pt x="137" y="65"/>
                  <a:pt x="137" y="46"/>
                </a:cubicBezTo>
                <a:cubicBezTo>
                  <a:pt x="137" y="46"/>
                  <a:pt x="136" y="14"/>
                  <a:pt x="105" y="14"/>
                </a:cubicBezTo>
                <a:cubicBezTo>
                  <a:pt x="100" y="14"/>
                  <a:pt x="96" y="15"/>
                  <a:pt x="92" y="16"/>
                </a:cubicBezTo>
                <a:cubicBezTo>
                  <a:pt x="91" y="14"/>
                  <a:pt x="90" y="12"/>
                  <a:pt x="88" y="9"/>
                </a:cubicBezTo>
                <a:cubicBezTo>
                  <a:pt x="82" y="3"/>
                  <a:pt x="73" y="0"/>
                  <a:pt x="61" y="0"/>
                </a:cubicBezTo>
                <a:cubicBezTo>
                  <a:pt x="49" y="0"/>
                  <a:pt x="40" y="3"/>
                  <a:pt x="35" y="9"/>
                </a:cubicBezTo>
                <a:cubicBezTo>
                  <a:pt x="29" y="17"/>
                  <a:pt x="29" y="25"/>
                  <a:pt x="29" y="27"/>
                </a:cubicBezTo>
                <a:cubicBezTo>
                  <a:pt x="29" y="41"/>
                  <a:pt x="29" y="41"/>
                  <a:pt x="29" y="41"/>
                </a:cubicBezTo>
                <a:cubicBezTo>
                  <a:pt x="28" y="43"/>
                  <a:pt x="27" y="45"/>
                  <a:pt x="27" y="48"/>
                </a:cubicBezTo>
                <a:cubicBezTo>
                  <a:pt x="27" y="59"/>
                  <a:pt x="27" y="59"/>
                  <a:pt x="27" y="59"/>
                </a:cubicBezTo>
                <a:cubicBezTo>
                  <a:pt x="27" y="62"/>
                  <a:pt x="28" y="65"/>
                  <a:pt x="31" y="67"/>
                </a:cubicBezTo>
                <a:cubicBezTo>
                  <a:pt x="33" y="77"/>
                  <a:pt x="38" y="84"/>
                  <a:pt x="40" y="86"/>
                </a:cubicBezTo>
                <a:cubicBezTo>
                  <a:pt x="40" y="95"/>
                  <a:pt x="40" y="95"/>
                  <a:pt x="40" y="95"/>
                </a:cubicBezTo>
                <a:cubicBezTo>
                  <a:pt x="40" y="98"/>
                  <a:pt x="39" y="100"/>
                  <a:pt x="36" y="101"/>
                </a:cubicBezTo>
                <a:cubicBezTo>
                  <a:pt x="13" y="114"/>
                  <a:pt x="13" y="114"/>
                  <a:pt x="13" y="114"/>
                </a:cubicBezTo>
                <a:cubicBezTo>
                  <a:pt x="5" y="118"/>
                  <a:pt x="0" y="127"/>
                  <a:pt x="0" y="135"/>
                </a:cubicBezTo>
                <a:cubicBezTo>
                  <a:pt x="0" y="147"/>
                  <a:pt x="0" y="147"/>
                  <a:pt x="0" y="147"/>
                </a:cubicBezTo>
                <a:cubicBezTo>
                  <a:pt x="117" y="147"/>
                  <a:pt x="117" y="147"/>
                  <a:pt x="117" y="147"/>
                </a:cubicBezTo>
                <a:cubicBezTo>
                  <a:pt x="123" y="147"/>
                  <a:pt x="123" y="147"/>
                  <a:pt x="123" y="147"/>
                </a:cubicBezTo>
                <a:cubicBezTo>
                  <a:pt x="160" y="147"/>
                  <a:pt x="160" y="147"/>
                  <a:pt x="160" y="147"/>
                </a:cubicBezTo>
                <a:cubicBezTo>
                  <a:pt x="160" y="137"/>
                  <a:pt x="160" y="137"/>
                  <a:pt x="160" y="137"/>
                </a:cubicBezTo>
                <a:cubicBezTo>
                  <a:pt x="160" y="129"/>
                  <a:pt x="155" y="121"/>
                  <a:pt x="148" y="117"/>
                </a:cubicBezTo>
                <a:close/>
                <a:moveTo>
                  <a:pt x="117" y="141"/>
                </a:moveTo>
                <a:cubicBezTo>
                  <a:pt x="5" y="141"/>
                  <a:pt x="5" y="141"/>
                  <a:pt x="5" y="141"/>
                </a:cubicBezTo>
                <a:cubicBezTo>
                  <a:pt x="5" y="135"/>
                  <a:pt x="5" y="135"/>
                  <a:pt x="5" y="135"/>
                </a:cubicBezTo>
                <a:cubicBezTo>
                  <a:pt x="5" y="129"/>
                  <a:pt x="9" y="122"/>
                  <a:pt x="15" y="119"/>
                </a:cubicBezTo>
                <a:cubicBezTo>
                  <a:pt x="39" y="106"/>
                  <a:pt x="39" y="106"/>
                  <a:pt x="39" y="106"/>
                </a:cubicBezTo>
                <a:cubicBezTo>
                  <a:pt x="43" y="104"/>
                  <a:pt x="45" y="100"/>
                  <a:pt x="45" y="95"/>
                </a:cubicBezTo>
                <a:cubicBezTo>
                  <a:pt x="45" y="84"/>
                  <a:pt x="45" y="84"/>
                  <a:pt x="45" y="84"/>
                </a:cubicBezTo>
                <a:cubicBezTo>
                  <a:pt x="45" y="84"/>
                  <a:pt x="45" y="84"/>
                  <a:pt x="45" y="84"/>
                </a:cubicBezTo>
                <a:cubicBezTo>
                  <a:pt x="45" y="84"/>
                  <a:pt x="38" y="76"/>
                  <a:pt x="36" y="65"/>
                </a:cubicBezTo>
                <a:cubicBezTo>
                  <a:pt x="35" y="64"/>
                  <a:pt x="35" y="64"/>
                  <a:pt x="35" y="64"/>
                </a:cubicBezTo>
                <a:cubicBezTo>
                  <a:pt x="34" y="63"/>
                  <a:pt x="34" y="63"/>
                  <a:pt x="34" y="63"/>
                </a:cubicBezTo>
                <a:cubicBezTo>
                  <a:pt x="33" y="62"/>
                  <a:pt x="32" y="60"/>
                  <a:pt x="32" y="59"/>
                </a:cubicBezTo>
                <a:cubicBezTo>
                  <a:pt x="32" y="48"/>
                  <a:pt x="32" y="48"/>
                  <a:pt x="32" y="48"/>
                </a:cubicBezTo>
                <a:cubicBezTo>
                  <a:pt x="32" y="47"/>
                  <a:pt x="33" y="45"/>
                  <a:pt x="34" y="44"/>
                </a:cubicBezTo>
                <a:cubicBezTo>
                  <a:pt x="35" y="43"/>
                  <a:pt x="35" y="43"/>
                  <a:pt x="35" y="43"/>
                </a:cubicBezTo>
                <a:cubicBezTo>
                  <a:pt x="35" y="27"/>
                  <a:pt x="35" y="27"/>
                  <a:pt x="35" y="27"/>
                </a:cubicBezTo>
                <a:cubicBezTo>
                  <a:pt x="35" y="26"/>
                  <a:pt x="35" y="26"/>
                  <a:pt x="35" y="26"/>
                </a:cubicBezTo>
                <a:cubicBezTo>
                  <a:pt x="35" y="26"/>
                  <a:pt x="34" y="19"/>
                  <a:pt x="39" y="13"/>
                </a:cubicBezTo>
                <a:cubicBezTo>
                  <a:pt x="43" y="8"/>
                  <a:pt x="51" y="5"/>
                  <a:pt x="61" y="5"/>
                </a:cubicBezTo>
                <a:cubicBezTo>
                  <a:pt x="72" y="5"/>
                  <a:pt x="79" y="8"/>
                  <a:pt x="84" y="13"/>
                </a:cubicBezTo>
                <a:cubicBezTo>
                  <a:pt x="86" y="15"/>
                  <a:pt x="87" y="18"/>
                  <a:pt x="88" y="21"/>
                </a:cubicBezTo>
                <a:cubicBezTo>
                  <a:pt x="88" y="21"/>
                  <a:pt x="88" y="21"/>
                  <a:pt x="88" y="21"/>
                </a:cubicBezTo>
                <a:cubicBezTo>
                  <a:pt x="88" y="21"/>
                  <a:pt x="88" y="21"/>
                  <a:pt x="88" y="22"/>
                </a:cubicBezTo>
                <a:cubicBezTo>
                  <a:pt x="88" y="22"/>
                  <a:pt x="88" y="22"/>
                  <a:pt x="88" y="22"/>
                </a:cubicBezTo>
                <a:cubicBezTo>
                  <a:pt x="88" y="22"/>
                  <a:pt x="88" y="23"/>
                  <a:pt x="88" y="23"/>
                </a:cubicBezTo>
                <a:cubicBezTo>
                  <a:pt x="88" y="23"/>
                  <a:pt x="88" y="23"/>
                  <a:pt x="88" y="24"/>
                </a:cubicBezTo>
                <a:cubicBezTo>
                  <a:pt x="88" y="24"/>
                  <a:pt x="88" y="24"/>
                  <a:pt x="88" y="24"/>
                </a:cubicBezTo>
                <a:cubicBezTo>
                  <a:pt x="88" y="24"/>
                  <a:pt x="88" y="24"/>
                  <a:pt x="88" y="24"/>
                </a:cubicBezTo>
                <a:cubicBezTo>
                  <a:pt x="88" y="25"/>
                  <a:pt x="88" y="25"/>
                  <a:pt x="88" y="25"/>
                </a:cubicBezTo>
                <a:cubicBezTo>
                  <a:pt x="88" y="25"/>
                  <a:pt x="88" y="25"/>
                  <a:pt x="88" y="25"/>
                </a:cubicBezTo>
                <a:cubicBezTo>
                  <a:pt x="88" y="25"/>
                  <a:pt x="88" y="25"/>
                  <a:pt x="88" y="25"/>
                </a:cubicBezTo>
                <a:cubicBezTo>
                  <a:pt x="88" y="26"/>
                  <a:pt x="88" y="26"/>
                  <a:pt x="88" y="26"/>
                </a:cubicBezTo>
                <a:cubicBezTo>
                  <a:pt x="88" y="43"/>
                  <a:pt x="88" y="43"/>
                  <a:pt x="88" y="43"/>
                </a:cubicBezTo>
                <a:cubicBezTo>
                  <a:pt x="89" y="44"/>
                  <a:pt x="89" y="44"/>
                  <a:pt x="89" y="44"/>
                </a:cubicBezTo>
                <a:cubicBezTo>
                  <a:pt x="90" y="45"/>
                  <a:pt x="91" y="47"/>
                  <a:pt x="91" y="48"/>
                </a:cubicBezTo>
                <a:cubicBezTo>
                  <a:pt x="91" y="59"/>
                  <a:pt x="91" y="59"/>
                  <a:pt x="91" y="59"/>
                </a:cubicBezTo>
                <a:cubicBezTo>
                  <a:pt x="91" y="61"/>
                  <a:pt x="89" y="63"/>
                  <a:pt x="87" y="64"/>
                </a:cubicBezTo>
                <a:cubicBezTo>
                  <a:pt x="86" y="64"/>
                  <a:pt x="86" y="64"/>
                  <a:pt x="86" y="64"/>
                </a:cubicBezTo>
                <a:cubicBezTo>
                  <a:pt x="85" y="65"/>
                  <a:pt x="85" y="65"/>
                  <a:pt x="85" y="65"/>
                </a:cubicBezTo>
                <a:cubicBezTo>
                  <a:pt x="83" y="71"/>
                  <a:pt x="81" y="76"/>
                  <a:pt x="78" y="81"/>
                </a:cubicBezTo>
                <a:cubicBezTo>
                  <a:pt x="77" y="82"/>
                  <a:pt x="76" y="83"/>
                  <a:pt x="75" y="84"/>
                </a:cubicBezTo>
                <a:cubicBezTo>
                  <a:pt x="75" y="84"/>
                  <a:pt x="75" y="84"/>
                  <a:pt x="75" y="84"/>
                </a:cubicBezTo>
                <a:cubicBezTo>
                  <a:pt x="75" y="95"/>
                  <a:pt x="75" y="95"/>
                  <a:pt x="75" y="95"/>
                </a:cubicBezTo>
                <a:cubicBezTo>
                  <a:pt x="75" y="96"/>
                  <a:pt x="75" y="97"/>
                  <a:pt x="75" y="97"/>
                </a:cubicBezTo>
                <a:cubicBezTo>
                  <a:pt x="75" y="97"/>
                  <a:pt x="75" y="98"/>
                  <a:pt x="75" y="98"/>
                </a:cubicBezTo>
                <a:cubicBezTo>
                  <a:pt x="75" y="98"/>
                  <a:pt x="75" y="99"/>
                  <a:pt x="75" y="99"/>
                </a:cubicBezTo>
                <a:cubicBezTo>
                  <a:pt x="75" y="99"/>
                  <a:pt x="75" y="100"/>
                  <a:pt x="75" y="100"/>
                </a:cubicBezTo>
                <a:cubicBezTo>
                  <a:pt x="76" y="100"/>
                  <a:pt x="76" y="101"/>
                  <a:pt x="76" y="101"/>
                </a:cubicBezTo>
                <a:cubicBezTo>
                  <a:pt x="76" y="101"/>
                  <a:pt x="76" y="101"/>
                  <a:pt x="76" y="101"/>
                </a:cubicBezTo>
                <a:cubicBezTo>
                  <a:pt x="77" y="102"/>
                  <a:pt x="77" y="103"/>
                  <a:pt x="78" y="103"/>
                </a:cubicBezTo>
                <a:cubicBezTo>
                  <a:pt x="78" y="104"/>
                  <a:pt x="78" y="104"/>
                  <a:pt x="78" y="104"/>
                </a:cubicBezTo>
                <a:cubicBezTo>
                  <a:pt x="78" y="104"/>
                  <a:pt x="78" y="104"/>
                  <a:pt x="78" y="104"/>
                </a:cubicBezTo>
                <a:cubicBezTo>
                  <a:pt x="79" y="105"/>
                  <a:pt x="80" y="106"/>
                  <a:pt x="82" y="106"/>
                </a:cubicBezTo>
                <a:cubicBezTo>
                  <a:pt x="107" y="119"/>
                  <a:pt x="107" y="119"/>
                  <a:pt x="107" y="119"/>
                </a:cubicBezTo>
                <a:cubicBezTo>
                  <a:pt x="113" y="122"/>
                  <a:pt x="117" y="129"/>
                  <a:pt x="117" y="136"/>
                </a:cubicBezTo>
                <a:lnTo>
                  <a:pt x="117" y="141"/>
                </a:lnTo>
                <a:close/>
                <a:moveTo>
                  <a:pt x="155" y="141"/>
                </a:moveTo>
                <a:cubicBezTo>
                  <a:pt x="123" y="141"/>
                  <a:pt x="123" y="141"/>
                  <a:pt x="123" y="141"/>
                </a:cubicBezTo>
                <a:cubicBezTo>
                  <a:pt x="123" y="136"/>
                  <a:pt x="123" y="136"/>
                  <a:pt x="123" y="136"/>
                </a:cubicBezTo>
                <a:cubicBezTo>
                  <a:pt x="123" y="127"/>
                  <a:pt x="118" y="118"/>
                  <a:pt x="109" y="114"/>
                </a:cubicBezTo>
                <a:cubicBezTo>
                  <a:pt x="91" y="105"/>
                  <a:pt x="91" y="105"/>
                  <a:pt x="91" y="105"/>
                </a:cubicBezTo>
                <a:cubicBezTo>
                  <a:pt x="92" y="104"/>
                  <a:pt x="92" y="103"/>
                  <a:pt x="91" y="102"/>
                </a:cubicBezTo>
                <a:cubicBezTo>
                  <a:pt x="91" y="100"/>
                  <a:pt x="89" y="99"/>
                  <a:pt x="87" y="99"/>
                </a:cubicBezTo>
                <a:cubicBezTo>
                  <a:pt x="81" y="99"/>
                  <a:pt x="81" y="99"/>
                  <a:pt x="81" y="99"/>
                </a:cubicBezTo>
                <a:cubicBezTo>
                  <a:pt x="81" y="99"/>
                  <a:pt x="81" y="98"/>
                  <a:pt x="81" y="98"/>
                </a:cubicBezTo>
                <a:cubicBezTo>
                  <a:pt x="81" y="98"/>
                  <a:pt x="80" y="97"/>
                  <a:pt x="80" y="97"/>
                </a:cubicBezTo>
                <a:cubicBezTo>
                  <a:pt x="80" y="97"/>
                  <a:pt x="80" y="96"/>
                  <a:pt x="80" y="95"/>
                </a:cubicBezTo>
                <a:cubicBezTo>
                  <a:pt x="80" y="86"/>
                  <a:pt x="80" y="86"/>
                  <a:pt x="80" y="86"/>
                </a:cubicBezTo>
                <a:cubicBezTo>
                  <a:pt x="81" y="86"/>
                  <a:pt x="81" y="85"/>
                  <a:pt x="82" y="84"/>
                </a:cubicBezTo>
                <a:cubicBezTo>
                  <a:pt x="85" y="79"/>
                  <a:pt x="88" y="74"/>
                  <a:pt x="90" y="68"/>
                </a:cubicBezTo>
                <a:cubicBezTo>
                  <a:pt x="94" y="67"/>
                  <a:pt x="96" y="63"/>
                  <a:pt x="96" y="59"/>
                </a:cubicBezTo>
                <a:cubicBezTo>
                  <a:pt x="96" y="48"/>
                  <a:pt x="96" y="48"/>
                  <a:pt x="96" y="48"/>
                </a:cubicBezTo>
                <a:cubicBezTo>
                  <a:pt x="96" y="45"/>
                  <a:pt x="95" y="43"/>
                  <a:pt x="93" y="41"/>
                </a:cubicBezTo>
                <a:cubicBezTo>
                  <a:pt x="93" y="27"/>
                  <a:pt x="93" y="27"/>
                  <a:pt x="93" y="27"/>
                </a:cubicBezTo>
                <a:cubicBezTo>
                  <a:pt x="93" y="26"/>
                  <a:pt x="94" y="24"/>
                  <a:pt x="93" y="21"/>
                </a:cubicBezTo>
                <a:cubicBezTo>
                  <a:pt x="97" y="20"/>
                  <a:pt x="100" y="19"/>
                  <a:pt x="105" y="19"/>
                </a:cubicBezTo>
                <a:cubicBezTo>
                  <a:pt x="131" y="19"/>
                  <a:pt x="132" y="45"/>
                  <a:pt x="132" y="46"/>
                </a:cubicBezTo>
                <a:cubicBezTo>
                  <a:pt x="132" y="67"/>
                  <a:pt x="144" y="86"/>
                  <a:pt x="150" y="94"/>
                </a:cubicBezTo>
                <a:cubicBezTo>
                  <a:pt x="150" y="94"/>
                  <a:pt x="150" y="95"/>
                  <a:pt x="150" y="96"/>
                </a:cubicBezTo>
                <a:cubicBezTo>
                  <a:pt x="150" y="96"/>
                  <a:pt x="150" y="97"/>
                  <a:pt x="149" y="97"/>
                </a:cubicBezTo>
                <a:cubicBezTo>
                  <a:pt x="144" y="99"/>
                  <a:pt x="138" y="99"/>
                  <a:pt x="138" y="99"/>
                </a:cubicBezTo>
                <a:cubicBezTo>
                  <a:pt x="119" y="99"/>
                  <a:pt x="119" y="99"/>
                  <a:pt x="119" y="99"/>
                </a:cubicBezTo>
                <a:cubicBezTo>
                  <a:pt x="118" y="99"/>
                  <a:pt x="116" y="100"/>
                  <a:pt x="115" y="101"/>
                </a:cubicBezTo>
                <a:cubicBezTo>
                  <a:pt x="114" y="103"/>
                  <a:pt x="114" y="104"/>
                  <a:pt x="115" y="106"/>
                </a:cubicBezTo>
                <a:cubicBezTo>
                  <a:pt x="116" y="108"/>
                  <a:pt x="117" y="110"/>
                  <a:pt x="120" y="111"/>
                </a:cubicBezTo>
                <a:cubicBezTo>
                  <a:pt x="146" y="122"/>
                  <a:pt x="146" y="122"/>
                  <a:pt x="146" y="122"/>
                </a:cubicBezTo>
                <a:cubicBezTo>
                  <a:pt x="151" y="125"/>
                  <a:pt x="155" y="131"/>
                  <a:pt x="155" y="137"/>
                </a:cubicBezTo>
                <a:lnTo>
                  <a:pt x="155" y="1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dirty="0">
              <a:latin typeface="+mj-lt"/>
            </a:endParaRPr>
          </a:p>
        </p:txBody>
      </p:sp>
      <p:sp>
        <p:nvSpPr>
          <p:cNvPr id="58" name="Text Placeholder 3">
            <a:extLst>
              <a:ext uri="{FF2B5EF4-FFF2-40B4-BE49-F238E27FC236}">
                <a16:creationId xmlns:a16="http://schemas.microsoft.com/office/drawing/2014/main" id="{5E59F90E-342C-4709-858A-BF89B8927B70}"/>
              </a:ext>
            </a:extLst>
          </p:cNvPr>
          <p:cNvSpPr>
            <a:spLocks noGrp="1"/>
          </p:cNvSpPr>
          <p:nvPr>
            <p:ph type="body" sz="quarter" idx="23" hasCustomPrompt="1"/>
          </p:nvPr>
        </p:nvSpPr>
        <p:spPr>
          <a:xfrm>
            <a:off x="7404251" y="2418831"/>
            <a:ext cx="1804507" cy="650050"/>
          </a:xfrm>
          <a:prstGeom prst="rect">
            <a:avLst/>
          </a:prstGeom>
        </p:spPr>
        <p:txBody>
          <a:bodyPr wrap="square" lIns="0" tIns="0" rIns="0" bIns="0">
            <a:spAutoFit/>
          </a:bodyPr>
          <a:lstStyle>
            <a:lvl1pPr marL="0" indent="0" algn="ctr">
              <a:lnSpc>
                <a:spcPct val="120000"/>
              </a:lnSpc>
              <a:buNone/>
              <a:defRPr sz="1200" baseline="0">
                <a:solidFill>
                  <a:srgbClr val="004C9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59" name="Text Placeholder 3">
            <a:extLst>
              <a:ext uri="{FF2B5EF4-FFF2-40B4-BE49-F238E27FC236}">
                <a16:creationId xmlns:a16="http://schemas.microsoft.com/office/drawing/2014/main" id="{BA6ADF5D-49F7-4DA8-9AB0-E086643280AA}"/>
              </a:ext>
            </a:extLst>
          </p:cNvPr>
          <p:cNvSpPr>
            <a:spLocks noGrp="1"/>
          </p:cNvSpPr>
          <p:nvPr>
            <p:ph type="body" sz="quarter" idx="24" hasCustomPrompt="1"/>
          </p:nvPr>
        </p:nvSpPr>
        <p:spPr>
          <a:xfrm>
            <a:off x="7404251" y="2032117"/>
            <a:ext cx="1804507" cy="241285"/>
          </a:xfrm>
          <a:prstGeom prst="rect">
            <a:avLst/>
          </a:prstGeom>
        </p:spPr>
        <p:txBody>
          <a:bodyPr wrap="square" lIns="0" tIns="0" rIns="0" bIns="0">
            <a:spAutoFit/>
          </a:bodyPr>
          <a:lstStyle>
            <a:lvl1pPr marL="0" indent="0" algn="ctr">
              <a:lnSpc>
                <a:spcPct val="120000"/>
              </a:lnSpc>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#1</a:t>
            </a:r>
            <a:endParaRPr lang="sk-SK" noProof="0" dirty="0"/>
          </a:p>
        </p:txBody>
      </p:sp>
      <p:sp>
        <p:nvSpPr>
          <p:cNvPr id="60" name="Text Placeholder 3">
            <a:extLst>
              <a:ext uri="{FF2B5EF4-FFF2-40B4-BE49-F238E27FC236}">
                <a16:creationId xmlns:a16="http://schemas.microsoft.com/office/drawing/2014/main" id="{CCC3EF99-60D5-4115-83BB-DDF172A24694}"/>
              </a:ext>
            </a:extLst>
          </p:cNvPr>
          <p:cNvSpPr>
            <a:spLocks noGrp="1"/>
          </p:cNvSpPr>
          <p:nvPr>
            <p:ph type="body" sz="quarter" idx="25" hasCustomPrompt="1"/>
          </p:nvPr>
        </p:nvSpPr>
        <p:spPr>
          <a:xfrm>
            <a:off x="6094735" y="4851746"/>
            <a:ext cx="1804507" cy="650050"/>
          </a:xfrm>
          <a:prstGeom prst="rect">
            <a:avLst/>
          </a:prstGeom>
        </p:spPr>
        <p:txBody>
          <a:bodyPr wrap="square" lIns="0" tIns="0" rIns="0" bIns="0">
            <a:spAutoFit/>
          </a:bodyPr>
          <a:lstStyle>
            <a:lvl1pPr marL="0" indent="0" algn="ctr">
              <a:lnSpc>
                <a:spcPct val="120000"/>
              </a:lnSpc>
              <a:buNone/>
              <a:defRPr sz="1200" baseline="0">
                <a:solidFill>
                  <a:srgbClr val="004C9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61" name="Text Placeholder 3">
            <a:extLst>
              <a:ext uri="{FF2B5EF4-FFF2-40B4-BE49-F238E27FC236}">
                <a16:creationId xmlns:a16="http://schemas.microsoft.com/office/drawing/2014/main" id="{4ABFE65A-3010-4362-8521-14534FA8AFFB}"/>
              </a:ext>
            </a:extLst>
          </p:cNvPr>
          <p:cNvSpPr>
            <a:spLocks noGrp="1"/>
          </p:cNvSpPr>
          <p:nvPr>
            <p:ph type="body" sz="quarter" idx="26" hasCustomPrompt="1"/>
          </p:nvPr>
        </p:nvSpPr>
        <p:spPr>
          <a:xfrm>
            <a:off x="6094735" y="4465032"/>
            <a:ext cx="1804507" cy="241285"/>
          </a:xfrm>
          <a:prstGeom prst="rect">
            <a:avLst/>
          </a:prstGeom>
        </p:spPr>
        <p:txBody>
          <a:bodyPr wrap="square" lIns="0" tIns="0" rIns="0" bIns="0">
            <a:spAutoFit/>
          </a:bodyPr>
          <a:lstStyle>
            <a:lvl1pPr marL="0" indent="0" algn="ctr">
              <a:lnSpc>
                <a:spcPct val="120000"/>
              </a:lnSpc>
              <a:buNone/>
              <a:defRPr sz="1400" b="1" baseline="0">
                <a:solidFill>
                  <a:srgbClr val="004C9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#3</a:t>
            </a:r>
            <a:endParaRPr lang="sk-SK" noProof="0" dirty="0"/>
          </a:p>
        </p:txBody>
      </p:sp>
      <p:sp>
        <p:nvSpPr>
          <p:cNvPr id="62" name="Text Placeholder 3">
            <a:extLst>
              <a:ext uri="{FF2B5EF4-FFF2-40B4-BE49-F238E27FC236}">
                <a16:creationId xmlns:a16="http://schemas.microsoft.com/office/drawing/2014/main" id="{404F32C0-8B0E-4F78-B91F-DB272C6D514F}"/>
              </a:ext>
            </a:extLst>
          </p:cNvPr>
          <p:cNvSpPr>
            <a:spLocks noGrp="1"/>
          </p:cNvSpPr>
          <p:nvPr>
            <p:ph type="body" sz="quarter" idx="27" hasCustomPrompt="1"/>
          </p:nvPr>
        </p:nvSpPr>
        <p:spPr>
          <a:xfrm>
            <a:off x="8882822" y="4851744"/>
            <a:ext cx="1804507" cy="650050"/>
          </a:xfrm>
          <a:prstGeom prst="rect">
            <a:avLst/>
          </a:prstGeom>
        </p:spPr>
        <p:txBody>
          <a:bodyPr wrap="square" lIns="0" tIns="0" rIns="0" bIns="0">
            <a:spAutoFit/>
          </a:bodyPr>
          <a:lstStyle>
            <a:lvl1pPr marL="0" indent="0" algn="ctr">
              <a:lnSpc>
                <a:spcPct val="120000"/>
              </a:lnSpc>
              <a:buNone/>
              <a:defRPr sz="1200" baseline="0">
                <a:solidFill>
                  <a:srgbClr val="004C9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63" name="Text Placeholder 3">
            <a:extLst>
              <a:ext uri="{FF2B5EF4-FFF2-40B4-BE49-F238E27FC236}">
                <a16:creationId xmlns:a16="http://schemas.microsoft.com/office/drawing/2014/main" id="{8F682EDE-DDD0-4838-A01B-6F2534A5BD0F}"/>
              </a:ext>
            </a:extLst>
          </p:cNvPr>
          <p:cNvSpPr>
            <a:spLocks noGrp="1"/>
          </p:cNvSpPr>
          <p:nvPr>
            <p:ph type="body" sz="quarter" idx="28" hasCustomPrompt="1"/>
          </p:nvPr>
        </p:nvSpPr>
        <p:spPr>
          <a:xfrm>
            <a:off x="8882822" y="4465030"/>
            <a:ext cx="1804507" cy="241285"/>
          </a:xfrm>
          <a:prstGeom prst="rect">
            <a:avLst/>
          </a:prstGeom>
        </p:spPr>
        <p:txBody>
          <a:bodyPr wrap="square" lIns="0" tIns="0" rIns="0" bIns="0">
            <a:spAutoFit/>
          </a:bodyPr>
          <a:lstStyle>
            <a:lvl1pPr marL="0" indent="0" algn="ctr">
              <a:lnSpc>
                <a:spcPct val="120000"/>
              </a:lnSpc>
              <a:buNone/>
              <a:defRPr sz="1400" b="1" baseline="0">
                <a:solidFill>
                  <a:srgbClr val="004C9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#2</a:t>
            </a:r>
            <a:endParaRPr lang="sk-SK" noProof="0" dirty="0"/>
          </a:p>
        </p:txBody>
      </p:sp>
    </p:spTree>
    <p:extLst>
      <p:ext uri="{BB962C8B-B14F-4D97-AF65-F5344CB8AC3E}">
        <p14:creationId xmlns:p14="http://schemas.microsoft.com/office/powerpoint/2010/main" val="409042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2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ppt_x"/>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2" presetClass="entr" presetSubtype="8" fill="hold" nodeType="withEffect">
                                  <p:stCondLst>
                                    <p:cond delay="225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grpId="0" nodeType="withEffect">
                                  <p:stCondLst>
                                    <p:cond delay="2250"/>
                                  </p:stCondLst>
                                  <p:childTnLst>
                                    <p:set>
                                      <p:cBhvr>
                                        <p:cTn id="21" dur="1" fill="hold">
                                          <p:stCondLst>
                                            <p:cond delay="0"/>
                                          </p:stCondLst>
                                        </p:cTn>
                                        <p:tgtEl>
                                          <p:spTgt spid="41">
                                            <p:txEl>
                                              <p:pRg st="0" end="0"/>
                                            </p:txEl>
                                          </p:spTgt>
                                        </p:tgtEl>
                                        <p:attrNameLst>
                                          <p:attrName>style.visibility</p:attrName>
                                        </p:attrNameLst>
                                      </p:cBhvr>
                                      <p:to>
                                        <p:strVal val="visible"/>
                                      </p:to>
                                    </p:set>
                                    <p:animEffect transition="in" filter="wipe(left)">
                                      <p:cBhvr>
                                        <p:cTn id="22" dur="500"/>
                                        <p:tgtEl>
                                          <p:spTgt spid="41">
                                            <p:txEl>
                                              <p:pRg st="0" end="0"/>
                                            </p:txEl>
                                          </p:spTgt>
                                        </p:tgtEl>
                                      </p:cBhvr>
                                    </p:animEffect>
                                  </p:childTnLst>
                                </p:cTn>
                              </p:par>
                              <p:par>
                                <p:cTn id="23" presetID="22" presetClass="entr" presetSubtype="8" fill="hold" grpId="0" nodeType="withEffect">
                                  <p:stCondLst>
                                    <p:cond delay="300"/>
                                  </p:stCondLst>
                                  <p:childTnLst>
                                    <p:set>
                                      <p:cBhvr>
                                        <p:cTn id="24" dur="1" fill="hold">
                                          <p:stCondLst>
                                            <p:cond delay="0"/>
                                          </p:stCondLst>
                                        </p:cTn>
                                        <p:tgtEl>
                                          <p:spTgt spid="48"/>
                                        </p:tgtEl>
                                        <p:attrNameLst>
                                          <p:attrName>style.visibility</p:attrName>
                                        </p:attrNameLst>
                                      </p:cBhvr>
                                      <p:to>
                                        <p:strVal val="visible"/>
                                      </p:to>
                                    </p:set>
                                    <p:animEffect transition="in" filter="wipe(left)">
                                      <p:cBhvr>
                                        <p:cTn id="25" dur="500"/>
                                        <p:tgtEl>
                                          <p:spTgt spid="48"/>
                                        </p:tgtEl>
                                      </p:cBhvr>
                                    </p:animEffect>
                                  </p:childTnLst>
                                </p:cTn>
                              </p:par>
                              <p:par>
                                <p:cTn id="26" presetID="6" presetClass="emph" presetSubtype="0" accel="50000" decel="50000" autoRev="1" fill="hold" grpId="1" nodeType="withEffect">
                                  <p:stCondLst>
                                    <p:cond delay="300"/>
                                  </p:stCondLst>
                                  <p:childTnLst>
                                    <p:animScale>
                                      <p:cBhvr>
                                        <p:cTn id="27" dur="500" fill="hold"/>
                                        <p:tgtEl>
                                          <p:spTgt spid="48"/>
                                        </p:tgtEl>
                                      </p:cBhvr>
                                      <p:by x="105000" y="105000"/>
                                    </p:animScale>
                                  </p:childTnLst>
                                </p:cTn>
                              </p:par>
                              <p:par>
                                <p:cTn id="28" presetID="22" presetClass="entr" presetSubtype="8" fill="hold" grpId="0" nodeType="withEffect">
                                  <p:stCondLst>
                                    <p:cond delay="700"/>
                                  </p:stCondLst>
                                  <p:childTnLst>
                                    <p:set>
                                      <p:cBhvr>
                                        <p:cTn id="29" dur="1" fill="hold">
                                          <p:stCondLst>
                                            <p:cond delay="0"/>
                                          </p:stCondLst>
                                        </p:cTn>
                                        <p:tgtEl>
                                          <p:spTgt spid="47"/>
                                        </p:tgtEl>
                                        <p:attrNameLst>
                                          <p:attrName>style.visibility</p:attrName>
                                        </p:attrNameLst>
                                      </p:cBhvr>
                                      <p:to>
                                        <p:strVal val="visible"/>
                                      </p:to>
                                    </p:set>
                                    <p:animEffect transition="in" filter="wipe(left)">
                                      <p:cBhvr>
                                        <p:cTn id="30" dur="500"/>
                                        <p:tgtEl>
                                          <p:spTgt spid="47"/>
                                        </p:tgtEl>
                                      </p:cBhvr>
                                    </p:animEffect>
                                  </p:childTnLst>
                                </p:cTn>
                              </p:par>
                              <p:par>
                                <p:cTn id="31" presetID="6" presetClass="emph" presetSubtype="0" accel="50000" decel="50000" autoRev="1" fill="hold" grpId="1" nodeType="withEffect">
                                  <p:stCondLst>
                                    <p:cond delay="700"/>
                                  </p:stCondLst>
                                  <p:childTnLst>
                                    <p:animScale>
                                      <p:cBhvr>
                                        <p:cTn id="32" dur="500" fill="hold"/>
                                        <p:tgtEl>
                                          <p:spTgt spid="47"/>
                                        </p:tgtEl>
                                      </p:cBhvr>
                                      <p:by x="105000" y="105000"/>
                                    </p:animScale>
                                  </p:childTnLst>
                                </p:cTn>
                              </p:par>
                              <p:par>
                                <p:cTn id="33" presetID="22" presetClass="entr" presetSubtype="8"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par>
                                <p:cTn id="36" presetID="6" presetClass="emph" presetSubtype="0" accel="50000" decel="50000" autoRev="1" fill="hold" grpId="1" nodeType="withEffect">
                                  <p:stCondLst>
                                    <p:cond delay="0"/>
                                  </p:stCondLst>
                                  <p:childTnLst>
                                    <p:animScale>
                                      <p:cBhvr>
                                        <p:cTn id="37" dur="500" fill="hold"/>
                                        <p:tgtEl>
                                          <p:spTgt spid="46"/>
                                        </p:tgtEl>
                                      </p:cBhvr>
                                      <p:by x="105000" y="105000"/>
                                    </p:animScale>
                                  </p:childTnLst>
                                </p:cTn>
                              </p:par>
                              <p:par>
                                <p:cTn id="38" presetID="22" presetClass="entr" presetSubtype="8" fill="hold" grpId="0" nodeType="withEffect">
                                  <p:stCondLst>
                                    <p:cond delay="1000"/>
                                  </p:stCondLst>
                                  <p:childTnLst>
                                    <p:set>
                                      <p:cBhvr>
                                        <p:cTn id="39" dur="1" fill="hold">
                                          <p:stCondLst>
                                            <p:cond delay="0"/>
                                          </p:stCondLst>
                                        </p:cTn>
                                        <p:tgtEl>
                                          <p:spTgt spid="53"/>
                                        </p:tgtEl>
                                        <p:attrNameLst>
                                          <p:attrName>style.visibility</p:attrName>
                                        </p:attrNameLst>
                                      </p:cBhvr>
                                      <p:to>
                                        <p:strVal val="visible"/>
                                      </p:to>
                                    </p:set>
                                    <p:animEffect transition="in" filter="wipe(left)">
                                      <p:cBhvr>
                                        <p:cTn id="40" dur="500"/>
                                        <p:tgtEl>
                                          <p:spTgt spid="53"/>
                                        </p:tgtEl>
                                      </p:cBhvr>
                                    </p:animEffect>
                                  </p:childTnLst>
                                </p:cTn>
                              </p:par>
                              <p:par>
                                <p:cTn id="41" presetID="6" presetClass="emph" presetSubtype="0" accel="50000" decel="50000" autoRev="1" fill="hold" grpId="1" nodeType="withEffect">
                                  <p:stCondLst>
                                    <p:cond delay="1000"/>
                                  </p:stCondLst>
                                  <p:childTnLst>
                                    <p:animScale>
                                      <p:cBhvr>
                                        <p:cTn id="42" dur="500" fill="hold"/>
                                        <p:tgtEl>
                                          <p:spTgt spid="53"/>
                                        </p:tgtEl>
                                      </p:cBhvr>
                                      <p:by x="120000" y="120000"/>
                                    </p:animScale>
                                  </p:childTnLst>
                                </p:cTn>
                              </p:par>
                              <p:par>
                                <p:cTn id="43" presetID="22" presetClass="entr" presetSubtype="8" fill="hold" grpId="0" nodeType="withEffect">
                                  <p:stCondLst>
                                    <p:cond delay="1300"/>
                                  </p:stCondLst>
                                  <p:childTnLst>
                                    <p:set>
                                      <p:cBhvr>
                                        <p:cTn id="44" dur="1" fill="hold">
                                          <p:stCondLst>
                                            <p:cond delay="0"/>
                                          </p:stCondLst>
                                        </p:cTn>
                                        <p:tgtEl>
                                          <p:spTgt spid="59">
                                            <p:txEl>
                                              <p:pRg st="0" end="0"/>
                                            </p:txEl>
                                          </p:spTgt>
                                        </p:tgtEl>
                                        <p:attrNameLst>
                                          <p:attrName>style.visibility</p:attrName>
                                        </p:attrNameLst>
                                      </p:cBhvr>
                                      <p:to>
                                        <p:strVal val="visible"/>
                                      </p:to>
                                    </p:set>
                                    <p:animEffect transition="in" filter="wipe(left)">
                                      <p:cBhvr>
                                        <p:cTn id="45" dur="500"/>
                                        <p:tgtEl>
                                          <p:spTgt spid="59">
                                            <p:txEl>
                                              <p:pRg st="0" end="0"/>
                                            </p:txEl>
                                          </p:spTgt>
                                        </p:tgtEl>
                                      </p:cBhvr>
                                    </p:animEffect>
                                  </p:childTnLst>
                                </p:cTn>
                              </p:par>
                              <p:par>
                                <p:cTn id="46" presetID="6" presetClass="emph" presetSubtype="0" accel="50000" decel="50000" autoRev="1" fill="hold" grpId="1" nodeType="withEffect">
                                  <p:stCondLst>
                                    <p:cond delay="1300"/>
                                  </p:stCondLst>
                                  <p:childTnLst>
                                    <p:animScale>
                                      <p:cBhvr>
                                        <p:cTn id="47" dur="500" fill="hold"/>
                                        <p:tgtEl>
                                          <p:spTgt spid="59">
                                            <p:txEl>
                                              <p:pRg st="0" end="0"/>
                                            </p:txEl>
                                          </p:spTgt>
                                        </p:tgtEl>
                                      </p:cBhvr>
                                      <p:by x="105000" y="105000"/>
                                    </p:animScale>
                                  </p:childTnLst>
                                </p:cTn>
                              </p:par>
                              <p:par>
                                <p:cTn id="48" presetID="22" presetClass="entr" presetSubtype="8" fill="hold" grpId="0" nodeType="withEffect">
                                  <p:stCondLst>
                                    <p:cond delay="1300"/>
                                  </p:stCondLst>
                                  <p:childTnLst>
                                    <p:set>
                                      <p:cBhvr>
                                        <p:cTn id="49" dur="1" fill="hold">
                                          <p:stCondLst>
                                            <p:cond delay="0"/>
                                          </p:stCondLst>
                                        </p:cTn>
                                        <p:tgtEl>
                                          <p:spTgt spid="58">
                                            <p:txEl>
                                              <p:pRg st="0" end="0"/>
                                            </p:txEl>
                                          </p:spTgt>
                                        </p:tgtEl>
                                        <p:attrNameLst>
                                          <p:attrName>style.visibility</p:attrName>
                                        </p:attrNameLst>
                                      </p:cBhvr>
                                      <p:to>
                                        <p:strVal val="visible"/>
                                      </p:to>
                                    </p:set>
                                    <p:animEffect transition="in" filter="wipe(left)">
                                      <p:cBhvr>
                                        <p:cTn id="50" dur="500"/>
                                        <p:tgtEl>
                                          <p:spTgt spid="58">
                                            <p:txEl>
                                              <p:pRg st="0" end="0"/>
                                            </p:txEl>
                                          </p:spTgt>
                                        </p:tgtEl>
                                      </p:cBhvr>
                                    </p:animEffect>
                                  </p:childTnLst>
                                </p:cTn>
                              </p:par>
                              <p:par>
                                <p:cTn id="51" presetID="6" presetClass="emph" presetSubtype="0" accel="50000" decel="50000" autoRev="1" fill="hold" grpId="1" nodeType="withEffect">
                                  <p:stCondLst>
                                    <p:cond delay="1300"/>
                                  </p:stCondLst>
                                  <p:childTnLst>
                                    <p:animScale>
                                      <p:cBhvr>
                                        <p:cTn id="52" dur="500" fill="hold"/>
                                        <p:tgtEl>
                                          <p:spTgt spid="58">
                                            <p:txEl>
                                              <p:pRg st="0" end="0"/>
                                            </p:txEl>
                                          </p:spTgt>
                                        </p:tgtEl>
                                      </p:cBhvr>
                                      <p:by x="105000" y="105000"/>
                                    </p:animScale>
                                  </p:childTnLst>
                                </p:cTn>
                              </p:par>
                              <p:par>
                                <p:cTn id="53" presetID="22" presetClass="entr" presetSubtype="8" fill="hold" grpId="0" nodeType="withEffect">
                                  <p:stCondLst>
                                    <p:cond delay="1600"/>
                                  </p:stCondLst>
                                  <p:childTnLst>
                                    <p:set>
                                      <p:cBhvr>
                                        <p:cTn id="54" dur="1" fill="hold">
                                          <p:stCondLst>
                                            <p:cond delay="0"/>
                                          </p:stCondLst>
                                        </p:cTn>
                                        <p:tgtEl>
                                          <p:spTgt spid="51"/>
                                        </p:tgtEl>
                                        <p:attrNameLst>
                                          <p:attrName>style.visibility</p:attrName>
                                        </p:attrNameLst>
                                      </p:cBhvr>
                                      <p:to>
                                        <p:strVal val="visible"/>
                                      </p:to>
                                    </p:set>
                                    <p:animEffect transition="in" filter="wipe(left)">
                                      <p:cBhvr>
                                        <p:cTn id="55" dur="500"/>
                                        <p:tgtEl>
                                          <p:spTgt spid="51"/>
                                        </p:tgtEl>
                                      </p:cBhvr>
                                    </p:animEffect>
                                  </p:childTnLst>
                                </p:cTn>
                              </p:par>
                              <p:par>
                                <p:cTn id="56" presetID="6" presetClass="emph" presetSubtype="0" accel="50000" decel="50000" autoRev="1" fill="hold" grpId="1" nodeType="withEffect">
                                  <p:stCondLst>
                                    <p:cond delay="1700"/>
                                  </p:stCondLst>
                                  <p:childTnLst>
                                    <p:animScale>
                                      <p:cBhvr>
                                        <p:cTn id="57" dur="500" fill="hold"/>
                                        <p:tgtEl>
                                          <p:spTgt spid="51"/>
                                        </p:tgtEl>
                                      </p:cBhvr>
                                      <p:by x="120000" y="120000"/>
                                    </p:animScale>
                                  </p:childTnLst>
                                </p:cTn>
                              </p:par>
                              <p:par>
                                <p:cTn id="58" presetID="22" presetClass="entr" presetSubtype="8" fill="hold" grpId="0" nodeType="withEffect">
                                  <p:stCondLst>
                                    <p:cond delay="2100"/>
                                  </p:stCondLst>
                                  <p:childTnLst>
                                    <p:set>
                                      <p:cBhvr>
                                        <p:cTn id="59" dur="1" fill="hold">
                                          <p:stCondLst>
                                            <p:cond delay="0"/>
                                          </p:stCondLst>
                                        </p:cTn>
                                        <p:tgtEl>
                                          <p:spTgt spid="63">
                                            <p:txEl>
                                              <p:pRg st="0" end="0"/>
                                            </p:txEl>
                                          </p:spTgt>
                                        </p:tgtEl>
                                        <p:attrNameLst>
                                          <p:attrName>style.visibility</p:attrName>
                                        </p:attrNameLst>
                                      </p:cBhvr>
                                      <p:to>
                                        <p:strVal val="visible"/>
                                      </p:to>
                                    </p:set>
                                    <p:animEffect transition="in" filter="wipe(left)">
                                      <p:cBhvr>
                                        <p:cTn id="60" dur="500"/>
                                        <p:tgtEl>
                                          <p:spTgt spid="63">
                                            <p:txEl>
                                              <p:pRg st="0" end="0"/>
                                            </p:txEl>
                                          </p:spTgt>
                                        </p:tgtEl>
                                      </p:cBhvr>
                                    </p:animEffect>
                                  </p:childTnLst>
                                </p:cTn>
                              </p:par>
                              <p:par>
                                <p:cTn id="61" presetID="6" presetClass="emph" presetSubtype="0" accel="50000" decel="50000" autoRev="1" fill="hold" grpId="1" nodeType="withEffect">
                                  <p:stCondLst>
                                    <p:cond delay="2200"/>
                                  </p:stCondLst>
                                  <p:childTnLst>
                                    <p:animScale>
                                      <p:cBhvr>
                                        <p:cTn id="62" dur="500" fill="hold"/>
                                        <p:tgtEl>
                                          <p:spTgt spid="63">
                                            <p:txEl>
                                              <p:pRg st="0" end="0"/>
                                            </p:txEl>
                                          </p:spTgt>
                                        </p:tgtEl>
                                      </p:cBhvr>
                                      <p:by x="105000" y="105000"/>
                                    </p:animScale>
                                  </p:childTnLst>
                                </p:cTn>
                              </p:par>
                              <p:par>
                                <p:cTn id="63" presetID="22" presetClass="entr" presetSubtype="8" fill="hold" grpId="0" nodeType="withEffect">
                                  <p:stCondLst>
                                    <p:cond delay="2100"/>
                                  </p:stCondLst>
                                  <p:childTnLst>
                                    <p:set>
                                      <p:cBhvr>
                                        <p:cTn id="64" dur="1" fill="hold">
                                          <p:stCondLst>
                                            <p:cond delay="0"/>
                                          </p:stCondLst>
                                        </p:cTn>
                                        <p:tgtEl>
                                          <p:spTgt spid="62">
                                            <p:txEl>
                                              <p:pRg st="0" end="0"/>
                                            </p:txEl>
                                          </p:spTgt>
                                        </p:tgtEl>
                                        <p:attrNameLst>
                                          <p:attrName>style.visibility</p:attrName>
                                        </p:attrNameLst>
                                      </p:cBhvr>
                                      <p:to>
                                        <p:strVal val="visible"/>
                                      </p:to>
                                    </p:set>
                                    <p:animEffect transition="in" filter="wipe(left)">
                                      <p:cBhvr>
                                        <p:cTn id="65" dur="500"/>
                                        <p:tgtEl>
                                          <p:spTgt spid="62">
                                            <p:txEl>
                                              <p:pRg st="0" end="0"/>
                                            </p:txEl>
                                          </p:spTgt>
                                        </p:tgtEl>
                                      </p:cBhvr>
                                    </p:animEffect>
                                  </p:childTnLst>
                                </p:cTn>
                              </p:par>
                              <p:par>
                                <p:cTn id="66" presetID="6" presetClass="emph" presetSubtype="0" accel="50000" decel="50000" autoRev="1" fill="hold" grpId="1" nodeType="withEffect">
                                  <p:stCondLst>
                                    <p:cond delay="2200"/>
                                  </p:stCondLst>
                                  <p:childTnLst>
                                    <p:animScale>
                                      <p:cBhvr>
                                        <p:cTn id="67" dur="500" fill="hold"/>
                                        <p:tgtEl>
                                          <p:spTgt spid="62">
                                            <p:txEl>
                                              <p:pRg st="0" end="0"/>
                                            </p:txEl>
                                          </p:spTgt>
                                        </p:tgtEl>
                                      </p:cBhvr>
                                      <p:by x="105000" y="105000"/>
                                    </p:animScale>
                                  </p:childTnLst>
                                </p:cTn>
                              </p:par>
                              <p:par>
                                <p:cTn id="68" presetID="22" presetClass="entr" presetSubtype="2" fill="hold" grpId="0" nodeType="withEffect">
                                  <p:stCondLst>
                                    <p:cond delay="2200"/>
                                  </p:stCondLst>
                                  <p:childTnLst>
                                    <p:set>
                                      <p:cBhvr>
                                        <p:cTn id="69" dur="1" fill="hold">
                                          <p:stCondLst>
                                            <p:cond delay="0"/>
                                          </p:stCondLst>
                                        </p:cTn>
                                        <p:tgtEl>
                                          <p:spTgt spid="52"/>
                                        </p:tgtEl>
                                        <p:attrNameLst>
                                          <p:attrName>style.visibility</p:attrName>
                                        </p:attrNameLst>
                                      </p:cBhvr>
                                      <p:to>
                                        <p:strVal val="visible"/>
                                      </p:to>
                                    </p:set>
                                    <p:animEffect transition="in" filter="wipe(right)">
                                      <p:cBhvr>
                                        <p:cTn id="70" dur="500"/>
                                        <p:tgtEl>
                                          <p:spTgt spid="52"/>
                                        </p:tgtEl>
                                      </p:cBhvr>
                                    </p:animEffect>
                                  </p:childTnLst>
                                </p:cTn>
                              </p:par>
                              <p:par>
                                <p:cTn id="71" presetID="6" presetClass="emph" presetSubtype="0" accel="50000" decel="50000" autoRev="1" fill="hold" grpId="1" nodeType="withEffect">
                                  <p:stCondLst>
                                    <p:cond delay="2200"/>
                                  </p:stCondLst>
                                  <p:childTnLst>
                                    <p:animScale>
                                      <p:cBhvr>
                                        <p:cTn id="72" dur="500" fill="hold"/>
                                        <p:tgtEl>
                                          <p:spTgt spid="52"/>
                                        </p:tgtEl>
                                      </p:cBhvr>
                                      <p:by x="120000" y="120000"/>
                                    </p:animScale>
                                  </p:childTnLst>
                                </p:cTn>
                              </p:par>
                              <p:par>
                                <p:cTn id="73" presetID="22" presetClass="entr" presetSubtype="2" fill="hold" grpId="0" nodeType="withEffect">
                                  <p:stCondLst>
                                    <p:cond delay="2800"/>
                                  </p:stCondLst>
                                  <p:childTnLst>
                                    <p:set>
                                      <p:cBhvr>
                                        <p:cTn id="74" dur="1" fill="hold">
                                          <p:stCondLst>
                                            <p:cond delay="0"/>
                                          </p:stCondLst>
                                        </p:cTn>
                                        <p:tgtEl>
                                          <p:spTgt spid="61">
                                            <p:txEl>
                                              <p:pRg st="0" end="0"/>
                                            </p:txEl>
                                          </p:spTgt>
                                        </p:tgtEl>
                                        <p:attrNameLst>
                                          <p:attrName>style.visibility</p:attrName>
                                        </p:attrNameLst>
                                      </p:cBhvr>
                                      <p:to>
                                        <p:strVal val="visible"/>
                                      </p:to>
                                    </p:set>
                                    <p:animEffect transition="in" filter="wipe(right)">
                                      <p:cBhvr>
                                        <p:cTn id="75" dur="500"/>
                                        <p:tgtEl>
                                          <p:spTgt spid="61">
                                            <p:txEl>
                                              <p:pRg st="0" end="0"/>
                                            </p:txEl>
                                          </p:spTgt>
                                        </p:tgtEl>
                                      </p:cBhvr>
                                    </p:animEffect>
                                  </p:childTnLst>
                                </p:cTn>
                              </p:par>
                              <p:par>
                                <p:cTn id="76" presetID="6" presetClass="emph" presetSubtype="0" accel="50000" decel="50000" autoRev="1" fill="hold" grpId="1" nodeType="withEffect">
                                  <p:stCondLst>
                                    <p:cond delay="2800"/>
                                  </p:stCondLst>
                                  <p:childTnLst>
                                    <p:animScale>
                                      <p:cBhvr>
                                        <p:cTn id="77" dur="500" fill="hold"/>
                                        <p:tgtEl>
                                          <p:spTgt spid="61">
                                            <p:txEl>
                                              <p:pRg st="0" end="0"/>
                                            </p:txEl>
                                          </p:spTgt>
                                        </p:tgtEl>
                                      </p:cBhvr>
                                      <p:by x="105000" y="105000"/>
                                    </p:animScale>
                                  </p:childTnLst>
                                </p:cTn>
                              </p:par>
                              <p:par>
                                <p:cTn id="78" presetID="22" presetClass="entr" presetSubtype="2" fill="hold" grpId="0" nodeType="withEffect">
                                  <p:stCondLst>
                                    <p:cond delay="2800"/>
                                  </p:stCondLst>
                                  <p:childTnLst>
                                    <p:set>
                                      <p:cBhvr>
                                        <p:cTn id="79" dur="1" fill="hold">
                                          <p:stCondLst>
                                            <p:cond delay="0"/>
                                          </p:stCondLst>
                                        </p:cTn>
                                        <p:tgtEl>
                                          <p:spTgt spid="60">
                                            <p:txEl>
                                              <p:pRg st="0" end="0"/>
                                            </p:txEl>
                                          </p:spTgt>
                                        </p:tgtEl>
                                        <p:attrNameLst>
                                          <p:attrName>style.visibility</p:attrName>
                                        </p:attrNameLst>
                                      </p:cBhvr>
                                      <p:to>
                                        <p:strVal val="visible"/>
                                      </p:to>
                                    </p:set>
                                    <p:animEffect transition="in" filter="wipe(right)">
                                      <p:cBhvr>
                                        <p:cTn id="80" dur="500"/>
                                        <p:tgtEl>
                                          <p:spTgt spid="60">
                                            <p:txEl>
                                              <p:pRg st="0" end="0"/>
                                            </p:txEl>
                                          </p:spTgt>
                                        </p:tgtEl>
                                      </p:cBhvr>
                                    </p:animEffect>
                                  </p:childTnLst>
                                </p:cTn>
                              </p:par>
                              <p:par>
                                <p:cTn id="81" presetID="6" presetClass="emph" presetSubtype="0" accel="50000" decel="50000" autoRev="1" fill="hold" grpId="1" nodeType="withEffect">
                                  <p:stCondLst>
                                    <p:cond delay="2800"/>
                                  </p:stCondLst>
                                  <p:childTnLst>
                                    <p:animScale>
                                      <p:cBhvr>
                                        <p:cTn id="82" dur="500" fill="hold"/>
                                        <p:tgtEl>
                                          <p:spTgt spid="60">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250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22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6" grpId="0" animBg="1"/>
      <p:bldP spid="46" grpId="1" animBg="1"/>
      <p:bldP spid="47" grpId="0" animBg="1"/>
      <p:bldP spid="47" grpId="1" animBg="1"/>
      <p:bldP spid="48" grpId="0" animBg="1"/>
      <p:bldP spid="48" grpId="1" animBg="1"/>
      <p:bldP spid="51" grpId="0" animBg="1"/>
      <p:bldP spid="51" grpId="1" animBg="1"/>
      <p:bldP spid="52" grpId="0" animBg="1"/>
      <p:bldP spid="52" grpId="1" animBg="1"/>
      <p:bldP spid="53" grpId="0" animBg="1"/>
      <p:bldP spid="53" grpId="1" animBg="1"/>
      <p:bldP spid="58" grpId="0" build="p"/>
      <p:bldP spid="58" grpId="1" build="p"/>
      <p:bldP spid="59" grpId="0" build="p">
        <p:tmplLst>
          <p:tmpl lvl="1">
            <p:tnLst>
              <p:par>
                <p:cTn presetID="22" presetClass="entr" presetSubtype="8" fill="hold" nodeType="withEffect">
                  <p:stCondLst>
                    <p:cond delay="1300"/>
                  </p:st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59" grpId="1" build="p">
        <p:tmplLst>
          <p:tmpl lvl="1">
            <p:tnLst>
              <p:par>
                <p:cTn presetID="6" presetClass="emph" presetSubtype="0" accel="50000" decel="50000" autoRev="1" fill="hold" nodeType="withEffect">
                  <p:stCondLst>
                    <p:cond delay="1300"/>
                  </p:stCondLst>
                  <p:childTnLst>
                    <p:animScale>
                      <p:cBhvr>
                        <p:cTn dur="500" fill="hold"/>
                        <p:tgtEl>
                          <p:spTgt spid="59"/>
                        </p:tgtEl>
                      </p:cBhvr>
                      <p:by x="105000" y="105000"/>
                    </p:animScale>
                  </p:childTnLst>
                </p:cTn>
              </p:par>
            </p:tnLst>
          </p:tmpl>
        </p:tmplLst>
      </p:bldP>
      <p:bldP spid="60" grpId="0" build="p"/>
      <p:bldP spid="60" grpId="1" build="p"/>
      <p:bldP spid="61" grpId="0" build="p">
        <p:tmplLst>
          <p:tmpl lvl="1">
            <p:tnLst>
              <p:par>
                <p:cTn presetID="22" presetClass="entr" presetSubtype="2" fill="hold" nodeType="withEffect">
                  <p:stCondLst>
                    <p:cond delay="2800"/>
                  </p:stCondLst>
                  <p:childTnLst>
                    <p:set>
                      <p:cBhvr>
                        <p:cTn dur="1" fill="hold">
                          <p:stCondLst>
                            <p:cond delay="0"/>
                          </p:stCondLst>
                        </p:cTn>
                        <p:tgtEl>
                          <p:spTgt spid="61"/>
                        </p:tgtEl>
                        <p:attrNameLst>
                          <p:attrName>style.visibility</p:attrName>
                        </p:attrNameLst>
                      </p:cBhvr>
                      <p:to>
                        <p:strVal val="visible"/>
                      </p:to>
                    </p:set>
                    <p:animEffect transition="in" filter="wipe(right)">
                      <p:cBhvr>
                        <p:cTn dur="500"/>
                        <p:tgtEl>
                          <p:spTgt spid="61"/>
                        </p:tgtEl>
                      </p:cBhvr>
                    </p:animEffect>
                  </p:childTnLst>
                </p:cTn>
              </p:par>
            </p:tnLst>
          </p:tmpl>
        </p:tmplLst>
      </p:bldP>
      <p:bldP spid="61" grpId="1" build="p">
        <p:tmplLst>
          <p:tmpl lvl="1">
            <p:tnLst>
              <p:par>
                <p:cTn presetID="6" presetClass="emph" presetSubtype="0" accel="50000" decel="50000" autoRev="1" fill="hold" nodeType="withEffect">
                  <p:stCondLst>
                    <p:cond delay="2800"/>
                  </p:stCondLst>
                  <p:childTnLst>
                    <p:animScale>
                      <p:cBhvr>
                        <p:cTn dur="500" fill="hold"/>
                        <p:tgtEl>
                          <p:spTgt spid="61"/>
                        </p:tgtEl>
                      </p:cBhvr>
                      <p:by x="105000" y="105000"/>
                    </p:animScale>
                  </p:childTnLst>
                </p:cTn>
              </p:par>
            </p:tnLst>
          </p:tmpl>
        </p:tmplLst>
      </p:bldP>
      <p:bldP spid="62" grpId="0" build="p"/>
      <p:bldP spid="62" grpId="1" build="p"/>
      <p:bldP spid="63" grpId="0" build="p">
        <p:tmplLst>
          <p:tmpl lvl="1">
            <p:tnLst>
              <p:par>
                <p:cTn presetID="22" presetClass="entr" presetSubtype="8" fill="hold" nodeType="withEffect">
                  <p:stCondLst>
                    <p:cond delay="2100"/>
                  </p:stCondLst>
                  <p:childTnLst>
                    <p:set>
                      <p:cBhvr>
                        <p:cTn dur="1" fill="hold">
                          <p:stCondLst>
                            <p:cond delay="0"/>
                          </p:stCondLst>
                        </p:cTn>
                        <p:tgtEl>
                          <p:spTgt spid="63"/>
                        </p:tgtEl>
                        <p:attrNameLst>
                          <p:attrName>style.visibility</p:attrName>
                        </p:attrNameLst>
                      </p:cBhvr>
                      <p:to>
                        <p:strVal val="visible"/>
                      </p:to>
                    </p:set>
                    <p:animEffect transition="in" filter="wipe(left)">
                      <p:cBhvr>
                        <p:cTn dur="500"/>
                        <p:tgtEl>
                          <p:spTgt spid="63"/>
                        </p:tgtEl>
                      </p:cBhvr>
                    </p:animEffect>
                  </p:childTnLst>
                </p:cTn>
              </p:par>
            </p:tnLst>
          </p:tmpl>
        </p:tmplLst>
      </p:bldP>
      <p:bldP spid="63" grpId="1" build="p">
        <p:tmplLst>
          <p:tmpl lvl="1">
            <p:tnLst>
              <p:par>
                <p:cTn presetID="6" presetClass="emph" presetSubtype="0" accel="50000" decel="50000" autoRev="1" fill="hold" nodeType="withEffect">
                  <p:stCondLst>
                    <p:cond delay="2200"/>
                  </p:stCondLst>
                  <p:childTnLst>
                    <p:animScale>
                      <p:cBhvr>
                        <p:cTn dur="500" fill="hold"/>
                        <p:tgtEl>
                          <p:spTgt spid="63"/>
                        </p:tgtEl>
                      </p:cBhvr>
                      <p:by x="105000" y="105000"/>
                    </p:animScale>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6_Infografika Slide /liniova kruhova 3x">
    <p:spTree>
      <p:nvGrpSpPr>
        <p:cNvPr id="1" name=""/>
        <p:cNvGrpSpPr/>
        <p:nvPr/>
      </p:nvGrpSpPr>
      <p:grpSpPr>
        <a:xfrm>
          <a:off x="0" y="0"/>
          <a:ext cx="0" cy="0"/>
          <a:chOff x="0" y="0"/>
          <a:chExt cx="0" cy="0"/>
        </a:xfrm>
      </p:grpSpPr>
      <p:sp>
        <p:nvSpPr>
          <p:cNvPr id="35" name="Oval 2">
            <a:extLst>
              <a:ext uri="{FF2B5EF4-FFF2-40B4-BE49-F238E27FC236}">
                <a16:creationId xmlns:a16="http://schemas.microsoft.com/office/drawing/2014/main" id="{F8DAB51D-D8B0-4EB7-93EE-92E73DAE9654}"/>
              </a:ext>
            </a:extLst>
          </p:cNvPr>
          <p:cNvSpPr/>
          <p:nvPr userDrawn="1"/>
        </p:nvSpPr>
        <p:spPr>
          <a:xfrm>
            <a:off x="7066502" y="447751"/>
            <a:ext cx="3753898" cy="3753898"/>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5760" rIns="0" bIns="0" rtlCol="0" anchor="t" anchorCtr="0"/>
          <a:lstStyle/>
          <a:p>
            <a:endParaRPr lang="en-US" sz="2800" dirty="0">
              <a:solidFill>
                <a:schemeClr val="tx1"/>
              </a:solidFill>
              <a:latin typeface="+mj-lt"/>
              <a:ea typeface="Roboto Light" charset="0"/>
              <a:cs typeface="Roboto Light" charset="0"/>
            </a:endParaRPr>
          </a:p>
        </p:txBody>
      </p:sp>
      <p:sp>
        <p:nvSpPr>
          <p:cNvPr id="36" name="Arc 3">
            <a:extLst>
              <a:ext uri="{FF2B5EF4-FFF2-40B4-BE49-F238E27FC236}">
                <a16:creationId xmlns:a16="http://schemas.microsoft.com/office/drawing/2014/main" id="{013FBD36-930B-44C5-9DA2-0771DB411B68}"/>
              </a:ext>
            </a:extLst>
          </p:cNvPr>
          <p:cNvSpPr/>
          <p:nvPr userDrawn="1"/>
        </p:nvSpPr>
        <p:spPr>
          <a:xfrm>
            <a:off x="7066502" y="447751"/>
            <a:ext cx="3753898" cy="3753898"/>
          </a:xfrm>
          <a:prstGeom prst="arc">
            <a:avLst>
              <a:gd name="adj1" fmla="val 16200000"/>
              <a:gd name="adj2" fmla="val 8491402"/>
            </a:avLst>
          </a:prstGeom>
          <a:ln w="50800" cap="rnd"/>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Oval 6">
            <a:extLst>
              <a:ext uri="{FF2B5EF4-FFF2-40B4-BE49-F238E27FC236}">
                <a16:creationId xmlns:a16="http://schemas.microsoft.com/office/drawing/2014/main" id="{07F9D2C0-54AC-430C-8783-0FE6AEC758A6}"/>
              </a:ext>
            </a:extLst>
          </p:cNvPr>
          <p:cNvSpPr/>
          <p:nvPr userDrawn="1"/>
        </p:nvSpPr>
        <p:spPr>
          <a:xfrm>
            <a:off x="5797211" y="2767372"/>
            <a:ext cx="2041039" cy="2041039"/>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5760" rIns="0" rtlCol="0" anchor="t" anchorCtr="0"/>
          <a:lstStyle/>
          <a:p>
            <a:endParaRPr lang="en-US" sz="2800" dirty="0">
              <a:solidFill>
                <a:schemeClr val="tx1"/>
              </a:solidFill>
              <a:latin typeface="+mj-lt"/>
              <a:ea typeface="Roboto Light" charset="0"/>
              <a:cs typeface="Roboto Light" charset="0"/>
            </a:endParaRPr>
          </a:p>
        </p:txBody>
      </p:sp>
      <p:sp>
        <p:nvSpPr>
          <p:cNvPr id="41" name="Arc 7">
            <a:extLst>
              <a:ext uri="{FF2B5EF4-FFF2-40B4-BE49-F238E27FC236}">
                <a16:creationId xmlns:a16="http://schemas.microsoft.com/office/drawing/2014/main" id="{10E43FB7-5956-420B-9163-1D5A7DAE3166}"/>
              </a:ext>
            </a:extLst>
          </p:cNvPr>
          <p:cNvSpPr/>
          <p:nvPr userDrawn="1"/>
        </p:nvSpPr>
        <p:spPr>
          <a:xfrm>
            <a:off x="5797211" y="2767372"/>
            <a:ext cx="2041039" cy="2041039"/>
          </a:xfrm>
          <a:prstGeom prst="arc">
            <a:avLst>
              <a:gd name="adj1" fmla="val 16200000"/>
              <a:gd name="adj2" fmla="val 11378791"/>
            </a:avLst>
          </a:prstGeom>
          <a:ln w="50800" cap="rnd">
            <a:solidFill>
              <a:schemeClr val="accent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Oval 9">
            <a:extLst>
              <a:ext uri="{FF2B5EF4-FFF2-40B4-BE49-F238E27FC236}">
                <a16:creationId xmlns:a16="http://schemas.microsoft.com/office/drawing/2014/main" id="{F1AFA807-76B1-4954-AD0C-8A9B71898502}"/>
              </a:ext>
            </a:extLst>
          </p:cNvPr>
          <p:cNvSpPr/>
          <p:nvPr userDrawn="1"/>
        </p:nvSpPr>
        <p:spPr>
          <a:xfrm>
            <a:off x="8703434" y="3294640"/>
            <a:ext cx="2916546" cy="2916546"/>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5760" rIns="0" rtlCol="0" anchor="t" anchorCtr="0"/>
          <a:lstStyle/>
          <a:p>
            <a:endParaRPr lang="en-US" sz="2800" dirty="0">
              <a:solidFill>
                <a:schemeClr val="tx1"/>
              </a:solidFill>
              <a:latin typeface="+mj-lt"/>
              <a:ea typeface="Roboto Light" charset="0"/>
              <a:cs typeface="Roboto Light" charset="0"/>
            </a:endParaRPr>
          </a:p>
        </p:txBody>
      </p:sp>
      <p:sp>
        <p:nvSpPr>
          <p:cNvPr id="45" name="Arc 10">
            <a:extLst>
              <a:ext uri="{FF2B5EF4-FFF2-40B4-BE49-F238E27FC236}">
                <a16:creationId xmlns:a16="http://schemas.microsoft.com/office/drawing/2014/main" id="{D4121AE5-1FF5-402D-A356-A8B4B24497B6}"/>
              </a:ext>
            </a:extLst>
          </p:cNvPr>
          <p:cNvSpPr/>
          <p:nvPr userDrawn="1"/>
        </p:nvSpPr>
        <p:spPr>
          <a:xfrm>
            <a:off x="8703434" y="3294640"/>
            <a:ext cx="2916546" cy="2916546"/>
          </a:xfrm>
          <a:prstGeom prst="arc">
            <a:avLst>
              <a:gd name="adj1" fmla="val 16200000"/>
              <a:gd name="adj2" fmla="val 5509606"/>
            </a:avLst>
          </a:prstGeom>
          <a:ln w="50800" cap="rnd">
            <a:solidFill>
              <a:schemeClr val="accent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Text Placeholder 3">
            <a:extLst>
              <a:ext uri="{FF2B5EF4-FFF2-40B4-BE49-F238E27FC236}">
                <a16:creationId xmlns:a16="http://schemas.microsoft.com/office/drawing/2014/main" id="{D8A08B40-C3D5-4F12-92C2-409AF553E580}"/>
              </a:ext>
            </a:extLst>
          </p:cNvPr>
          <p:cNvSpPr>
            <a:spLocks noGrp="1"/>
          </p:cNvSpPr>
          <p:nvPr>
            <p:ph type="body" sz="quarter" idx="22" hasCustomPrompt="1"/>
          </p:nvPr>
        </p:nvSpPr>
        <p:spPr>
          <a:xfrm>
            <a:off x="7618127" y="1554326"/>
            <a:ext cx="2506948" cy="615553"/>
          </a:xfrm>
          <a:prstGeom prst="rect">
            <a:avLst/>
          </a:prstGeom>
        </p:spPr>
        <p:txBody>
          <a:bodyPr wrap="square" lIns="0" tIns="0" rIns="0" bIns="0">
            <a:spAutoFit/>
          </a:bodyPr>
          <a:lstStyle>
            <a:lvl1pPr marL="0" indent="0" algn="l">
              <a:lnSpc>
                <a:spcPct val="100000"/>
              </a:lnSpc>
              <a:spcBef>
                <a:spcPts val="0"/>
              </a:spcBef>
              <a:buNone/>
              <a:defRPr sz="4000" b="0" baseline="0">
                <a:solidFill>
                  <a:srgbClr val="004C96"/>
                </a:solidFill>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 </a:t>
            </a:r>
            <a:r>
              <a:rPr lang="en-US" noProof="0" dirty="0" err="1"/>
              <a:t>roky</a:t>
            </a:r>
            <a:endParaRPr lang="sk-SK" noProof="0" dirty="0"/>
          </a:p>
        </p:txBody>
      </p:sp>
      <p:sp>
        <p:nvSpPr>
          <p:cNvPr id="75" name="Text Placeholder 3">
            <a:extLst>
              <a:ext uri="{FF2B5EF4-FFF2-40B4-BE49-F238E27FC236}">
                <a16:creationId xmlns:a16="http://schemas.microsoft.com/office/drawing/2014/main" id="{19D049EA-D037-4E29-9DD0-3F3B8221EF07}"/>
              </a:ext>
            </a:extLst>
          </p:cNvPr>
          <p:cNvSpPr>
            <a:spLocks noGrp="1"/>
          </p:cNvSpPr>
          <p:nvPr>
            <p:ph type="body" sz="quarter" idx="23" hasCustomPrompt="1"/>
          </p:nvPr>
        </p:nvSpPr>
        <p:spPr>
          <a:xfrm>
            <a:off x="6096000" y="3533775"/>
            <a:ext cx="1325324" cy="430887"/>
          </a:xfrm>
          <a:prstGeom prst="rect">
            <a:avLst/>
          </a:prstGeom>
        </p:spPr>
        <p:txBody>
          <a:bodyPr wrap="square" lIns="0" tIns="0" rIns="0" bIns="0">
            <a:spAutoFit/>
          </a:bodyPr>
          <a:lstStyle>
            <a:lvl1pPr marL="0" indent="0" algn="l">
              <a:lnSpc>
                <a:spcPct val="100000"/>
              </a:lnSpc>
              <a:spcBef>
                <a:spcPts val="0"/>
              </a:spcBef>
              <a:buNone/>
              <a:defRPr sz="2800" b="0" baseline="0">
                <a:solidFill>
                  <a:srgbClr val="004C96"/>
                </a:solidFill>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3 </a:t>
            </a:r>
            <a:r>
              <a:rPr lang="en-US" noProof="0" dirty="0" err="1"/>
              <a:t>oblasti</a:t>
            </a:r>
            <a:endParaRPr lang="sk-SK" noProof="0" dirty="0"/>
          </a:p>
        </p:txBody>
      </p:sp>
      <p:sp>
        <p:nvSpPr>
          <p:cNvPr id="76" name="Text Placeholder 3">
            <a:extLst>
              <a:ext uri="{FF2B5EF4-FFF2-40B4-BE49-F238E27FC236}">
                <a16:creationId xmlns:a16="http://schemas.microsoft.com/office/drawing/2014/main" id="{1AC1A9B1-57A6-45C0-AE0F-BD0AE9D15EA6}"/>
              </a:ext>
            </a:extLst>
          </p:cNvPr>
          <p:cNvSpPr>
            <a:spLocks noGrp="1"/>
          </p:cNvSpPr>
          <p:nvPr>
            <p:ph type="body" sz="quarter" idx="24" hasCustomPrompt="1"/>
          </p:nvPr>
        </p:nvSpPr>
        <p:spPr>
          <a:xfrm>
            <a:off x="9150677" y="4446437"/>
            <a:ext cx="1812597" cy="492443"/>
          </a:xfrm>
          <a:prstGeom prst="rect">
            <a:avLst/>
          </a:prstGeom>
        </p:spPr>
        <p:txBody>
          <a:bodyPr wrap="square" lIns="0" tIns="0" rIns="0" bIns="0">
            <a:spAutoFit/>
          </a:bodyPr>
          <a:lstStyle>
            <a:lvl1pPr marL="0" indent="0" algn="l">
              <a:lnSpc>
                <a:spcPct val="100000"/>
              </a:lnSpc>
              <a:spcBef>
                <a:spcPts val="0"/>
              </a:spcBef>
              <a:buNone/>
              <a:defRPr sz="3200" b="0" baseline="0">
                <a:solidFill>
                  <a:srgbClr val="004C96"/>
                </a:solidFill>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1 400 €</a:t>
            </a:r>
          </a:p>
        </p:txBody>
      </p:sp>
      <p:cxnSp>
        <p:nvCxnSpPr>
          <p:cNvPr id="17" name="Straight Connector 69">
            <a:extLst>
              <a:ext uri="{FF2B5EF4-FFF2-40B4-BE49-F238E27FC236}">
                <a16:creationId xmlns:a16="http://schemas.microsoft.com/office/drawing/2014/main" id="{784E69C4-DF5D-4C1E-8204-6C243385AC02}"/>
              </a:ext>
            </a:extLst>
          </p:cNvPr>
          <p:cNvCxnSpPr>
            <a:cxnSpLocks/>
          </p:cNvCxnSpPr>
          <p:nvPr userDrawn="1"/>
        </p:nvCxnSpPr>
        <p:spPr>
          <a:xfrm>
            <a:off x="1546740" y="3193387"/>
            <a:ext cx="0" cy="389792"/>
          </a:xfrm>
          <a:prstGeom prst="line">
            <a:avLst/>
          </a:prstGeom>
          <a:ln w="508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70">
            <a:extLst>
              <a:ext uri="{FF2B5EF4-FFF2-40B4-BE49-F238E27FC236}">
                <a16:creationId xmlns:a16="http://schemas.microsoft.com/office/drawing/2014/main" id="{0246C536-7C99-48C7-979F-379DED4B1C1C}"/>
              </a:ext>
            </a:extLst>
          </p:cNvPr>
          <p:cNvCxnSpPr>
            <a:cxnSpLocks/>
          </p:cNvCxnSpPr>
          <p:nvPr userDrawn="1"/>
        </p:nvCxnSpPr>
        <p:spPr>
          <a:xfrm>
            <a:off x="1546740" y="4266576"/>
            <a:ext cx="0" cy="347418"/>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71">
            <a:extLst>
              <a:ext uri="{FF2B5EF4-FFF2-40B4-BE49-F238E27FC236}">
                <a16:creationId xmlns:a16="http://schemas.microsoft.com/office/drawing/2014/main" id="{B0A6D180-4FE2-497B-8C3F-63C071288FFD}"/>
              </a:ext>
            </a:extLst>
          </p:cNvPr>
          <p:cNvCxnSpPr>
            <a:cxnSpLocks/>
          </p:cNvCxnSpPr>
          <p:nvPr userDrawn="1"/>
        </p:nvCxnSpPr>
        <p:spPr>
          <a:xfrm>
            <a:off x="1546740" y="5352955"/>
            <a:ext cx="0" cy="334386"/>
          </a:xfrm>
          <a:prstGeom prst="line">
            <a:avLst/>
          </a:prstGeom>
          <a:ln w="508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3">
            <a:extLst>
              <a:ext uri="{FF2B5EF4-FFF2-40B4-BE49-F238E27FC236}">
                <a16:creationId xmlns:a16="http://schemas.microsoft.com/office/drawing/2014/main" id="{989C01C2-9618-479A-904E-12230D6AB26F}"/>
              </a:ext>
            </a:extLst>
          </p:cNvPr>
          <p:cNvSpPr>
            <a:spLocks noGrp="1"/>
          </p:cNvSpPr>
          <p:nvPr>
            <p:ph type="body" sz="quarter" idx="19" hasCustomPrompt="1"/>
          </p:nvPr>
        </p:nvSpPr>
        <p:spPr>
          <a:xfrm>
            <a:off x="1984714" y="3154728"/>
            <a:ext cx="2673563" cy="428451"/>
          </a:xfrm>
          <a:prstGeom prst="rect">
            <a:avLst/>
          </a:prstGeom>
        </p:spPr>
        <p:txBody>
          <a:bodyPr wrap="square" lIns="0" tIns="0" rIns="0" bIns="0">
            <a:spAutoFit/>
          </a:bodyPr>
          <a:lstStyle>
            <a:lvl1pPr marL="0" indent="0" algn="l">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22" name="Text Placeholder 3">
            <a:extLst>
              <a:ext uri="{FF2B5EF4-FFF2-40B4-BE49-F238E27FC236}">
                <a16:creationId xmlns:a16="http://schemas.microsoft.com/office/drawing/2014/main" id="{612FA510-6C52-480D-A78B-A8DBD82A85E9}"/>
              </a:ext>
            </a:extLst>
          </p:cNvPr>
          <p:cNvSpPr>
            <a:spLocks noGrp="1"/>
          </p:cNvSpPr>
          <p:nvPr>
            <p:ph type="body" sz="quarter" idx="20" hasCustomPrompt="1"/>
          </p:nvPr>
        </p:nvSpPr>
        <p:spPr>
          <a:xfrm>
            <a:off x="1960620" y="4185543"/>
            <a:ext cx="2673563" cy="428451"/>
          </a:xfrm>
          <a:prstGeom prst="rect">
            <a:avLst/>
          </a:prstGeom>
        </p:spPr>
        <p:txBody>
          <a:bodyPr wrap="square" lIns="0" tIns="0" rIns="0" bIns="0">
            <a:spAutoFit/>
          </a:bodyPr>
          <a:lstStyle>
            <a:lvl1pPr marL="0" indent="0" algn="l">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23" name="Text Placeholder 3">
            <a:extLst>
              <a:ext uri="{FF2B5EF4-FFF2-40B4-BE49-F238E27FC236}">
                <a16:creationId xmlns:a16="http://schemas.microsoft.com/office/drawing/2014/main" id="{C643346D-827C-4518-A7D2-6AE4559839D0}"/>
              </a:ext>
            </a:extLst>
          </p:cNvPr>
          <p:cNvSpPr>
            <a:spLocks noGrp="1"/>
          </p:cNvSpPr>
          <p:nvPr>
            <p:ph type="body" sz="quarter" idx="21" hasCustomPrompt="1"/>
          </p:nvPr>
        </p:nvSpPr>
        <p:spPr>
          <a:xfrm>
            <a:off x="1936526" y="5258890"/>
            <a:ext cx="2673563" cy="428451"/>
          </a:xfrm>
          <a:prstGeom prst="rect">
            <a:avLst/>
          </a:prstGeom>
        </p:spPr>
        <p:txBody>
          <a:bodyPr wrap="square" lIns="0" tIns="0" rIns="0" bIns="0">
            <a:spAutoFit/>
          </a:bodyPr>
          <a:lstStyle>
            <a:lvl1pPr marL="0" indent="0" algn="l">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pic>
        <p:nvPicPr>
          <p:cNvPr id="24" name="Grafický objekt 23">
            <a:extLst>
              <a:ext uri="{FF2B5EF4-FFF2-40B4-BE49-F238E27FC236}">
                <a16:creationId xmlns:a16="http://schemas.microsoft.com/office/drawing/2014/main" id="{F1A806D9-701E-40E7-8876-98A86CAB2CF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25" name="Title Placeholder 1">
            <a:extLst>
              <a:ext uri="{FF2B5EF4-FFF2-40B4-BE49-F238E27FC236}">
                <a16:creationId xmlns:a16="http://schemas.microsoft.com/office/drawing/2014/main" id="{CD833753-0754-4F72-885D-419D707925D1}"/>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br>
              <a:rPr lang="en-US" dirty="0"/>
            </a:br>
            <a:r>
              <a:rPr lang="en-US" dirty="0"/>
              <a:t>/</a:t>
            </a:r>
            <a:r>
              <a:rPr lang="en-US" dirty="0" err="1"/>
              <a:t>líniová</a:t>
            </a:r>
            <a:r>
              <a:rPr lang="en-US" dirty="0"/>
              <a:t> </a:t>
            </a:r>
            <a:r>
              <a:rPr lang="en-US" dirty="0" err="1"/>
              <a:t>kruhová</a:t>
            </a:r>
            <a:endParaRPr lang="en-US" dirty="0"/>
          </a:p>
        </p:txBody>
      </p:sp>
    </p:spTree>
    <p:extLst>
      <p:ext uri="{BB962C8B-B14F-4D97-AF65-F5344CB8AC3E}">
        <p14:creationId xmlns:p14="http://schemas.microsoft.com/office/powerpoint/2010/main" val="170332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200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1000"/>
                                        <p:tgtEl>
                                          <p:spTgt spid="35"/>
                                        </p:tgtEl>
                                      </p:cBhvr>
                                    </p:animEffect>
                                  </p:childTnLst>
                                </p:cTn>
                              </p:par>
                              <p:par>
                                <p:cTn id="8" presetID="21" presetClass="entr" presetSubtype="1" fill="hold" grpId="0" nodeType="withEffect">
                                  <p:stCondLst>
                                    <p:cond delay="2250"/>
                                  </p:stCondLst>
                                  <p:childTnLst>
                                    <p:set>
                                      <p:cBhvr>
                                        <p:cTn id="9" dur="1" fill="hold">
                                          <p:stCondLst>
                                            <p:cond delay="0"/>
                                          </p:stCondLst>
                                        </p:cTn>
                                        <p:tgtEl>
                                          <p:spTgt spid="39"/>
                                        </p:tgtEl>
                                        <p:attrNameLst>
                                          <p:attrName>style.visibility</p:attrName>
                                        </p:attrNameLst>
                                      </p:cBhvr>
                                      <p:to>
                                        <p:strVal val="visible"/>
                                      </p:to>
                                    </p:set>
                                    <p:animEffect transition="in" filter="wheel(1)">
                                      <p:cBhvr>
                                        <p:cTn id="10" dur="1000"/>
                                        <p:tgtEl>
                                          <p:spTgt spid="39"/>
                                        </p:tgtEl>
                                      </p:cBhvr>
                                    </p:animEffect>
                                  </p:childTnLst>
                                </p:cTn>
                              </p:par>
                              <p:par>
                                <p:cTn id="11" presetID="21" presetClass="entr" presetSubtype="1" fill="hold" grpId="0" nodeType="withEffect">
                                  <p:stCondLst>
                                    <p:cond delay="2500"/>
                                  </p:stCondLst>
                                  <p:childTnLst>
                                    <p:set>
                                      <p:cBhvr>
                                        <p:cTn id="12" dur="1" fill="hold">
                                          <p:stCondLst>
                                            <p:cond delay="0"/>
                                          </p:stCondLst>
                                        </p:cTn>
                                        <p:tgtEl>
                                          <p:spTgt spid="44"/>
                                        </p:tgtEl>
                                        <p:attrNameLst>
                                          <p:attrName>style.visibility</p:attrName>
                                        </p:attrNameLst>
                                      </p:cBhvr>
                                      <p:to>
                                        <p:strVal val="visible"/>
                                      </p:to>
                                    </p:set>
                                    <p:animEffect transition="in" filter="wheel(1)">
                                      <p:cBhvr>
                                        <p:cTn id="13" dur="1000"/>
                                        <p:tgtEl>
                                          <p:spTgt spid="44"/>
                                        </p:tgtEl>
                                      </p:cBhvr>
                                    </p:animEffect>
                                  </p:childTnLst>
                                </p:cTn>
                              </p:par>
                              <p:par>
                                <p:cTn id="14" presetID="21" presetClass="entr" presetSubtype="1" fill="hold" grpId="0" nodeType="withEffect">
                                  <p:stCondLst>
                                    <p:cond delay="2750"/>
                                  </p:stCondLst>
                                  <p:childTnLst>
                                    <p:set>
                                      <p:cBhvr>
                                        <p:cTn id="15" dur="1" fill="hold">
                                          <p:stCondLst>
                                            <p:cond delay="0"/>
                                          </p:stCondLst>
                                        </p:cTn>
                                        <p:tgtEl>
                                          <p:spTgt spid="36"/>
                                        </p:tgtEl>
                                        <p:attrNameLst>
                                          <p:attrName>style.visibility</p:attrName>
                                        </p:attrNameLst>
                                      </p:cBhvr>
                                      <p:to>
                                        <p:strVal val="visible"/>
                                      </p:to>
                                    </p:set>
                                    <p:animEffect transition="in" filter="wheel(1)">
                                      <p:cBhvr>
                                        <p:cTn id="16" dur="1000"/>
                                        <p:tgtEl>
                                          <p:spTgt spid="36"/>
                                        </p:tgtEl>
                                      </p:cBhvr>
                                    </p:animEffect>
                                  </p:childTnLst>
                                </p:cTn>
                              </p:par>
                              <p:par>
                                <p:cTn id="17" presetID="21" presetClass="entr" presetSubtype="1" fill="hold" grpId="0" nodeType="withEffect">
                                  <p:stCondLst>
                                    <p:cond delay="3000"/>
                                  </p:stCondLst>
                                  <p:childTnLst>
                                    <p:set>
                                      <p:cBhvr>
                                        <p:cTn id="18" dur="1" fill="hold">
                                          <p:stCondLst>
                                            <p:cond delay="0"/>
                                          </p:stCondLst>
                                        </p:cTn>
                                        <p:tgtEl>
                                          <p:spTgt spid="41"/>
                                        </p:tgtEl>
                                        <p:attrNameLst>
                                          <p:attrName>style.visibility</p:attrName>
                                        </p:attrNameLst>
                                      </p:cBhvr>
                                      <p:to>
                                        <p:strVal val="visible"/>
                                      </p:to>
                                    </p:set>
                                    <p:animEffect transition="in" filter="wheel(1)">
                                      <p:cBhvr>
                                        <p:cTn id="19" dur="1000"/>
                                        <p:tgtEl>
                                          <p:spTgt spid="41"/>
                                        </p:tgtEl>
                                      </p:cBhvr>
                                    </p:animEffect>
                                  </p:childTnLst>
                                </p:cTn>
                              </p:par>
                              <p:par>
                                <p:cTn id="20" presetID="21" presetClass="entr" presetSubtype="1" fill="hold" grpId="0" nodeType="withEffect">
                                  <p:stCondLst>
                                    <p:cond delay="3250"/>
                                  </p:stCondLst>
                                  <p:childTnLst>
                                    <p:set>
                                      <p:cBhvr>
                                        <p:cTn id="21" dur="1" fill="hold">
                                          <p:stCondLst>
                                            <p:cond delay="0"/>
                                          </p:stCondLst>
                                        </p:cTn>
                                        <p:tgtEl>
                                          <p:spTgt spid="45"/>
                                        </p:tgtEl>
                                        <p:attrNameLst>
                                          <p:attrName>style.visibility</p:attrName>
                                        </p:attrNameLst>
                                      </p:cBhvr>
                                      <p:to>
                                        <p:strVal val="visible"/>
                                      </p:to>
                                    </p:set>
                                    <p:animEffect transition="in" filter="wheel(1)">
                                      <p:cBhvr>
                                        <p:cTn id="22" dur="1000"/>
                                        <p:tgtEl>
                                          <p:spTgt spid="45"/>
                                        </p:tgtEl>
                                      </p:cBhvr>
                                    </p:animEffect>
                                  </p:childTnLst>
                                </p:cTn>
                              </p:par>
                              <p:par>
                                <p:cTn id="23" presetID="10" presetClass="entr" presetSubtype="0" fill="hold" grpId="0" nodeType="withEffect">
                                  <p:stCondLst>
                                    <p:cond delay="3500"/>
                                  </p:stCondLst>
                                  <p:childTnLst>
                                    <p:set>
                                      <p:cBhvr>
                                        <p:cTn id="24" dur="1" fill="hold">
                                          <p:stCondLst>
                                            <p:cond delay="0"/>
                                          </p:stCondLst>
                                        </p:cTn>
                                        <p:tgtEl>
                                          <p:spTgt spid="74">
                                            <p:txEl>
                                              <p:pRg st="0" end="0"/>
                                            </p:txEl>
                                          </p:spTgt>
                                        </p:tgtEl>
                                        <p:attrNameLst>
                                          <p:attrName>style.visibility</p:attrName>
                                        </p:attrNameLst>
                                      </p:cBhvr>
                                      <p:to>
                                        <p:strVal val="visible"/>
                                      </p:to>
                                    </p:set>
                                    <p:animEffect transition="in" filter="fade">
                                      <p:cBhvr>
                                        <p:cTn id="25" dur="500"/>
                                        <p:tgtEl>
                                          <p:spTgt spid="74">
                                            <p:txEl>
                                              <p:pRg st="0" end="0"/>
                                            </p:txEl>
                                          </p:spTgt>
                                        </p:tgtEl>
                                      </p:cBhvr>
                                    </p:animEffect>
                                  </p:childTnLst>
                                </p:cTn>
                              </p:par>
                              <p:par>
                                <p:cTn id="26" presetID="10" presetClass="entr" presetSubtype="0" fill="hold" grpId="0" nodeType="withEffect">
                                  <p:stCondLst>
                                    <p:cond delay="3750"/>
                                  </p:stCondLst>
                                  <p:childTnLst>
                                    <p:set>
                                      <p:cBhvr>
                                        <p:cTn id="27" dur="1" fill="hold">
                                          <p:stCondLst>
                                            <p:cond delay="0"/>
                                          </p:stCondLst>
                                        </p:cTn>
                                        <p:tgtEl>
                                          <p:spTgt spid="75"/>
                                        </p:tgtEl>
                                        <p:attrNameLst>
                                          <p:attrName>style.visibility</p:attrName>
                                        </p:attrNameLst>
                                      </p:cBhvr>
                                      <p:to>
                                        <p:strVal val="visible"/>
                                      </p:to>
                                    </p:set>
                                    <p:animEffect transition="in" filter="fade">
                                      <p:cBhvr>
                                        <p:cTn id="28" dur="500"/>
                                        <p:tgtEl>
                                          <p:spTgt spid="75"/>
                                        </p:tgtEl>
                                      </p:cBhvr>
                                    </p:animEffect>
                                  </p:childTnLst>
                                </p:cTn>
                              </p:par>
                              <p:par>
                                <p:cTn id="29" presetID="10" presetClass="entr" presetSubtype="0" fill="hold" grpId="0" nodeType="withEffect">
                                  <p:stCondLst>
                                    <p:cond delay="400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500"/>
                                        <p:tgtEl>
                                          <p:spTgt spid="76"/>
                                        </p:tgtEl>
                                      </p:cBhvr>
                                    </p:animEffect>
                                  </p:childTnLst>
                                </p:cTn>
                              </p:par>
                              <p:par>
                                <p:cTn id="32" presetID="2" presetClass="entr" presetSubtype="4" decel="100000" fill="hold" nodeType="withEffect">
                                  <p:stCondLst>
                                    <p:cond delay="225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750" fill="hold"/>
                                        <p:tgtEl>
                                          <p:spTgt spid="17"/>
                                        </p:tgtEl>
                                        <p:attrNameLst>
                                          <p:attrName>ppt_x</p:attrName>
                                        </p:attrNameLst>
                                      </p:cBhvr>
                                      <p:tavLst>
                                        <p:tav tm="0">
                                          <p:val>
                                            <p:strVal val="#ppt_x"/>
                                          </p:val>
                                        </p:tav>
                                        <p:tav tm="100000">
                                          <p:val>
                                            <p:strVal val="#ppt_x"/>
                                          </p:val>
                                        </p:tav>
                                      </p:tavLst>
                                    </p:anim>
                                    <p:anim calcmode="lin" valueType="num">
                                      <p:cBhvr additive="base">
                                        <p:cTn id="35" dur="75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decel="100000" fill="hold" nodeType="withEffect">
                                  <p:stCondLst>
                                    <p:cond delay="275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750" fill="hold"/>
                                        <p:tgtEl>
                                          <p:spTgt spid="19"/>
                                        </p:tgtEl>
                                        <p:attrNameLst>
                                          <p:attrName>ppt_x</p:attrName>
                                        </p:attrNameLst>
                                      </p:cBhvr>
                                      <p:tavLst>
                                        <p:tav tm="0">
                                          <p:val>
                                            <p:strVal val="#ppt_x"/>
                                          </p:val>
                                        </p:tav>
                                        <p:tav tm="100000">
                                          <p:val>
                                            <p:strVal val="#ppt_x"/>
                                          </p:val>
                                        </p:tav>
                                      </p:tavLst>
                                    </p:anim>
                                    <p:anim calcmode="lin" valueType="num">
                                      <p:cBhvr additive="base">
                                        <p:cTn id="39" dur="75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decel="100000" fill="hold" nodeType="withEffect">
                                  <p:stCondLst>
                                    <p:cond delay="325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750" fill="hold"/>
                                        <p:tgtEl>
                                          <p:spTgt spid="20"/>
                                        </p:tgtEl>
                                        <p:attrNameLst>
                                          <p:attrName>ppt_x</p:attrName>
                                        </p:attrNameLst>
                                      </p:cBhvr>
                                      <p:tavLst>
                                        <p:tav tm="0">
                                          <p:val>
                                            <p:strVal val="#ppt_x"/>
                                          </p:val>
                                        </p:tav>
                                        <p:tav tm="100000">
                                          <p:val>
                                            <p:strVal val="#ppt_x"/>
                                          </p:val>
                                        </p:tav>
                                      </p:tavLst>
                                    </p:anim>
                                    <p:anim calcmode="lin" valueType="num">
                                      <p:cBhvr additive="base">
                                        <p:cTn id="43" dur="750" fill="hold"/>
                                        <p:tgtEl>
                                          <p:spTgt spid="20"/>
                                        </p:tgtEl>
                                        <p:attrNameLst>
                                          <p:attrName>ppt_y</p:attrName>
                                        </p:attrNameLst>
                                      </p:cBhvr>
                                      <p:tavLst>
                                        <p:tav tm="0">
                                          <p:val>
                                            <p:strVal val="1+#ppt_h/2"/>
                                          </p:val>
                                        </p:tav>
                                        <p:tav tm="100000">
                                          <p:val>
                                            <p:strVal val="#ppt_y"/>
                                          </p:val>
                                        </p:tav>
                                      </p:tavLst>
                                    </p:anim>
                                  </p:childTnLst>
                                </p:cTn>
                              </p:par>
                              <p:par>
                                <p:cTn id="44" presetID="2" presetClass="entr" presetSubtype="4" decel="100000" fill="hold" grpId="0" nodeType="withEffect">
                                  <p:stCondLst>
                                    <p:cond delay="250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750" fill="hold"/>
                                        <p:tgtEl>
                                          <p:spTgt spid="21"/>
                                        </p:tgtEl>
                                        <p:attrNameLst>
                                          <p:attrName>ppt_x</p:attrName>
                                        </p:attrNameLst>
                                      </p:cBhvr>
                                      <p:tavLst>
                                        <p:tav tm="0">
                                          <p:val>
                                            <p:strVal val="#ppt_x"/>
                                          </p:val>
                                        </p:tav>
                                        <p:tav tm="100000">
                                          <p:val>
                                            <p:strVal val="#ppt_x"/>
                                          </p:val>
                                        </p:tav>
                                      </p:tavLst>
                                    </p:anim>
                                    <p:anim calcmode="lin" valueType="num">
                                      <p:cBhvr additive="base">
                                        <p:cTn id="47" dur="75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decel="100000" fill="hold" grpId="0" nodeType="withEffect">
                                  <p:stCondLst>
                                    <p:cond delay="3000"/>
                                  </p:stCondLst>
                                  <p:childTnLst>
                                    <p:set>
                                      <p:cBhvr>
                                        <p:cTn id="49" dur="1" fill="hold">
                                          <p:stCondLst>
                                            <p:cond delay="0"/>
                                          </p:stCondLst>
                                        </p:cTn>
                                        <p:tgtEl>
                                          <p:spTgt spid="22"/>
                                        </p:tgtEl>
                                        <p:attrNameLst>
                                          <p:attrName>style.visibility</p:attrName>
                                        </p:attrNameLst>
                                      </p:cBhvr>
                                      <p:to>
                                        <p:strVal val="visible"/>
                                      </p:to>
                                    </p:set>
                                    <p:anim calcmode="lin" valueType="num">
                                      <p:cBhvr additive="base">
                                        <p:cTn id="50" dur="750" fill="hold"/>
                                        <p:tgtEl>
                                          <p:spTgt spid="22"/>
                                        </p:tgtEl>
                                        <p:attrNameLst>
                                          <p:attrName>ppt_x</p:attrName>
                                        </p:attrNameLst>
                                      </p:cBhvr>
                                      <p:tavLst>
                                        <p:tav tm="0">
                                          <p:val>
                                            <p:strVal val="#ppt_x"/>
                                          </p:val>
                                        </p:tav>
                                        <p:tav tm="100000">
                                          <p:val>
                                            <p:strVal val="#ppt_x"/>
                                          </p:val>
                                        </p:tav>
                                      </p:tavLst>
                                    </p:anim>
                                    <p:anim calcmode="lin" valueType="num">
                                      <p:cBhvr additive="base">
                                        <p:cTn id="51" dur="750" fill="hold"/>
                                        <p:tgtEl>
                                          <p:spTgt spid="22"/>
                                        </p:tgtEl>
                                        <p:attrNameLst>
                                          <p:attrName>ppt_y</p:attrName>
                                        </p:attrNameLst>
                                      </p:cBhvr>
                                      <p:tavLst>
                                        <p:tav tm="0">
                                          <p:val>
                                            <p:strVal val="1+#ppt_h/2"/>
                                          </p:val>
                                        </p:tav>
                                        <p:tav tm="100000">
                                          <p:val>
                                            <p:strVal val="#ppt_y"/>
                                          </p:val>
                                        </p:tav>
                                      </p:tavLst>
                                    </p:anim>
                                  </p:childTnLst>
                                </p:cTn>
                              </p:par>
                              <p:par>
                                <p:cTn id="52" presetID="2" presetClass="entr" presetSubtype="4" decel="100000" fill="hold" grpId="0" nodeType="withEffect">
                                  <p:stCondLst>
                                    <p:cond delay="350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750" fill="hold"/>
                                        <p:tgtEl>
                                          <p:spTgt spid="23"/>
                                        </p:tgtEl>
                                        <p:attrNameLst>
                                          <p:attrName>ppt_x</p:attrName>
                                        </p:attrNameLst>
                                      </p:cBhvr>
                                      <p:tavLst>
                                        <p:tav tm="0">
                                          <p:val>
                                            <p:strVal val="#ppt_x"/>
                                          </p:val>
                                        </p:tav>
                                        <p:tav tm="100000">
                                          <p:val>
                                            <p:strVal val="#ppt_x"/>
                                          </p:val>
                                        </p:tav>
                                      </p:tavLst>
                                    </p:anim>
                                    <p:anim calcmode="lin" valueType="num">
                                      <p:cBhvr additive="base">
                                        <p:cTn id="55" dur="750" fill="hold"/>
                                        <p:tgtEl>
                                          <p:spTgt spid="23"/>
                                        </p:tgtEl>
                                        <p:attrNameLst>
                                          <p:attrName>ppt_y</p:attrName>
                                        </p:attrNameLst>
                                      </p:cBhvr>
                                      <p:tavLst>
                                        <p:tav tm="0">
                                          <p:val>
                                            <p:strVal val="1+#ppt_h/2"/>
                                          </p:val>
                                        </p:tav>
                                        <p:tav tm="100000">
                                          <p:val>
                                            <p:strVal val="#ppt_y"/>
                                          </p:val>
                                        </p:tav>
                                      </p:tavLst>
                                    </p:anim>
                                  </p:childTnLst>
                                </p:cTn>
                              </p:par>
                              <p:par>
                                <p:cTn id="56" presetID="2" presetClass="entr" presetSubtype="1" decel="100000" fill="hold" nodeType="withEffect">
                                  <p:stCondLst>
                                    <p:cond delay="2000"/>
                                  </p:stCondLst>
                                  <p:childTnLst>
                                    <p:set>
                                      <p:cBhvr>
                                        <p:cTn id="57" dur="1" fill="hold">
                                          <p:stCondLst>
                                            <p:cond delay="0"/>
                                          </p:stCondLst>
                                        </p:cTn>
                                        <p:tgtEl>
                                          <p:spTgt spid="24"/>
                                        </p:tgtEl>
                                        <p:attrNameLst>
                                          <p:attrName>style.visibility</p:attrName>
                                        </p:attrNameLst>
                                      </p:cBhvr>
                                      <p:to>
                                        <p:strVal val="visible"/>
                                      </p:to>
                                    </p:set>
                                    <p:anim calcmode="lin" valueType="num">
                                      <p:cBhvr additive="base">
                                        <p:cTn id="58" dur="750" fill="hold"/>
                                        <p:tgtEl>
                                          <p:spTgt spid="24"/>
                                        </p:tgtEl>
                                        <p:attrNameLst>
                                          <p:attrName>ppt_x</p:attrName>
                                        </p:attrNameLst>
                                      </p:cBhvr>
                                      <p:tavLst>
                                        <p:tav tm="0">
                                          <p:val>
                                            <p:strVal val="#ppt_x"/>
                                          </p:val>
                                        </p:tav>
                                        <p:tav tm="100000">
                                          <p:val>
                                            <p:strVal val="#ppt_x"/>
                                          </p:val>
                                        </p:tav>
                                      </p:tavLst>
                                    </p:anim>
                                    <p:anim calcmode="lin" valueType="num">
                                      <p:cBhvr additive="base">
                                        <p:cTn id="59" dur="750" fill="hold"/>
                                        <p:tgtEl>
                                          <p:spTgt spid="24"/>
                                        </p:tgtEl>
                                        <p:attrNameLst>
                                          <p:attrName>ppt_y</p:attrName>
                                        </p:attrNameLst>
                                      </p:cBhvr>
                                      <p:tavLst>
                                        <p:tav tm="0">
                                          <p:val>
                                            <p:strVal val="0-#ppt_h/2"/>
                                          </p:val>
                                        </p:tav>
                                        <p:tav tm="100000">
                                          <p:val>
                                            <p:strVal val="#ppt_y"/>
                                          </p:val>
                                        </p:tav>
                                      </p:tavLst>
                                    </p:anim>
                                  </p:childTnLst>
                                </p:cTn>
                              </p:par>
                              <p:par>
                                <p:cTn id="60" presetID="2" presetClass="entr" presetSubtype="4" decel="100000" fill="hold" grpId="0" nodeType="withEffect">
                                  <p:stCondLst>
                                    <p:cond delay="125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1000" fill="hold"/>
                                        <p:tgtEl>
                                          <p:spTgt spid="25"/>
                                        </p:tgtEl>
                                        <p:attrNameLst>
                                          <p:attrName>ppt_x</p:attrName>
                                        </p:attrNameLst>
                                      </p:cBhvr>
                                      <p:tavLst>
                                        <p:tav tm="0">
                                          <p:val>
                                            <p:strVal val="#ppt_x"/>
                                          </p:val>
                                        </p:tav>
                                        <p:tav tm="100000">
                                          <p:val>
                                            <p:strVal val="#ppt_x"/>
                                          </p:val>
                                        </p:tav>
                                      </p:tavLst>
                                    </p:anim>
                                    <p:anim calcmode="lin" valueType="num">
                                      <p:cBhvr additive="base">
                                        <p:cTn id="63" dur="10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9" grpId="0" animBg="1"/>
      <p:bldP spid="41" grpId="0" animBg="1"/>
      <p:bldP spid="44" grpId="0" animBg="1"/>
      <p:bldP spid="45" grpId="0" animBg="1"/>
      <p:bldP spid="74" grpId="0" build="p">
        <p:tmplLst>
          <p:tmpl lvl="1">
            <p:tnLst>
              <p:par>
                <p:cTn presetID="10" presetClass="entr" presetSubtype="0" fill="hold" nodeType="withEffect">
                  <p:stCondLst>
                    <p:cond delay="35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5" grpId="0">
        <p:tmplLst>
          <p:tmpl>
            <p:tnLst>
              <p:par>
                <p:cTn presetID="10" presetClass="entr" presetSubtype="0" fill="hold" nodeType="withEffect">
                  <p:stCondLst>
                    <p:cond delay="375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p:tmplLst>
          <p:tmpl>
            <p:tnLst>
              <p:par>
                <p:cTn presetID="10" presetClass="entr" presetSubtype="0" fill="hold" nodeType="withEffect">
                  <p:stCondLst>
                    <p:cond delay="40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P spid="21" grpId="0">
        <p:tmplLst>
          <p:tmpl>
            <p:tnLst>
              <p:par>
                <p:cTn presetID="2" presetClass="entr" presetSubtype="4" decel="100000" fill="hold" nodeType="withEffect">
                  <p:stCondLst>
                    <p:cond delay="250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1+#ppt_h/2"/>
                          </p:val>
                        </p:tav>
                        <p:tav tm="100000">
                          <p:val>
                            <p:strVal val="#ppt_y"/>
                          </p:val>
                        </p:tav>
                      </p:tavLst>
                    </p:anim>
                  </p:childTnLst>
                </p:cTn>
              </p:par>
            </p:tnLst>
          </p:tmpl>
        </p:tmplLst>
      </p:bldP>
      <p:bldP spid="22" grpId="0">
        <p:tmplLst>
          <p:tmpl>
            <p:tnLst>
              <p:par>
                <p:cTn presetID="2" presetClass="entr" presetSubtype="4" decel="100000" fill="hold" nodeType="withEffect">
                  <p:stCondLst>
                    <p:cond delay="300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750" fill="hold"/>
                        <p:tgtEl>
                          <p:spTgt spid="22"/>
                        </p:tgtEl>
                        <p:attrNameLst>
                          <p:attrName>ppt_x</p:attrName>
                        </p:attrNameLst>
                      </p:cBhvr>
                      <p:tavLst>
                        <p:tav tm="0">
                          <p:val>
                            <p:strVal val="#ppt_x"/>
                          </p:val>
                        </p:tav>
                        <p:tav tm="100000">
                          <p:val>
                            <p:strVal val="#ppt_x"/>
                          </p:val>
                        </p:tav>
                      </p:tavLst>
                    </p:anim>
                    <p:anim calcmode="lin" valueType="num">
                      <p:cBhvr additive="base">
                        <p:cTn dur="750" fill="hold"/>
                        <p:tgtEl>
                          <p:spTgt spid="22"/>
                        </p:tgtEl>
                        <p:attrNameLst>
                          <p:attrName>ppt_y</p:attrName>
                        </p:attrNameLst>
                      </p:cBhvr>
                      <p:tavLst>
                        <p:tav tm="0">
                          <p:val>
                            <p:strVal val="1+#ppt_h/2"/>
                          </p:val>
                        </p:tav>
                        <p:tav tm="100000">
                          <p:val>
                            <p:strVal val="#ppt_y"/>
                          </p:val>
                        </p:tav>
                      </p:tavLst>
                    </p:anim>
                  </p:childTnLst>
                </p:cTn>
              </p:par>
            </p:tnLst>
          </p:tmpl>
        </p:tmplLst>
      </p:bldP>
      <p:bldP spid="23" grpId="0">
        <p:tmplLst>
          <p:tmpl>
            <p:tnLst>
              <p:par>
                <p:cTn presetID="2" presetClass="entr" presetSubtype="4" decel="100000" fill="hold" nodeType="withEffect">
                  <p:stCondLst>
                    <p:cond delay="350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750" fill="hold"/>
                        <p:tgtEl>
                          <p:spTgt spid="23"/>
                        </p:tgtEl>
                        <p:attrNameLst>
                          <p:attrName>ppt_x</p:attrName>
                        </p:attrNameLst>
                      </p:cBhvr>
                      <p:tavLst>
                        <p:tav tm="0">
                          <p:val>
                            <p:strVal val="#ppt_x"/>
                          </p:val>
                        </p:tav>
                        <p:tav tm="100000">
                          <p:val>
                            <p:strVal val="#ppt_x"/>
                          </p:val>
                        </p:tav>
                      </p:tavLst>
                    </p:anim>
                    <p:anim calcmode="lin" valueType="num">
                      <p:cBhvr additive="base">
                        <p:cTn dur="750" fill="hold"/>
                        <p:tgtEl>
                          <p:spTgt spid="23"/>
                        </p:tgtEl>
                        <p:attrNameLst>
                          <p:attrName>ppt_y</p:attrName>
                        </p:attrNameLst>
                      </p:cBhvr>
                      <p:tavLst>
                        <p:tav tm="0">
                          <p:val>
                            <p:strVal val="1+#ppt_h/2"/>
                          </p:val>
                        </p:tav>
                        <p:tav tm="100000">
                          <p:val>
                            <p:strVal val="#ppt_y"/>
                          </p:val>
                        </p:tav>
                      </p:tavLst>
                    </p:anim>
                  </p:childTnLst>
                </p:cTn>
              </p:par>
            </p:tnLst>
          </p:tmpl>
        </p:tmplLst>
      </p:bldP>
      <p:bldP spid="2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5_Zariadenie Slide - Mobil">
    <p:spTree>
      <p:nvGrpSpPr>
        <p:cNvPr id="1" name=""/>
        <p:cNvGrpSpPr/>
        <p:nvPr/>
      </p:nvGrpSpPr>
      <p:grpSpPr>
        <a:xfrm>
          <a:off x="0" y="0"/>
          <a:ext cx="0" cy="0"/>
          <a:chOff x="0" y="0"/>
          <a:chExt cx="0" cy="0"/>
        </a:xfrm>
      </p:grpSpPr>
      <p:sp>
        <p:nvSpPr>
          <p:cNvPr id="18" name="Obdélník 17">
            <a:extLst>
              <a:ext uri="{FF2B5EF4-FFF2-40B4-BE49-F238E27FC236}">
                <a16:creationId xmlns:a16="http://schemas.microsoft.com/office/drawing/2014/main" id="{84662AB8-19B8-490B-AFEC-F1F55D01BAB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Pentagon 6">
            <a:extLst>
              <a:ext uri="{FF2B5EF4-FFF2-40B4-BE49-F238E27FC236}">
                <a16:creationId xmlns:a16="http://schemas.microsoft.com/office/drawing/2014/main" id="{76CB4E31-1F3E-4534-A54A-37653B22B9DE}"/>
              </a:ext>
            </a:extLst>
          </p:cNvPr>
          <p:cNvSpPr/>
          <p:nvPr userDrawn="1"/>
        </p:nvSpPr>
        <p:spPr>
          <a:xfrm>
            <a:off x="6096000" y="-2"/>
            <a:ext cx="6096000" cy="6858001"/>
          </a:xfrm>
          <a:prstGeom prst="homePlate">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p>
            <a:endParaRPr lang="en-US" sz="1333" dirty="0">
              <a:solidFill>
                <a:schemeClr val="bg2"/>
              </a:solidFill>
              <a:latin typeface="Roboto Regular" charset="0"/>
            </a:endParaRPr>
          </a:p>
        </p:txBody>
      </p:sp>
      <p:pic>
        <p:nvPicPr>
          <p:cNvPr id="24" name="Grafický objekt 23">
            <a:extLst>
              <a:ext uri="{FF2B5EF4-FFF2-40B4-BE49-F238E27FC236}">
                <a16:creationId xmlns:a16="http://schemas.microsoft.com/office/drawing/2014/main" id="{D307CDFE-021D-483F-A272-D3A5D022791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pic>
        <p:nvPicPr>
          <p:cNvPr id="25" name="Grafický objekt 24">
            <a:extLst>
              <a:ext uri="{FF2B5EF4-FFF2-40B4-BE49-F238E27FC236}">
                <a16:creationId xmlns:a16="http://schemas.microsoft.com/office/drawing/2014/main" id="{E06969D5-D3DF-420B-89F5-ACD7CB6CA6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
        <p:nvSpPr>
          <p:cNvPr id="26" name="Text Placeholder 3">
            <a:extLst>
              <a:ext uri="{FF2B5EF4-FFF2-40B4-BE49-F238E27FC236}">
                <a16:creationId xmlns:a16="http://schemas.microsoft.com/office/drawing/2014/main" id="{2D6413CE-3FF5-494C-891D-681126D4D289}"/>
              </a:ext>
            </a:extLst>
          </p:cNvPr>
          <p:cNvSpPr>
            <a:spLocks noGrp="1"/>
          </p:cNvSpPr>
          <p:nvPr>
            <p:ph type="body" sz="quarter" idx="21" hasCustomPrompt="1"/>
          </p:nvPr>
        </p:nvSpPr>
        <p:spPr>
          <a:xfrm>
            <a:off x="1531620" y="4216421"/>
            <a:ext cx="2650647" cy="1314847"/>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sk-SK" noProof="0" dirty="0"/>
              <a:t> sed </a:t>
            </a:r>
            <a:r>
              <a:rPr lang="sk-SK" noProof="0" dirty="0" err="1"/>
              <a:t>pulvinar</a:t>
            </a:r>
            <a:r>
              <a:rPr lang="sk-SK" noProof="0" dirty="0"/>
              <a:t> </a:t>
            </a:r>
            <a:r>
              <a:rPr lang="sk-SK" noProof="0" dirty="0" err="1"/>
              <a:t>ultricies</a:t>
            </a:r>
            <a:r>
              <a:rPr lang="sk-SK" noProof="0" dirty="0"/>
              <a:t>, </a:t>
            </a:r>
            <a:r>
              <a:rPr lang="sk-SK" noProof="0" dirty="0" err="1"/>
              <a:t>purus</a:t>
            </a:r>
            <a:r>
              <a:rPr lang="sk-SK" noProof="0" dirty="0"/>
              <a:t> </a:t>
            </a:r>
            <a:r>
              <a:rPr lang="sk-SK" noProof="0" dirty="0" err="1"/>
              <a:t>lectus</a:t>
            </a:r>
            <a:r>
              <a:rPr lang="sk-SK" noProof="0" dirty="0"/>
              <a:t> </a:t>
            </a:r>
            <a:r>
              <a:rPr lang="sk-SK" noProof="0" dirty="0" err="1"/>
              <a:t>malesuada</a:t>
            </a:r>
            <a:r>
              <a:rPr lang="sk-SK" noProof="0" dirty="0"/>
              <a:t> libero, </a:t>
            </a:r>
            <a:r>
              <a:rPr lang="sk-SK" noProof="0" dirty="0" err="1"/>
              <a:t>sit</a:t>
            </a:r>
            <a:r>
              <a:rPr lang="sk-SK" noProof="0" dirty="0"/>
              <a:t> </a:t>
            </a:r>
            <a:r>
              <a:rPr lang="sk-SK" noProof="0" dirty="0" err="1"/>
              <a:t>amet</a:t>
            </a:r>
            <a:r>
              <a:rPr lang="sk-SK" noProof="0" dirty="0"/>
              <a:t> </a:t>
            </a:r>
            <a:r>
              <a:rPr lang="sk-SK" noProof="0" dirty="0" err="1"/>
              <a:t>commodo</a:t>
            </a:r>
            <a:r>
              <a:rPr lang="sk-SK" noProof="0" dirty="0"/>
              <a:t> </a:t>
            </a:r>
            <a:r>
              <a:rPr lang="sk-SK" noProof="0" dirty="0" err="1"/>
              <a:t>magna</a:t>
            </a:r>
            <a:r>
              <a:rPr lang="sk-SK" noProof="0" dirty="0"/>
              <a:t> eros </a:t>
            </a:r>
            <a:r>
              <a:rPr lang="sk-SK" noProof="0" dirty="0" err="1"/>
              <a:t>quis</a:t>
            </a:r>
            <a:r>
              <a:rPr lang="sk-SK" noProof="0" dirty="0"/>
              <a:t> </a:t>
            </a:r>
            <a:r>
              <a:rPr lang="sk-SK" noProof="0" dirty="0" err="1"/>
              <a:t>urna.Nunc</a:t>
            </a:r>
            <a:r>
              <a:rPr lang="sk-SK" noProof="0" dirty="0"/>
              <a:t> </a:t>
            </a:r>
            <a:r>
              <a:rPr lang="sk-SK" noProof="0" dirty="0" err="1"/>
              <a:t>viverra</a:t>
            </a:r>
            <a:r>
              <a:rPr lang="sk-SK" noProof="0" dirty="0"/>
              <a:t> </a:t>
            </a:r>
            <a:r>
              <a:rPr lang="sk-SK" noProof="0" dirty="0" err="1"/>
              <a:t>imperdiet</a:t>
            </a:r>
            <a:r>
              <a:rPr lang="sk-SK" noProof="0" dirty="0"/>
              <a:t> </a:t>
            </a:r>
            <a:r>
              <a:rPr lang="sk-SK" noProof="0" dirty="0" err="1"/>
              <a:t>enim</a:t>
            </a:r>
            <a:r>
              <a:rPr lang="sk-SK" noProof="0" dirty="0"/>
              <a:t>. </a:t>
            </a:r>
          </a:p>
        </p:txBody>
      </p:sp>
      <p:grpSp>
        <p:nvGrpSpPr>
          <p:cNvPr id="27" name="Group 10">
            <a:extLst>
              <a:ext uri="{FF2B5EF4-FFF2-40B4-BE49-F238E27FC236}">
                <a16:creationId xmlns:a16="http://schemas.microsoft.com/office/drawing/2014/main" id="{175EF5D5-0947-4D7A-A6A3-7B850F9591AA}"/>
              </a:ext>
            </a:extLst>
          </p:cNvPr>
          <p:cNvGrpSpPr/>
          <p:nvPr userDrawn="1"/>
        </p:nvGrpSpPr>
        <p:grpSpPr>
          <a:xfrm>
            <a:off x="1531620" y="3808773"/>
            <a:ext cx="793212" cy="276517"/>
            <a:chOff x="1524000" y="3808773"/>
            <a:chExt cx="793212" cy="276517"/>
          </a:xfrm>
        </p:grpSpPr>
        <p:sp>
          <p:nvSpPr>
            <p:cNvPr id="28" name="TextBox 11">
              <a:extLst>
                <a:ext uri="{FF2B5EF4-FFF2-40B4-BE49-F238E27FC236}">
                  <a16:creationId xmlns:a16="http://schemas.microsoft.com/office/drawing/2014/main" id="{51182894-68CB-4EDC-95C0-FB2EF7B8250A}"/>
                </a:ext>
              </a:extLst>
            </p:cNvPr>
            <p:cNvSpPr txBox="1"/>
            <p:nvPr/>
          </p:nvSpPr>
          <p:spPr>
            <a:xfrm>
              <a:off x="1524000" y="3931402"/>
              <a:ext cx="203582"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APP</a:t>
              </a:r>
            </a:p>
          </p:txBody>
        </p:sp>
        <p:cxnSp>
          <p:nvCxnSpPr>
            <p:cNvPr id="29" name="Straight Connector 12">
              <a:extLst>
                <a:ext uri="{FF2B5EF4-FFF2-40B4-BE49-F238E27FC236}">
                  <a16:creationId xmlns:a16="http://schemas.microsoft.com/office/drawing/2014/main" id="{143DB588-C20C-4893-AB64-5CB264778FCC}"/>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30" name="Title Placeholder 1">
            <a:extLst>
              <a:ext uri="{FF2B5EF4-FFF2-40B4-BE49-F238E27FC236}">
                <a16:creationId xmlns:a16="http://schemas.microsoft.com/office/drawing/2014/main" id="{26528B14-5A41-4B8E-995E-D8FDC0D7D974}"/>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a:t>Mobil</a:t>
            </a:r>
            <a:br>
              <a:rPr lang="en-US" dirty="0"/>
            </a:br>
            <a:r>
              <a:rPr lang="en-US" dirty="0" err="1"/>
              <a:t>zariadenie</a:t>
            </a:r>
            <a:endParaRPr lang="en-US" dirty="0"/>
          </a:p>
        </p:txBody>
      </p:sp>
      <p:grpSp>
        <p:nvGrpSpPr>
          <p:cNvPr id="23" name="Group 8">
            <a:extLst>
              <a:ext uri="{FF2B5EF4-FFF2-40B4-BE49-F238E27FC236}">
                <a16:creationId xmlns:a16="http://schemas.microsoft.com/office/drawing/2014/main" id="{DC16E03E-F348-40A6-941E-367EEDFD7869}"/>
              </a:ext>
            </a:extLst>
          </p:cNvPr>
          <p:cNvGrpSpPr/>
          <p:nvPr userDrawn="1"/>
        </p:nvGrpSpPr>
        <p:grpSpPr>
          <a:xfrm>
            <a:off x="7721653" y="715121"/>
            <a:ext cx="2639943" cy="5375353"/>
            <a:chOff x="5926870" y="2452515"/>
            <a:chExt cx="2019301" cy="4111625"/>
          </a:xfrm>
        </p:grpSpPr>
        <p:sp>
          <p:nvSpPr>
            <p:cNvPr id="31" name="Freeform 6">
              <a:extLst>
                <a:ext uri="{FF2B5EF4-FFF2-40B4-BE49-F238E27FC236}">
                  <a16:creationId xmlns:a16="http://schemas.microsoft.com/office/drawing/2014/main" id="{B2C2E0A7-3F28-4488-84B7-70A039D08464}"/>
                </a:ext>
              </a:extLst>
            </p:cNvPr>
            <p:cNvSpPr>
              <a:spLocks/>
            </p:cNvSpPr>
            <p:nvPr userDrawn="1"/>
          </p:nvSpPr>
          <p:spPr bwMode="auto">
            <a:xfrm>
              <a:off x="7931883" y="3403967"/>
              <a:ext cx="14288" cy="474663"/>
            </a:xfrm>
            <a:custGeom>
              <a:avLst/>
              <a:gdLst>
                <a:gd name="T0" fmla="*/ 3 w 8"/>
                <a:gd name="T1" fmla="*/ 0 h 245"/>
                <a:gd name="T2" fmla="*/ 3 w 8"/>
                <a:gd name="T3" fmla="*/ 0 h 245"/>
                <a:gd name="T4" fmla="*/ 0 w 8"/>
                <a:gd name="T5" fmla="*/ 4 h 245"/>
                <a:gd name="T6" fmla="*/ 0 w 8"/>
                <a:gd name="T7" fmla="*/ 241 h 245"/>
                <a:gd name="T8" fmla="*/ 3 w 8"/>
                <a:gd name="T9" fmla="*/ 245 h 245"/>
                <a:gd name="T10" fmla="*/ 3 w 8"/>
                <a:gd name="T11" fmla="*/ 245 h 245"/>
                <a:gd name="T12" fmla="*/ 8 w 8"/>
                <a:gd name="T13" fmla="*/ 240 h 245"/>
                <a:gd name="T14" fmla="*/ 8 w 8"/>
                <a:gd name="T15" fmla="*/ 5 h 245"/>
                <a:gd name="T16" fmla="*/ 3 w 8"/>
                <a:gd name="T1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245">
                  <a:moveTo>
                    <a:pt x="3" y="0"/>
                  </a:moveTo>
                  <a:cubicBezTo>
                    <a:pt x="3" y="0"/>
                    <a:pt x="3" y="0"/>
                    <a:pt x="3" y="0"/>
                  </a:cubicBezTo>
                  <a:cubicBezTo>
                    <a:pt x="1" y="0"/>
                    <a:pt x="0" y="2"/>
                    <a:pt x="0" y="4"/>
                  </a:cubicBezTo>
                  <a:cubicBezTo>
                    <a:pt x="0" y="241"/>
                    <a:pt x="0" y="241"/>
                    <a:pt x="0" y="241"/>
                  </a:cubicBezTo>
                  <a:cubicBezTo>
                    <a:pt x="0" y="243"/>
                    <a:pt x="1" y="245"/>
                    <a:pt x="3" y="245"/>
                  </a:cubicBezTo>
                  <a:cubicBezTo>
                    <a:pt x="3" y="245"/>
                    <a:pt x="3" y="245"/>
                    <a:pt x="3" y="245"/>
                  </a:cubicBezTo>
                  <a:cubicBezTo>
                    <a:pt x="6" y="245"/>
                    <a:pt x="8" y="242"/>
                    <a:pt x="8" y="240"/>
                  </a:cubicBezTo>
                  <a:cubicBezTo>
                    <a:pt x="8" y="5"/>
                    <a:pt x="8" y="5"/>
                    <a:pt x="8" y="5"/>
                  </a:cubicBezTo>
                  <a:cubicBezTo>
                    <a:pt x="8" y="2"/>
                    <a:pt x="6" y="0"/>
                    <a:pt x="3" y="0"/>
                  </a:cubicBezTo>
                  <a:close/>
                </a:path>
              </a:pathLst>
            </a:custGeom>
            <a:solidFill>
              <a:schemeClr val="accent1">
                <a:lumMod val="50000"/>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7920A3C8-449E-4193-816C-7080CB47A845}"/>
                </a:ext>
              </a:extLst>
            </p:cNvPr>
            <p:cNvSpPr>
              <a:spLocks/>
            </p:cNvSpPr>
            <p:nvPr userDrawn="1"/>
          </p:nvSpPr>
          <p:spPr bwMode="auto">
            <a:xfrm>
              <a:off x="5926870" y="3008680"/>
              <a:ext cx="17463" cy="155575"/>
            </a:xfrm>
            <a:custGeom>
              <a:avLst/>
              <a:gdLst>
                <a:gd name="T0" fmla="*/ 5 w 9"/>
                <a:gd name="T1" fmla="*/ 80 h 80"/>
                <a:gd name="T2" fmla="*/ 6 w 9"/>
                <a:gd name="T3" fmla="*/ 80 h 80"/>
                <a:gd name="T4" fmla="*/ 9 w 9"/>
                <a:gd name="T5" fmla="*/ 76 h 80"/>
                <a:gd name="T6" fmla="*/ 9 w 9"/>
                <a:gd name="T7" fmla="*/ 4 h 80"/>
                <a:gd name="T8" fmla="*/ 6 w 9"/>
                <a:gd name="T9" fmla="*/ 0 h 80"/>
                <a:gd name="T10" fmla="*/ 5 w 9"/>
                <a:gd name="T11" fmla="*/ 0 h 80"/>
                <a:gd name="T12" fmla="*/ 0 w 9"/>
                <a:gd name="T13" fmla="*/ 6 h 80"/>
                <a:gd name="T14" fmla="*/ 0 w 9"/>
                <a:gd name="T15" fmla="*/ 75 h 80"/>
                <a:gd name="T16" fmla="*/ 5 w 9"/>
                <a:gd name="T17"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80">
                  <a:moveTo>
                    <a:pt x="5" y="80"/>
                  </a:moveTo>
                  <a:cubicBezTo>
                    <a:pt x="6" y="80"/>
                    <a:pt x="6" y="80"/>
                    <a:pt x="6" y="80"/>
                  </a:cubicBezTo>
                  <a:cubicBezTo>
                    <a:pt x="8" y="80"/>
                    <a:pt x="9" y="78"/>
                    <a:pt x="9" y="76"/>
                  </a:cubicBezTo>
                  <a:cubicBezTo>
                    <a:pt x="9" y="4"/>
                    <a:pt x="9" y="4"/>
                    <a:pt x="9" y="4"/>
                  </a:cubicBezTo>
                  <a:cubicBezTo>
                    <a:pt x="9" y="2"/>
                    <a:pt x="8" y="0"/>
                    <a:pt x="6" y="0"/>
                  </a:cubicBezTo>
                  <a:cubicBezTo>
                    <a:pt x="5" y="0"/>
                    <a:pt x="5" y="0"/>
                    <a:pt x="5" y="0"/>
                  </a:cubicBezTo>
                  <a:cubicBezTo>
                    <a:pt x="2" y="0"/>
                    <a:pt x="0" y="3"/>
                    <a:pt x="0" y="6"/>
                  </a:cubicBezTo>
                  <a:cubicBezTo>
                    <a:pt x="0" y="75"/>
                    <a:pt x="0" y="75"/>
                    <a:pt x="0" y="75"/>
                  </a:cubicBezTo>
                  <a:cubicBezTo>
                    <a:pt x="0" y="78"/>
                    <a:pt x="2" y="80"/>
                    <a:pt x="5" y="80"/>
                  </a:cubicBezTo>
                  <a:close/>
                </a:path>
              </a:pathLst>
            </a:custGeom>
            <a:solidFill>
              <a:schemeClr val="accent1">
                <a:lumMod val="50000"/>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4">
              <a:extLst>
                <a:ext uri="{FF2B5EF4-FFF2-40B4-BE49-F238E27FC236}">
                  <a16:creationId xmlns:a16="http://schemas.microsoft.com/office/drawing/2014/main" id="{65E48322-296D-4C51-8F51-6D03F07C765E}"/>
                </a:ext>
              </a:extLst>
            </p:cNvPr>
            <p:cNvSpPr>
              <a:spLocks/>
            </p:cNvSpPr>
            <p:nvPr userDrawn="1"/>
          </p:nvSpPr>
          <p:spPr bwMode="auto">
            <a:xfrm>
              <a:off x="5926870" y="3308717"/>
              <a:ext cx="17463" cy="288925"/>
            </a:xfrm>
            <a:custGeom>
              <a:avLst/>
              <a:gdLst>
                <a:gd name="T0" fmla="*/ 5 w 9"/>
                <a:gd name="T1" fmla="*/ 149 h 149"/>
                <a:gd name="T2" fmla="*/ 6 w 9"/>
                <a:gd name="T3" fmla="*/ 149 h 149"/>
                <a:gd name="T4" fmla="*/ 9 w 9"/>
                <a:gd name="T5" fmla="*/ 145 h 149"/>
                <a:gd name="T6" fmla="*/ 9 w 9"/>
                <a:gd name="T7" fmla="*/ 4 h 149"/>
                <a:gd name="T8" fmla="*/ 6 w 9"/>
                <a:gd name="T9" fmla="*/ 0 h 149"/>
                <a:gd name="T10" fmla="*/ 5 w 9"/>
                <a:gd name="T11" fmla="*/ 0 h 149"/>
                <a:gd name="T12" fmla="*/ 0 w 9"/>
                <a:gd name="T13" fmla="*/ 6 h 149"/>
                <a:gd name="T14" fmla="*/ 0 w 9"/>
                <a:gd name="T15" fmla="*/ 143 h 149"/>
                <a:gd name="T16" fmla="*/ 5 w 9"/>
                <a:gd name="T17"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9">
                  <a:moveTo>
                    <a:pt x="5" y="149"/>
                  </a:moveTo>
                  <a:cubicBezTo>
                    <a:pt x="6" y="149"/>
                    <a:pt x="6" y="149"/>
                    <a:pt x="6" y="149"/>
                  </a:cubicBezTo>
                  <a:cubicBezTo>
                    <a:pt x="8" y="149"/>
                    <a:pt x="9" y="147"/>
                    <a:pt x="9" y="145"/>
                  </a:cubicBezTo>
                  <a:cubicBezTo>
                    <a:pt x="9" y="4"/>
                    <a:pt x="9" y="4"/>
                    <a:pt x="9" y="4"/>
                  </a:cubicBezTo>
                  <a:cubicBezTo>
                    <a:pt x="9" y="2"/>
                    <a:pt x="8" y="0"/>
                    <a:pt x="6" y="0"/>
                  </a:cubicBezTo>
                  <a:cubicBezTo>
                    <a:pt x="5" y="0"/>
                    <a:pt x="5" y="0"/>
                    <a:pt x="5" y="0"/>
                  </a:cubicBezTo>
                  <a:cubicBezTo>
                    <a:pt x="2" y="0"/>
                    <a:pt x="0" y="3"/>
                    <a:pt x="0" y="6"/>
                  </a:cubicBezTo>
                  <a:cubicBezTo>
                    <a:pt x="0" y="143"/>
                    <a:pt x="0" y="143"/>
                    <a:pt x="0" y="143"/>
                  </a:cubicBezTo>
                  <a:cubicBezTo>
                    <a:pt x="0" y="146"/>
                    <a:pt x="2" y="149"/>
                    <a:pt x="5" y="149"/>
                  </a:cubicBezTo>
                  <a:close/>
                </a:path>
              </a:pathLst>
            </a:custGeom>
            <a:solidFill>
              <a:schemeClr val="accent1">
                <a:lumMod val="50000"/>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15">
              <a:extLst>
                <a:ext uri="{FF2B5EF4-FFF2-40B4-BE49-F238E27FC236}">
                  <a16:creationId xmlns:a16="http://schemas.microsoft.com/office/drawing/2014/main" id="{7F41DF1C-C314-4F25-8045-1A20D9BFA48C}"/>
                </a:ext>
              </a:extLst>
            </p:cNvPr>
            <p:cNvSpPr>
              <a:spLocks/>
            </p:cNvSpPr>
            <p:nvPr userDrawn="1"/>
          </p:nvSpPr>
          <p:spPr bwMode="auto">
            <a:xfrm>
              <a:off x="5926870" y="3681780"/>
              <a:ext cx="17463" cy="293688"/>
            </a:xfrm>
            <a:custGeom>
              <a:avLst/>
              <a:gdLst>
                <a:gd name="T0" fmla="*/ 5 w 9"/>
                <a:gd name="T1" fmla="*/ 152 h 152"/>
                <a:gd name="T2" fmla="*/ 6 w 9"/>
                <a:gd name="T3" fmla="*/ 152 h 152"/>
                <a:gd name="T4" fmla="*/ 9 w 9"/>
                <a:gd name="T5" fmla="*/ 148 h 152"/>
                <a:gd name="T6" fmla="*/ 9 w 9"/>
                <a:gd name="T7" fmla="*/ 3 h 152"/>
                <a:gd name="T8" fmla="*/ 6 w 9"/>
                <a:gd name="T9" fmla="*/ 0 h 152"/>
                <a:gd name="T10" fmla="*/ 5 w 9"/>
                <a:gd name="T11" fmla="*/ 0 h 152"/>
                <a:gd name="T12" fmla="*/ 0 w 9"/>
                <a:gd name="T13" fmla="*/ 5 h 152"/>
                <a:gd name="T14" fmla="*/ 0 w 9"/>
                <a:gd name="T15" fmla="*/ 147 h 152"/>
                <a:gd name="T16" fmla="*/ 5 w 9"/>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52">
                  <a:moveTo>
                    <a:pt x="5" y="152"/>
                  </a:moveTo>
                  <a:cubicBezTo>
                    <a:pt x="6" y="152"/>
                    <a:pt x="6" y="152"/>
                    <a:pt x="6" y="152"/>
                  </a:cubicBezTo>
                  <a:cubicBezTo>
                    <a:pt x="8" y="152"/>
                    <a:pt x="9" y="150"/>
                    <a:pt x="9" y="148"/>
                  </a:cubicBezTo>
                  <a:cubicBezTo>
                    <a:pt x="9" y="3"/>
                    <a:pt x="9" y="3"/>
                    <a:pt x="9" y="3"/>
                  </a:cubicBezTo>
                  <a:cubicBezTo>
                    <a:pt x="9" y="1"/>
                    <a:pt x="8" y="0"/>
                    <a:pt x="6" y="0"/>
                  </a:cubicBezTo>
                  <a:cubicBezTo>
                    <a:pt x="5" y="0"/>
                    <a:pt x="5" y="0"/>
                    <a:pt x="5" y="0"/>
                  </a:cubicBezTo>
                  <a:cubicBezTo>
                    <a:pt x="2" y="0"/>
                    <a:pt x="0" y="2"/>
                    <a:pt x="0" y="5"/>
                  </a:cubicBezTo>
                  <a:cubicBezTo>
                    <a:pt x="0" y="147"/>
                    <a:pt x="0" y="147"/>
                    <a:pt x="0" y="147"/>
                  </a:cubicBezTo>
                  <a:cubicBezTo>
                    <a:pt x="0" y="150"/>
                    <a:pt x="2" y="152"/>
                    <a:pt x="5" y="152"/>
                  </a:cubicBezTo>
                  <a:close/>
                </a:path>
              </a:pathLst>
            </a:custGeom>
            <a:solidFill>
              <a:schemeClr val="accent1">
                <a:lumMod val="50000"/>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10">
              <a:extLst>
                <a:ext uri="{FF2B5EF4-FFF2-40B4-BE49-F238E27FC236}">
                  <a16:creationId xmlns:a16="http://schemas.microsoft.com/office/drawing/2014/main" id="{6B43E988-4C45-46D0-88BF-2F95B007CC46}"/>
                </a:ext>
              </a:extLst>
            </p:cNvPr>
            <p:cNvSpPr>
              <a:spLocks/>
            </p:cNvSpPr>
            <p:nvPr userDrawn="1"/>
          </p:nvSpPr>
          <p:spPr bwMode="auto">
            <a:xfrm>
              <a:off x="5937983" y="2452515"/>
              <a:ext cx="1997075" cy="4111625"/>
            </a:xfrm>
            <a:custGeom>
              <a:avLst/>
              <a:gdLst>
                <a:gd name="T0" fmla="*/ 885 w 1046"/>
                <a:gd name="T1" fmla="*/ 2118 h 2118"/>
                <a:gd name="T2" fmla="*/ 160 w 1046"/>
                <a:gd name="T3" fmla="*/ 2118 h 2118"/>
                <a:gd name="T4" fmla="*/ 0 w 1046"/>
                <a:gd name="T5" fmla="*/ 1957 h 2118"/>
                <a:gd name="T6" fmla="*/ 0 w 1046"/>
                <a:gd name="T7" fmla="*/ 161 h 2118"/>
                <a:gd name="T8" fmla="*/ 160 w 1046"/>
                <a:gd name="T9" fmla="*/ 0 h 2118"/>
                <a:gd name="T10" fmla="*/ 885 w 1046"/>
                <a:gd name="T11" fmla="*/ 0 h 2118"/>
                <a:gd name="T12" fmla="*/ 1046 w 1046"/>
                <a:gd name="T13" fmla="*/ 161 h 2118"/>
                <a:gd name="T14" fmla="*/ 1046 w 1046"/>
                <a:gd name="T15" fmla="*/ 1957 h 2118"/>
                <a:gd name="T16" fmla="*/ 885 w 1046"/>
                <a:gd name="T17" fmla="*/ 2118 h 2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46" h="2118">
                  <a:moveTo>
                    <a:pt x="885" y="2118"/>
                  </a:moveTo>
                  <a:cubicBezTo>
                    <a:pt x="160" y="2118"/>
                    <a:pt x="160" y="2118"/>
                    <a:pt x="160" y="2118"/>
                  </a:cubicBezTo>
                  <a:cubicBezTo>
                    <a:pt x="72" y="2118"/>
                    <a:pt x="0" y="2046"/>
                    <a:pt x="0" y="1957"/>
                  </a:cubicBezTo>
                  <a:cubicBezTo>
                    <a:pt x="0" y="161"/>
                    <a:pt x="0" y="161"/>
                    <a:pt x="0" y="161"/>
                  </a:cubicBezTo>
                  <a:cubicBezTo>
                    <a:pt x="0" y="72"/>
                    <a:pt x="72" y="0"/>
                    <a:pt x="160" y="0"/>
                  </a:cubicBezTo>
                  <a:cubicBezTo>
                    <a:pt x="885" y="0"/>
                    <a:pt x="885" y="0"/>
                    <a:pt x="885" y="0"/>
                  </a:cubicBezTo>
                  <a:cubicBezTo>
                    <a:pt x="974" y="0"/>
                    <a:pt x="1046" y="72"/>
                    <a:pt x="1046" y="161"/>
                  </a:cubicBezTo>
                  <a:cubicBezTo>
                    <a:pt x="1046" y="1957"/>
                    <a:pt x="1046" y="1957"/>
                    <a:pt x="1046" y="1957"/>
                  </a:cubicBezTo>
                  <a:cubicBezTo>
                    <a:pt x="1046" y="2046"/>
                    <a:pt x="974" y="2118"/>
                    <a:pt x="885" y="2118"/>
                  </a:cubicBez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11">
              <a:extLst>
                <a:ext uri="{FF2B5EF4-FFF2-40B4-BE49-F238E27FC236}">
                  <a16:creationId xmlns:a16="http://schemas.microsoft.com/office/drawing/2014/main" id="{8A3D2C47-FDC5-435F-BAC8-4AFA8F667924}"/>
                </a:ext>
              </a:extLst>
            </p:cNvPr>
            <p:cNvSpPr>
              <a:spLocks/>
            </p:cNvSpPr>
            <p:nvPr userDrawn="1"/>
          </p:nvSpPr>
          <p:spPr bwMode="auto">
            <a:xfrm>
              <a:off x="6020532" y="2545130"/>
              <a:ext cx="1831975" cy="3929063"/>
            </a:xfrm>
            <a:custGeom>
              <a:avLst/>
              <a:gdLst>
                <a:gd name="T0" fmla="*/ 0 w 960"/>
                <a:gd name="T1" fmla="*/ 1895 h 2024"/>
                <a:gd name="T2" fmla="*/ 0 w 960"/>
                <a:gd name="T3" fmla="*/ 129 h 2024"/>
                <a:gd name="T4" fmla="*/ 128 w 960"/>
                <a:gd name="T5" fmla="*/ 0 h 2024"/>
                <a:gd name="T6" fmla="*/ 831 w 960"/>
                <a:gd name="T7" fmla="*/ 0 h 2024"/>
                <a:gd name="T8" fmla="*/ 960 w 960"/>
                <a:gd name="T9" fmla="*/ 129 h 2024"/>
                <a:gd name="T10" fmla="*/ 960 w 960"/>
                <a:gd name="T11" fmla="*/ 1895 h 2024"/>
                <a:gd name="T12" fmla="*/ 831 w 960"/>
                <a:gd name="T13" fmla="*/ 2024 h 2024"/>
                <a:gd name="T14" fmla="*/ 128 w 960"/>
                <a:gd name="T15" fmla="*/ 2024 h 2024"/>
                <a:gd name="T16" fmla="*/ 0 w 960"/>
                <a:gd name="T17" fmla="*/ 1895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0" h="2024">
                  <a:moveTo>
                    <a:pt x="0" y="1895"/>
                  </a:moveTo>
                  <a:cubicBezTo>
                    <a:pt x="0" y="129"/>
                    <a:pt x="0" y="129"/>
                    <a:pt x="0" y="129"/>
                  </a:cubicBezTo>
                  <a:cubicBezTo>
                    <a:pt x="0" y="58"/>
                    <a:pt x="57" y="0"/>
                    <a:pt x="128" y="0"/>
                  </a:cubicBezTo>
                  <a:cubicBezTo>
                    <a:pt x="831" y="0"/>
                    <a:pt x="831" y="0"/>
                    <a:pt x="831" y="0"/>
                  </a:cubicBezTo>
                  <a:cubicBezTo>
                    <a:pt x="902" y="0"/>
                    <a:pt x="960" y="58"/>
                    <a:pt x="960" y="129"/>
                  </a:cubicBezTo>
                  <a:cubicBezTo>
                    <a:pt x="960" y="1895"/>
                    <a:pt x="960" y="1895"/>
                    <a:pt x="960" y="1895"/>
                  </a:cubicBezTo>
                  <a:cubicBezTo>
                    <a:pt x="960" y="1966"/>
                    <a:pt x="902" y="2024"/>
                    <a:pt x="831" y="2024"/>
                  </a:cubicBezTo>
                  <a:cubicBezTo>
                    <a:pt x="128" y="2024"/>
                    <a:pt x="128" y="2024"/>
                    <a:pt x="128" y="2024"/>
                  </a:cubicBezTo>
                  <a:cubicBezTo>
                    <a:pt x="57" y="2024"/>
                    <a:pt x="0" y="1966"/>
                    <a:pt x="0" y="1895"/>
                  </a:cubicBezTo>
                  <a:close/>
                </a:path>
              </a:pathLst>
            </a:custGeom>
            <a:solidFill>
              <a:schemeClr val="bg1">
                <a:alpha val="7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12">
              <a:extLst>
                <a:ext uri="{FF2B5EF4-FFF2-40B4-BE49-F238E27FC236}">
                  <a16:creationId xmlns:a16="http://schemas.microsoft.com/office/drawing/2014/main" id="{2A8FF7A3-5E98-4CC9-97F4-606016C31A7B}"/>
                </a:ext>
              </a:extLst>
            </p:cNvPr>
            <p:cNvSpPr>
              <a:spLocks/>
            </p:cNvSpPr>
            <p:nvPr userDrawn="1"/>
          </p:nvSpPr>
          <p:spPr bwMode="auto">
            <a:xfrm>
              <a:off x="6825395" y="2610217"/>
              <a:ext cx="244475" cy="26988"/>
            </a:xfrm>
            <a:custGeom>
              <a:avLst/>
              <a:gdLst>
                <a:gd name="T0" fmla="*/ 121 w 128"/>
                <a:gd name="T1" fmla="*/ 14 h 14"/>
                <a:gd name="T2" fmla="*/ 7 w 128"/>
                <a:gd name="T3" fmla="*/ 14 h 14"/>
                <a:gd name="T4" fmla="*/ 0 w 128"/>
                <a:gd name="T5" fmla="*/ 7 h 14"/>
                <a:gd name="T6" fmla="*/ 0 w 128"/>
                <a:gd name="T7" fmla="*/ 7 h 14"/>
                <a:gd name="T8" fmla="*/ 7 w 128"/>
                <a:gd name="T9" fmla="*/ 0 h 14"/>
                <a:gd name="T10" fmla="*/ 121 w 128"/>
                <a:gd name="T11" fmla="*/ 0 h 14"/>
                <a:gd name="T12" fmla="*/ 128 w 128"/>
                <a:gd name="T13" fmla="*/ 7 h 14"/>
                <a:gd name="T14" fmla="*/ 128 w 128"/>
                <a:gd name="T15" fmla="*/ 7 h 14"/>
                <a:gd name="T16" fmla="*/ 121 w 128"/>
                <a:gd name="T1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4">
                  <a:moveTo>
                    <a:pt x="121" y="14"/>
                  </a:moveTo>
                  <a:cubicBezTo>
                    <a:pt x="7" y="14"/>
                    <a:pt x="7" y="14"/>
                    <a:pt x="7" y="14"/>
                  </a:cubicBezTo>
                  <a:cubicBezTo>
                    <a:pt x="3" y="14"/>
                    <a:pt x="0" y="11"/>
                    <a:pt x="0" y="7"/>
                  </a:cubicBezTo>
                  <a:cubicBezTo>
                    <a:pt x="0" y="7"/>
                    <a:pt x="0" y="7"/>
                    <a:pt x="0" y="7"/>
                  </a:cubicBezTo>
                  <a:cubicBezTo>
                    <a:pt x="0" y="3"/>
                    <a:pt x="3" y="0"/>
                    <a:pt x="7" y="0"/>
                  </a:cubicBezTo>
                  <a:cubicBezTo>
                    <a:pt x="121" y="0"/>
                    <a:pt x="121" y="0"/>
                    <a:pt x="121" y="0"/>
                  </a:cubicBezTo>
                  <a:cubicBezTo>
                    <a:pt x="125" y="0"/>
                    <a:pt x="128" y="3"/>
                    <a:pt x="128" y="7"/>
                  </a:cubicBezTo>
                  <a:cubicBezTo>
                    <a:pt x="128" y="7"/>
                    <a:pt x="128" y="7"/>
                    <a:pt x="128" y="7"/>
                  </a:cubicBezTo>
                  <a:cubicBezTo>
                    <a:pt x="128" y="11"/>
                    <a:pt x="125" y="14"/>
                    <a:pt x="121" y="14"/>
                  </a:cubicBezTo>
                  <a:close/>
                </a:path>
              </a:pathLst>
            </a:cu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Oval 16">
              <a:extLst>
                <a:ext uri="{FF2B5EF4-FFF2-40B4-BE49-F238E27FC236}">
                  <a16:creationId xmlns:a16="http://schemas.microsoft.com/office/drawing/2014/main" id="{A8510A16-00E5-4B90-8324-556376193C45}"/>
                </a:ext>
              </a:extLst>
            </p:cNvPr>
            <p:cNvSpPr>
              <a:spLocks noChangeArrowheads="1"/>
            </p:cNvSpPr>
            <p:nvPr userDrawn="1"/>
          </p:nvSpPr>
          <p:spPr bwMode="auto">
            <a:xfrm>
              <a:off x="7128608" y="2594342"/>
              <a:ext cx="55563" cy="57150"/>
            </a:xfrm>
            <a:prstGeom prst="ellipse">
              <a:avLst/>
            </a:prstGeom>
            <a:solidFill>
              <a:schemeClr val="tx1">
                <a:alpha val="2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9" name="Picture Placeholder 21">
            <a:extLst>
              <a:ext uri="{FF2B5EF4-FFF2-40B4-BE49-F238E27FC236}">
                <a16:creationId xmlns:a16="http://schemas.microsoft.com/office/drawing/2014/main" id="{EBDAA1C7-379F-4DA1-9511-1A56719C119E}"/>
              </a:ext>
            </a:extLst>
          </p:cNvPr>
          <p:cNvSpPr>
            <a:spLocks noGrp="1"/>
          </p:cNvSpPr>
          <p:nvPr>
            <p:ph type="pic" sz="quarter" idx="11"/>
          </p:nvPr>
        </p:nvSpPr>
        <p:spPr>
          <a:xfrm>
            <a:off x="7899542" y="900539"/>
            <a:ext cx="2284164" cy="5014469"/>
          </a:xfrm>
          <a:custGeom>
            <a:avLst/>
            <a:gdLst>
              <a:gd name="connsiteX0" fmla="*/ 204240 w 1763713"/>
              <a:gd name="connsiteY0" fmla="*/ 0 h 3871913"/>
              <a:gd name="connsiteX1" fmla="*/ 353125 w 1763713"/>
              <a:gd name="connsiteY1" fmla="*/ 0 h 3871913"/>
              <a:gd name="connsiteX2" fmla="*/ 391300 w 1763713"/>
              <a:gd name="connsiteY2" fmla="*/ 38836 h 3871913"/>
              <a:gd name="connsiteX3" fmla="*/ 496283 w 1763713"/>
              <a:gd name="connsiteY3" fmla="*/ 143692 h 3871913"/>
              <a:gd name="connsiteX4" fmla="*/ 1267430 w 1763713"/>
              <a:gd name="connsiteY4" fmla="*/ 143692 h 3871913"/>
              <a:gd name="connsiteX5" fmla="*/ 1372413 w 1763713"/>
              <a:gd name="connsiteY5" fmla="*/ 38836 h 3871913"/>
              <a:gd name="connsiteX6" fmla="*/ 1410589 w 1763713"/>
              <a:gd name="connsiteY6" fmla="*/ 0 h 3871913"/>
              <a:gd name="connsiteX7" fmla="*/ 1559474 w 1763713"/>
              <a:gd name="connsiteY7" fmla="*/ 0 h 3871913"/>
              <a:gd name="connsiteX8" fmla="*/ 1763713 w 1763713"/>
              <a:gd name="connsiteY8" fmla="*/ 207771 h 3871913"/>
              <a:gd name="connsiteX9" fmla="*/ 1763713 w 1763713"/>
              <a:gd name="connsiteY9" fmla="*/ 3664142 h 3871913"/>
              <a:gd name="connsiteX10" fmla="*/ 1559474 w 1763713"/>
              <a:gd name="connsiteY10" fmla="*/ 3871913 h 3871913"/>
              <a:gd name="connsiteX11" fmla="*/ 204240 w 1763713"/>
              <a:gd name="connsiteY11" fmla="*/ 3871913 h 3871913"/>
              <a:gd name="connsiteX12" fmla="*/ 0 w 1763713"/>
              <a:gd name="connsiteY12" fmla="*/ 3664142 h 3871913"/>
              <a:gd name="connsiteX13" fmla="*/ 0 w 1763713"/>
              <a:gd name="connsiteY13" fmla="*/ 207771 h 3871913"/>
              <a:gd name="connsiteX14" fmla="*/ 204240 w 1763713"/>
              <a:gd name="connsiteY14" fmla="*/ 0 h 3871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63713" h="3871913">
                <a:moveTo>
                  <a:pt x="204240" y="0"/>
                </a:moveTo>
                <a:cubicBezTo>
                  <a:pt x="204240" y="0"/>
                  <a:pt x="204240" y="0"/>
                  <a:pt x="353125" y="0"/>
                </a:cubicBezTo>
                <a:cubicBezTo>
                  <a:pt x="374121" y="0"/>
                  <a:pt x="391300" y="17476"/>
                  <a:pt x="391300" y="38836"/>
                </a:cubicBezTo>
                <a:cubicBezTo>
                  <a:pt x="391300" y="97089"/>
                  <a:pt x="437111" y="143692"/>
                  <a:pt x="496283" y="143692"/>
                </a:cubicBezTo>
                <a:cubicBezTo>
                  <a:pt x="496283" y="143692"/>
                  <a:pt x="496283" y="143692"/>
                  <a:pt x="1267430" y="143692"/>
                </a:cubicBezTo>
                <a:cubicBezTo>
                  <a:pt x="1324694" y="143692"/>
                  <a:pt x="1372413" y="97089"/>
                  <a:pt x="1372413" y="38836"/>
                </a:cubicBezTo>
                <a:cubicBezTo>
                  <a:pt x="1372413" y="17476"/>
                  <a:pt x="1389592" y="0"/>
                  <a:pt x="1410589" y="0"/>
                </a:cubicBezTo>
                <a:cubicBezTo>
                  <a:pt x="1410589" y="0"/>
                  <a:pt x="1410589" y="0"/>
                  <a:pt x="1559474" y="0"/>
                </a:cubicBezTo>
                <a:cubicBezTo>
                  <a:pt x="1672092" y="0"/>
                  <a:pt x="1763713" y="93206"/>
                  <a:pt x="1763713" y="207771"/>
                </a:cubicBezTo>
                <a:cubicBezTo>
                  <a:pt x="1763713" y="207771"/>
                  <a:pt x="1763713" y="207771"/>
                  <a:pt x="1763713" y="3664142"/>
                </a:cubicBezTo>
                <a:cubicBezTo>
                  <a:pt x="1763713" y="3778708"/>
                  <a:pt x="1672092" y="3871913"/>
                  <a:pt x="1559474" y="3871913"/>
                </a:cubicBezTo>
                <a:cubicBezTo>
                  <a:pt x="1559474" y="3871913"/>
                  <a:pt x="1559474" y="3871913"/>
                  <a:pt x="204240" y="3871913"/>
                </a:cubicBezTo>
                <a:cubicBezTo>
                  <a:pt x="91622" y="3871913"/>
                  <a:pt x="0" y="3778708"/>
                  <a:pt x="0" y="3664142"/>
                </a:cubicBezTo>
                <a:cubicBezTo>
                  <a:pt x="0" y="3664142"/>
                  <a:pt x="0" y="3664142"/>
                  <a:pt x="0" y="207771"/>
                </a:cubicBezTo>
                <a:cubicBezTo>
                  <a:pt x="0" y="93206"/>
                  <a:pt x="91622" y="0"/>
                  <a:pt x="204240" y="0"/>
                </a:cubicBezTo>
                <a:close/>
              </a:path>
            </a:pathLst>
          </a:custGeom>
          <a:gradFill>
            <a:gsLst>
              <a:gs pos="0">
                <a:schemeClr val="tx1">
                  <a:alpha val="10000"/>
                </a:schemeClr>
              </a:gs>
              <a:gs pos="100000">
                <a:schemeClr val="tx1">
                  <a:alpha val="20000"/>
                </a:schemeClr>
              </a:gs>
            </a:gsLst>
            <a:lin ang="5400000" scaled="1"/>
          </a:gradFill>
        </p:spPr>
        <p:txBody>
          <a:bodyPr wrap="square" anchor="ctr">
            <a:noAutofit/>
          </a:bodyPr>
          <a:lstStyle>
            <a:lvl1pPr algn="ctr">
              <a:defRPr/>
            </a:lvl1pPr>
          </a:lstStyle>
          <a:p>
            <a:endParaRPr lang="en-US"/>
          </a:p>
        </p:txBody>
      </p:sp>
    </p:spTree>
    <p:extLst>
      <p:ext uri="{BB962C8B-B14F-4D97-AF65-F5344CB8AC3E}">
        <p14:creationId xmlns:p14="http://schemas.microsoft.com/office/powerpoint/2010/main" val="380238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ppt_x"/>
                                          </p:val>
                                        </p:tav>
                                        <p:tav tm="100000">
                                          <p:val>
                                            <p:strVal val="#ppt_x"/>
                                          </p:val>
                                        </p:tav>
                                      </p:tavLst>
                                    </p:anim>
                                    <p:anim calcmode="lin" valueType="num">
                                      <p:cBhvr additive="base">
                                        <p:cTn id="12" dur="1000" fill="hold"/>
                                        <p:tgtEl>
                                          <p:spTgt spid="30"/>
                                        </p:tgtEl>
                                        <p:attrNameLst>
                                          <p:attrName>ppt_y</p:attrName>
                                        </p:attrNameLst>
                                      </p:cBhvr>
                                      <p:tavLst>
                                        <p:tav tm="0">
                                          <p:val>
                                            <p:strVal val="1+#ppt_h/2"/>
                                          </p:val>
                                        </p:tav>
                                        <p:tav tm="100000">
                                          <p:val>
                                            <p:strVal val="#ppt_y"/>
                                          </p:val>
                                        </p:tav>
                                      </p:tavLst>
                                    </p:anim>
                                  </p:childTnLst>
                                </p:cTn>
                              </p:par>
                              <p:par>
                                <p:cTn id="13" presetID="22" presetClass="entr" presetSubtype="4" fill="hold" nodeType="withEffect">
                                  <p:stCondLst>
                                    <p:cond delay="225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 presetClass="entr" presetSubtype="4" decel="100000" fill="hold" grpId="0" nodeType="withEffect">
                                  <p:stCondLst>
                                    <p:cond delay="250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750" fill="hold"/>
                                        <p:tgtEl>
                                          <p:spTgt spid="26"/>
                                        </p:tgtEl>
                                        <p:attrNameLst>
                                          <p:attrName>ppt_x</p:attrName>
                                        </p:attrNameLst>
                                      </p:cBhvr>
                                      <p:tavLst>
                                        <p:tav tm="0">
                                          <p:val>
                                            <p:strVal val="#ppt_x"/>
                                          </p:val>
                                        </p:tav>
                                        <p:tav tm="100000">
                                          <p:val>
                                            <p:strVal val="#ppt_x"/>
                                          </p:val>
                                        </p:tav>
                                      </p:tavLst>
                                    </p:anim>
                                    <p:anim calcmode="lin" valueType="num">
                                      <p:cBhvr additive="base">
                                        <p:cTn id="19" dur="750" fill="hold"/>
                                        <p:tgtEl>
                                          <p:spTgt spid="26"/>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300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par>
                                <p:cTn id="23" presetID="10" presetClass="entr" presetSubtype="0" fill="hold" nodeType="withEffect">
                                  <p:stCondLst>
                                    <p:cond delay="225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225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2" presetClass="entr" presetSubtype="4" decel="100000" fill="hold" grpId="0" nodeType="withEffect">
                                  <p:stCondLst>
                                    <p:cond delay="200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ppt_x"/>
                                          </p:val>
                                        </p:tav>
                                        <p:tav tm="100000">
                                          <p:val>
                                            <p:strVal val="#ppt_x"/>
                                          </p:val>
                                        </p:tav>
                                      </p:tavLst>
                                    </p:anim>
                                    <p:anim calcmode="lin" valueType="num">
                                      <p:cBhvr additive="base">
                                        <p:cTn id="32" dur="75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6" grpId="0">
        <p:tmplLst>
          <p:tmpl>
            <p:tnLst>
              <p:par>
                <p:cTn presetID="2" presetClass="entr" presetSubtype="4" decel="100000" fill="hold" nodeType="withEffect">
                  <p:stCondLst>
                    <p:cond delay="250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750" fill="hold"/>
                        <p:tgtEl>
                          <p:spTgt spid="26"/>
                        </p:tgtEl>
                        <p:attrNameLst>
                          <p:attrName>ppt_x</p:attrName>
                        </p:attrNameLst>
                      </p:cBhvr>
                      <p:tavLst>
                        <p:tav tm="0">
                          <p:val>
                            <p:strVal val="#ppt_x"/>
                          </p:val>
                        </p:tav>
                        <p:tav tm="100000">
                          <p:val>
                            <p:strVal val="#ppt_x"/>
                          </p:val>
                        </p:tav>
                      </p:tavLst>
                    </p:anim>
                    <p:anim calcmode="lin" valueType="num">
                      <p:cBhvr additive="base">
                        <p:cTn dur="750" fill="hold"/>
                        <p:tgtEl>
                          <p:spTgt spid="26"/>
                        </p:tgtEl>
                        <p:attrNameLst>
                          <p:attrName>ppt_y</p:attrName>
                        </p:attrNameLst>
                      </p:cBhvr>
                      <p:tavLst>
                        <p:tav tm="0">
                          <p:val>
                            <p:strVal val="1+#ppt_h/2"/>
                          </p:val>
                        </p:tav>
                        <p:tav tm="100000">
                          <p:val>
                            <p:strVal val="#ppt_y"/>
                          </p:val>
                        </p:tav>
                      </p:tavLst>
                    </p:anim>
                  </p:childTnLst>
                </p:cTn>
              </p:par>
            </p:tnLst>
          </p:tmpl>
        </p:tmplLst>
      </p:bldP>
      <p:bldP spid="30" grpId="0"/>
      <p:bldP spid="39"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7_Infografika Slide /Organizacia 1">
    <p:spTree>
      <p:nvGrpSpPr>
        <p:cNvPr id="1" name=""/>
        <p:cNvGrpSpPr/>
        <p:nvPr/>
      </p:nvGrpSpPr>
      <p:grpSpPr>
        <a:xfrm>
          <a:off x="0" y="0"/>
          <a:ext cx="0" cy="0"/>
          <a:chOff x="0" y="0"/>
          <a:chExt cx="0" cy="0"/>
        </a:xfrm>
      </p:grpSpPr>
      <p:sp>
        <p:nvSpPr>
          <p:cNvPr id="25" name="Obdélník 24">
            <a:extLst>
              <a:ext uri="{FF2B5EF4-FFF2-40B4-BE49-F238E27FC236}">
                <a16:creationId xmlns:a16="http://schemas.microsoft.com/office/drawing/2014/main" id="{39D15416-A2B6-4072-9228-D9FD75E4D099}"/>
              </a:ext>
            </a:extLst>
          </p:cNvPr>
          <p:cNvSpPr/>
          <p:nvPr userDrawn="1"/>
        </p:nvSpPr>
        <p:spPr>
          <a:xfrm>
            <a:off x="6096000" y="0"/>
            <a:ext cx="6096000" cy="57645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6" name="Straight Connector 9">
            <a:extLst>
              <a:ext uri="{FF2B5EF4-FFF2-40B4-BE49-F238E27FC236}">
                <a16:creationId xmlns:a16="http://schemas.microsoft.com/office/drawing/2014/main" id="{81B63C64-DF5A-433B-9BDD-E5C9514DDE1F}"/>
              </a:ext>
            </a:extLst>
          </p:cNvPr>
          <p:cNvCxnSpPr>
            <a:cxnSpLocks/>
          </p:cNvCxnSpPr>
          <p:nvPr userDrawn="1"/>
        </p:nvCxnSpPr>
        <p:spPr>
          <a:xfrm>
            <a:off x="6085258" y="2904073"/>
            <a:ext cx="354446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7" name="Grafický objekt 26">
            <a:extLst>
              <a:ext uri="{FF2B5EF4-FFF2-40B4-BE49-F238E27FC236}">
                <a16:creationId xmlns:a16="http://schemas.microsoft.com/office/drawing/2014/main" id="{181EA5D8-F5CC-445D-BA2D-4AC193945BD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28" name="Title Placeholder 1">
            <a:extLst>
              <a:ext uri="{FF2B5EF4-FFF2-40B4-BE49-F238E27FC236}">
                <a16:creationId xmlns:a16="http://schemas.microsoft.com/office/drawing/2014/main" id="{17D89A84-686C-40D5-AEB2-5188B9BE29E6}"/>
              </a:ext>
            </a:extLst>
          </p:cNvPr>
          <p:cNvSpPr>
            <a:spLocks noGrp="1"/>
          </p:cNvSpPr>
          <p:nvPr>
            <p:ph type="title" hasCustomPrompt="1"/>
          </p:nvPr>
        </p:nvSpPr>
        <p:spPr>
          <a:xfrm>
            <a:off x="1524001" y="5557383"/>
            <a:ext cx="2985391" cy="748788"/>
          </a:xfrm>
          <a:prstGeom prst="rect">
            <a:avLst/>
          </a:prstGeom>
        </p:spPr>
        <p:txBody>
          <a:bodyPr vert="horz" lIns="0" tIns="0" rIns="0" bIns="0" rtlCol="0" anchor="t">
            <a:normAutofit/>
          </a:bodyPr>
          <a:lstStyle>
            <a:lvl1pPr>
              <a:defRPr sz="2800">
                <a:latin typeface="+mn-lt"/>
              </a:defRPr>
            </a:lvl1pPr>
          </a:lstStyle>
          <a:p>
            <a:r>
              <a:rPr lang="en-US" dirty="0" err="1"/>
              <a:t>Infografika</a:t>
            </a:r>
            <a:r>
              <a:rPr lang="en-US" dirty="0"/>
              <a:t/>
            </a:r>
            <a:br>
              <a:rPr lang="en-US" dirty="0"/>
            </a:br>
            <a:r>
              <a:rPr lang="en-US" dirty="0"/>
              <a:t>/</a:t>
            </a:r>
            <a:r>
              <a:rPr lang="en-US" dirty="0" err="1"/>
              <a:t>Organizácia</a:t>
            </a:r>
            <a:endParaRPr lang="en-US" dirty="0"/>
          </a:p>
        </p:txBody>
      </p:sp>
      <p:cxnSp>
        <p:nvCxnSpPr>
          <p:cNvPr id="29" name="Straight Connector 9">
            <a:extLst>
              <a:ext uri="{FF2B5EF4-FFF2-40B4-BE49-F238E27FC236}">
                <a16:creationId xmlns:a16="http://schemas.microsoft.com/office/drawing/2014/main" id="{8182EF6A-ECD6-4D72-9BFA-1CA0FFA9CF31}"/>
              </a:ext>
            </a:extLst>
          </p:cNvPr>
          <p:cNvCxnSpPr>
            <a:cxnSpLocks/>
          </p:cNvCxnSpPr>
          <p:nvPr userDrawn="1"/>
        </p:nvCxnSpPr>
        <p:spPr>
          <a:xfrm>
            <a:off x="2538013" y="2904073"/>
            <a:ext cx="3544464"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pojnice: pravoúhlá 29">
            <a:extLst>
              <a:ext uri="{FF2B5EF4-FFF2-40B4-BE49-F238E27FC236}">
                <a16:creationId xmlns:a16="http://schemas.microsoft.com/office/drawing/2014/main" id="{F6B6B8DC-755C-4395-90E1-EF95DB6CA5FD}"/>
              </a:ext>
            </a:extLst>
          </p:cNvPr>
          <p:cNvCxnSpPr>
            <a:cxnSpLocks/>
          </p:cNvCxnSpPr>
          <p:nvPr userDrawn="1"/>
        </p:nvCxnSpPr>
        <p:spPr>
          <a:xfrm rot="16200000" flipH="1">
            <a:off x="5449826" y="2091332"/>
            <a:ext cx="4218510" cy="2947645"/>
          </a:xfrm>
          <a:prstGeom prst="bentConnector3">
            <a:avLst>
              <a:gd name="adj1" fmla="val 102468"/>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Rectangle 33">
            <a:extLst>
              <a:ext uri="{FF2B5EF4-FFF2-40B4-BE49-F238E27FC236}">
                <a16:creationId xmlns:a16="http://schemas.microsoft.com/office/drawing/2014/main" id="{79C7A8E6-4693-4534-8132-7C3B843987A2}"/>
              </a:ext>
            </a:extLst>
          </p:cNvPr>
          <p:cNvSpPr/>
          <p:nvPr userDrawn="1"/>
        </p:nvSpPr>
        <p:spPr>
          <a:xfrm>
            <a:off x="983395" y="2279051"/>
            <a:ext cx="3229682" cy="1286103"/>
          </a:xfrm>
          <a:prstGeom prst="rect">
            <a:avLst/>
          </a:prstGeom>
          <a:solidFill>
            <a:schemeClr val="bg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32" name="Rectangle 33">
            <a:extLst>
              <a:ext uri="{FF2B5EF4-FFF2-40B4-BE49-F238E27FC236}">
                <a16:creationId xmlns:a16="http://schemas.microsoft.com/office/drawing/2014/main" id="{941A6965-3A92-4853-9965-96A16DCC86FB}"/>
              </a:ext>
            </a:extLst>
          </p:cNvPr>
          <p:cNvSpPr/>
          <p:nvPr userDrawn="1"/>
        </p:nvSpPr>
        <p:spPr>
          <a:xfrm>
            <a:off x="4509392" y="2279051"/>
            <a:ext cx="3229682" cy="1286103"/>
          </a:xfrm>
          <a:prstGeom prst="rect">
            <a:avLst/>
          </a:prstGeom>
          <a:solidFill>
            <a:schemeClr val="bg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33" name="Rectangle 33">
            <a:extLst>
              <a:ext uri="{FF2B5EF4-FFF2-40B4-BE49-F238E27FC236}">
                <a16:creationId xmlns:a16="http://schemas.microsoft.com/office/drawing/2014/main" id="{6C9AFF0E-DCAF-4E4A-B941-CFB9F9946470}"/>
              </a:ext>
            </a:extLst>
          </p:cNvPr>
          <p:cNvSpPr/>
          <p:nvPr userDrawn="1"/>
        </p:nvSpPr>
        <p:spPr>
          <a:xfrm>
            <a:off x="8035389" y="2279051"/>
            <a:ext cx="3229682" cy="1286103"/>
          </a:xfrm>
          <a:prstGeom prst="rect">
            <a:avLst/>
          </a:prstGeom>
          <a:solidFill>
            <a:schemeClr val="bg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34" name="Rectangle 33">
            <a:extLst>
              <a:ext uri="{FF2B5EF4-FFF2-40B4-BE49-F238E27FC236}">
                <a16:creationId xmlns:a16="http://schemas.microsoft.com/office/drawing/2014/main" id="{990CE559-C419-48CA-BEE1-21B1F29DD2DA}"/>
              </a:ext>
            </a:extLst>
          </p:cNvPr>
          <p:cNvSpPr/>
          <p:nvPr userDrawn="1"/>
        </p:nvSpPr>
        <p:spPr>
          <a:xfrm>
            <a:off x="4509392" y="3861889"/>
            <a:ext cx="3229682" cy="1286103"/>
          </a:xfrm>
          <a:prstGeom prst="rect">
            <a:avLst/>
          </a:prstGeom>
          <a:solidFill>
            <a:schemeClr val="bg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35" name="Rectangle 33">
            <a:extLst>
              <a:ext uri="{FF2B5EF4-FFF2-40B4-BE49-F238E27FC236}">
                <a16:creationId xmlns:a16="http://schemas.microsoft.com/office/drawing/2014/main" id="{319E7D35-10E8-4C86-AA88-4BF6F7DBC1C3}"/>
              </a:ext>
            </a:extLst>
          </p:cNvPr>
          <p:cNvSpPr/>
          <p:nvPr userDrawn="1"/>
        </p:nvSpPr>
        <p:spPr>
          <a:xfrm>
            <a:off x="8035389" y="5150649"/>
            <a:ext cx="3229682" cy="1286103"/>
          </a:xfrm>
          <a:prstGeom prst="rect">
            <a:avLst/>
          </a:prstGeom>
          <a:solidFill>
            <a:schemeClr val="bg1"/>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37" name="Rectangle 33">
            <a:extLst>
              <a:ext uri="{FF2B5EF4-FFF2-40B4-BE49-F238E27FC236}">
                <a16:creationId xmlns:a16="http://schemas.microsoft.com/office/drawing/2014/main" id="{1C3019AA-5740-4C9B-B4FC-4B9DF3BD2652}"/>
              </a:ext>
            </a:extLst>
          </p:cNvPr>
          <p:cNvSpPr/>
          <p:nvPr userDrawn="1"/>
        </p:nvSpPr>
        <p:spPr>
          <a:xfrm>
            <a:off x="4509392" y="693557"/>
            <a:ext cx="3229682" cy="1286103"/>
          </a:xfrm>
          <a:prstGeom prst="rect">
            <a:avLst/>
          </a:prstGeom>
          <a:solidFill>
            <a:schemeClr val="accent3"/>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38" name="Text Placeholder 3">
            <a:extLst>
              <a:ext uri="{FF2B5EF4-FFF2-40B4-BE49-F238E27FC236}">
                <a16:creationId xmlns:a16="http://schemas.microsoft.com/office/drawing/2014/main" id="{A38A1A50-D71B-4C0F-B541-4126C42EDC05}"/>
              </a:ext>
            </a:extLst>
          </p:cNvPr>
          <p:cNvSpPr>
            <a:spLocks noGrp="1"/>
          </p:cNvSpPr>
          <p:nvPr>
            <p:ph type="body" sz="quarter" idx="23" hasCustomPrompt="1"/>
          </p:nvPr>
        </p:nvSpPr>
        <p:spPr>
          <a:xfrm>
            <a:off x="1286723" y="2904073"/>
            <a:ext cx="2566368" cy="374846"/>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39" name="Text Placeholder 3">
            <a:extLst>
              <a:ext uri="{FF2B5EF4-FFF2-40B4-BE49-F238E27FC236}">
                <a16:creationId xmlns:a16="http://schemas.microsoft.com/office/drawing/2014/main" id="{FF0522DF-B817-47A6-BBE4-7EACF609D329}"/>
              </a:ext>
            </a:extLst>
          </p:cNvPr>
          <p:cNvSpPr>
            <a:spLocks noGrp="1"/>
          </p:cNvSpPr>
          <p:nvPr>
            <p:ph type="body" sz="quarter" idx="24" hasCustomPrompt="1"/>
          </p:nvPr>
        </p:nvSpPr>
        <p:spPr>
          <a:xfrm>
            <a:off x="1286723" y="2517359"/>
            <a:ext cx="2566368"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40" name="Text Placeholder 3">
            <a:extLst>
              <a:ext uri="{FF2B5EF4-FFF2-40B4-BE49-F238E27FC236}">
                <a16:creationId xmlns:a16="http://schemas.microsoft.com/office/drawing/2014/main" id="{931A615F-9777-4EEE-82E7-7367BABEDF8A}"/>
              </a:ext>
            </a:extLst>
          </p:cNvPr>
          <p:cNvSpPr>
            <a:spLocks noGrp="1"/>
          </p:cNvSpPr>
          <p:nvPr>
            <p:ph type="body" sz="quarter" idx="25" hasCustomPrompt="1"/>
          </p:nvPr>
        </p:nvSpPr>
        <p:spPr>
          <a:xfrm>
            <a:off x="4876293" y="2904073"/>
            <a:ext cx="2566368" cy="374846"/>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41" name="Text Placeholder 3">
            <a:extLst>
              <a:ext uri="{FF2B5EF4-FFF2-40B4-BE49-F238E27FC236}">
                <a16:creationId xmlns:a16="http://schemas.microsoft.com/office/drawing/2014/main" id="{4BF70EBE-59D4-4B63-B721-86BE6C645CD8}"/>
              </a:ext>
            </a:extLst>
          </p:cNvPr>
          <p:cNvSpPr>
            <a:spLocks noGrp="1"/>
          </p:cNvSpPr>
          <p:nvPr>
            <p:ph type="body" sz="quarter" idx="26" hasCustomPrompt="1"/>
          </p:nvPr>
        </p:nvSpPr>
        <p:spPr>
          <a:xfrm>
            <a:off x="4876293" y="2517359"/>
            <a:ext cx="2566368"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42" name="Text Placeholder 3">
            <a:extLst>
              <a:ext uri="{FF2B5EF4-FFF2-40B4-BE49-F238E27FC236}">
                <a16:creationId xmlns:a16="http://schemas.microsoft.com/office/drawing/2014/main" id="{3CBCE279-E094-4A98-91F5-CB1CF6BDE344}"/>
              </a:ext>
            </a:extLst>
          </p:cNvPr>
          <p:cNvSpPr>
            <a:spLocks noGrp="1"/>
          </p:cNvSpPr>
          <p:nvPr>
            <p:ph type="body" sz="quarter" idx="27" hasCustomPrompt="1"/>
          </p:nvPr>
        </p:nvSpPr>
        <p:spPr>
          <a:xfrm>
            <a:off x="8354765" y="2904073"/>
            <a:ext cx="2566368" cy="374846"/>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43" name="Text Placeholder 3">
            <a:extLst>
              <a:ext uri="{FF2B5EF4-FFF2-40B4-BE49-F238E27FC236}">
                <a16:creationId xmlns:a16="http://schemas.microsoft.com/office/drawing/2014/main" id="{B59E7D74-A6EE-4ED4-8AF1-312F9D2F2D21}"/>
              </a:ext>
            </a:extLst>
          </p:cNvPr>
          <p:cNvSpPr>
            <a:spLocks noGrp="1"/>
          </p:cNvSpPr>
          <p:nvPr>
            <p:ph type="body" sz="quarter" idx="28" hasCustomPrompt="1"/>
          </p:nvPr>
        </p:nvSpPr>
        <p:spPr>
          <a:xfrm>
            <a:off x="8354765" y="2517359"/>
            <a:ext cx="2566368"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
        <p:nvSpPr>
          <p:cNvPr id="44" name="Text Placeholder 3">
            <a:extLst>
              <a:ext uri="{FF2B5EF4-FFF2-40B4-BE49-F238E27FC236}">
                <a16:creationId xmlns:a16="http://schemas.microsoft.com/office/drawing/2014/main" id="{629C6C8D-0BDA-4EC1-A2AA-470E62B4AF5F}"/>
              </a:ext>
            </a:extLst>
          </p:cNvPr>
          <p:cNvSpPr>
            <a:spLocks noGrp="1"/>
          </p:cNvSpPr>
          <p:nvPr>
            <p:ph type="body" sz="quarter" idx="29" hasCustomPrompt="1"/>
          </p:nvPr>
        </p:nvSpPr>
        <p:spPr>
          <a:xfrm>
            <a:off x="4876293" y="4463150"/>
            <a:ext cx="2566368" cy="374846"/>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45" name="Text Placeholder 3">
            <a:extLst>
              <a:ext uri="{FF2B5EF4-FFF2-40B4-BE49-F238E27FC236}">
                <a16:creationId xmlns:a16="http://schemas.microsoft.com/office/drawing/2014/main" id="{4D7F06C0-AE14-4FED-AECA-17C7887E0841}"/>
              </a:ext>
            </a:extLst>
          </p:cNvPr>
          <p:cNvSpPr>
            <a:spLocks noGrp="1"/>
          </p:cNvSpPr>
          <p:nvPr>
            <p:ph type="body" sz="quarter" idx="30" hasCustomPrompt="1"/>
          </p:nvPr>
        </p:nvSpPr>
        <p:spPr>
          <a:xfrm>
            <a:off x="4876293" y="4076436"/>
            <a:ext cx="2566368"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#5</a:t>
            </a:r>
            <a:endParaRPr lang="sk-SK" noProof="0" dirty="0"/>
          </a:p>
        </p:txBody>
      </p:sp>
      <p:sp>
        <p:nvSpPr>
          <p:cNvPr id="46" name="Text Placeholder 3">
            <a:extLst>
              <a:ext uri="{FF2B5EF4-FFF2-40B4-BE49-F238E27FC236}">
                <a16:creationId xmlns:a16="http://schemas.microsoft.com/office/drawing/2014/main" id="{7DF26BF4-4E4D-4B64-A3A8-CF02A27847E3}"/>
              </a:ext>
            </a:extLst>
          </p:cNvPr>
          <p:cNvSpPr>
            <a:spLocks noGrp="1"/>
          </p:cNvSpPr>
          <p:nvPr>
            <p:ph type="body" sz="quarter" idx="31" hasCustomPrompt="1"/>
          </p:nvPr>
        </p:nvSpPr>
        <p:spPr>
          <a:xfrm>
            <a:off x="8362483" y="5764502"/>
            <a:ext cx="2566368" cy="374846"/>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47" name="Text Placeholder 3">
            <a:extLst>
              <a:ext uri="{FF2B5EF4-FFF2-40B4-BE49-F238E27FC236}">
                <a16:creationId xmlns:a16="http://schemas.microsoft.com/office/drawing/2014/main" id="{F3E201AD-DE47-45E3-ADB0-C994EEDEB521}"/>
              </a:ext>
            </a:extLst>
          </p:cNvPr>
          <p:cNvSpPr>
            <a:spLocks noGrp="1"/>
          </p:cNvSpPr>
          <p:nvPr>
            <p:ph type="body" sz="quarter" idx="32" hasCustomPrompt="1"/>
          </p:nvPr>
        </p:nvSpPr>
        <p:spPr>
          <a:xfrm>
            <a:off x="8362483" y="5377788"/>
            <a:ext cx="2566368"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#6</a:t>
            </a:r>
            <a:endParaRPr lang="sk-SK" noProof="0" dirty="0"/>
          </a:p>
        </p:txBody>
      </p:sp>
      <p:sp>
        <p:nvSpPr>
          <p:cNvPr id="48" name="Text Placeholder 3">
            <a:extLst>
              <a:ext uri="{FF2B5EF4-FFF2-40B4-BE49-F238E27FC236}">
                <a16:creationId xmlns:a16="http://schemas.microsoft.com/office/drawing/2014/main" id="{852EBD14-C5FA-4947-8A01-DA1BE41691EF}"/>
              </a:ext>
            </a:extLst>
          </p:cNvPr>
          <p:cNvSpPr>
            <a:spLocks noGrp="1"/>
          </p:cNvSpPr>
          <p:nvPr>
            <p:ph type="body" sz="quarter" idx="33" hasCustomPrompt="1"/>
          </p:nvPr>
        </p:nvSpPr>
        <p:spPr>
          <a:xfrm>
            <a:off x="4876293" y="1313505"/>
            <a:ext cx="2566368" cy="374846"/>
          </a:xfrm>
          <a:prstGeom prst="rect">
            <a:avLst/>
          </a:prstGeom>
        </p:spPr>
        <p:txBody>
          <a:bodyPr wrap="square" lIns="0" tIns="0" rIns="0" bIns="0">
            <a:spAutoFit/>
          </a:bodyPr>
          <a:lstStyle>
            <a:lvl1pPr marL="0" indent="0" algn="l">
              <a:lnSpc>
                <a:spcPct val="120000"/>
              </a:lnSpc>
              <a:buNone/>
              <a:defRPr sz="1050" baseline="0">
                <a:solidFill>
                  <a:schemeClr val="bg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49" name="Text Placeholder 3">
            <a:extLst>
              <a:ext uri="{FF2B5EF4-FFF2-40B4-BE49-F238E27FC236}">
                <a16:creationId xmlns:a16="http://schemas.microsoft.com/office/drawing/2014/main" id="{06291BA7-C0E0-4204-9C4C-AE3F8D7531DF}"/>
              </a:ext>
            </a:extLst>
          </p:cNvPr>
          <p:cNvSpPr>
            <a:spLocks noGrp="1"/>
          </p:cNvSpPr>
          <p:nvPr>
            <p:ph type="body" sz="quarter" idx="34" hasCustomPrompt="1"/>
          </p:nvPr>
        </p:nvSpPr>
        <p:spPr>
          <a:xfrm>
            <a:off x="4876293" y="926791"/>
            <a:ext cx="2566368" cy="215444"/>
          </a:xfrm>
          <a:prstGeom prst="rect">
            <a:avLst/>
          </a:prstGeom>
        </p:spPr>
        <p:txBody>
          <a:bodyPr wrap="square" lIns="0" tIns="0" rIns="0" bIns="0">
            <a:spAutoFit/>
          </a:bodyPr>
          <a:lstStyle>
            <a:lvl1pPr marL="0" indent="0" algn="l">
              <a:lnSpc>
                <a:spcPct val="100000"/>
              </a:lnSpc>
              <a:spcBef>
                <a:spcPts val="0"/>
              </a:spcBef>
              <a:buNone/>
              <a:defRPr sz="1400" b="1" baseline="0">
                <a:solidFill>
                  <a:schemeClr val="bg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Tree>
    <p:extLst>
      <p:ext uri="{BB962C8B-B14F-4D97-AF65-F5344CB8AC3E}">
        <p14:creationId xmlns:p14="http://schemas.microsoft.com/office/powerpoint/2010/main" val="417210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1+#ppt_h/2"/>
                                          </p:val>
                                        </p:tav>
                                        <p:tav tm="100000">
                                          <p:val>
                                            <p:strVal val="#ppt_y"/>
                                          </p:val>
                                        </p:tav>
                                      </p:tavLst>
                                    </p:anim>
                                  </p:childTnLst>
                                </p:cTn>
                              </p:par>
                              <p:par>
                                <p:cTn id="13" presetID="22" presetClass="entr" presetSubtype="1"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par>
                                <p:cTn id="16" presetID="22" presetClass="entr" presetSubtype="2" fill="hold" nodeType="withEffect">
                                  <p:stCondLst>
                                    <p:cond delay="750"/>
                                  </p:stCondLst>
                                  <p:childTnLst>
                                    <p:set>
                                      <p:cBhvr>
                                        <p:cTn id="17" dur="1" fill="hold">
                                          <p:stCondLst>
                                            <p:cond delay="0"/>
                                          </p:stCondLst>
                                        </p:cTn>
                                        <p:tgtEl>
                                          <p:spTgt spid="29"/>
                                        </p:tgtEl>
                                        <p:attrNameLst>
                                          <p:attrName>style.visibility</p:attrName>
                                        </p:attrNameLst>
                                      </p:cBhvr>
                                      <p:to>
                                        <p:strVal val="visible"/>
                                      </p:to>
                                    </p:set>
                                    <p:animEffect transition="in" filter="wipe(right)">
                                      <p:cBhvr>
                                        <p:cTn id="18" dur="500"/>
                                        <p:tgtEl>
                                          <p:spTgt spid="29"/>
                                        </p:tgtEl>
                                      </p:cBhvr>
                                    </p:animEffect>
                                  </p:childTnLst>
                                </p:cTn>
                              </p:par>
                              <p:par>
                                <p:cTn id="19" presetID="22" presetClass="entr" presetSubtype="8" fill="hold" nodeType="withEffect">
                                  <p:stCondLst>
                                    <p:cond delay="100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par>
                                <p:cTn id="25" presetID="6" presetClass="emph" presetSubtype="0" accel="50000" decel="50000" autoRev="1" fill="hold" grpId="1" nodeType="withEffect">
                                  <p:stCondLst>
                                    <p:cond delay="0"/>
                                  </p:stCondLst>
                                  <p:childTnLst>
                                    <p:animScale>
                                      <p:cBhvr>
                                        <p:cTn id="26" dur="500" fill="hold"/>
                                        <p:tgtEl>
                                          <p:spTgt spid="35"/>
                                        </p:tgtEl>
                                      </p:cBhvr>
                                      <p:by x="105000" y="105000"/>
                                    </p:animScale>
                                  </p:childTnLst>
                                </p:cTn>
                              </p:par>
                              <p:par>
                                <p:cTn id="27" presetID="22" presetClass="entr" presetSubtype="8" fill="hold" grpId="0" nodeType="withEffect">
                                  <p:stCondLst>
                                    <p:cond delay="300"/>
                                  </p:stCondLst>
                                  <p:childTnLst>
                                    <p:set>
                                      <p:cBhvr>
                                        <p:cTn id="28" dur="1" fill="hold">
                                          <p:stCondLst>
                                            <p:cond delay="0"/>
                                          </p:stCondLst>
                                        </p:cTn>
                                        <p:tgtEl>
                                          <p:spTgt spid="33"/>
                                        </p:tgtEl>
                                        <p:attrNameLst>
                                          <p:attrName>style.visibility</p:attrName>
                                        </p:attrNameLst>
                                      </p:cBhvr>
                                      <p:to>
                                        <p:strVal val="visible"/>
                                      </p:to>
                                    </p:set>
                                    <p:animEffect transition="in" filter="wipe(left)">
                                      <p:cBhvr>
                                        <p:cTn id="29" dur="500"/>
                                        <p:tgtEl>
                                          <p:spTgt spid="33"/>
                                        </p:tgtEl>
                                      </p:cBhvr>
                                    </p:animEffect>
                                  </p:childTnLst>
                                </p:cTn>
                              </p:par>
                              <p:par>
                                <p:cTn id="30" presetID="6" presetClass="emph" presetSubtype="0" accel="50000" decel="50000" autoRev="1" fill="hold" grpId="1" nodeType="withEffect">
                                  <p:stCondLst>
                                    <p:cond delay="300"/>
                                  </p:stCondLst>
                                  <p:childTnLst>
                                    <p:animScale>
                                      <p:cBhvr>
                                        <p:cTn id="31" dur="500" fill="hold"/>
                                        <p:tgtEl>
                                          <p:spTgt spid="33"/>
                                        </p:tgtEl>
                                      </p:cBhvr>
                                      <p:by x="105000" y="105000"/>
                                    </p:animScale>
                                  </p:childTnLst>
                                </p:cTn>
                              </p:par>
                              <p:par>
                                <p:cTn id="32" presetID="22" presetClass="entr" presetSubtype="8" fill="hold" grpId="0" nodeType="withEffect">
                                  <p:stCondLst>
                                    <p:cond delay="600"/>
                                  </p:stCondLst>
                                  <p:childTnLst>
                                    <p:set>
                                      <p:cBhvr>
                                        <p:cTn id="33" dur="1" fill="hold">
                                          <p:stCondLst>
                                            <p:cond delay="0"/>
                                          </p:stCondLst>
                                        </p:cTn>
                                        <p:tgtEl>
                                          <p:spTgt spid="34"/>
                                        </p:tgtEl>
                                        <p:attrNameLst>
                                          <p:attrName>style.visibility</p:attrName>
                                        </p:attrNameLst>
                                      </p:cBhvr>
                                      <p:to>
                                        <p:strVal val="visible"/>
                                      </p:to>
                                    </p:set>
                                    <p:animEffect transition="in" filter="wipe(left)">
                                      <p:cBhvr>
                                        <p:cTn id="34" dur="500"/>
                                        <p:tgtEl>
                                          <p:spTgt spid="34"/>
                                        </p:tgtEl>
                                      </p:cBhvr>
                                    </p:animEffect>
                                  </p:childTnLst>
                                </p:cTn>
                              </p:par>
                              <p:par>
                                <p:cTn id="35" presetID="6" presetClass="emph" presetSubtype="0" accel="50000" decel="50000" autoRev="1" fill="hold" grpId="1" nodeType="withEffect">
                                  <p:stCondLst>
                                    <p:cond delay="600"/>
                                  </p:stCondLst>
                                  <p:childTnLst>
                                    <p:animScale>
                                      <p:cBhvr>
                                        <p:cTn id="36" dur="500" fill="hold"/>
                                        <p:tgtEl>
                                          <p:spTgt spid="34"/>
                                        </p:tgtEl>
                                      </p:cBhvr>
                                      <p:by x="105000" y="105000"/>
                                    </p:animScale>
                                  </p:childTnLst>
                                </p:cTn>
                              </p:par>
                              <p:par>
                                <p:cTn id="37" presetID="22" presetClass="entr" presetSubtype="8" fill="hold" grpId="0" nodeType="withEffect">
                                  <p:stCondLst>
                                    <p:cond delay="90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par>
                                <p:cTn id="40" presetID="6" presetClass="emph" presetSubtype="0" accel="50000" decel="50000" autoRev="1" fill="hold" grpId="1" nodeType="withEffect">
                                  <p:stCondLst>
                                    <p:cond delay="900"/>
                                  </p:stCondLst>
                                  <p:childTnLst>
                                    <p:animScale>
                                      <p:cBhvr>
                                        <p:cTn id="41" dur="500" fill="hold"/>
                                        <p:tgtEl>
                                          <p:spTgt spid="32"/>
                                        </p:tgtEl>
                                      </p:cBhvr>
                                      <p:by x="105000" y="105000"/>
                                    </p:animScale>
                                  </p:childTnLst>
                                </p:cTn>
                              </p:par>
                              <p:par>
                                <p:cTn id="42" presetID="22" presetClass="entr" presetSubtype="8" fill="hold" grpId="0" nodeType="withEffect">
                                  <p:stCondLst>
                                    <p:cond delay="120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par>
                                <p:cTn id="45" presetID="6" presetClass="emph" presetSubtype="0" accel="50000" decel="50000" autoRev="1" fill="hold" grpId="1" nodeType="withEffect">
                                  <p:stCondLst>
                                    <p:cond delay="1200"/>
                                  </p:stCondLst>
                                  <p:childTnLst>
                                    <p:animScale>
                                      <p:cBhvr>
                                        <p:cTn id="46" dur="500" fill="hold"/>
                                        <p:tgtEl>
                                          <p:spTgt spid="37"/>
                                        </p:tgtEl>
                                      </p:cBhvr>
                                      <p:by x="105000" y="105000"/>
                                    </p:animScale>
                                  </p:childTnLst>
                                </p:cTn>
                              </p:par>
                              <p:par>
                                <p:cTn id="47" presetID="22" presetClass="entr" presetSubtype="8" fill="hold" grpId="0" nodeType="withEffect">
                                  <p:stCondLst>
                                    <p:cond delay="150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6" presetClass="emph" presetSubtype="0" accel="50000" decel="50000" autoRev="1" fill="hold" grpId="1" nodeType="withEffect">
                                  <p:stCondLst>
                                    <p:cond delay="1500"/>
                                  </p:stCondLst>
                                  <p:childTnLst>
                                    <p:animScale>
                                      <p:cBhvr>
                                        <p:cTn id="51" dur="500" fill="hold"/>
                                        <p:tgtEl>
                                          <p:spTgt spid="31"/>
                                        </p:tgtEl>
                                      </p:cBhvr>
                                      <p:by x="105000" y="105000"/>
                                    </p:animScale>
                                  </p:childTnLst>
                                </p:cTn>
                              </p:par>
                              <p:par>
                                <p:cTn id="52" presetID="10" presetClass="entr" presetSubtype="0" fill="hold" grpId="0" nodeType="withEffect">
                                  <p:stCondLst>
                                    <p:cond delay="195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250"/>
                                        <p:tgtEl>
                                          <p:spTgt spid="47"/>
                                        </p:tgtEl>
                                      </p:cBhvr>
                                    </p:animEffect>
                                  </p:childTnLst>
                                </p:cTn>
                              </p:par>
                              <p:par>
                                <p:cTn id="55" presetID="10" presetClass="entr" presetSubtype="0" fill="hold" grpId="0" nodeType="withEffect">
                                  <p:stCondLst>
                                    <p:cond delay="195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250"/>
                                        <p:tgtEl>
                                          <p:spTgt spid="43"/>
                                        </p:tgtEl>
                                      </p:cBhvr>
                                    </p:animEffect>
                                  </p:childTnLst>
                                </p:cTn>
                              </p:par>
                              <p:par>
                                <p:cTn id="58" presetID="10" presetClass="entr" presetSubtype="0" fill="hold" grpId="0" nodeType="withEffect">
                                  <p:stCondLst>
                                    <p:cond delay="195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250"/>
                                        <p:tgtEl>
                                          <p:spTgt spid="45"/>
                                        </p:tgtEl>
                                      </p:cBhvr>
                                    </p:animEffect>
                                  </p:childTnLst>
                                </p:cTn>
                              </p:par>
                              <p:par>
                                <p:cTn id="61" presetID="10" presetClass="entr" presetSubtype="0" fill="hold" grpId="0" nodeType="withEffect">
                                  <p:stCondLst>
                                    <p:cond delay="195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250"/>
                                        <p:tgtEl>
                                          <p:spTgt spid="41"/>
                                        </p:tgtEl>
                                      </p:cBhvr>
                                    </p:animEffect>
                                  </p:childTnLst>
                                </p:cTn>
                              </p:par>
                              <p:par>
                                <p:cTn id="64" presetID="10" presetClass="entr" presetSubtype="0" fill="hold" grpId="0" nodeType="withEffect">
                                  <p:stCondLst>
                                    <p:cond delay="195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50"/>
                                        <p:tgtEl>
                                          <p:spTgt spid="49"/>
                                        </p:tgtEl>
                                      </p:cBhvr>
                                    </p:animEffect>
                                  </p:childTnLst>
                                </p:cTn>
                              </p:par>
                              <p:par>
                                <p:cTn id="67" presetID="10" presetClass="entr" presetSubtype="0" fill="hold" grpId="0" nodeType="withEffect">
                                  <p:stCondLst>
                                    <p:cond delay="195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250"/>
                                        <p:tgtEl>
                                          <p:spTgt spid="39"/>
                                        </p:tgtEl>
                                      </p:cBhvr>
                                    </p:animEffect>
                                  </p:childTnLst>
                                </p:cTn>
                              </p:par>
                              <p:par>
                                <p:cTn id="70" presetID="22" presetClass="entr" presetSubtype="8" fill="hold" grpId="0" nodeType="withEffect">
                                  <p:stCondLst>
                                    <p:cond delay="200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par>
                                <p:cTn id="73" presetID="22" presetClass="entr" presetSubtype="8" fill="hold" grpId="0" nodeType="withEffect">
                                  <p:stCondLst>
                                    <p:cond delay="2000"/>
                                  </p:stCondLst>
                                  <p:childTnLst>
                                    <p:set>
                                      <p:cBhvr>
                                        <p:cTn id="74" dur="1" fill="hold">
                                          <p:stCondLst>
                                            <p:cond delay="0"/>
                                          </p:stCondLst>
                                        </p:cTn>
                                        <p:tgtEl>
                                          <p:spTgt spid="42"/>
                                        </p:tgtEl>
                                        <p:attrNameLst>
                                          <p:attrName>style.visibility</p:attrName>
                                        </p:attrNameLst>
                                      </p:cBhvr>
                                      <p:to>
                                        <p:strVal val="visible"/>
                                      </p:to>
                                    </p:set>
                                    <p:animEffect transition="in" filter="wipe(left)">
                                      <p:cBhvr>
                                        <p:cTn id="75" dur="500"/>
                                        <p:tgtEl>
                                          <p:spTgt spid="42"/>
                                        </p:tgtEl>
                                      </p:cBhvr>
                                    </p:animEffect>
                                  </p:childTnLst>
                                </p:cTn>
                              </p:par>
                              <p:par>
                                <p:cTn id="76" presetID="22" presetClass="entr" presetSubtype="8" fill="hold" grpId="0" nodeType="withEffect">
                                  <p:stCondLst>
                                    <p:cond delay="2000"/>
                                  </p:stCondLst>
                                  <p:childTnLst>
                                    <p:set>
                                      <p:cBhvr>
                                        <p:cTn id="77" dur="1" fill="hold">
                                          <p:stCondLst>
                                            <p:cond delay="0"/>
                                          </p:stCondLst>
                                        </p:cTn>
                                        <p:tgtEl>
                                          <p:spTgt spid="44"/>
                                        </p:tgtEl>
                                        <p:attrNameLst>
                                          <p:attrName>style.visibility</p:attrName>
                                        </p:attrNameLst>
                                      </p:cBhvr>
                                      <p:to>
                                        <p:strVal val="visible"/>
                                      </p:to>
                                    </p:set>
                                    <p:animEffect transition="in" filter="wipe(left)">
                                      <p:cBhvr>
                                        <p:cTn id="78" dur="500"/>
                                        <p:tgtEl>
                                          <p:spTgt spid="44"/>
                                        </p:tgtEl>
                                      </p:cBhvr>
                                    </p:animEffect>
                                  </p:childTnLst>
                                </p:cTn>
                              </p:par>
                              <p:par>
                                <p:cTn id="79" presetID="22" presetClass="entr" presetSubtype="8" fill="hold" grpId="0" nodeType="withEffect">
                                  <p:stCondLst>
                                    <p:cond delay="2000"/>
                                  </p:stCondLst>
                                  <p:childTnLst>
                                    <p:set>
                                      <p:cBhvr>
                                        <p:cTn id="80" dur="1" fill="hold">
                                          <p:stCondLst>
                                            <p:cond delay="0"/>
                                          </p:stCondLst>
                                        </p:cTn>
                                        <p:tgtEl>
                                          <p:spTgt spid="40"/>
                                        </p:tgtEl>
                                        <p:attrNameLst>
                                          <p:attrName>style.visibility</p:attrName>
                                        </p:attrNameLst>
                                      </p:cBhvr>
                                      <p:to>
                                        <p:strVal val="visible"/>
                                      </p:to>
                                    </p:set>
                                    <p:animEffect transition="in" filter="wipe(left)">
                                      <p:cBhvr>
                                        <p:cTn id="81" dur="500"/>
                                        <p:tgtEl>
                                          <p:spTgt spid="40"/>
                                        </p:tgtEl>
                                      </p:cBhvr>
                                    </p:animEffect>
                                  </p:childTnLst>
                                </p:cTn>
                              </p:par>
                              <p:par>
                                <p:cTn id="82" presetID="22" presetClass="entr" presetSubtype="8" fill="hold" grpId="0" nodeType="withEffect">
                                  <p:stCondLst>
                                    <p:cond delay="2000"/>
                                  </p:stCondLst>
                                  <p:childTnLst>
                                    <p:set>
                                      <p:cBhvr>
                                        <p:cTn id="83" dur="1" fill="hold">
                                          <p:stCondLst>
                                            <p:cond delay="0"/>
                                          </p:stCondLst>
                                        </p:cTn>
                                        <p:tgtEl>
                                          <p:spTgt spid="48"/>
                                        </p:tgtEl>
                                        <p:attrNameLst>
                                          <p:attrName>style.visibility</p:attrName>
                                        </p:attrNameLst>
                                      </p:cBhvr>
                                      <p:to>
                                        <p:strVal val="visible"/>
                                      </p:to>
                                    </p:set>
                                    <p:animEffect transition="in" filter="wipe(left)">
                                      <p:cBhvr>
                                        <p:cTn id="84" dur="500"/>
                                        <p:tgtEl>
                                          <p:spTgt spid="48"/>
                                        </p:tgtEl>
                                      </p:cBhvr>
                                    </p:animEffect>
                                  </p:childTnLst>
                                </p:cTn>
                              </p:par>
                              <p:par>
                                <p:cTn id="85" presetID="22" presetClass="entr" presetSubtype="8" fill="hold" grpId="0" nodeType="withEffect">
                                  <p:stCondLst>
                                    <p:cond delay="200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500"/>
                                        <p:tgtEl>
                                          <p:spTgt spid="38"/>
                                        </p:tgtEl>
                                      </p:cBhvr>
                                    </p:animEffect>
                                  </p:childTnLst>
                                </p:cTn>
                              </p:par>
                              <p:par>
                                <p:cTn id="88" presetID="10" presetClass="entr" presetSubtype="0" fill="hold" grpId="0" nodeType="withEffect">
                                  <p:stCondLst>
                                    <p:cond delay="250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7" grpId="0" animBg="1"/>
      <p:bldP spid="37" grpId="1" animBg="1"/>
      <p:bldP spid="38" grpId="0">
        <p:tmplLst>
          <p:tmpl>
            <p:tnLst>
              <p:par>
                <p:cTn presetID="22" presetClass="entr" presetSubtype="8" fill="hold" nodeType="withEffect">
                  <p:stCondLst>
                    <p:cond delay="200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39" grpId="0">
        <p:tmplLst>
          <p:tmpl>
            <p:tnLst>
              <p:par>
                <p:cTn presetID="10" presetClass="entr" presetSubtype="0" fill="hold" nodeType="withEffect">
                  <p:stCondLst>
                    <p:cond delay="1950"/>
                  </p:stCondLst>
                  <p:childTnLst>
                    <p:set>
                      <p:cBhvr>
                        <p:cTn dur="1" fill="hold">
                          <p:stCondLst>
                            <p:cond delay="0"/>
                          </p:stCondLst>
                        </p:cTn>
                        <p:tgtEl>
                          <p:spTgt spid="39"/>
                        </p:tgtEl>
                        <p:attrNameLst>
                          <p:attrName>style.visibility</p:attrName>
                        </p:attrNameLst>
                      </p:cBhvr>
                      <p:to>
                        <p:strVal val="visible"/>
                      </p:to>
                    </p:set>
                    <p:animEffect transition="in" filter="fade">
                      <p:cBhvr>
                        <p:cTn dur="250"/>
                        <p:tgtEl>
                          <p:spTgt spid="39"/>
                        </p:tgtEl>
                      </p:cBhvr>
                    </p:animEffect>
                  </p:childTnLst>
                </p:cTn>
              </p:par>
            </p:tnLst>
          </p:tmpl>
        </p:tmplLst>
      </p:bldP>
      <p:bldP spid="40" grpId="0">
        <p:tmplLst>
          <p:tmpl>
            <p:tnLst>
              <p:par>
                <p:cTn presetID="22" presetClass="entr" presetSubtype="8" fill="hold" nodeType="withEffect">
                  <p:stCondLst>
                    <p:cond delay="20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p:tmplLst>
          <p:tmpl>
            <p:tnLst>
              <p:par>
                <p:cTn presetID="10" presetClass="entr" presetSubtype="0" fill="hold" nodeType="withEffect">
                  <p:stCondLst>
                    <p:cond delay="1950"/>
                  </p:stCondLst>
                  <p:childTnLst>
                    <p:set>
                      <p:cBhvr>
                        <p:cTn dur="1" fill="hold">
                          <p:stCondLst>
                            <p:cond delay="0"/>
                          </p:stCondLst>
                        </p:cTn>
                        <p:tgtEl>
                          <p:spTgt spid="41"/>
                        </p:tgtEl>
                        <p:attrNameLst>
                          <p:attrName>style.visibility</p:attrName>
                        </p:attrNameLst>
                      </p:cBhvr>
                      <p:to>
                        <p:strVal val="visible"/>
                      </p:to>
                    </p:set>
                    <p:animEffect transition="in" filter="fade">
                      <p:cBhvr>
                        <p:cTn dur="250"/>
                        <p:tgtEl>
                          <p:spTgt spid="41"/>
                        </p:tgtEl>
                      </p:cBhvr>
                    </p:animEffect>
                  </p:childTnLst>
                </p:cTn>
              </p:par>
            </p:tnLst>
          </p:tmpl>
        </p:tmplLst>
      </p:bldP>
      <p:bldP spid="42" grpId="0">
        <p:tmplLst>
          <p:tmpl>
            <p:tnLst>
              <p:par>
                <p:cTn presetID="22" presetClass="entr" presetSubtype="8" fill="hold" nodeType="withEffect">
                  <p:stCondLst>
                    <p:cond delay="2000"/>
                  </p:st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p:tmplLst>
          <p:tmpl>
            <p:tnLst>
              <p:par>
                <p:cTn presetID="10" presetClass="entr" presetSubtype="0" fill="hold" nodeType="withEffect">
                  <p:stCondLst>
                    <p:cond delay="1950"/>
                  </p:stCondLst>
                  <p:childTnLst>
                    <p:set>
                      <p:cBhvr>
                        <p:cTn dur="1" fill="hold">
                          <p:stCondLst>
                            <p:cond delay="0"/>
                          </p:stCondLst>
                        </p:cTn>
                        <p:tgtEl>
                          <p:spTgt spid="43"/>
                        </p:tgtEl>
                        <p:attrNameLst>
                          <p:attrName>style.visibility</p:attrName>
                        </p:attrNameLst>
                      </p:cBhvr>
                      <p:to>
                        <p:strVal val="visible"/>
                      </p:to>
                    </p:set>
                    <p:animEffect transition="in" filter="fade">
                      <p:cBhvr>
                        <p:cTn dur="250"/>
                        <p:tgtEl>
                          <p:spTgt spid="43"/>
                        </p:tgtEl>
                      </p:cBhvr>
                    </p:animEffect>
                  </p:childTnLst>
                </p:cTn>
              </p:par>
            </p:tnLst>
          </p:tmpl>
        </p:tmplLst>
      </p:bldP>
      <p:bldP spid="44" grpId="0">
        <p:tmplLst>
          <p:tmpl>
            <p:tnLst>
              <p:par>
                <p:cTn presetID="22" presetClass="entr" presetSubtype="8" fill="hold" nodeType="withEffect">
                  <p:stCondLst>
                    <p:cond delay="200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10" presetClass="entr" presetSubtype="0" fill="hold" nodeType="withEffect">
                  <p:stCondLst>
                    <p:cond delay="1950"/>
                  </p:stCondLst>
                  <p:childTnLst>
                    <p:set>
                      <p:cBhvr>
                        <p:cTn dur="1" fill="hold">
                          <p:stCondLst>
                            <p:cond delay="0"/>
                          </p:stCondLst>
                        </p:cTn>
                        <p:tgtEl>
                          <p:spTgt spid="45"/>
                        </p:tgtEl>
                        <p:attrNameLst>
                          <p:attrName>style.visibility</p:attrName>
                        </p:attrNameLst>
                      </p:cBhvr>
                      <p:to>
                        <p:strVal val="visible"/>
                      </p:to>
                    </p:set>
                    <p:animEffect transition="in" filter="fade">
                      <p:cBhvr>
                        <p:cTn dur="250"/>
                        <p:tgtEl>
                          <p:spTgt spid="45"/>
                        </p:tgtEl>
                      </p:cBhvr>
                    </p:animEffect>
                  </p:childTnLst>
                </p:cTn>
              </p:par>
            </p:tnLst>
          </p:tmpl>
        </p:tmplLst>
      </p:bldP>
      <p:bldP spid="46" grpId="0">
        <p:tmplLst>
          <p:tmpl>
            <p:tnLst>
              <p:par>
                <p:cTn presetID="22" presetClass="entr" presetSubtype="8" fill="hold" nodeType="withEffect">
                  <p:stCondLst>
                    <p:cond delay="200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p:tmplLst>
          <p:tmpl>
            <p:tnLst>
              <p:par>
                <p:cTn presetID="10" presetClass="entr" presetSubtype="0" fill="hold" nodeType="withEffect">
                  <p:stCondLst>
                    <p:cond delay="1950"/>
                  </p:stCondLst>
                  <p:childTnLst>
                    <p:set>
                      <p:cBhvr>
                        <p:cTn dur="1" fill="hold">
                          <p:stCondLst>
                            <p:cond delay="0"/>
                          </p:stCondLst>
                        </p:cTn>
                        <p:tgtEl>
                          <p:spTgt spid="47"/>
                        </p:tgtEl>
                        <p:attrNameLst>
                          <p:attrName>style.visibility</p:attrName>
                        </p:attrNameLst>
                      </p:cBhvr>
                      <p:to>
                        <p:strVal val="visible"/>
                      </p:to>
                    </p:set>
                    <p:animEffect transition="in" filter="fade">
                      <p:cBhvr>
                        <p:cTn dur="250"/>
                        <p:tgtEl>
                          <p:spTgt spid="47"/>
                        </p:tgtEl>
                      </p:cBhvr>
                    </p:animEffect>
                  </p:childTnLst>
                </p:cTn>
              </p:par>
            </p:tnLst>
          </p:tmpl>
        </p:tmplLst>
      </p:bldP>
      <p:bldP spid="48" grpId="0">
        <p:tmplLst>
          <p:tmpl>
            <p:tnLst>
              <p:par>
                <p:cTn presetID="22" presetClass="entr" presetSubtype="8" fill="hold" nodeType="withEffect">
                  <p:stCondLst>
                    <p:cond delay="200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p:tmplLst>
          <p:tmpl>
            <p:tnLst>
              <p:par>
                <p:cTn presetID="10" presetClass="entr" presetSubtype="0" fill="hold" nodeType="withEffect">
                  <p:stCondLst>
                    <p:cond delay="1950"/>
                  </p:stCondLst>
                  <p:childTnLst>
                    <p:set>
                      <p:cBhvr>
                        <p:cTn dur="1" fill="hold">
                          <p:stCondLst>
                            <p:cond delay="0"/>
                          </p:stCondLst>
                        </p:cTn>
                        <p:tgtEl>
                          <p:spTgt spid="49"/>
                        </p:tgtEl>
                        <p:attrNameLst>
                          <p:attrName>style.visibility</p:attrName>
                        </p:attrNameLst>
                      </p:cBhvr>
                      <p:to>
                        <p:strVal val="visible"/>
                      </p:to>
                    </p:set>
                    <p:animEffect transition="in" filter="fade">
                      <p:cBhvr>
                        <p:cTn dur="250"/>
                        <p:tgtEl>
                          <p:spTgt spid="49"/>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8_Infografika Slide /Organizacia 2">
    <p:spTree>
      <p:nvGrpSpPr>
        <p:cNvPr id="1" name=""/>
        <p:cNvGrpSpPr/>
        <p:nvPr/>
      </p:nvGrpSpPr>
      <p:grpSpPr>
        <a:xfrm>
          <a:off x="0" y="0"/>
          <a:ext cx="0" cy="0"/>
          <a:chOff x="0" y="0"/>
          <a:chExt cx="0" cy="0"/>
        </a:xfrm>
      </p:grpSpPr>
      <p:sp>
        <p:nvSpPr>
          <p:cNvPr id="50" name="Rectangle 33">
            <a:extLst>
              <a:ext uri="{FF2B5EF4-FFF2-40B4-BE49-F238E27FC236}">
                <a16:creationId xmlns:a16="http://schemas.microsoft.com/office/drawing/2014/main" id="{624E3455-41F4-44AB-9B00-2018B38A0B58}"/>
              </a:ext>
            </a:extLst>
          </p:cNvPr>
          <p:cNvSpPr/>
          <p:nvPr userDrawn="1"/>
        </p:nvSpPr>
        <p:spPr>
          <a:xfrm>
            <a:off x="8962315" y="2120130"/>
            <a:ext cx="3229682" cy="1286103"/>
          </a:xfrm>
          <a:prstGeom prst="rect">
            <a:avLst/>
          </a:prstGeom>
          <a:solidFill>
            <a:srgbClr val="EC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pic>
        <p:nvPicPr>
          <p:cNvPr id="51" name="Grafický objekt 50">
            <a:extLst>
              <a:ext uri="{FF2B5EF4-FFF2-40B4-BE49-F238E27FC236}">
                <a16:creationId xmlns:a16="http://schemas.microsoft.com/office/drawing/2014/main" id="{EE103496-B716-4FA3-8BAC-7F78517EA2AD}"/>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52" name="Rectangle 33">
            <a:extLst>
              <a:ext uri="{FF2B5EF4-FFF2-40B4-BE49-F238E27FC236}">
                <a16:creationId xmlns:a16="http://schemas.microsoft.com/office/drawing/2014/main" id="{CA066E8C-A1C8-45AB-B526-856F103FEDEA}"/>
              </a:ext>
            </a:extLst>
          </p:cNvPr>
          <p:cNvSpPr/>
          <p:nvPr userDrawn="1"/>
        </p:nvSpPr>
        <p:spPr>
          <a:xfrm>
            <a:off x="5471707" y="2100563"/>
            <a:ext cx="3229682" cy="1286103"/>
          </a:xfrm>
          <a:prstGeom prst="rect">
            <a:avLst/>
          </a:prstGeom>
          <a:solidFill>
            <a:srgbClr val="ECECE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53" name="Rectangle 33">
            <a:extLst>
              <a:ext uri="{FF2B5EF4-FFF2-40B4-BE49-F238E27FC236}">
                <a16:creationId xmlns:a16="http://schemas.microsoft.com/office/drawing/2014/main" id="{1A589E94-252B-44A5-BBCB-91B14B1C26D6}"/>
              </a:ext>
            </a:extLst>
          </p:cNvPr>
          <p:cNvSpPr/>
          <p:nvPr userDrawn="1"/>
        </p:nvSpPr>
        <p:spPr>
          <a:xfrm>
            <a:off x="1981099" y="2100563"/>
            <a:ext cx="3229682" cy="1286103"/>
          </a:xfrm>
          <a:prstGeom prst="rect">
            <a:avLst/>
          </a:prstGeom>
          <a:solidFill>
            <a:schemeClr val="tx2"/>
          </a:solidFill>
          <a:ln>
            <a:noFill/>
          </a:ln>
          <a:effectLst>
            <a:outerShdw blurRad="508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30000"/>
              </a:lnSpc>
            </a:pPr>
            <a:endParaRPr lang="en-US" sz="1000" dirty="0">
              <a:solidFill>
                <a:srgbClr val="FFFFFF">
                  <a:alpha val="70000"/>
                </a:srgbClr>
              </a:solidFill>
            </a:endParaRPr>
          </a:p>
        </p:txBody>
      </p:sp>
      <p:sp>
        <p:nvSpPr>
          <p:cNvPr id="54" name="Text Placeholder 3">
            <a:extLst>
              <a:ext uri="{FF2B5EF4-FFF2-40B4-BE49-F238E27FC236}">
                <a16:creationId xmlns:a16="http://schemas.microsoft.com/office/drawing/2014/main" id="{590285AA-0D65-4B60-ADC6-F303E6DE599F}"/>
              </a:ext>
            </a:extLst>
          </p:cNvPr>
          <p:cNvSpPr>
            <a:spLocks noGrp="1"/>
          </p:cNvSpPr>
          <p:nvPr>
            <p:ph type="body" sz="quarter" idx="21" hasCustomPrompt="1"/>
          </p:nvPr>
        </p:nvSpPr>
        <p:spPr>
          <a:xfrm>
            <a:off x="2099511" y="4458503"/>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sp>
        <p:nvSpPr>
          <p:cNvPr id="55" name="Text Placeholder 3">
            <a:extLst>
              <a:ext uri="{FF2B5EF4-FFF2-40B4-BE49-F238E27FC236}">
                <a16:creationId xmlns:a16="http://schemas.microsoft.com/office/drawing/2014/main" id="{AC74D060-1FF2-4B69-A865-7E4A109BF8E8}"/>
              </a:ext>
            </a:extLst>
          </p:cNvPr>
          <p:cNvSpPr>
            <a:spLocks noGrp="1"/>
          </p:cNvSpPr>
          <p:nvPr>
            <p:ph type="body" sz="quarter" idx="22" hasCustomPrompt="1"/>
          </p:nvPr>
        </p:nvSpPr>
        <p:spPr>
          <a:xfrm>
            <a:off x="2106293" y="407178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
        <p:nvSpPr>
          <p:cNvPr id="56" name="Text Placeholder 3">
            <a:extLst>
              <a:ext uri="{FF2B5EF4-FFF2-40B4-BE49-F238E27FC236}">
                <a16:creationId xmlns:a16="http://schemas.microsoft.com/office/drawing/2014/main" id="{EF435245-67BC-4D56-8B8B-A83F04790A31}"/>
              </a:ext>
            </a:extLst>
          </p:cNvPr>
          <p:cNvSpPr>
            <a:spLocks noGrp="1"/>
          </p:cNvSpPr>
          <p:nvPr>
            <p:ph type="body" sz="quarter" idx="24" hasCustomPrompt="1"/>
          </p:nvPr>
        </p:nvSpPr>
        <p:spPr>
          <a:xfrm>
            <a:off x="5537909" y="4458503"/>
            <a:ext cx="2650647" cy="14687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p>
        </p:txBody>
      </p:sp>
      <p:sp>
        <p:nvSpPr>
          <p:cNvPr id="57" name="Text Placeholder 3">
            <a:extLst>
              <a:ext uri="{FF2B5EF4-FFF2-40B4-BE49-F238E27FC236}">
                <a16:creationId xmlns:a16="http://schemas.microsoft.com/office/drawing/2014/main" id="{DE977836-32B9-437B-94B3-A55213BF7922}"/>
              </a:ext>
            </a:extLst>
          </p:cNvPr>
          <p:cNvSpPr>
            <a:spLocks noGrp="1"/>
          </p:cNvSpPr>
          <p:nvPr>
            <p:ph type="body" sz="quarter" idx="25" hasCustomPrompt="1"/>
          </p:nvPr>
        </p:nvSpPr>
        <p:spPr>
          <a:xfrm>
            <a:off x="5544691" y="407178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58" name="Rectangle 27">
            <a:extLst>
              <a:ext uri="{FF2B5EF4-FFF2-40B4-BE49-F238E27FC236}">
                <a16:creationId xmlns:a16="http://schemas.microsoft.com/office/drawing/2014/main" id="{EFD36A6F-AF6B-4216-8AFE-39A3F14BFB9A}"/>
              </a:ext>
            </a:extLst>
          </p:cNvPr>
          <p:cNvSpPr>
            <a:spLocks noChangeArrowheads="1"/>
          </p:cNvSpPr>
          <p:nvPr userDrawn="1"/>
        </p:nvSpPr>
        <p:spPr bwMode="auto">
          <a:xfrm>
            <a:off x="2214470" y="2434998"/>
            <a:ext cx="7040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4000" dirty="0">
                <a:solidFill>
                  <a:schemeClr val="bg2"/>
                </a:solidFill>
                <a:latin typeface="+mj-lt"/>
              </a:rPr>
              <a:t>01</a:t>
            </a:r>
          </a:p>
        </p:txBody>
      </p:sp>
      <p:sp>
        <p:nvSpPr>
          <p:cNvPr id="59" name="Rectangle 28">
            <a:extLst>
              <a:ext uri="{FF2B5EF4-FFF2-40B4-BE49-F238E27FC236}">
                <a16:creationId xmlns:a16="http://schemas.microsoft.com/office/drawing/2014/main" id="{69D0E94A-3CC9-4002-8005-CDC86AE0A10F}"/>
              </a:ext>
            </a:extLst>
          </p:cNvPr>
          <p:cNvSpPr>
            <a:spLocks noChangeArrowheads="1"/>
          </p:cNvSpPr>
          <p:nvPr userDrawn="1"/>
        </p:nvSpPr>
        <p:spPr bwMode="auto">
          <a:xfrm>
            <a:off x="5738338" y="2434998"/>
            <a:ext cx="7040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4000" dirty="0">
                <a:solidFill>
                  <a:srgbClr val="004C96"/>
                </a:solidFill>
                <a:latin typeface="+mj-lt"/>
              </a:rPr>
              <a:t>02</a:t>
            </a:r>
          </a:p>
        </p:txBody>
      </p:sp>
      <p:sp>
        <p:nvSpPr>
          <p:cNvPr id="60" name="Rectangle 29">
            <a:extLst>
              <a:ext uri="{FF2B5EF4-FFF2-40B4-BE49-F238E27FC236}">
                <a16:creationId xmlns:a16="http://schemas.microsoft.com/office/drawing/2014/main" id="{2E3E07E8-74E1-4F67-A074-638E4045D75F}"/>
              </a:ext>
            </a:extLst>
          </p:cNvPr>
          <p:cNvSpPr/>
          <p:nvPr userDrawn="1"/>
        </p:nvSpPr>
        <p:spPr>
          <a:xfrm>
            <a:off x="9273491" y="2434998"/>
            <a:ext cx="704039" cy="707886"/>
          </a:xfrm>
          <a:prstGeom prst="rect">
            <a:avLst/>
          </a:prstGeom>
        </p:spPr>
        <p:txBody>
          <a:bodyPr wrap="none">
            <a:spAutoFit/>
          </a:bodyPr>
          <a:lstStyle/>
          <a:p>
            <a:pPr algn="ctr" eaLnBrk="1" fontAlgn="auto" hangingPunct="1">
              <a:spcBef>
                <a:spcPts val="0"/>
              </a:spcBef>
              <a:spcAft>
                <a:spcPts val="0"/>
              </a:spcAft>
              <a:defRPr/>
            </a:pPr>
            <a:r>
              <a:rPr lang="en-US" sz="4000" dirty="0">
                <a:solidFill>
                  <a:srgbClr val="004C96"/>
                </a:solidFill>
                <a:latin typeface="+mj-lt"/>
              </a:rPr>
              <a:t>03</a:t>
            </a:r>
          </a:p>
        </p:txBody>
      </p:sp>
      <p:sp>
        <p:nvSpPr>
          <p:cNvPr id="61" name="Text Placeholder 3">
            <a:extLst>
              <a:ext uri="{FF2B5EF4-FFF2-40B4-BE49-F238E27FC236}">
                <a16:creationId xmlns:a16="http://schemas.microsoft.com/office/drawing/2014/main" id="{6AA1D542-8B4E-46F3-9B5A-CA6318FF5A57}"/>
              </a:ext>
            </a:extLst>
          </p:cNvPr>
          <p:cNvSpPr>
            <a:spLocks noGrp="1"/>
          </p:cNvSpPr>
          <p:nvPr>
            <p:ph type="body" sz="quarter" idx="26" hasCustomPrompt="1"/>
          </p:nvPr>
        </p:nvSpPr>
        <p:spPr>
          <a:xfrm>
            <a:off x="8962315" y="4458503"/>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sp>
        <p:nvSpPr>
          <p:cNvPr id="62" name="Text Placeholder 3">
            <a:extLst>
              <a:ext uri="{FF2B5EF4-FFF2-40B4-BE49-F238E27FC236}">
                <a16:creationId xmlns:a16="http://schemas.microsoft.com/office/drawing/2014/main" id="{942B2698-0CAA-4F27-8E3F-A0F6D88527A1}"/>
              </a:ext>
            </a:extLst>
          </p:cNvPr>
          <p:cNvSpPr>
            <a:spLocks noGrp="1"/>
          </p:cNvSpPr>
          <p:nvPr>
            <p:ph type="body" sz="quarter" idx="27" hasCustomPrompt="1"/>
          </p:nvPr>
        </p:nvSpPr>
        <p:spPr>
          <a:xfrm>
            <a:off x="8969097" y="407178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63" name="Title Placeholder 1">
            <a:extLst>
              <a:ext uri="{FF2B5EF4-FFF2-40B4-BE49-F238E27FC236}">
                <a16:creationId xmlns:a16="http://schemas.microsoft.com/office/drawing/2014/main" id="{C8471B12-2DB4-4A2F-987A-92E662851EC4}"/>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Organizácia</a:t>
            </a:r>
            <a:r>
              <a:rPr lang="en-US" dirty="0"/>
              <a:t> 2</a:t>
            </a:r>
          </a:p>
        </p:txBody>
      </p:sp>
      <p:pic>
        <p:nvPicPr>
          <p:cNvPr id="64" name="Grafický objekt 63">
            <a:extLst>
              <a:ext uri="{FF2B5EF4-FFF2-40B4-BE49-F238E27FC236}">
                <a16:creationId xmlns:a16="http://schemas.microsoft.com/office/drawing/2014/main" id="{7B975272-D422-49A5-9A9B-B62D1904229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5019353" y="3307088"/>
            <a:ext cx="8197697" cy="452780"/>
          </a:xfrm>
          <a:prstGeom prst="rect">
            <a:avLst/>
          </a:prstGeom>
        </p:spPr>
      </p:pic>
    </p:spTree>
    <p:extLst>
      <p:ext uri="{BB962C8B-B14F-4D97-AF65-F5344CB8AC3E}">
        <p14:creationId xmlns:p14="http://schemas.microsoft.com/office/powerpoint/2010/main" val="239075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3"/>
                                        </p:tgtEl>
                                      </p:cBhvr>
                                      <p:by x="110000" y="110000"/>
                                    </p:animScale>
                                  </p:childTnLst>
                                </p:cTn>
                              </p:par>
                              <p:par>
                                <p:cTn id="10" presetID="22" presetClass="entr" presetSubtype="8" fill="hold" grpId="0" nodeType="withEffect">
                                  <p:stCondLst>
                                    <p:cond delay="250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par>
                                <p:cTn id="13" presetID="6" presetClass="emph" presetSubtype="0" accel="50000" decel="50000" autoRev="1" fill="hold" grpId="1" nodeType="withEffect">
                                  <p:stCondLst>
                                    <p:cond delay="2500"/>
                                  </p:stCondLst>
                                  <p:childTnLst>
                                    <p:animScale>
                                      <p:cBhvr>
                                        <p:cTn id="14" dur="500" fill="hold"/>
                                        <p:tgtEl>
                                          <p:spTgt spid="52"/>
                                        </p:tgtEl>
                                      </p:cBhvr>
                                      <p:by x="110000" y="110000"/>
                                    </p:animScale>
                                  </p:childTnLst>
                                </p:cTn>
                              </p:par>
                              <p:par>
                                <p:cTn id="15" presetID="22" presetClass="entr" presetSubtype="8" fill="hold" grpId="0" nodeType="withEffect">
                                  <p:stCondLst>
                                    <p:cond delay="275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par>
                                <p:cTn id="18" presetID="6" presetClass="emph" presetSubtype="0" accel="50000" decel="50000" autoRev="1" fill="hold" grpId="1" nodeType="withEffect">
                                  <p:stCondLst>
                                    <p:cond delay="2750"/>
                                  </p:stCondLst>
                                  <p:childTnLst>
                                    <p:animScale>
                                      <p:cBhvr>
                                        <p:cTn id="19" dur="500" fill="hold"/>
                                        <p:tgtEl>
                                          <p:spTgt spid="50"/>
                                        </p:tgtEl>
                                      </p:cBhvr>
                                      <p:by x="110000" y="110000"/>
                                    </p:animScale>
                                  </p:childTnLst>
                                </p:cTn>
                              </p:par>
                              <p:par>
                                <p:cTn id="20" presetID="22" presetClass="entr" presetSubtype="8" fill="hold" grpId="0" nodeType="withEffect">
                                  <p:stCondLst>
                                    <p:cond delay="3250"/>
                                  </p:stCondLst>
                                  <p:childTnLst>
                                    <p:set>
                                      <p:cBhvr>
                                        <p:cTn id="21" dur="1" fill="hold">
                                          <p:stCondLst>
                                            <p:cond delay="0"/>
                                          </p:stCondLst>
                                        </p:cTn>
                                        <p:tgtEl>
                                          <p:spTgt spid="58"/>
                                        </p:tgtEl>
                                        <p:attrNameLst>
                                          <p:attrName>style.visibility</p:attrName>
                                        </p:attrNameLst>
                                      </p:cBhvr>
                                      <p:to>
                                        <p:strVal val="visible"/>
                                      </p:to>
                                    </p:set>
                                    <p:animEffect transition="in" filter="wipe(left)">
                                      <p:cBhvr>
                                        <p:cTn id="22" dur="500"/>
                                        <p:tgtEl>
                                          <p:spTgt spid="58"/>
                                        </p:tgtEl>
                                      </p:cBhvr>
                                    </p:animEffect>
                                  </p:childTnLst>
                                </p:cTn>
                              </p:par>
                              <p:par>
                                <p:cTn id="23" presetID="22" presetClass="entr" presetSubtype="8" fill="hold" grpId="0" nodeType="withEffect">
                                  <p:stCondLst>
                                    <p:cond delay="3500"/>
                                  </p:stCondLst>
                                  <p:childTnLst>
                                    <p:set>
                                      <p:cBhvr>
                                        <p:cTn id="24" dur="1" fill="hold">
                                          <p:stCondLst>
                                            <p:cond delay="0"/>
                                          </p:stCondLst>
                                        </p:cTn>
                                        <p:tgtEl>
                                          <p:spTgt spid="59"/>
                                        </p:tgtEl>
                                        <p:attrNameLst>
                                          <p:attrName>style.visibility</p:attrName>
                                        </p:attrNameLst>
                                      </p:cBhvr>
                                      <p:to>
                                        <p:strVal val="visible"/>
                                      </p:to>
                                    </p:set>
                                    <p:animEffect transition="in" filter="wipe(left)">
                                      <p:cBhvr>
                                        <p:cTn id="25" dur="500"/>
                                        <p:tgtEl>
                                          <p:spTgt spid="59"/>
                                        </p:tgtEl>
                                      </p:cBhvr>
                                    </p:animEffect>
                                  </p:childTnLst>
                                </p:cTn>
                              </p:par>
                              <p:par>
                                <p:cTn id="26" presetID="22" presetClass="entr" presetSubtype="8" fill="hold" grpId="0" nodeType="withEffect">
                                  <p:stCondLst>
                                    <p:cond delay="3750"/>
                                  </p:stCondLst>
                                  <p:childTnLst>
                                    <p:set>
                                      <p:cBhvr>
                                        <p:cTn id="27" dur="1" fill="hold">
                                          <p:stCondLst>
                                            <p:cond delay="0"/>
                                          </p:stCondLst>
                                        </p:cTn>
                                        <p:tgtEl>
                                          <p:spTgt spid="60"/>
                                        </p:tgtEl>
                                        <p:attrNameLst>
                                          <p:attrName>style.visibility</p:attrName>
                                        </p:attrNameLst>
                                      </p:cBhvr>
                                      <p:to>
                                        <p:strVal val="visible"/>
                                      </p:to>
                                    </p:set>
                                    <p:animEffect transition="in" filter="wipe(left)">
                                      <p:cBhvr>
                                        <p:cTn id="28" dur="500"/>
                                        <p:tgtEl>
                                          <p:spTgt spid="60"/>
                                        </p:tgtEl>
                                      </p:cBhvr>
                                    </p:animEffect>
                                  </p:childTnLst>
                                </p:cTn>
                              </p:par>
                              <p:par>
                                <p:cTn id="29" presetID="22" presetClass="entr" presetSubtype="8" fill="hold" nodeType="withEffect">
                                  <p:stCondLst>
                                    <p:cond delay="4000"/>
                                  </p:stCondLst>
                                  <p:childTnLst>
                                    <p:set>
                                      <p:cBhvr>
                                        <p:cTn id="30" dur="1" fill="hold">
                                          <p:stCondLst>
                                            <p:cond delay="0"/>
                                          </p:stCondLst>
                                        </p:cTn>
                                        <p:tgtEl>
                                          <p:spTgt spid="64"/>
                                        </p:tgtEl>
                                        <p:attrNameLst>
                                          <p:attrName>style.visibility</p:attrName>
                                        </p:attrNameLst>
                                      </p:cBhvr>
                                      <p:to>
                                        <p:strVal val="visible"/>
                                      </p:to>
                                    </p:set>
                                    <p:animEffect transition="in" filter="wipe(left)">
                                      <p:cBhvr>
                                        <p:cTn id="31" dur="500"/>
                                        <p:tgtEl>
                                          <p:spTgt spid="64"/>
                                        </p:tgtEl>
                                      </p:cBhvr>
                                    </p:animEffect>
                                  </p:childTnLst>
                                </p:cTn>
                              </p:par>
                              <p:par>
                                <p:cTn id="32" presetID="22" presetClass="entr" presetSubtype="8" fill="hold" grpId="0" nodeType="withEffect">
                                  <p:stCondLst>
                                    <p:cond delay="3000"/>
                                  </p:stCondLst>
                                  <p:childTnLst>
                                    <p:set>
                                      <p:cBhvr>
                                        <p:cTn id="33" dur="1" fill="hold">
                                          <p:stCondLst>
                                            <p:cond delay="0"/>
                                          </p:stCondLst>
                                        </p:cTn>
                                        <p:tgtEl>
                                          <p:spTgt spid="55">
                                            <p:txEl>
                                              <p:pRg st="0" end="0"/>
                                            </p:txEl>
                                          </p:spTgt>
                                        </p:tgtEl>
                                        <p:attrNameLst>
                                          <p:attrName>style.visibility</p:attrName>
                                        </p:attrNameLst>
                                      </p:cBhvr>
                                      <p:to>
                                        <p:strVal val="visible"/>
                                      </p:to>
                                    </p:set>
                                    <p:animEffect transition="in" filter="wipe(left)">
                                      <p:cBhvr>
                                        <p:cTn id="34" dur="500"/>
                                        <p:tgtEl>
                                          <p:spTgt spid="55">
                                            <p:txEl>
                                              <p:pRg st="0" end="0"/>
                                            </p:txEl>
                                          </p:spTgt>
                                        </p:tgtEl>
                                      </p:cBhvr>
                                    </p:animEffect>
                                  </p:childTnLst>
                                </p:cTn>
                              </p:par>
                              <p:par>
                                <p:cTn id="35" presetID="22" presetClass="entr" presetSubtype="8" fill="hold" grpId="0" nodeType="withEffect">
                                  <p:stCondLst>
                                    <p:cond delay="3300"/>
                                  </p:stCondLst>
                                  <p:childTnLst>
                                    <p:set>
                                      <p:cBhvr>
                                        <p:cTn id="36" dur="1" fill="hold">
                                          <p:stCondLst>
                                            <p:cond delay="0"/>
                                          </p:stCondLst>
                                        </p:cTn>
                                        <p:tgtEl>
                                          <p:spTgt spid="57">
                                            <p:txEl>
                                              <p:pRg st="0" end="0"/>
                                            </p:txEl>
                                          </p:spTgt>
                                        </p:tgtEl>
                                        <p:attrNameLst>
                                          <p:attrName>style.visibility</p:attrName>
                                        </p:attrNameLst>
                                      </p:cBhvr>
                                      <p:to>
                                        <p:strVal val="visible"/>
                                      </p:to>
                                    </p:set>
                                    <p:animEffect transition="in" filter="wipe(left)">
                                      <p:cBhvr>
                                        <p:cTn id="37" dur="500"/>
                                        <p:tgtEl>
                                          <p:spTgt spid="57">
                                            <p:txEl>
                                              <p:pRg st="0" end="0"/>
                                            </p:txEl>
                                          </p:spTgt>
                                        </p:tgtEl>
                                      </p:cBhvr>
                                    </p:animEffect>
                                  </p:childTnLst>
                                </p:cTn>
                              </p:par>
                              <p:par>
                                <p:cTn id="38" presetID="22" presetClass="entr" presetSubtype="8" fill="hold" grpId="0" nodeType="withEffect">
                                  <p:stCondLst>
                                    <p:cond delay="3600"/>
                                  </p:stCondLst>
                                  <p:childTnLst>
                                    <p:set>
                                      <p:cBhvr>
                                        <p:cTn id="39" dur="1" fill="hold">
                                          <p:stCondLst>
                                            <p:cond delay="0"/>
                                          </p:stCondLst>
                                        </p:cTn>
                                        <p:tgtEl>
                                          <p:spTgt spid="62">
                                            <p:txEl>
                                              <p:pRg st="0" end="0"/>
                                            </p:txEl>
                                          </p:spTgt>
                                        </p:tgtEl>
                                        <p:attrNameLst>
                                          <p:attrName>style.visibility</p:attrName>
                                        </p:attrNameLst>
                                      </p:cBhvr>
                                      <p:to>
                                        <p:strVal val="visible"/>
                                      </p:to>
                                    </p:set>
                                    <p:animEffect transition="in" filter="wipe(left)">
                                      <p:cBhvr>
                                        <p:cTn id="40" dur="500"/>
                                        <p:tgtEl>
                                          <p:spTgt spid="62">
                                            <p:txEl>
                                              <p:pRg st="0" end="0"/>
                                            </p:txEl>
                                          </p:spTgt>
                                        </p:tgtEl>
                                      </p:cBhvr>
                                    </p:animEffect>
                                  </p:childTnLst>
                                </p:cTn>
                              </p:par>
                              <p:par>
                                <p:cTn id="41" presetID="42" presetClass="entr" presetSubtype="0" fill="hold" grpId="0" nodeType="withEffect">
                                  <p:stCondLst>
                                    <p:cond delay="350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anim calcmode="lin" valueType="num">
                                      <p:cBhvr>
                                        <p:cTn id="44" dur="500" fill="hold"/>
                                        <p:tgtEl>
                                          <p:spTgt spid="54"/>
                                        </p:tgtEl>
                                        <p:attrNameLst>
                                          <p:attrName>ppt_x</p:attrName>
                                        </p:attrNameLst>
                                      </p:cBhvr>
                                      <p:tavLst>
                                        <p:tav tm="0">
                                          <p:val>
                                            <p:strVal val="#ppt_x"/>
                                          </p:val>
                                        </p:tav>
                                        <p:tav tm="100000">
                                          <p:val>
                                            <p:strVal val="#ppt_x"/>
                                          </p:val>
                                        </p:tav>
                                      </p:tavLst>
                                    </p:anim>
                                    <p:anim calcmode="lin" valueType="num">
                                      <p:cBhvr>
                                        <p:cTn id="45" dur="500" fill="hold"/>
                                        <p:tgtEl>
                                          <p:spTgt spid="5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380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anim calcmode="lin" valueType="num">
                                      <p:cBhvr>
                                        <p:cTn id="49" dur="500" fill="hold"/>
                                        <p:tgtEl>
                                          <p:spTgt spid="56"/>
                                        </p:tgtEl>
                                        <p:attrNameLst>
                                          <p:attrName>ppt_x</p:attrName>
                                        </p:attrNameLst>
                                      </p:cBhvr>
                                      <p:tavLst>
                                        <p:tav tm="0">
                                          <p:val>
                                            <p:strVal val="#ppt_x"/>
                                          </p:val>
                                        </p:tav>
                                        <p:tav tm="100000">
                                          <p:val>
                                            <p:strVal val="#ppt_x"/>
                                          </p:val>
                                        </p:tav>
                                      </p:tavLst>
                                    </p:anim>
                                    <p:anim calcmode="lin" valueType="num">
                                      <p:cBhvr>
                                        <p:cTn id="50" dur="500" fill="hold"/>
                                        <p:tgtEl>
                                          <p:spTgt spid="5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400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500"/>
                                        <p:tgtEl>
                                          <p:spTgt spid="61"/>
                                        </p:tgtEl>
                                      </p:cBhvr>
                                    </p:animEffect>
                                    <p:anim calcmode="lin" valueType="num">
                                      <p:cBhvr>
                                        <p:cTn id="54" dur="500" fill="hold"/>
                                        <p:tgtEl>
                                          <p:spTgt spid="61"/>
                                        </p:tgtEl>
                                        <p:attrNameLst>
                                          <p:attrName>ppt_x</p:attrName>
                                        </p:attrNameLst>
                                      </p:cBhvr>
                                      <p:tavLst>
                                        <p:tav tm="0">
                                          <p:val>
                                            <p:strVal val="#ppt_x"/>
                                          </p:val>
                                        </p:tav>
                                        <p:tav tm="100000">
                                          <p:val>
                                            <p:strVal val="#ppt_x"/>
                                          </p:val>
                                        </p:tav>
                                      </p:tavLst>
                                    </p:anim>
                                    <p:anim calcmode="lin" valueType="num">
                                      <p:cBhvr>
                                        <p:cTn id="55" dur="500" fill="hold"/>
                                        <p:tgtEl>
                                          <p:spTgt spid="61"/>
                                        </p:tgtEl>
                                        <p:attrNameLst>
                                          <p:attrName>ppt_y</p:attrName>
                                        </p:attrNameLst>
                                      </p:cBhvr>
                                      <p:tavLst>
                                        <p:tav tm="0">
                                          <p:val>
                                            <p:strVal val="#ppt_y+.1"/>
                                          </p:val>
                                        </p:tav>
                                        <p:tav tm="100000">
                                          <p:val>
                                            <p:strVal val="#ppt_y"/>
                                          </p:val>
                                        </p:tav>
                                      </p:tavLst>
                                    </p:anim>
                                  </p:childTnLst>
                                </p:cTn>
                              </p:par>
                              <p:par>
                                <p:cTn id="56" presetID="2" presetClass="entr" presetSubtype="1" decel="100000" fill="hold" grpId="0" nodeType="withEffect">
                                  <p:stCondLst>
                                    <p:cond delay="1250"/>
                                  </p:stCondLst>
                                  <p:childTnLst>
                                    <p:set>
                                      <p:cBhvr>
                                        <p:cTn id="57" dur="1" fill="hold">
                                          <p:stCondLst>
                                            <p:cond delay="0"/>
                                          </p:stCondLst>
                                        </p:cTn>
                                        <p:tgtEl>
                                          <p:spTgt spid="63"/>
                                        </p:tgtEl>
                                        <p:attrNameLst>
                                          <p:attrName>style.visibility</p:attrName>
                                        </p:attrNameLst>
                                      </p:cBhvr>
                                      <p:to>
                                        <p:strVal val="visible"/>
                                      </p:to>
                                    </p:set>
                                    <p:anim calcmode="lin" valueType="num">
                                      <p:cBhvr additive="base">
                                        <p:cTn id="58" dur="1000" fill="hold"/>
                                        <p:tgtEl>
                                          <p:spTgt spid="63"/>
                                        </p:tgtEl>
                                        <p:attrNameLst>
                                          <p:attrName>ppt_x</p:attrName>
                                        </p:attrNameLst>
                                      </p:cBhvr>
                                      <p:tavLst>
                                        <p:tav tm="0">
                                          <p:val>
                                            <p:strVal val="#ppt_x"/>
                                          </p:val>
                                        </p:tav>
                                        <p:tav tm="100000">
                                          <p:val>
                                            <p:strVal val="#ppt_x"/>
                                          </p:val>
                                        </p:tav>
                                      </p:tavLst>
                                    </p:anim>
                                    <p:anim calcmode="lin" valueType="num">
                                      <p:cBhvr additive="base">
                                        <p:cTn id="59" dur="1000" fill="hold"/>
                                        <p:tgtEl>
                                          <p:spTgt spid="63"/>
                                        </p:tgtEl>
                                        <p:attrNameLst>
                                          <p:attrName>ppt_y</p:attrName>
                                        </p:attrNameLst>
                                      </p:cBhvr>
                                      <p:tavLst>
                                        <p:tav tm="0">
                                          <p:val>
                                            <p:strVal val="0-#ppt_h/2"/>
                                          </p:val>
                                        </p:tav>
                                        <p:tav tm="100000">
                                          <p:val>
                                            <p:strVal val="#ppt_y"/>
                                          </p:val>
                                        </p:tav>
                                      </p:tavLst>
                                    </p:anim>
                                  </p:childTnLst>
                                </p:cTn>
                              </p:par>
                              <p:par>
                                <p:cTn id="60" presetID="2" presetClass="entr" presetSubtype="1" decel="100000" fill="hold" nodeType="withEffect">
                                  <p:stCondLst>
                                    <p:cond delay="2000"/>
                                  </p:stCondLst>
                                  <p:childTnLst>
                                    <p:set>
                                      <p:cBhvr>
                                        <p:cTn id="61" dur="1" fill="hold">
                                          <p:stCondLst>
                                            <p:cond delay="0"/>
                                          </p:stCondLst>
                                        </p:cTn>
                                        <p:tgtEl>
                                          <p:spTgt spid="51"/>
                                        </p:tgtEl>
                                        <p:attrNameLst>
                                          <p:attrName>style.visibility</p:attrName>
                                        </p:attrNameLst>
                                      </p:cBhvr>
                                      <p:to>
                                        <p:strVal val="visible"/>
                                      </p:to>
                                    </p:set>
                                    <p:anim calcmode="lin" valueType="num">
                                      <p:cBhvr additive="base">
                                        <p:cTn id="62" dur="750" fill="hold"/>
                                        <p:tgtEl>
                                          <p:spTgt spid="51"/>
                                        </p:tgtEl>
                                        <p:attrNameLst>
                                          <p:attrName>ppt_x</p:attrName>
                                        </p:attrNameLst>
                                      </p:cBhvr>
                                      <p:tavLst>
                                        <p:tav tm="0">
                                          <p:val>
                                            <p:strVal val="#ppt_x"/>
                                          </p:val>
                                        </p:tav>
                                        <p:tav tm="100000">
                                          <p:val>
                                            <p:strVal val="#ppt_x"/>
                                          </p:val>
                                        </p:tav>
                                      </p:tavLst>
                                    </p:anim>
                                    <p:anim calcmode="lin" valueType="num">
                                      <p:cBhvr additive="base">
                                        <p:cTn id="63" dur="750" fill="hold"/>
                                        <p:tgtEl>
                                          <p:spTgt spid="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2" grpId="0" animBg="1"/>
      <p:bldP spid="52" grpId="1" animBg="1"/>
      <p:bldP spid="53" grpId="0" animBg="1"/>
      <p:bldP spid="53" grpId="1" animBg="1"/>
      <p:bldP spid="54" grpId="0">
        <p:tmplLst>
          <p:tmpl>
            <p:tnLst>
              <p:par>
                <p:cTn presetID="42" presetClass="entr" presetSubtype="0" fill="hold" nodeType="withEffect">
                  <p:stCondLst>
                    <p:cond delay="35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anim calcmode="lin" valueType="num">
                      <p:cBhvr>
                        <p:cTn dur="500" fill="hold"/>
                        <p:tgtEl>
                          <p:spTgt spid="54"/>
                        </p:tgtEl>
                        <p:attrNameLst>
                          <p:attrName>ppt_x</p:attrName>
                        </p:attrNameLst>
                      </p:cBhvr>
                      <p:tavLst>
                        <p:tav tm="0">
                          <p:val>
                            <p:strVal val="#ppt_x"/>
                          </p:val>
                        </p:tav>
                        <p:tav tm="100000">
                          <p:val>
                            <p:strVal val="#ppt_x"/>
                          </p:val>
                        </p:tav>
                      </p:tavLst>
                    </p:anim>
                    <p:anim calcmode="lin" valueType="num">
                      <p:cBhvr>
                        <p:cTn dur="500" fill="hold"/>
                        <p:tgtEl>
                          <p:spTgt spid="54"/>
                        </p:tgtEl>
                        <p:attrNameLst>
                          <p:attrName>ppt_y</p:attrName>
                        </p:attrNameLst>
                      </p:cBhvr>
                      <p:tavLst>
                        <p:tav tm="0">
                          <p:val>
                            <p:strVal val="#ppt_y+.1"/>
                          </p:val>
                        </p:tav>
                        <p:tav tm="100000">
                          <p:val>
                            <p:strVal val="#ppt_y"/>
                          </p:val>
                        </p:tav>
                      </p:tavLst>
                    </p:anim>
                  </p:childTnLst>
                </p:cTn>
              </p:par>
            </p:tnLst>
          </p:tmpl>
        </p:tmplLst>
      </p:bldP>
      <p:bldP spid="55" grpId="0" build="p">
        <p:tmplLst>
          <p:tmpl lvl="1">
            <p:tnLst>
              <p:par>
                <p:cTn presetID="22" presetClass="entr" presetSubtype="8" fill="hold" nodeType="withEffect">
                  <p:stCondLst>
                    <p:cond delay="300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P spid="56" grpId="0">
        <p:tmplLst>
          <p:tmpl>
            <p:tnLst>
              <p:par>
                <p:cTn presetID="42" presetClass="entr" presetSubtype="0" fill="hold" nodeType="withEffect">
                  <p:stCondLst>
                    <p:cond delay="380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anim calcmode="lin" valueType="num">
                      <p:cBhvr>
                        <p:cTn dur="500" fill="hold"/>
                        <p:tgtEl>
                          <p:spTgt spid="56"/>
                        </p:tgtEl>
                        <p:attrNameLst>
                          <p:attrName>ppt_x</p:attrName>
                        </p:attrNameLst>
                      </p:cBhvr>
                      <p:tavLst>
                        <p:tav tm="0">
                          <p:val>
                            <p:strVal val="#ppt_x"/>
                          </p:val>
                        </p:tav>
                        <p:tav tm="100000">
                          <p:val>
                            <p:strVal val="#ppt_x"/>
                          </p:val>
                        </p:tav>
                      </p:tavLst>
                    </p:anim>
                    <p:anim calcmode="lin" valueType="num">
                      <p:cBhvr>
                        <p:cTn dur="500" fill="hold"/>
                        <p:tgtEl>
                          <p:spTgt spid="56"/>
                        </p:tgtEl>
                        <p:attrNameLst>
                          <p:attrName>ppt_y</p:attrName>
                        </p:attrNameLst>
                      </p:cBhvr>
                      <p:tavLst>
                        <p:tav tm="0">
                          <p:val>
                            <p:strVal val="#ppt_y+.1"/>
                          </p:val>
                        </p:tav>
                        <p:tav tm="100000">
                          <p:val>
                            <p:strVal val="#ppt_y"/>
                          </p:val>
                        </p:tav>
                      </p:tavLst>
                    </p:anim>
                  </p:childTnLst>
                </p:cTn>
              </p:par>
            </p:tnLst>
          </p:tmpl>
        </p:tmplLst>
      </p:bldP>
      <p:bldP spid="57" grpId="0" build="p">
        <p:tmplLst>
          <p:tmpl lvl="1">
            <p:tnLst>
              <p:par>
                <p:cTn presetID="22" presetClass="entr" presetSubtype="8" fill="hold" nodeType="withEffect">
                  <p:stCondLst>
                    <p:cond delay="3300"/>
                  </p:stCondLst>
                  <p:childTnLst>
                    <p:set>
                      <p:cBhvr>
                        <p:cTn dur="1" fill="hold">
                          <p:stCondLst>
                            <p:cond delay="0"/>
                          </p:stCondLst>
                        </p:cTn>
                        <p:tgtEl>
                          <p:spTgt spid="57"/>
                        </p:tgtEl>
                        <p:attrNameLst>
                          <p:attrName>style.visibility</p:attrName>
                        </p:attrNameLst>
                      </p:cBhvr>
                      <p:to>
                        <p:strVal val="visible"/>
                      </p:to>
                    </p:set>
                    <p:animEffect transition="in" filter="wipe(left)">
                      <p:cBhvr>
                        <p:cTn dur="500"/>
                        <p:tgtEl>
                          <p:spTgt spid="57"/>
                        </p:tgtEl>
                      </p:cBhvr>
                    </p:animEffect>
                  </p:childTnLst>
                </p:cTn>
              </p:par>
            </p:tnLst>
          </p:tmpl>
        </p:tmplLst>
      </p:bldP>
      <p:bldP spid="58" grpId="0"/>
      <p:bldP spid="59" grpId="0"/>
      <p:bldP spid="60" grpId="0"/>
      <p:bldP spid="61" grpId="0">
        <p:tmplLst>
          <p:tmpl>
            <p:tnLst>
              <p:par>
                <p:cTn presetID="42" presetClass="entr" presetSubtype="0" fill="hold" nodeType="withEffect">
                  <p:stCondLst>
                    <p:cond delay="40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anim calcmode="lin" valueType="num">
                      <p:cBhvr>
                        <p:cTn dur="500" fill="hold"/>
                        <p:tgtEl>
                          <p:spTgt spid="61"/>
                        </p:tgtEl>
                        <p:attrNameLst>
                          <p:attrName>ppt_x</p:attrName>
                        </p:attrNameLst>
                      </p:cBhvr>
                      <p:tavLst>
                        <p:tav tm="0">
                          <p:val>
                            <p:strVal val="#ppt_x"/>
                          </p:val>
                        </p:tav>
                        <p:tav tm="100000">
                          <p:val>
                            <p:strVal val="#ppt_x"/>
                          </p:val>
                        </p:tav>
                      </p:tavLst>
                    </p:anim>
                    <p:anim calcmode="lin" valueType="num">
                      <p:cBhvr>
                        <p:cTn dur="500" fill="hold"/>
                        <p:tgtEl>
                          <p:spTgt spid="61"/>
                        </p:tgtEl>
                        <p:attrNameLst>
                          <p:attrName>ppt_y</p:attrName>
                        </p:attrNameLst>
                      </p:cBhvr>
                      <p:tavLst>
                        <p:tav tm="0">
                          <p:val>
                            <p:strVal val="#ppt_y+.1"/>
                          </p:val>
                        </p:tav>
                        <p:tav tm="100000">
                          <p:val>
                            <p:strVal val="#ppt_y"/>
                          </p:val>
                        </p:tav>
                      </p:tavLst>
                    </p:anim>
                  </p:childTnLst>
                </p:cTn>
              </p:par>
            </p:tnLst>
          </p:tmpl>
        </p:tmplLst>
      </p:bldP>
      <p:bldP spid="62" grpId="0" build="p">
        <p:tmplLst>
          <p:tmpl lvl="1">
            <p:tnLst>
              <p:par>
                <p:cTn presetID="22" presetClass="entr" presetSubtype="8" fill="hold" nodeType="withEffect">
                  <p:stCondLst>
                    <p:cond delay="3600"/>
                  </p:stCondLst>
                  <p:childTnLst>
                    <p:set>
                      <p:cBhvr>
                        <p:cTn dur="1" fill="hold">
                          <p:stCondLst>
                            <p:cond delay="0"/>
                          </p:stCondLst>
                        </p:cTn>
                        <p:tgtEl>
                          <p:spTgt spid="62"/>
                        </p:tgtEl>
                        <p:attrNameLst>
                          <p:attrName>style.visibility</p:attrName>
                        </p:attrNameLst>
                      </p:cBhvr>
                      <p:to>
                        <p:strVal val="visible"/>
                      </p:to>
                    </p:set>
                    <p:animEffect transition="in" filter="wipe(left)">
                      <p:cBhvr>
                        <p:cTn dur="500"/>
                        <p:tgtEl>
                          <p:spTgt spid="62"/>
                        </p:tgtEl>
                      </p:cBhvr>
                    </p:animEffect>
                  </p:childTnLst>
                </p:cTn>
              </p:par>
            </p:tnLst>
          </p:tmpl>
        </p:tmplLst>
      </p:bldP>
      <p:bldP spid="63"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9_Infografika Slide /Planovanie">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54" name="Rectangle 3">
            <a:extLst>
              <a:ext uri="{FF2B5EF4-FFF2-40B4-BE49-F238E27FC236}">
                <a16:creationId xmlns:a16="http://schemas.microsoft.com/office/drawing/2014/main" id="{D70CDD16-02BD-464B-AF0A-9434F90EF7F1}"/>
              </a:ext>
            </a:extLst>
          </p:cNvPr>
          <p:cNvSpPr/>
          <p:nvPr/>
        </p:nvSpPr>
        <p:spPr>
          <a:xfrm>
            <a:off x="1527752" y="3431538"/>
            <a:ext cx="2461896" cy="28511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000" dirty="0">
              <a:solidFill>
                <a:schemeClr val="tx1">
                  <a:alpha val="70000"/>
                </a:schemeClr>
              </a:solidFill>
            </a:endParaRPr>
          </a:p>
        </p:txBody>
      </p:sp>
      <p:pic>
        <p:nvPicPr>
          <p:cNvPr id="36" name="Grafický objekt 35">
            <a:extLst>
              <a:ext uri="{FF2B5EF4-FFF2-40B4-BE49-F238E27FC236}">
                <a16:creationId xmlns:a16="http://schemas.microsoft.com/office/drawing/2014/main" id="{1C39E2DA-AB09-49AF-811D-55B98759D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2222876" y="2987873"/>
            <a:ext cx="8197697" cy="452780"/>
          </a:xfrm>
          <a:prstGeom prst="rect">
            <a:avLst/>
          </a:prstGeom>
        </p:spPr>
      </p:pic>
      <p:sp>
        <p:nvSpPr>
          <p:cNvPr id="69" name="Text Placeholder 3">
            <a:extLst>
              <a:ext uri="{FF2B5EF4-FFF2-40B4-BE49-F238E27FC236}">
                <a16:creationId xmlns:a16="http://schemas.microsoft.com/office/drawing/2014/main" id="{BCAE59D9-FE1B-45BC-B103-8F45E0221ECC}"/>
              </a:ext>
            </a:extLst>
          </p:cNvPr>
          <p:cNvSpPr>
            <a:spLocks noGrp="1"/>
          </p:cNvSpPr>
          <p:nvPr>
            <p:ph type="body" sz="quarter" idx="21" hasCustomPrompt="1"/>
          </p:nvPr>
        </p:nvSpPr>
        <p:spPr>
          <a:xfrm>
            <a:off x="1842017" y="5682784"/>
            <a:ext cx="1937681" cy="357021"/>
          </a:xfrm>
          <a:prstGeom prst="rect">
            <a:avLst/>
          </a:prstGeom>
        </p:spPr>
        <p:txBody>
          <a:bodyPr wrap="square" lIns="0" tIns="0" rIns="0" bIns="0">
            <a:spAutoFit/>
          </a:bodyPr>
          <a:lstStyle>
            <a:lvl1pPr marL="0" indent="0" algn="l">
              <a:lnSpc>
                <a:spcPct val="120000"/>
              </a:lnSpc>
              <a:buNone/>
              <a:defRPr sz="10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70" name="Text Placeholder 3">
            <a:extLst>
              <a:ext uri="{FF2B5EF4-FFF2-40B4-BE49-F238E27FC236}">
                <a16:creationId xmlns:a16="http://schemas.microsoft.com/office/drawing/2014/main" id="{A6C1954C-B549-48EC-832A-8A403ACCA6D6}"/>
              </a:ext>
            </a:extLst>
          </p:cNvPr>
          <p:cNvSpPr>
            <a:spLocks noGrp="1"/>
          </p:cNvSpPr>
          <p:nvPr>
            <p:ph type="body" sz="quarter" idx="22" hasCustomPrompt="1"/>
          </p:nvPr>
        </p:nvSpPr>
        <p:spPr>
          <a:xfrm>
            <a:off x="1836340" y="5018878"/>
            <a:ext cx="1949035" cy="246221"/>
          </a:xfrm>
          <a:prstGeom prst="rect">
            <a:avLst/>
          </a:prstGeom>
        </p:spPr>
        <p:txBody>
          <a:bodyPr wrap="square" lIns="0" tIns="0" rIns="0" bIns="0">
            <a:spAutoFit/>
          </a:bodyPr>
          <a:lstStyle>
            <a:lvl1pPr marL="0" indent="0" algn="l">
              <a:lnSpc>
                <a:spcPct val="100000"/>
              </a:lnSpc>
              <a:spcBef>
                <a:spcPts val="0"/>
              </a:spcBef>
              <a:buNone/>
              <a:defRPr sz="16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
        <p:nvSpPr>
          <p:cNvPr id="71" name="Text Placeholder 3">
            <a:extLst>
              <a:ext uri="{FF2B5EF4-FFF2-40B4-BE49-F238E27FC236}">
                <a16:creationId xmlns:a16="http://schemas.microsoft.com/office/drawing/2014/main" id="{EDD526A5-3ECD-4298-A366-10BC949A9BE1}"/>
              </a:ext>
            </a:extLst>
          </p:cNvPr>
          <p:cNvSpPr>
            <a:spLocks noGrp="1"/>
          </p:cNvSpPr>
          <p:nvPr>
            <p:ph type="body" sz="quarter" idx="27" hasCustomPrompt="1"/>
          </p:nvPr>
        </p:nvSpPr>
        <p:spPr>
          <a:xfrm>
            <a:off x="1842017" y="3809480"/>
            <a:ext cx="825168" cy="738664"/>
          </a:xfrm>
          <a:prstGeom prst="rect">
            <a:avLst/>
          </a:prstGeom>
        </p:spPr>
        <p:txBody>
          <a:bodyPr wrap="square" lIns="0" tIns="0" rIns="0" bIns="0">
            <a:spAutoFit/>
          </a:bodyPr>
          <a:lstStyle>
            <a:lvl1pPr marL="0" indent="0" algn="l">
              <a:lnSpc>
                <a:spcPct val="100000"/>
              </a:lnSpc>
              <a:spcBef>
                <a:spcPts val="0"/>
              </a:spcBef>
              <a:buNone/>
              <a:defRPr sz="4800" b="1" baseline="0">
                <a:solidFill>
                  <a:srgbClr val="004C96"/>
                </a:solidFill>
                <a:latin typeface="+mn-lt"/>
                <a:ea typeface="Source Sans Pro" panose="020B0503030403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16</a:t>
            </a:r>
            <a:endParaRPr lang="sk-SK" noProof="0" dirty="0"/>
          </a:p>
        </p:txBody>
      </p:sp>
      <p:sp>
        <p:nvSpPr>
          <p:cNvPr id="72" name="Text Placeholder 3">
            <a:extLst>
              <a:ext uri="{FF2B5EF4-FFF2-40B4-BE49-F238E27FC236}">
                <a16:creationId xmlns:a16="http://schemas.microsoft.com/office/drawing/2014/main" id="{61EF5C70-3982-41FC-A17B-162A1DDC131A}"/>
              </a:ext>
            </a:extLst>
          </p:cNvPr>
          <p:cNvSpPr>
            <a:spLocks noGrp="1"/>
          </p:cNvSpPr>
          <p:nvPr>
            <p:ph type="body" sz="quarter" idx="28" hasCustomPrompt="1"/>
          </p:nvPr>
        </p:nvSpPr>
        <p:spPr>
          <a:xfrm>
            <a:off x="1868415" y="4515880"/>
            <a:ext cx="780213" cy="169277"/>
          </a:xfrm>
          <a:prstGeom prst="rect">
            <a:avLst/>
          </a:prstGeom>
        </p:spPr>
        <p:txBody>
          <a:bodyPr wrap="square" lIns="0" tIns="0" rIns="0" bIns="0">
            <a:spAutoFit/>
          </a:bodyPr>
          <a:lstStyle>
            <a:lvl1pPr marL="0" indent="0" algn="l">
              <a:lnSpc>
                <a:spcPct val="100000"/>
              </a:lnSpc>
              <a:spcBef>
                <a:spcPts val="0"/>
              </a:spcBef>
              <a:buNone/>
              <a:defRPr sz="11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OKTÓBER</a:t>
            </a:r>
            <a:endParaRPr lang="sk-SK" noProof="0" dirty="0"/>
          </a:p>
        </p:txBody>
      </p:sp>
      <p:sp>
        <p:nvSpPr>
          <p:cNvPr id="77" name="Rectangle 3">
            <a:extLst>
              <a:ext uri="{FF2B5EF4-FFF2-40B4-BE49-F238E27FC236}">
                <a16:creationId xmlns:a16="http://schemas.microsoft.com/office/drawing/2014/main" id="{3990F76F-BA34-4DEA-8A58-3FB3069A618A}"/>
              </a:ext>
            </a:extLst>
          </p:cNvPr>
          <p:cNvSpPr/>
          <p:nvPr userDrawn="1"/>
        </p:nvSpPr>
        <p:spPr>
          <a:xfrm>
            <a:off x="6709069" y="3444400"/>
            <a:ext cx="2461896" cy="28511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000" dirty="0">
              <a:solidFill>
                <a:schemeClr val="tx1">
                  <a:alpha val="70000"/>
                </a:schemeClr>
              </a:solidFill>
            </a:endParaRPr>
          </a:p>
        </p:txBody>
      </p:sp>
      <p:sp>
        <p:nvSpPr>
          <p:cNvPr id="78" name="Text Placeholder 3">
            <a:extLst>
              <a:ext uri="{FF2B5EF4-FFF2-40B4-BE49-F238E27FC236}">
                <a16:creationId xmlns:a16="http://schemas.microsoft.com/office/drawing/2014/main" id="{F84BBC17-AF5C-451E-A6CD-92E74069EF6F}"/>
              </a:ext>
            </a:extLst>
          </p:cNvPr>
          <p:cNvSpPr>
            <a:spLocks noGrp="1"/>
          </p:cNvSpPr>
          <p:nvPr>
            <p:ph type="body" sz="quarter" idx="33" hasCustomPrompt="1"/>
          </p:nvPr>
        </p:nvSpPr>
        <p:spPr>
          <a:xfrm>
            <a:off x="7023334" y="5695646"/>
            <a:ext cx="1937681" cy="357021"/>
          </a:xfrm>
          <a:prstGeom prst="rect">
            <a:avLst/>
          </a:prstGeom>
        </p:spPr>
        <p:txBody>
          <a:bodyPr wrap="square" lIns="0" tIns="0" rIns="0" bIns="0">
            <a:spAutoFit/>
          </a:bodyPr>
          <a:lstStyle>
            <a:lvl1pPr marL="0" indent="0" algn="l">
              <a:lnSpc>
                <a:spcPct val="120000"/>
              </a:lnSpc>
              <a:buNone/>
              <a:defRPr sz="10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79" name="Text Placeholder 3">
            <a:extLst>
              <a:ext uri="{FF2B5EF4-FFF2-40B4-BE49-F238E27FC236}">
                <a16:creationId xmlns:a16="http://schemas.microsoft.com/office/drawing/2014/main" id="{F4BE6E1E-C434-4C31-9D8F-D54A9235C0F2}"/>
              </a:ext>
            </a:extLst>
          </p:cNvPr>
          <p:cNvSpPr>
            <a:spLocks noGrp="1"/>
          </p:cNvSpPr>
          <p:nvPr>
            <p:ph type="body" sz="quarter" idx="34" hasCustomPrompt="1"/>
          </p:nvPr>
        </p:nvSpPr>
        <p:spPr>
          <a:xfrm>
            <a:off x="7017657" y="5031740"/>
            <a:ext cx="1949035" cy="246221"/>
          </a:xfrm>
          <a:prstGeom prst="rect">
            <a:avLst/>
          </a:prstGeom>
        </p:spPr>
        <p:txBody>
          <a:bodyPr wrap="square" lIns="0" tIns="0" rIns="0" bIns="0">
            <a:spAutoFit/>
          </a:bodyPr>
          <a:lstStyle>
            <a:lvl1pPr marL="0" indent="0" algn="l">
              <a:lnSpc>
                <a:spcPct val="100000"/>
              </a:lnSpc>
              <a:spcBef>
                <a:spcPts val="0"/>
              </a:spcBef>
              <a:buNone/>
              <a:defRPr sz="16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80" name="Text Placeholder 3">
            <a:extLst>
              <a:ext uri="{FF2B5EF4-FFF2-40B4-BE49-F238E27FC236}">
                <a16:creationId xmlns:a16="http://schemas.microsoft.com/office/drawing/2014/main" id="{B1371294-2295-4EB2-98F7-C2513902B33C}"/>
              </a:ext>
            </a:extLst>
          </p:cNvPr>
          <p:cNvSpPr>
            <a:spLocks noGrp="1"/>
          </p:cNvSpPr>
          <p:nvPr>
            <p:ph type="body" sz="quarter" idx="35" hasCustomPrompt="1"/>
          </p:nvPr>
        </p:nvSpPr>
        <p:spPr>
          <a:xfrm>
            <a:off x="7023334" y="3822342"/>
            <a:ext cx="825168" cy="738664"/>
          </a:xfrm>
          <a:prstGeom prst="rect">
            <a:avLst/>
          </a:prstGeom>
        </p:spPr>
        <p:txBody>
          <a:bodyPr wrap="square" lIns="0" tIns="0" rIns="0" bIns="0">
            <a:spAutoFit/>
          </a:bodyPr>
          <a:lstStyle>
            <a:lvl1pPr marL="0" indent="0" algn="l">
              <a:lnSpc>
                <a:spcPct val="100000"/>
              </a:lnSpc>
              <a:spcBef>
                <a:spcPts val="0"/>
              </a:spcBef>
              <a:buNone/>
              <a:defRPr sz="4800" b="1" baseline="0">
                <a:solidFill>
                  <a:srgbClr val="004C96"/>
                </a:solidFill>
                <a:latin typeface="+mn-lt"/>
                <a:ea typeface="Source Sans Pro" panose="020B0503030403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18</a:t>
            </a:r>
            <a:endParaRPr lang="sk-SK" noProof="0" dirty="0"/>
          </a:p>
        </p:txBody>
      </p:sp>
      <p:sp>
        <p:nvSpPr>
          <p:cNvPr id="81" name="Text Placeholder 3">
            <a:extLst>
              <a:ext uri="{FF2B5EF4-FFF2-40B4-BE49-F238E27FC236}">
                <a16:creationId xmlns:a16="http://schemas.microsoft.com/office/drawing/2014/main" id="{706AFC9E-17FB-4062-B14D-CF0EBBF30DCE}"/>
              </a:ext>
            </a:extLst>
          </p:cNvPr>
          <p:cNvSpPr>
            <a:spLocks noGrp="1"/>
          </p:cNvSpPr>
          <p:nvPr>
            <p:ph type="body" sz="quarter" idx="36" hasCustomPrompt="1"/>
          </p:nvPr>
        </p:nvSpPr>
        <p:spPr>
          <a:xfrm>
            <a:off x="7049732" y="4528742"/>
            <a:ext cx="780213" cy="169277"/>
          </a:xfrm>
          <a:prstGeom prst="rect">
            <a:avLst/>
          </a:prstGeom>
        </p:spPr>
        <p:txBody>
          <a:bodyPr wrap="square" lIns="0" tIns="0" rIns="0" bIns="0">
            <a:spAutoFit/>
          </a:bodyPr>
          <a:lstStyle>
            <a:lvl1pPr marL="0" indent="0" algn="l">
              <a:lnSpc>
                <a:spcPct val="100000"/>
              </a:lnSpc>
              <a:spcBef>
                <a:spcPts val="0"/>
              </a:spcBef>
              <a:buNone/>
              <a:defRPr sz="11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OKTÓBER</a:t>
            </a:r>
            <a:endParaRPr lang="sk-SK" noProof="0" dirty="0"/>
          </a:p>
        </p:txBody>
      </p:sp>
      <p:sp>
        <p:nvSpPr>
          <p:cNvPr id="82" name="Rectangle 3">
            <a:extLst>
              <a:ext uri="{FF2B5EF4-FFF2-40B4-BE49-F238E27FC236}">
                <a16:creationId xmlns:a16="http://schemas.microsoft.com/office/drawing/2014/main" id="{BFFCCE27-301B-43A0-A044-52515FA1C2B6}"/>
              </a:ext>
            </a:extLst>
          </p:cNvPr>
          <p:cNvSpPr/>
          <p:nvPr userDrawn="1"/>
        </p:nvSpPr>
        <p:spPr>
          <a:xfrm>
            <a:off x="9301643" y="3440653"/>
            <a:ext cx="2461896" cy="28511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324000" rIns="274320" bIns="365760" rtlCol="0" anchor="b" anchorCtr="0"/>
          <a:lstStyle/>
          <a:p>
            <a:pPr>
              <a:spcBef>
                <a:spcPts val="2400"/>
              </a:spcBef>
            </a:pPr>
            <a:endParaRPr lang="en-US" sz="1000" dirty="0">
              <a:solidFill>
                <a:schemeClr val="tx1">
                  <a:alpha val="70000"/>
                </a:schemeClr>
              </a:solidFill>
            </a:endParaRPr>
          </a:p>
        </p:txBody>
      </p:sp>
      <p:sp>
        <p:nvSpPr>
          <p:cNvPr id="83" name="Text Placeholder 3">
            <a:extLst>
              <a:ext uri="{FF2B5EF4-FFF2-40B4-BE49-F238E27FC236}">
                <a16:creationId xmlns:a16="http://schemas.microsoft.com/office/drawing/2014/main" id="{1646005E-3D0C-43B0-AA41-077FE09A9449}"/>
              </a:ext>
            </a:extLst>
          </p:cNvPr>
          <p:cNvSpPr>
            <a:spLocks noGrp="1"/>
          </p:cNvSpPr>
          <p:nvPr>
            <p:ph type="body" sz="quarter" idx="37" hasCustomPrompt="1"/>
          </p:nvPr>
        </p:nvSpPr>
        <p:spPr>
          <a:xfrm>
            <a:off x="9615908" y="5691899"/>
            <a:ext cx="1937681" cy="357021"/>
          </a:xfrm>
          <a:prstGeom prst="rect">
            <a:avLst/>
          </a:prstGeom>
        </p:spPr>
        <p:txBody>
          <a:bodyPr wrap="square" lIns="0" tIns="0" rIns="0" bIns="0">
            <a:spAutoFit/>
          </a:bodyPr>
          <a:lstStyle>
            <a:lvl1pPr marL="0" indent="0" algn="l">
              <a:lnSpc>
                <a:spcPct val="120000"/>
              </a:lnSpc>
              <a:buNone/>
              <a:defRPr sz="10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84" name="Text Placeholder 3">
            <a:extLst>
              <a:ext uri="{FF2B5EF4-FFF2-40B4-BE49-F238E27FC236}">
                <a16:creationId xmlns:a16="http://schemas.microsoft.com/office/drawing/2014/main" id="{44BEF41D-6EF9-427A-9EAF-A1172FE94CBD}"/>
              </a:ext>
            </a:extLst>
          </p:cNvPr>
          <p:cNvSpPr>
            <a:spLocks noGrp="1"/>
          </p:cNvSpPr>
          <p:nvPr>
            <p:ph type="body" sz="quarter" idx="38" hasCustomPrompt="1"/>
          </p:nvPr>
        </p:nvSpPr>
        <p:spPr>
          <a:xfrm>
            <a:off x="9610231" y="5027993"/>
            <a:ext cx="1949035" cy="246221"/>
          </a:xfrm>
          <a:prstGeom prst="rect">
            <a:avLst/>
          </a:prstGeom>
        </p:spPr>
        <p:txBody>
          <a:bodyPr wrap="square" lIns="0" tIns="0" rIns="0" bIns="0">
            <a:spAutoFit/>
          </a:bodyPr>
          <a:lstStyle>
            <a:lvl1pPr marL="0" indent="0" algn="l">
              <a:lnSpc>
                <a:spcPct val="100000"/>
              </a:lnSpc>
              <a:spcBef>
                <a:spcPts val="0"/>
              </a:spcBef>
              <a:buNone/>
              <a:defRPr sz="16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
        <p:nvSpPr>
          <p:cNvPr id="85" name="Text Placeholder 3">
            <a:extLst>
              <a:ext uri="{FF2B5EF4-FFF2-40B4-BE49-F238E27FC236}">
                <a16:creationId xmlns:a16="http://schemas.microsoft.com/office/drawing/2014/main" id="{296366D5-9A92-4D04-9D38-7BAEECEDB29C}"/>
              </a:ext>
            </a:extLst>
          </p:cNvPr>
          <p:cNvSpPr>
            <a:spLocks noGrp="1"/>
          </p:cNvSpPr>
          <p:nvPr>
            <p:ph type="body" sz="quarter" idx="39" hasCustomPrompt="1"/>
          </p:nvPr>
        </p:nvSpPr>
        <p:spPr>
          <a:xfrm>
            <a:off x="9615908" y="3818595"/>
            <a:ext cx="825168" cy="738664"/>
          </a:xfrm>
          <a:prstGeom prst="rect">
            <a:avLst/>
          </a:prstGeom>
        </p:spPr>
        <p:txBody>
          <a:bodyPr wrap="square" lIns="0" tIns="0" rIns="0" bIns="0">
            <a:spAutoFit/>
          </a:bodyPr>
          <a:lstStyle>
            <a:lvl1pPr marL="0" indent="0" algn="l">
              <a:lnSpc>
                <a:spcPct val="100000"/>
              </a:lnSpc>
              <a:spcBef>
                <a:spcPts val="0"/>
              </a:spcBef>
              <a:buNone/>
              <a:defRPr sz="4800" b="1" baseline="0">
                <a:solidFill>
                  <a:srgbClr val="004C96"/>
                </a:solidFill>
                <a:latin typeface="+mn-lt"/>
                <a:ea typeface="Source Sans Pro" panose="020B0503030403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19</a:t>
            </a:r>
            <a:endParaRPr lang="sk-SK" noProof="0" dirty="0"/>
          </a:p>
        </p:txBody>
      </p:sp>
      <p:sp>
        <p:nvSpPr>
          <p:cNvPr id="86" name="Text Placeholder 3">
            <a:extLst>
              <a:ext uri="{FF2B5EF4-FFF2-40B4-BE49-F238E27FC236}">
                <a16:creationId xmlns:a16="http://schemas.microsoft.com/office/drawing/2014/main" id="{B5DC2BBC-0220-491A-AC1D-B66DDB950B22}"/>
              </a:ext>
            </a:extLst>
          </p:cNvPr>
          <p:cNvSpPr>
            <a:spLocks noGrp="1"/>
          </p:cNvSpPr>
          <p:nvPr>
            <p:ph type="body" sz="quarter" idx="40" hasCustomPrompt="1"/>
          </p:nvPr>
        </p:nvSpPr>
        <p:spPr>
          <a:xfrm>
            <a:off x="9642306" y="4524995"/>
            <a:ext cx="780213" cy="169277"/>
          </a:xfrm>
          <a:prstGeom prst="rect">
            <a:avLst/>
          </a:prstGeom>
        </p:spPr>
        <p:txBody>
          <a:bodyPr wrap="square" lIns="0" tIns="0" rIns="0" bIns="0">
            <a:spAutoFit/>
          </a:bodyPr>
          <a:lstStyle>
            <a:lvl1pPr marL="0" indent="0" algn="l">
              <a:lnSpc>
                <a:spcPct val="100000"/>
              </a:lnSpc>
              <a:spcBef>
                <a:spcPts val="0"/>
              </a:spcBef>
              <a:buNone/>
              <a:defRPr sz="11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OKTÓBER</a:t>
            </a:r>
            <a:endParaRPr lang="sk-SK" noProof="0" dirty="0"/>
          </a:p>
        </p:txBody>
      </p:sp>
      <p:sp>
        <p:nvSpPr>
          <p:cNvPr id="89" name="Title Placeholder 1">
            <a:extLst>
              <a:ext uri="{FF2B5EF4-FFF2-40B4-BE49-F238E27FC236}">
                <a16:creationId xmlns:a16="http://schemas.microsoft.com/office/drawing/2014/main" id="{1F6941B8-73FA-4CF9-8142-C41471D1FC56}"/>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Plánovanie</a:t>
            </a:r>
            <a:endParaRPr lang="en-US" dirty="0"/>
          </a:p>
        </p:txBody>
      </p:sp>
      <p:sp>
        <p:nvSpPr>
          <p:cNvPr id="66" name="Rectangle 15">
            <a:extLst>
              <a:ext uri="{FF2B5EF4-FFF2-40B4-BE49-F238E27FC236}">
                <a16:creationId xmlns:a16="http://schemas.microsoft.com/office/drawing/2014/main" id="{83B74B2B-7EA0-4FAB-B882-B95EB7D15135}"/>
              </a:ext>
            </a:extLst>
          </p:cNvPr>
          <p:cNvSpPr/>
          <p:nvPr/>
        </p:nvSpPr>
        <p:spPr>
          <a:xfrm>
            <a:off x="4126084" y="2600326"/>
            <a:ext cx="2461896" cy="3682364"/>
          </a:xfrm>
          <a:prstGeom prst="rect">
            <a:avLst/>
          </a:prstGeom>
          <a:solidFill>
            <a:srgbClr val="004C96"/>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0" rIns="274320" bIns="0" rtlCol="0" anchor="t" anchorCtr="0"/>
          <a:lstStyle/>
          <a:p>
            <a:pPr lvl="0">
              <a:spcBef>
                <a:spcPts val="2400"/>
              </a:spcBef>
            </a:pPr>
            <a:endParaRPr lang="en-US" sz="1000" dirty="0">
              <a:solidFill>
                <a:srgbClr val="FFFFFF">
                  <a:alpha val="70000"/>
                </a:srgbClr>
              </a:solidFill>
            </a:endParaRPr>
          </a:p>
        </p:txBody>
      </p:sp>
      <p:sp>
        <p:nvSpPr>
          <p:cNvPr id="73" name="Text Placeholder 3">
            <a:extLst>
              <a:ext uri="{FF2B5EF4-FFF2-40B4-BE49-F238E27FC236}">
                <a16:creationId xmlns:a16="http://schemas.microsoft.com/office/drawing/2014/main" id="{F1D75F4C-67D2-4BBF-95A1-E5BBC6D716B3}"/>
              </a:ext>
            </a:extLst>
          </p:cNvPr>
          <p:cNvSpPr>
            <a:spLocks noGrp="1"/>
          </p:cNvSpPr>
          <p:nvPr>
            <p:ph type="body" sz="quarter" idx="29" hasCustomPrompt="1"/>
          </p:nvPr>
        </p:nvSpPr>
        <p:spPr>
          <a:xfrm>
            <a:off x="4393891" y="5329062"/>
            <a:ext cx="1937681" cy="357021"/>
          </a:xfrm>
          <a:prstGeom prst="rect">
            <a:avLst/>
          </a:prstGeom>
        </p:spPr>
        <p:txBody>
          <a:bodyPr wrap="square" lIns="0" tIns="0" rIns="0" bIns="0">
            <a:spAutoFit/>
          </a:bodyPr>
          <a:lstStyle>
            <a:lvl1pPr marL="0" indent="0" algn="l">
              <a:lnSpc>
                <a:spcPct val="120000"/>
              </a:lnSpc>
              <a:buNone/>
              <a:defRPr sz="1000" baseline="0">
                <a:solidFill>
                  <a:schemeClr val="bg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74" name="Text Placeholder 3">
            <a:extLst>
              <a:ext uri="{FF2B5EF4-FFF2-40B4-BE49-F238E27FC236}">
                <a16:creationId xmlns:a16="http://schemas.microsoft.com/office/drawing/2014/main" id="{F01EF322-34F9-45DA-A5A5-54AB98614A98}"/>
              </a:ext>
            </a:extLst>
          </p:cNvPr>
          <p:cNvSpPr>
            <a:spLocks noGrp="1"/>
          </p:cNvSpPr>
          <p:nvPr>
            <p:ph type="body" sz="quarter" idx="30" hasCustomPrompt="1"/>
          </p:nvPr>
        </p:nvSpPr>
        <p:spPr>
          <a:xfrm>
            <a:off x="4388214" y="4665156"/>
            <a:ext cx="1949035" cy="246221"/>
          </a:xfrm>
          <a:prstGeom prst="rect">
            <a:avLst/>
          </a:prstGeom>
        </p:spPr>
        <p:txBody>
          <a:bodyPr wrap="square" lIns="0" tIns="0" rIns="0" bIns="0">
            <a:spAutoFit/>
          </a:bodyPr>
          <a:lstStyle>
            <a:lvl1pPr marL="0" indent="0" algn="l">
              <a:lnSpc>
                <a:spcPct val="100000"/>
              </a:lnSpc>
              <a:spcBef>
                <a:spcPts val="0"/>
              </a:spcBef>
              <a:buNone/>
              <a:defRPr sz="1600" b="1" baseline="0">
                <a:solidFill>
                  <a:schemeClr val="bg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75" name="Text Placeholder 3">
            <a:extLst>
              <a:ext uri="{FF2B5EF4-FFF2-40B4-BE49-F238E27FC236}">
                <a16:creationId xmlns:a16="http://schemas.microsoft.com/office/drawing/2014/main" id="{8532DEF1-3DCF-4299-9A31-3B3A34E7E429}"/>
              </a:ext>
            </a:extLst>
          </p:cNvPr>
          <p:cNvSpPr>
            <a:spLocks noGrp="1"/>
          </p:cNvSpPr>
          <p:nvPr>
            <p:ph type="body" sz="quarter" idx="31" hasCustomPrompt="1"/>
          </p:nvPr>
        </p:nvSpPr>
        <p:spPr>
          <a:xfrm>
            <a:off x="4393891" y="3455758"/>
            <a:ext cx="825168" cy="738664"/>
          </a:xfrm>
          <a:prstGeom prst="rect">
            <a:avLst/>
          </a:prstGeom>
        </p:spPr>
        <p:txBody>
          <a:bodyPr wrap="square" lIns="0" tIns="0" rIns="0" bIns="0">
            <a:spAutoFit/>
          </a:bodyPr>
          <a:lstStyle>
            <a:lvl1pPr marL="0" indent="0" algn="l">
              <a:lnSpc>
                <a:spcPct val="100000"/>
              </a:lnSpc>
              <a:spcBef>
                <a:spcPts val="0"/>
              </a:spcBef>
              <a:buNone/>
              <a:defRPr sz="4800" b="1" baseline="0">
                <a:solidFill>
                  <a:schemeClr val="bg2"/>
                </a:solidFill>
                <a:latin typeface="+mn-lt"/>
                <a:ea typeface="Source Sans Pro" panose="020B0503030403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17</a:t>
            </a:r>
            <a:endParaRPr lang="sk-SK" noProof="0" dirty="0"/>
          </a:p>
        </p:txBody>
      </p:sp>
      <p:sp>
        <p:nvSpPr>
          <p:cNvPr id="76" name="Text Placeholder 3">
            <a:extLst>
              <a:ext uri="{FF2B5EF4-FFF2-40B4-BE49-F238E27FC236}">
                <a16:creationId xmlns:a16="http://schemas.microsoft.com/office/drawing/2014/main" id="{14391637-18F0-40FB-AC1E-533770382273}"/>
              </a:ext>
            </a:extLst>
          </p:cNvPr>
          <p:cNvSpPr>
            <a:spLocks noGrp="1"/>
          </p:cNvSpPr>
          <p:nvPr>
            <p:ph type="body" sz="quarter" idx="32" hasCustomPrompt="1"/>
          </p:nvPr>
        </p:nvSpPr>
        <p:spPr>
          <a:xfrm>
            <a:off x="4420289" y="4162158"/>
            <a:ext cx="780213" cy="169277"/>
          </a:xfrm>
          <a:prstGeom prst="rect">
            <a:avLst/>
          </a:prstGeom>
        </p:spPr>
        <p:txBody>
          <a:bodyPr wrap="square" lIns="0" tIns="0" rIns="0" bIns="0">
            <a:spAutoFit/>
          </a:bodyPr>
          <a:lstStyle>
            <a:lvl1pPr marL="0" indent="0" algn="l">
              <a:lnSpc>
                <a:spcPct val="100000"/>
              </a:lnSpc>
              <a:spcBef>
                <a:spcPts val="0"/>
              </a:spcBef>
              <a:buNone/>
              <a:defRPr sz="1100" baseline="0">
                <a:solidFill>
                  <a:schemeClr val="bg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OKTÓBER</a:t>
            </a:r>
            <a:endParaRPr lang="sk-SK" noProof="0" dirty="0"/>
          </a:p>
        </p:txBody>
      </p:sp>
    </p:spTree>
    <p:extLst>
      <p:ext uri="{BB962C8B-B14F-4D97-AF65-F5344CB8AC3E}">
        <p14:creationId xmlns:p14="http://schemas.microsoft.com/office/powerpoint/2010/main" val="275857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225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54"/>
                                        </p:tgtEl>
                                        <p:attrNameLst>
                                          <p:attrName>style.visibility</p:attrName>
                                        </p:attrNameLst>
                                      </p:cBhvr>
                                      <p:to>
                                        <p:strVal val="visible"/>
                                      </p:to>
                                    </p:set>
                                    <p:animEffect transition="in" filter="wipe(left)">
                                      <p:cBhvr>
                                        <p:cTn id="10" dur="500"/>
                                        <p:tgtEl>
                                          <p:spTgt spid="54"/>
                                        </p:tgtEl>
                                      </p:cBhvr>
                                    </p:animEffect>
                                  </p:childTnLst>
                                </p:cTn>
                              </p:par>
                              <p:par>
                                <p:cTn id="11" presetID="6" presetClass="emph" presetSubtype="0" accel="50000" decel="50000" autoRev="1" fill="hold" grpId="1" nodeType="withEffect">
                                  <p:stCondLst>
                                    <p:cond delay="500"/>
                                  </p:stCondLst>
                                  <p:childTnLst>
                                    <p:animScale>
                                      <p:cBhvr>
                                        <p:cTn id="12" dur="500" fill="hold"/>
                                        <p:tgtEl>
                                          <p:spTgt spid="54"/>
                                        </p:tgtEl>
                                      </p:cBhvr>
                                      <p:by x="120000" y="120000"/>
                                    </p:animScale>
                                  </p:childTnLst>
                                </p:cTn>
                              </p:par>
                              <p:par>
                                <p:cTn id="13" presetID="22" presetClass="entr" presetSubtype="8" fill="hold" grpId="0" nodeType="withEffect">
                                  <p:stCondLst>
                                    <p:cond delay="1000"/>
                                  </p:stCondLst>
                                  <p:childTnLst>
                                    <p:set>
                                      <p:cBhvr>
                                        <p:cTn id="14" dur="1" fill="hold">
                                          <p:stCondLst>
                                            <p:cond delay="0"/>
                                          </p:stCondLst>
                                        </p:cTn>
                                        <p:tgtEl>
                                          <p:spTgt spid="72"/>
                                        </p:tgtEl>
                                        <p:attrNameLst>
                                          <p:attrName>style.visibility</p:attrName>
                                        </p:attrNameLst>
                                      </p:cBhvr>
                                      <p:to>
                                        <p:strVal val="visible"/>
                                      </p:to>
                                    </p:set>
                                    <p:animEffect transition="in" filter="wipe(left)">
                                      <p:cBhvr>
                                        <p:cTn id="15" dur="500"/>
                                        <p:tgtEl>
                                          <p:spTgt spid="72"/>
                                        </p:tgtEl>
                                      </p:cBhvr>
                                    </p:animEffect>
                                  </p:childTnLst>
                                </p:cTn>
                              </p:par>
                              <p:par>
                                <p:cTn id="16" presetID="6" presetClass="emph" presetSubtype="0" accel="50000" decel="50000" autoRev="1" fill="hold" grpId="1" nodeType="withEffect">
                                  <p:stCondLst>
                                    <p:cond delay="1000"/>
                                  </p:stCondLst>
                                  <p:childTnLst>
                                    <p:animScale>
                                      <p:cBhvr>
                                        <p:cTn id="17" dur="500" fill="hold"/>
                                        <p:tgtEl>
                                          <p:spTgt spid="72"/>
                                        </p:tgtEl>
                                      </p:cBhvr>
                                      <p:by x="120000" y="120000"/>
                                    </p:animScale>
                                  </p:childTnLst>
                                </p:cTn>
                              </p:par>
                              <p:par>
                                <p:cTn id="18" presetID="22" presetClass="entr" presetSubtype="8" fill="hold" grpId="0" nodeType="withEffect">
                                  <p:stCondLst>
                                    <p:cond delay="1300"/>
                                  </p:stCondLst>
                                  <p:childTnLst>
                                    <p:set>
                                      <p:cBhvr>
                                        <p:cTn id="19" dur="1" fill="hold">
                                          <p:stCondLst>
                                            <p:cond delay="0"/>
                                          </p:stCondLst>
                                        </p:cTn>
                                        <p:tgtEl>
                                          <p:spTgt spid="70">
                                            <p:txEl>
                                              <p:pRg st="0" end="0"/>
                                            </p:txEl>
                                          </p:spTgt>
                                        </p:tgtEl>
                                        <p:attrNameLst>
                                          <p:attrName>style.visibility</p:attrName>
                                        </p:attrNameLst>
                                      </p:cBhvr>
                                      <p:to>
                                        <p:strVal val="visible"/>
                                      </p:to>
                                    </p:set>
                                    <p:animEffect transition="in" filter="wipe(left)">
                                      <p:cBhvr>
                                        <p:cTn id="20" dur="500"/>
                                        <p:tgtEl>
                                          <p:spTgt spid="70">
                                            <p:txEl>
                                              <p:pRg st="0" end="0"/>
                                            </p:txEl>
                                          </p:spTgt>
                                        </p:tgtEl>
                                      </p:cBhvr>
                                    </p:animEffect>
                                  </p:childTnLst>
                                </p:cTn>
                              </p:par>
                              <p:par>
                                <p:cTn id="21" presetID="6" presetClass="emph" presetSubtype="0" accel="50000" decel="50000" autoRev="1" fill="hold" grpId="1" nodeType="withEffect">
                                  <p:stCondLst>
                                    <p:cond delay="1300"/>
                                  </p:stCondLst>
                                  <p:childTnLst>
                                    <p:animScale>
                                      <p:cBhvr>
                                        <p:cTn id="22" dur="500" fill="hold"/>
                                        <p:tgtEl>
                                          <p:spTgt spid="70">
                                            <p:txEl>
                                              <p:pRg st="0" end="0"/>
                                            </p:txEl>
                                          </p:spTgt>
                                        </p:tgtEl>
                                      </p:cBhvr>
                                      <p:by x="105000" y="105000"/>
                                    </p:animScale>
                                  </p:childTnLst>
                                </p:cTn>
                              </p:par>
                              <p:par>
                                <p:cTn id="23" presetID="22" presetClass="entr" presetSubtype="8" fill="hold" grpId="0" nodeType="withEffect">
                                  <p:stCondLst>
                                    <p:cond delay="1300"/>
                                  </p:stCondLst>
                                  <p:childTnLst>
                                    <p:set>
                                      <p:cBhvr>
                                        <p:cTn id="24" dur="1" fill="hold">
                                          <p:stCondLst>
                                            <p:cond delay="0"/>
                                          </p:stCondLst>
                                        </p:cTn>
                                        <p:tgtEl>
                                          <p:spTgt spid="69">
                                            <p:txEl>
                                              <p:pRg st="0" end="0"/>
                                            </p:txEl>
                                          </p:spTgt>
                                        </p:tgtEl>
                                        <p:attrNameLst>
                                          <p:attrName>style.visibility</p:attrName>
                                        </p:attrNameLst>
                                      </p:cBhvr>
                                      <p:to>
                                        <p:strVal val="visible"/>
                                      </p:to>
                                    </p:set>
                                    <p:animEffect transition="in" filter="wipe(left)">
                                      <p:cBhvr>
                                        <p:cTn id="25" dur="500"/>
                                        <p:tgtEl>
                                          <p:spTgt spid="69">
                                            <p:txEl>
                                              <p:pRg st="0" end="0"/>
                                            </p:txEl>
                                          </p:spTgt>
                                        </p:tgtEl>
                                      </p:cBhvr>
                                    </p:animEffect>
                                  </p:childTnLst>
                                </p:cTn>
                              </p:par>
                              <p:par>
                                <p:cTn id="26" presetID="6" presetClass="emph" presetSubtype="0" accel="50000" decel="50000" autoRev="1" fill="hold" grpId="1" nodeType="withEffect">
                                  <p:stCondLst>
                                    <p:cond delay="1300"/>
                                  </p:stCondLst>
                                  <p:childTnLst>
                                    <p:animScale>
                                      <p:cBhvr>
                                        <p:cTn id="27" dur="500" fill="hold"/>
                                        <p:tgtEl>
                                          <p:spTgt spid="69">
                                            <p:txEl>
                                              <p:pRg st="0" end="0"/>
                                            </p:txEl>
                                          </p:spTgt>
                                        </p:tgtEl>
                                      </p:cBhvr>
                                      <p:by x="105000" y="105000"/>
                                    </p:animScale>
                                  </p:childTnLst>
                                </p:cTn>
                              </p:par>
                              <p:par>
                                <p:cTn id="28" presetID="22" presetClass="entr" presetSubtype="8" fill="hold" grpId="0" nodeType="withEffect">
                                  <p:stCondLst>
                                    <p:cond delay="50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500"/>
                                        <p:tgtEl>
                                          <p:spTgt spid="71"/>
                                        </p:tgtEl>
                                      </p:cBhvr>
                                    </p:animEffect>
                                  </p:childTnLst>
                                </p:cTn>
                              </p:par>
                              <p:par>
                                <p:cTn id="31" presetID="6" presetClass="emph" presetSubtype="0" accel="50000" decel="50000" autoRev="1" fill="hold" grpId="1" nodeType="withEffect">
                                  <p:stCondLst>
                                    <p:cond delay="500"/>
                                  </p:stCondLst>
                                  <p:childTnLst>
                                    <p:animScale>
                                      <p:cBhvr>
                                        <p:cTn id="32" dur="500" fill="hold"/>
                                        <p:tgtEl>
                                          <p:spTgt spid="71"/>
                                        </p:tgtEl>
                                      </p:cBhvr>
                                      <p:by x="120000" y="120000"/>
                                    </p:animScale>
                                  </p:childTnLst>
                                </p:cTn>
                              </p:par>
                              <p:par>
                                <p:cTn id="33" presetID="22" presetClass="entr" presetSubtype="8" fill="hold" grpId="0" nodeType="withEffect">
                                  <p:stCondLst>
                                    <p:cond delay="800"/>
                                  </p:stCondLst>
                                  <p:childTnLst>
                                    <p:set>
                                      <p:cBhvr>
                                        <p:cTn id="34" dur="1" fill="hold">
                                          <p:stCondLst>
                                            <p:cond delay="0"/>
                                          </p:stCondLst>
                                        </p:cTn>
                                        <p:tgtEl>
                                          <p:spTgt spid="66"/>
                                        </p:tgtEl>
                                        <p:attrNameLst>
                                          <p:attrName>style.visibility</p:attrName>
                                        </p:attrNameLst>
                                      </p:cBhvr>
                                      <p:to>
                                        <p:strVal val="visible"/>
                                      </p:to>
                                    </p:set>
                                    <p:animEffect transition="in" filter="wipe(left)">
                                      <p:cBhvr>
                                        <p:cTn id="35" dur="500"/>
                                        <p:tgtEl>
                                          <p:spTgt spid="66"/>
                                        </p:tgtEl>
                                      </p:cBhvr>
                                    </p:animEffect>
                                  </p:childTnLst>
                                </p:cTn>
                              </p:par>
                              <p:par>
                                <p:cTn id="36" presetID="6" presetClass="emph" presetSubtype="0" accel="50000" decel="50000" autoRev="1" fill="hold" grpId="1" nodeType="withEffect">
                                  <p:stCondLst>
                                    <p:cond delay="800"/>
                                  </p:stCondLst>
                                  <p:childTnLst>
                                    <p:animScale>
                                      <p:cBhvr>
                                        <p:cTn id="37" dur="500" fill="hold"/>
                                        <p:tgtEl>
                                          <p:spTgt spid="66"/>
                                        </p:tgtEl>
                                      </p:cBhvr>
                                      <p:by x="120000" y="120000"/>
                                    </p:animScale>
                                  </p:childTnLst>
                                </p:cTn>
                              </p:par>
                              <p:par>
                                <p:cTn id="38" presetID="22" presetClass="entr" presetSubtype="8" fill="hold" grpId="0" nodeType="withEffect">
                                  <p:stCondLst>
                                    <p:cond delay="80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par>
                                <p:cTn id="41" presetID="6" presetClass="emph" presetSubtype="0" accel="50000" decel="50000" autoRev="1" fill="hold" grpId="1" nodeType="withEffect">
                                  <p:stCondLst>
                                    <p:cond delay="800"/>
                                  </p:stCondLst>
                                  <p:childTnLst>
                                    <p:animScale>
                                      <p:cBhvr>
                                        <p:cTn id="42" dur="500" fill="hold"/>
                                        <p:tgtEl>
                                          <p:spTgt spid="75"/>
                                        </p:tgtEl>
                                      </p:cBhvr>
                                      <p:by x="120000" y="120000"/>
                                    </p:animScale>
                                  </p:childTnLst>
                                </p:cTn>
                              </p:par>
                              <p:par>
                                <p:cTn id="43" presetID="22" presetClass="entr" presetSubtype="8" fill="hold" grpId="0" nodeType="withEffect">
                                  <p:stCondLst>
                                    <p:cond delay="160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par>
                                <p:cTn id="46" presetID="6" presetClass="emph" presetSubtype="0" accel="50000" decel="50000" autoRev="1" fill="hold" grpId="1" nodeType="withEffect">
                                  <p:stCondLst>
                                    <p:cond delay="1700"/>
                                  </p:stCondLst>
                                  <p:childTnLst>
                                    <p:animScale>
                                      <p:cBhvr>
                                        <p:cTn id="47" dur="500" fill="hold"/>
                                        <p:tgtEl>
                                          <p:spTgt spid="76"/>
                                        </p:tgtEl>
                                      </p:cBhvr>
                                      <p:by x="120000" y="120000"/>
                                    </p:animScale>
                                  </p:childTnLst>
                                </p:cTn>
                              </p:par>
                              <p:par>
                                <p:cTn id="48" presetID="22" presetClass="entr" presetSubtype="8" fill="hold" grpId="0" nodeType="withEffect">
                                  <p:stCondLst>
                                    <p:cond delay="2100"/>
                                  </p:stCondLst>
                                  <p:childTnLst>
                                    <p:set>
                                      <p:cBhvr>
                                        <p:cTn id="49" dur="1" fill="hold">
                                          <p:stCondLst>
                                            <p:cond delay="0"/>
                                          </p:stCondLst>
                                        </p:cTn>
                                        <p:tgtEl>
                                          <p:spTgt spid="73">
                                            <p:txEl>
                                              <p:pRg st="0" end="0"/>
                                            </p:txEl>
                                          </p:spTgt>
                                        </p:tgtEl>
                                        <p:attrNameLst>
                                          <p:attrName>style.visibility</p:attrName>
                                        </p:attrNameLst>
                                      </p:cBhvr>
                                      <p:to>
                                        <p:strVal val="visible"/>
                                      </p:to>
                                    </p:set>
                                    <p:animEffect transition="in" filter="wipe(left)">
                                      <p:cBhvr>
                                        <p:cTn id="50" dur="500"/>
                                        <p:tgtEl>
                                          <p:spTgt spid="73">
                                            <p:txEl>
                                              <p:pRg st="0" end="0"/>
                                            </p:txEl>
                                          </p:spTgt>
                                        </p:tgtEl>
                                      </p:cBhvr>
                                    </p:animEffect>
                                  </p:childTnLst>
                                </p:cTn>
                              </p:par>
                              <p:par>
                                <p:cTn id="51" presetID="6" presetClass="emph" presetSubtype="0" accel="50000" decel="50000" autoRev="1" fill="hold" grpId="1" nodeType="withEffect">
                                  <p:stCondLst>
                                    <p:cond delay="2200"/>
                                  </p:stCondLst>
                                  <p:childTnLst>
                                    <p:animScale>
                                      <p:cBhvr>
                                        <p:cTn id="52" dur="500" fill="hold"/>
                                        <p:tgtEl>
                                          <p:spTgt spid="73">
                                            <p:txEl>
                                              <p:pRg st="0" end="0"/>
                                            </p:txEl>
                                          </p:spTgt>
                                        </p:tgtEl>
                                      </p:cBhvr>
                                      <p:by x="105000" y="105000"/>
                                    </p:animScale>
                                  </p:childTnLst>
                                </p:cTn>
                              </p:par>
                              <p:par>
                                <p:cTn id="53" presetID="22" presetClass="entr" presetSubtype="8" fill="hold" grpId="0" nodeType="withEffect">
                                  <p:stCondLst>
                                    <p:cond delay="2100"/>
                                  </p:stCondLst>
                                  <p:childTnLst>
                                    <p:set>
                                      <p:cBhvr>
                                        <p:cTn id="54" dur="1" fill="hold">
                                          <p:stCondLst>
                                            <p:cond delay="0"/>
                                          </p:stCondLst>
                                        </p:cTn>
                                        <p:tgtEl>
                                          <p:spTgt spid="74">
                                            <p:txEl>
                                              <p:pRg st="0" end="0"/>
                                            </p:txEl>
                                          </p:spTgt>
                                        </p:tgtEl>
                                        <p:attrNameLst>
                                          <p:attrName>style.visibility</p:attrName>
                                        </p:attrNameLst>
                                      </p:cBhvr>
                                      <p:to>
                                        <p:strVal val="visible"/>
                                      </p:to>
                                    </p:set>
                                    <p:animEffect transition="in" filter="wipe(left)">
                                      <p:cBhvr>
                                        <p:cTn id="55" dur="500"/>
                                        <p:tgtEl>
                                          <p:spTgt spid="74">
                                            <p:txEl>
                                              <p:pRg st="0" end="0"/>
                                            </p:txEl>
                                          </p:spTgt>
                                        </p:tgtEl>
                                      </p:cBhvr>
                                    </p:animEffect>
                                  </p:childTnLst>
                                </p:cTn>
                              </p:par>
                              <p:par>
                                <p:cTn id="56" presetID="6" presetClass="emph" presetSubtype="0" accel="50000" decel="50000" autoRev="1" fill="hold" grpId="1" nodeType="withEffect">
                                  <p:stCondLst>
                                    <p:cond delay="2200"/>
                                  </p:stCondLst>
                                  <p:childTnLst>
                                    <p:animScale>
                                      <p:cBhvr>
                                        <p:cTn id="57" dur="500" fill="hold"/>
                                        <p:tgtEl>
                                          <p:spTgt spid="74">
                                            <p:txEl>
                                              <p:pRg st="0" end="0"/>
                                            </p:txEl>
                                          </p:spTgt>
                                        </p:tgtEl>
                                      </p:cBhvr>
                                      <p:by x="105000" y="105000"/>
                                    </p:animScale>
                                  </p:childTnLst>
                                </p:cTn>
                              </p:par>
                              <p:par>
                                <p:cTn id="58" presetID="22" presetClass="entr" presetSubtype="8" fill="hold" grpId="0" nodeType="withEffect">
                                  <p:stCondLst>
                                    <p:cond delay="1200"/>
                                  </p:stCondLst>
                                  <p:childTnLst>
                                    <p:set>
                                      <p:cBhvr>
                                        <p:cTn id="59" dur="1" fill="hold">
                                          <p:stCondLst>
                                            <p:cond delay="0"/>
                                          </p:stCondLst>
                                        </p:cTn>
                                        <p:tgtEl>
                                          <p:spTgt spid="77"/>
                                        </p:tgtEl>
                                        <p:attrNameLst>
                                          <p:attrName>style.visibility</p:attrName>
                                        </p:attrNameLst>
                                      </p:cBhvr>
                                      <p:to>
                                        <p:strVal val="visible"/>
                                      </p:to>
                                    </p:set>
                                    <p:animEffect transition="in" filter="wipe(left)">
                                      <p:cBhvr>
                                        <p:cTn id="60" dur="500"/>
                                        <p:tgtEl>
                                          <p:spTgt spid="77"/>
                                        </p:tgtEl>
                                      </p:cBhvr>
                                    </p:animEffect>
                                  </p:childTnLst>
                                </p:cTn>
                              </p:par>
                              <p:par>
                                <p:cTn id="61" presetID="6" presetClass="emph" presetSubtype="0" accel="50000" decel="50000" autoRev="1" fill="hold" grpId="1" nodeType="withEffect">
                                  <p:stCondLst>
                                    <p:cond delay="1200"/>
                                  </p:stCondLst>
                                  <p:childTnLst>
                                    <p:animScale>
                                      <p:cBhvr>
                                        <p:cTn id="62" dur="500" fill="hold"/>
                                        <p:tgtEl>
                                          <p:spTgt spid="77"/>
                                        </p:tgtEl>
                                      </p:cBhvr>
                                      <p:by x="120000" y="120000"/>
                                    </p:animScale>
                                  </p:childTnLst>
                                </p:cTn>
                              </p:par>
                              <p:par>
                                <p:cTn id="63" presetID="22" presetClass="entr" presetSubtype="8" fill="hold" grpId="0" nodeType="withEffect">
                                  <p:stCondLst>
                                    <p:cond delay="1200"/>
                                  </p:stCondLst>
                                  <p:childTnLst>
                                    <p:set>
                                      <p:cBhvr>
                                        <p:cTn id="64" dur="1" fill="hold">
                                          <p:stCondLst>
                                            <p:cond delay="0"/>
                                          </p:stCondLst>
                                        </p:cTn>
                                        <p:tgtEl>
                                          <p:spTgt spid="80">
                                            <p:txEl>
                                              <p:pRg st="0" end="0"/>
                                            </p:txEl>
                                          </p:spTgt>
                                        </p:tgtEl>
                                        <p:attrNameLst>
                                          <p:attrName>style.visibility</p:attrName>
                                        </p:attrNameLst>
                                      </p:cBhvr>
                                      <p:to>
                                        <p:strVal val="visible"/>
                                      </p:to>
                                    </p:set>
                                    <p:animEffect transition="in" filter="wipe(left)">
                                      <p:cBhvr>
                                        <p:cTn id="65" dur="500"/>
                                        <p:tgtEl>
                                          <p:spTgt spid="80">
                                            <p:txEl>
                                              <p:pRg st="0" end="0"/>
                                            </p:txEl>
                                          </p:spTgt>
                                        </p:tgtEl>
                                      </p:cBhvr>
                                    </p:animEffect>
                                  </p:childTnLst>
                                </p:cTn>
                              </p:par>
                              <p:par>
                                <p:cTn id="66" presetID="6" presetClass="emph" presetSubtype="0" accel="50000" decel="50000" autoRev="1" fill="hold" grpId="1" nodeType="withEffect">
                                  <p:stCondLst>
                                    <p:cond delay="1200"/>
                                  </p:stCondLst>
                                  <p:childTnLst>
                                    <p:animScale>
                                      <p:cBhvr>
                                        <p:cTn id="67" dur="500" fill="hold"/>
                                        <p:tgtEl>
                                          <p:spTgt spid="80">
                                            <p:txEl>
                                              <p:pRg st="0" end="0"/>
                                            </p:txEl>
                                          </p:spTgt>
                                        </p:tgtEl>
                                      </p:cBhvr>
                                      <p:by x="120000" y="120000"/>
                                    </p:animScale>
                                  </p:childTnLst>
                                </p:cTn>
                              </p:par>
                              <p:par>
                                <p:cTn id="68" presetID="22" presetClass="entr" presetSubtype="8" fill="hold" grpId="0" nodeType="withEffect">
                                  <p:stCondLst>
                                    <p:cond delay="1800"/>
                                  </p:stCondLst>
                                  <p:childTnLst>
                                    <p:set>
                                      <p:cBhvr>
                                        <p:cTn id="69" dur="1" fill="hold">
                                          <p:stCondLst>
                                            <p:cond delay="0"/>
                                          </p:stCondLst>
                                        </p:cTn>
                                        <p:tgtEl>
                                          <p:spTgt spid="82"/>
                                        </p:tgtEl>
                                        <p:attrNameLst>
                                          <p:attrName>style.visibility</p:attrName>
                                        </p:attrNameLst>
                                      </p:cBhvr>
                                      <p:to>
                                        <p:strVal val="visible"/>
                                      </p:to>
                                    </p:set>
                                    <p:animEffect transition="in" filter="wipe(left)">
                                      <p:cBhvr>
                                        <p:cTn id="70" dur="500"/>
                                        <p:tgtEl>
                                          <p:spTgt spid="82"/>
                                        </p:tgtEl>
                                      </p:cBhvr>
                                    </p:animEffect>
                                  </p:childTnLst>
                                </p:cTn>
                              </p:par>
                              <p:par>
                                <p:cTn id="71" presetID="6" presetClass="emph" presetSubtype="0" accel="50000" decel="50000" autoRev="1" fill="hold" grpId="1" nodeType="withEffect">
                                  <p:stCondLst>
                                    <p:cond delay="1800"/>
                                  </p:stCondLst>
                                  <p:childTnLst>
                                    <p:animScale>
                                      <p:cBhvr>
                                        <p:cTn id="72" dur="500" fill="hold"/>
                                        <p:tgtEl>
                                          <p:spTgt spid="82"/>
                                        </p:tgtEl>
                                      </p:cBhvr>
                                      <p:by x="120000" y="120000"/>
                                    </p:animScale>
                                  </p:childTnLst>
                                </p:cTn>
                              </p:par>
                              <p:par>
                                <p:cTn id="73" presetID="22" presetClass="entr" presetSubtype="8" fill="hold" grpId="0" nodeType="withEffect">
                                  <p:stCondLst>
                                    <p:cond delay="1800"/>
                                  </p:stCondLst>
                                  <p:childTnLst>
                                    <p:set>
                                      <p:cBhvr>
                                        <p:cTn id="74" dur="1" fill="hold">
                                          <p:stCondLst>
                                            <p:cond delay="0"/>
                                          </p:stCondLst>
                                        </p:cTn>
                                        <p:tgtEl>
                                          <p:spTgt spid="85"/>
                                        </p:tgtEl>
                                        <p:attrNameLst>
                                          <p:attrName>style.visibility</p:attrName>
                                        </p:attrNameLst>
                                      </p:cBhvr>
                                      <p:to>
                                        <p:strVal val="visible"/>
                                      </p:to>
                                    </p:set>
                                    <p:animEffect transition="in" filter="wipe(left)">
                                      <p:cBhvr>
                                        <p:cTn id="75" dur="500"/>
                                        <p:tgtEl>
                                          <p:spTgt spid="85"/>
                                        </p:tgtEl>
                                      </p:cBhvr>
                                    </p:animEffect>
                                  </p:childTnLst>
                                </p:cTn>
                              </p:par>
                              <p:par>
                                <p:cTn id="76" presetID="6" presetClass="emph" presetSubtype="0" accel="50000" decel="50000" autoRev="1" fill="hold" grpId="1" nodeType="withEffect">
                                  <p:stCondLst>
                                    <p:cond delay="1800"/>
                                  </p:stCondLst>
                                  <p:childTnLst>
                                    <p:animScale>
                                      <p:cBhvr>
                                        <p:cTn id="77" dur="500" fill="hold"/>
                                        <p:tgtEl>
                                          <p:spTgt spid="85"/>
                                        </p:tgtEl>
                                      </p:cBhvr>
                                      <p:by x="120000" y="120000"/>
                                    </p:animScale>
                                  </p:childTnLst>
                                </p:cTn>
                              </p:par>
                              <p:par>
                                <p:cTn id="78" presetID="22" presetClass="entr" presetSubtype="8" fill="hold" grpId="0" nodeType="withEffect">
                                  <p:stCondLst>
                                    <p:cond delay="2200"/>
                                  </p:stCondLst>
                                  <p:childTnLst>
                                    <p:set>
                                      <p:cBhvr>
                                        <p:cTn id="79" dur="1" fill="hold">
                                          <p:stCondLst>
                                            <p:cond delay="0"/>
                                          </p:stCondLst>
                                        </p:cTn>
                                        <p:tgtEl>
                                          <p:spTgt spid="81"/>
                                        </p:tgtEl>
                                        <p:attrNameLst>
                                          <p:attrName>style.visibility</p:attrName>
                                        </p:attrNameLst>
                                      </p:cBhvr>
                                      <p:to>
                                        <p:strVal val="visible"/>
                                      </p:to>
                                    </p:set>
                                    <p:animEffect transition="in" filter="wipe(left)">
                                      <p:cBhvr>
                                        <p:cTn id="80" dur="500"/>
                                        <p:tgtEl>
                                          <p:spTgt spid="81"/>
                                        </p:tgtEl>
                                      </p:cBhvr>
                                    </p:animEffect>
                                  </p:childTnLst>
                                </p:cTn>
                              </p:par>
                              <p:par>
                                <p:cTn id="81" presetID="6" presetClass="emph" presetSubtype="0" accel="50000" decel="50000" autoRev="1" fill="hold" grpId="1" nodeType="withEffect">
                                  <p:stCondLst>
                                    <p:cond delay="2200"/>
                                  </p:stCondLst>
                                  <p:childTnLst>
                                    <p:animScale>
                                      <p:cBhvr>
                                        <p:cTn id="82" dur="500" fill="hold"/>
                                        <p:tgtEl>
                                          <p:spTgt spid="81"/>
                                        </p:tgtEl>
                                      </p:cBhvr>
                                      <p:by x="120000" y="120000"/>
                                    </p:animScale>
                                  </p:childTnLst>
                                </p:cTn>
                              </p:par>
                              <p:par>
                                <p:cTn id="83" presetID="22" presetClass="entr" presetSubtype="8" fill="hold" grpId="0" nodeType="withEffect">
                                  <p:stCondLst>
                                    <p:cond delay="2800"/>
                                  </p:stCondLst>
                                  <p:childTnLst>
                                    <p:set>
                                      <p:cBhvr>
                                        <p:cTn id="84" dur="1" fill="hold">
                                          <p:stCondLst>
                                            <p:cond delay="0"/>
                                          </p:stCondLst>
                                        </p:cTn>
                                        <p:tgtEl>
                                          <p:spTgt spid="79">
                                            <p:txEl>
                                              <p:pRg st="0" end="0"/>
                                            </p:txEl>
                                          </p:spTgt>
                                        </p:tgtEl>
                                        <p:attrNameLst>
                                          <p:attrName>style.visibility</p:attrName>
                                        </p:attrNameLst>
                                      </p:cBhvr>
                                      <p:to>
                                        <p:strVal val="visible"/>
                                      </p:to>
                                    </p:set>
                                    <p:animEffect transition="in" filter="wipe(left)">
                                      <p:cBhvr>
                                        <p:cTn id="85" dur="500"/>
                                        <p:tgtEl>
                                          <p:spTgt spid="79">
                                            <p:txEl>
                                              <p:pRg st="0" end="0"/>
                                            </p:txEl>
                                          </p:spTgt>
                                        </p:tgtEl>
                                      </p:cBhvr>
                                    </p:animEffect>
                                  </p:childTnLst>
                                </p:cTn>
                              </p:par>
                              <p:par>
                                <p:cTn id="86" presetID="6" presetClass="emph" presetSubtype="0" accel="50000" decel="50000" autoRev="1" fill="hold" grpId="1" nodeType="withEffect">
                                  <p:stCondLst>
                                    <p:cond delay="2800"/>
                                  </p:stCondLst>
                                  <p:childTnLst>
                                    <p:animScale>
                                      <p:cBhvr>
                                        <p:cTn id="87" dur="500" fill="hold"/>
                                        <p:tgtEl>
                                          <p:spTgt spid="79">
                                            <p:txEl>
                                              <p:pRg st="0" end="0"/>
                                            </p:txEl>
                                          </p:spTgt>
                                        </p:tgtEl>
                                      </p:cBhvr>
                                      <p:by x="105000" y="105000"/>
                                    </p:animScale>
                                  </p:childTnLst>
                                </p:cTn>
                              </p:par>
                              <p:par>
                                <p:cTn id="88" presetID="22" presetClass="entr" presetSubtype="8" fill="hold" grpId="0" nodeType="withEffect">
                                  <p:stCondLst>
                                    <p:cond delay="2800"/>
                                  </p:stCondLst>
                                  <p:childTnLst>
                                    <p:set>
                                      <p:cBhvr>
                                        <p:cTn id="89" dur="1" fill="hold">
                                          <p:stCondLst>
                                            <p:cond delay="0"/>
                                          </p:stCondLst>
                                        </p:cTn>
                                        <p:tgtEl>
                                          <p:spTgt spid="78">
                                            <p:txEl>
                                              <p:pRg st="0" end="0"/>
                                            </p:txEl>
                                          </p:spTgt>
                                        </p:tgtEl>
                                        <p:attrNameLst>
                                          <p:attrName>style.visibility</p:attrName>
                                        </p:attrNameLst>
                                      </p:cBhvr>
                                      <p:to>
                                        <p:strVal val="visible"/>
                                      </p:to>
                                    </p:set>
                                    <p:animEffect transition="in" filter="wipe(left)">
                                      <p:cBhvr>
                                        <p:cTn id="90" dur="500"/>
                                        <p:tgtEl>
                                          <p:spTgt spid="78">
                                            <p:txEl>
                                              <p:pRg st="0" end="0"/>
                                            </p:txEl>
                                          </p:spTgt>
                                        </p:tgtEl>
                                      </p:cBhvr>
                                    </p:animEffect>
                                  </p:childTnLst>
                                </p:cTn>
                              </p:par>
                              <p:par>
                                <p:cTn id="91" presetID="6" presetClass="emph" presetSubtype="0" accel="50000" decel="50000" autoRev="1" fill="hold" grpId="1" nodeType="withEffect">
                                  <p:stCondLst>
                                    <p:cond delay="2800"/>
                                  </p:stCondLst>
                                  <p:childTnLst>
                                    <p:animScale>
                                      <p:cBhvr>
                                        <p:cTn id="92" dur="500" fill="hold"/>
                                        <p:tgtEl>
                                          <p:spTgt spid="78">
                                            <p:txEl>
                                              <p:pRg st="0" end="0"/>
                                            </p:txEl>
                                          </p:spTgt>
                                        </p:tgtEl>
                                      </p:cBhvr>
                                      <p:by x="105000" y="105000"/>
                                    </p:animScale>
                                  </p:childTnLst>
                                </p:cTn>
                              </p:par>
                              <p:par>
                                <p:cTn id="93" presetID="22" presetClass="entr" presetSubtype="8" fill="hold" grpId="0" nodeType="withEffect">
                                  <p:stCondLst>
                                    <p:cond delay="3000"/>
                                  </p:stCondLst>
                                  <p:childTnLst>
                                    <p:set>
                                      <p:cBhvr>
                                        <p:cTn id="94" dur="1" fill="hold">
                                          <p:stCondLst>
                                            <p:cond delay="0"/>
                                          </p:stCondLst>
                                        </p:cTn>
                                        <p:tgtEl>
                                          <p:spTgt spid="86"/>
                                        </p:tgtEl>
                                        <p:attrNameLst>
                                          <p:attrName>style.visibility</p:attrName>
                                        </p:attrNameLst>
                                      </p:cBhvr>
                                      <p:to>
                                        <p:strVal val="visible"/>
                                      </p:to>
                                    </p:set>
                                    <p:animEffect transition="in" filter="wipe(left)">
                                      <p:cBhvr>
                                        <p:cTn id="95" dur="500"/>
                                        <p:tgtEl>
                                          <p:spTgt spid="86"/>
                                        </p:tgtEl>
                                      </p:cBhvr>
                                    </p:animEffect>
                                  </p:childTnLst>
                                </p:cTn>
                              </p:par>
                              <p:par>
                                <p:cTn id="96" presetID="6" presetClass="emph" presetSubtype="0" accel="50000" decel="50000" autoRev="1" fill="hold" grpId="1" nodeType="withEffect">
                                  <p:stCondLst>
                                    <p:cond delay="3000"/>
                                  </p:stCondLst>
                                  <p:childTnLst>
                                    <p:animScale>
                                      <p:cBhvr>
                                        <p:cTn id="97" dur="500" fill="hold"/>
                                        <p:tgtEl>
                                          <p:spTgt spid="86"/>
                                        </p:tgtEl>
                                      </p:cBhvr>
                                      <p:by x="120000" y="120000"/>
                                    </p:animScale>
                                  </p:childTnLst>
                                </p:cTn>
                              </p:par>
                              <p:par>
                                <p:cTn id="98" presetID="22" presetClass="entr" presetSubtype="8" fill="hold" grpId="0" nodeType="withEffect">
                                  <p:stCondLst>
                                    <p:cond delay="3300"/>
                                  </p:stCondLst>
                                  <p:childTnLst>
                                    <p:set>
                                      <p:cBhvr>
                                        <p:cTn id="99" dur="1" fill="hold">
                                          <p:stCondLst>
                                            <p:cond delay="0"/>
                                          </p:stCondLst>
                                        </p:cTn>
                                        <p:tgtEl>
                                          <p:spTgt spid="84">
                                            <p:txEl>
                                              <p:pRg st="0" end="0"/>
                                            </p:txEl>
                                          </p:spTgt>
                                        </p:tgtEl>
                                        <p:attrNameLst>
                                          <p:attrName>style.visibility</p:attrName>
                                        </p:attrNameLst>
                                      </p:cBhvr>
                                      <p:to>
                                        <p:strVal val="visible"/>
                                      </p:to>
                                    </p:set>
                                    <p:animEffect transition="in" filter="wipe(left)">
                                      <p:cBhvr>
                                        <p:cTn id="100" dur="500"/>
                                        <p:tgtEl>
                                          <p:spTgt spid="84">
                                            <p:txEl>
                                              <p:pRg st="0" end="0"/>
                                            </p:txEl>
                                          </p:spTgt>
                                        </p:tgtEl>
                                      </p:cBhvr>
                                    </p:animEffect>
                                  </p:childTnLst>
                                </p:cTn>
                              </p:par>
                              <p:par>
                                <p:cTn id="101" presetID="6" presetClass="emph" presetSubtype="0" accel="50000" decel="50000" autoRev="1" fill="hold" grpId="1" nodeType="withEffect">
                                  <p:stCondLst>
                                    <p:cond delay="3300"/>
                                  </p:stCondLst>
                                  <p:childTnLst>
                                    <p:animScale>
                                      <p:cBhvr>
                                        <p:cTn id="102" dur="500" fill="hold"/>
                                        <p:tgtEl>
                                          <p:spTgt spid="84">
                                            <p:txEl>
                                              <p:pRg st="0" end="0"/>
                                            </p:txEl>
                                          </p:spTgt>
                                        </p:tgtEl>
                                      </p:cBhvr>
                                      <p:by x="105000" y="105000"/>
                                    </p:animScale>
                                  </p:childTnLst>
                                </p:cTn>
                              </p:par>
                              <p:par>
                                <p:cTn id="103" presetID="22" presetClass="entr" presetSubtype="8" fill="hold" grpId="0" nodeType="withEffect">
                                  <p:stCondLst>
                                    <p:cond delay="3300"/>
                                  </p:stCondLst>
                                  <p:childTnLst>
                                    <p:set>
                                      <p:cBhvr>
                                        <p:cTn id="104" dur="1" fill="hold">
                                          <p:stCondLst>
                                            <p:cond delay="0"/>
                                          </p:stCondLst>
                                        </p:cTn>
                                        <p:tgtEl>
                                          <p:spTgt spid="83">
                                            <p:txEl>
                                              <p:pRg st="0" end="0"/>
                                            </p:txEl>
                                          </p:spTgt>
                                        </p:tgtEl>
                                        <p:attrNameLst>
                                          <p:attrName>style.visibility</p:attrName>
                                        </p:attrNameLst>
                                      </p:cBhvr>
                                      <p:to>
                                        <p:strVal val="visible"/>
                                      </p:to>
                                    </p:set>
                                    <p:animEffect transition="in" filter="wipe(left)">
                                      <p:cBhvr>
                                        <p:cTn id="105" dur="500"/>
                                        <p:tgtEl>
                                          <p:spTgt spid="83">
                                            <p:txEl>
                                              <p:pRg st="0" end="0"/>
                                            </p:txEl>
                                          </p:spTgt>
                                        </p:tgtEl>
                                      </p:cBhvr>
                                    </p:animEffect>
                                  </p:childTnLst>
                                </p:cTn>
                              </p:par>
                              <p:par>
                                <p:cTn id="106" presetID="6" presetClass="emph" presetSubtype="0" accel="50000" decel="50000" autoRev="1" fill="hold" grpId="1" nodeType="withEffect">
                                  <p:stCondLst>
                                    <p:cond delay="3300"/>
                                  </p:stCondLst>
                                  <p:childTnLst>
                                    <p:animScale>
                                      <p:cBhvr>
                                        <p:cTn id="107" dur="500" fill="hold"/>
                                        <p:tgtEl>
                                          <p:spTgt spid="83">
                                            <p:txEl>
                                              <p:pRg st="0" end="0"/>
                                            </p:txEl>
                                          </p:spTgt>
                                        </p:tgtEl>
                                      </p:cBhvr>
                                      <p:by x="105000" y="105000"/>
                                    </p:animScale>
                                  </p:childTnLst>
                                </p:cTn>
                              </p:par>
                              <p:par>
                                <p:cTn id="108" presetID="2" presetClass="entr" presetSubtype="1" decel="100000" fill="hold" grpId="0" nodeType="withEffect">
                                  <p:stCondLst>
                                    <p:cond delay="1250"/>
                                  </p:stCondLst>
                                  <p:childTnLst>
                                    <p:set>
                                      <p:cBhvr>
                                        <p:cTn id="109" dur="1" fill="hold">
                                          <p:stCondLst>
                                            <p:cond delay="0"/>
                                          </p:stCondLst>
                                        </p:cTn>
                                        <p:tgtEl>
                                          <p:spTgt spid="89"/>
                                        </p:tgtEl>
                                        <p:attrNameLst>
                                          <p:attrName>style.visibility</p:attrName>
                                        </p:attrNameLst>
                                      </p:cBhvr>
                                      <p:to>
                                        <p:strVal val="visible"/>
                                      </p:to>
                                    </p:set>
                                    <p:anim calcmode="lin" valueType="num">
                                      <p:cBhvr additive="base">
                                        <p:cTn id="110" dur="1000" fill="hold"/>
                                        <p:tgtEl>
                                          <p:spTgt spid="89"/>
                                        </p:tgtEl>
                                        <p:attrNameLst>
                                          <p:attrName>ppt_x</p:attrName>
                                        </p:attrNameLst>
                                      </p:cBhvr>
                                      <p:tavLst>
                                        <p:tav tm="0">
                                          <p:val>
                                            <p:strVal val="#ppt_x"/>
                                          </p:val>
                                        </p:tav>
                                        <p:tav tm="100000">
                                          <p:val>
                                            <p:strVal val="#ppt_x"/>
                                          </p:val>
                                        </p:tav>
                                      </p:tavLst>
                                    </p:anim>
                                    <p:anim calcmode="lin" valueType="num">
                                      <p:cBhvr additive="base">
                                        <p:cTn id="111" dur="1000" fill="hold"/>
                                        <p:tgtEl>
                                          <p:spTgt spid="89"/>
                                        </p:tgtEl>
                                        <p:attrNameLst>
                                          <p:attrName>ppt_y</p:attrName>
                                        </p:attrNameLst>
                                      </p:cBhvr>
                                      <p:tavLst>
                                        <p:tav tm="0">
                                          <p:val>
                                            <p:strVal val="0-#ppt_h/2"/>
                                          </p:val>
                                        </p:tav>
                                        <p:tav tm="100000">
                                          <p:val>
                                            <p:strVal val="#ppt_y"/>
                                          </p:val>
                                        </p:tav>
                                      </p:tavLst>
                                    </p:anim>
                                  </p:childTnLst>
                                </p:cTn>
                              </p:par>
                              <p:par>
                                <p:cTn id="112" presetID="2" presetClass="entr" presetSubtype="1" decel="100000" fill="hold" nodeType="withEffect">
                                  <p:stCondLst>
                                    <p:cond delay="2000"/>
                                  </p:stCondLst>
                                  <p:childTnLst>
                                    <p:set>
                                      <p:cBhvr>
                                        <p:cTn id="113" dur="1" fill="hold">
                                          <p:stCondLst>
                                            <p:cond delay="0"/>
                                          </p:stCondLst>
                                        </p:cTn>
                                        <p:tgtEl>
                                          <p:spTgt spid="19"/>
                                        </p:tgtEl>
                                        <p:attrNameLst>
                                          <p:attrName>style.visibility</p:attrName>
                                        </p:attrNameLst>
                                      </p:cBhvr>
                                      <p:to>
                                        <p:strVal val="visible"/>
                                      </p:to>
                                    </p:set>
                                    <p:anim calcmode="lin" valueType="num">
                                      <p:cBhvr additive="base">
                                        <p:cTn id="114" dur="750" fill="hold"/>
                                        <p:tgtEl>
                                          <p:spTgt spid="19"/>
                                        </p:tgtEl>
                                        <p:attrNameLst>
                                          <p:attrName>ppt_x</p:attrName>
                                        </p:attrNameLst>
                                      </p:cBhvr>
                                      <p:tavLst>
                                        <p:tav tm="0">
                                          <p:val>
                                            <p:strVal val="#ppt_x"/>
                                          </p:val>
                                        </p:tav>
                                        <p:tav tm="100000">
                                          <p:val>
                                            <p:strVal val="#ppt_x"/>
                                          </p:val>
                                        </p:tav>
                                      </p:tavLst>
                                    </p:anim>
                                    <p:anim calcmode="lin" valueType="num">
                                      <p:cBhvr additive="base">
                                        <p:cTn id="115" dur="75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69" grpId="0" build="p"/>
      <p:bldP spid="69" grpId="1" build="p"/>
      <p:bldP spid="70" grpId="0" build="p">
        <p:tmplLst>
          <p:tmpl lvl="1">
            <p:tnLst>
              <p:par>
                <p:cTn presetID="22" presetClass="entr" presetSubtype="8" fill="hold" nodeType="withEffect">
                  <p:stCondLst>
                    <p:cond delay="1300"/>
                  </p:stCondLst>
                  <p:childTnLst>
                    <p:set>
                      <p:cBhvr>
                        <p:cTn dur="1" fill="hold">
                          <p:stCondLst>
                            <p:cond delay="0"/>
                          </p:stCondLst>
                        </p:cTn>
                        <p:tgtEl>
                          <p:spTgt spid="70"/>
                        </p:tgtEl>
                        <p:attrNameLst>
                          <p:attrName>style.visibility</p:attrName>
                        </p:attrNameLst>
                      </p:cBhvr>
                      <p:to>
                        <p:strVal val="visible"/>
                      </p:to>
                    </p:set>
                    <p:animEffect transition="in" filter="wipe(left)">
                      <p:cBhvr>
                        <p:cTn dur="500"/>
                        <p:tgtEl>
                          <p:spTgt spid="70"/>
                        </p:tgtEl>
                      </p:cBhvr>
                    </p:animEffect>
                  </p:childTnLst>
                </p:cTn>
              </p:par>
            </p:tnLst>
          </p:tmpl>
        </p:tmplLst>
      </p:bldP>
      <p:bldP spid="70" grpId="1" build="p">
        <p:tmplLst>
          <p:tmpl lvl="1">
            <p:tnLst>
              <p:par>
                <p:cTn presetID="6" presetClass="emph" presetSubtype="0" accel="50000" decel="50000" autoRev="1" fill="hold" nodeType="withEffect">
                  <p:stCondLst>
                    <p:cond delay="1300"/>
                  </p:stCondLst>
                  <p:childTnLst>
                    <p:animScale>
                      <p:cBhvr>
                        <p:cTn dur="500" fill="hold"/>
                        <p:tgtEl>
                          <p:spTgt spid="70"/>
                        </p:tgtEl>
                      </p:cBhvr>
                      <p:by x="105000" y="105000"/>
                    </p:animScale>
                  </p:childTnLst>
                </p:cTn>
              </p:par>
            </p:tnLst>
          </p:tmpl>
        </p:tmplLst>
      </p:bldP>
      <p:bldP spid="71" grpId="0">
        <p:tmplLst>
          <p:tmpl>
            <p:tnLst>
              <p:par>
                <p:cTn presetID="22" presetClass="entr" presetSubtype="8" fill="hold" nodeType="withEffect">
                  <p:stCondLst>
                    <p:cond delay="500"/>
                  </p:stCondLst>
                  <p:childTnLst>
                    <p:set>
                      <p:cBhvr>
                        <p:cTn dur="1" fill="hold">
                          <p:stCondLst>
                            <p:cond delay="0"/>
                          </p:stCondLst>
                        </p:cTn>
                        <p:tgtEl>
                          <p:spTgt spid="71"/>
                        </p:tgtEl>
                        <p:attrNameLst>
                          <p:attrName>style.visibility</p:attrName>
                        </p:attrNameLst>
                      </p:cBhvr>
                      <p:to>
                        <p:strVal val="visible"/>
                      </p:to>
                    </p:set>
                    <p:animEffect transition="in" filter="wipe(left)">
                      <p:cBhvr>
                        <p:cTn dur="500"/>
                        <p:tgtEl>
                          <p:spTgt spid="71"/>
                        </p:tgtEl>
                      </p:cBhvr>
                    </p:animEffect>
                  </p:childTnLst>
                </p:cTn>
              </p:par>
            </p:tnLst>
          </p:tmpl>
        </p:tmplLst>
      </p:bldP>
      <p:bldP spid="71" grpId="1"/>
      <p:bldP spid="72" grpId="0">
        <p:tmplLst>
          <p:tmpl>
            <p:tnLst>
              <p:par>
                <p:cTn presetID="22" presetClass="entr" presetSubtype="8" fill="hold" nodeType="withEffect">
                  <p:stCondLst>
                    <p:cond delay="1000"/>
                  </p:stCondLst>
                  <p:childTnLst>
                    <p:set>
                      <p:cBhvr>
                        <p:cTn dur="1" fill="hold">
                          <p:stCondLst>
                            <p:cond delay="0"/>
                          </p:stCondLst>
                        </p:cTn>
                        <p:tgtEl>
                          <p:spTgt spid="72"/>
                        </p:tgtEl>
                        <p:attrNameLst>
                          <p:attrName>style.visibility</p:attrName>
                        </p:attrNameLst>
                      </p:cBhvr>
                      <p:to>
                        <p:strVal val="visible"/>
                      </p:to>
                    </p:set>
                    <p:animEffect transition="in" filter="wipe(left)">
                      <p:cBhvr>
                        <p:cTn dur="500"/>
                        <p:tgtEl>
                          <p:spTgt spid="72"/>
                        </p:tgtEl>
                      </p:cBhvr>
                    </p:animEffect>
                  </p:childTnLst>
                </p:cTn>
              </p:par>
            </p:tnLst>
          </p:tmpl>
        </p:tmplLst>
      </p:bldP>
      <p:bldP spid="72" grpId="1"/>
      <p:bldP spid="77" grpId="0" animBg="1"/>
      <p:bldP spid="77" grpId="1" animBg="1"/>
      <p:bldP spid="78" grpId="0" build="p"/>
      <p:bldP spid="78" grpId="1" build="p"/>
      <p:bldP spid="79" grpId="0" build="p">
        <p:tmplLst>
          <p:tmpl lvl="1">
            <p:tnLst>
              <p:par>
                <p:cTn presetID="22" presetClass="entr" presetSubtype="8" fill="hold" nodeType="withEffect">
                  <p:stCondLst>
                    <p:cond delay="2800"/>
                  </p:stCondLst>
                  <p:childTnLst>
                    <p:set>
                      <p:cBhvr>
                        <p:cTn dur="1" fill="hold">
                          <p:stCondLst>
                            <p:cond delay="0"/>
                          </p:stCondLst>
                        </p:cTn>
                        <p:tgtEl>
                          <p:spTgt spid="79"/>
                        </p:tgtEl>
                        <p:attrNameLst>
                          <p:attrName>style.visibility</p:attrName>
                        </p:attrNameLst>
                      </p:cBhvr>
                      <p:to>
                        <p:strVal val="visible"/>
                      </p:to>
                    </p:set>
                    <p:animEffect transition="in" filter="wipe(left)">
                      <p:cBhvr>
                        <p:cTn dur="500"/>
                        <p:tgtEl>
                          <p:spTgt spid="79"/>
                        </p:tgtEl>
                      </p:cBhvr>
                    </p:animEffect>
                  </p:childTnLst>
                </p:cTn>
              </p:par>
            </p:tnLst>
          </p:tmpl>
        </p:tmplLst>
      </p:bldP>
      <p:bldP spid="79" grpId="1" build="p">
        <p:tmplLst>
          <p:tmpl lvl="1">
            <p:tnLst>
              <p:par>
                <p:cTn presetID="6" presetClass="emph" presetSubtype="0" accel="50000" decel="50000" autoRev="1" fill="hold" nodeType="withEffect">
                  <p:stCondLst>
                    <p:cond delay="2800"/>
                  </p:stCondLst>
                  <p:childTnLst>
                    <p:animScale>
                      <p:cBhvr>
                        <p:cTn dur="500" fill="hold"/>
                        <p:tgtEl>
                          <p:spTgt spid="79"/>
                        </p:tgtEl>
                      </p:cBhvr>
                      <p:by x="105000" y="105000"/>
                    </p:animScale>
                  </p:childTnLst>
                </p:cTn>
              </p:par>
            </p:tnLst>
          </p:tmpl>
        </p:tmplLst>
      </p:bldP>
      <p:bldP spid="80" grpId="0" build="p">
        <p:tmplLst>
          <p:tmpl lvl="1">
            <p:tnLst>
              <p:par>
                <p:cTn presetID="22" presetClass="entr" presetSubtype="8" fill="hold" nodeType="withEffect">
                  <p:stCondLst>
                    <p:cond delay="120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0" grpId="1" build="p">
        <p:tmplLst>
          <p:tmpl lvl="1">
            <p:tnLst>
              <p:par>
                <p:cTn presetID="6" presetClass="emph" presetSubtype="0" accel="50000" decel="50000" autoRev="1" fill="hold" nodeType="withEffect">
                  <p:stCondLst>
                    <p:cond delay="1200"/>
                  </p:stCondLst>
                  <p:childTnLst>
                    <p:animScale>
                      <p:cBhvr>
                        <p:cTn dur="500" fill="hold"/>
                        <p:tgtEl>
                          <p:spTgt spid="80"/>
                        </p:tgtEl>
                      </p:cBhvr>
                      <p:by x="120000" y="120000"/>
                    </p:animScale>
                  </p:childTnLst>
                </p:cTn>
              </p:par>
            </p:tnLst>
          </p:tmpl>
        </p:tmplLst>
      </p:bldP>
      <p:bldP spid="81" grpId="0">
        <p:tmplLst>
          <p:tmpl>
            <p:tnLst>
              <p:par>
                <p:cTn presetID="22" presetClass="entr" presetSubtype="8" fill="hold" nodeType="withEffect">
                  <p:stCondLst>
                    <p:cond delay="2200"/>
                  </p:stCondLst>
                  <p:childTnLst>
                    <p:set>
                      <p:cBhvr>
                        <p:cTn dur="1" fill="hold">
                          <p:stCondLst>
                            <p:cond delay="0"/>
                          </p:stCondLst>
                        </p:cTn>
                        <p:tgtEl>
                          <p:spTgt spid="81"/>
                        </p:tgtEl>
                        <p:attrNameLst>
                          <p:attrName>style.visibility</p:attrName>
                        </p:attrNameLst>
                      </p:cBhvr>
                      <p:to>
                        <p:strVal val="visible"/>
                      </p:to>
                    </p:set>
                    <p:animEffect transition="in" filter="wipe(left)">
                      <p:cBhvr>
                        <p:cTn dur="500"/>
                        <p:tgtEl>
                          <p:spTgt spid="81"/>
                        </p:tgtEl>
                      </p:cBhvr>
                    </p:animEffect>
                  </p:childTnLst>
                </p:cTn>
              </p:par>
            </p:tnLst>
          </p:tmpl>
        </p:tmplLst>
      </p:bldP>
      <p:bldP spid="81" grpId="1">
        <p:tmplLst>
          <p:tmpl>
            <p:tnLst>
              <p:par>
                <p:cTn presetID="6" presetClass="emph" presetSubtype="0" accel="50000" decel="50000" autoRev="1" fill="hold" nodeType="withEffect">
                  <p:stCondLst>
                    <p:cond delay="2200"/>
                  </p:stCondLst>
                  <p:childTnLst>
                    <p:animScale>
                      <p:cBhvr>
                        <p:cTn dur="500" fill="hold"/>
                        <p:tgtEl>
                          <p:spTgt spid="81"/>
                        </p:tgtEl>
                      </p:cBhvr>
                      <p:by x="120000" y="120000"/>
                    </p:animScale>
                  </p:childTnLst>
                </p:cTn>
              </p:par>
            </p:tnLst>
          </p:tmpl>
        </p:tmplLst>
      </p:bldP>
      <p:bldP spid="82" grpId="0" animBg="1"/>
      <p:bldP spid="82" grpId="1" animBg="1"/>
      <p:bldP spid="83" grpId="0" build="p">
        <p:tmplLst>
          <p:tmpl lvl="1">
            <p:tnLst>
              <p:par>
                <p:cTn presetID="22" presetClass="entr" presetSubtype="8" fill="hold" nodeType="withEffect">
                  <p:stCondLst>
                    <p:cond delay="3300"/>
                  </p:st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3" grpId="1" build="p">
        <p:tmplLst>
          <p:tmpl lvl="1">
            <p:tnLst>
              <p:par>
                <p:cTn presetID="6" presetClass="emph" presetSubtype="0" accel="50000" decel="50000" autoRev="1" fill="hold" nodeType="withEffect">
                  <p:stCondLst>
                    <p:cond delay="3300"/>
                  </p:stCondLst>
                  <p:childTnLst>
                    <p:animScale>
                      <p:cBhvr>
                        <p:cTn dur="500" fill="hold"/>
                        <p:tgtEl>
                          <p:spTgt spid="83"/>
                        </p:tgtEl>
                      </p:cBhvr>
                      <p:by x="105000" y="105000"/>
                    </p:animScale>
                  </p:childTnLst>
                </p:cTn>
              </p:par>
            </p:tnLst>
          </p:tmpl>
        </p:tmplLst>
      </p:bldP>
      <p:bldP spid="84" grpId="0" build="p">
        <p:tmplLst>
          <p:tmpl lvl="1">
            <p:tnLst>
              <p:par>
                <p:cTn presetID="22" presetClass="entr" presetSubtype="8" fill="hold" nodeType="withEffect">
                  <p:stCondLst>
                    <p:cond delay="330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4" grpId="1" build="p">
        <p:tmplLst>
          <p:tmpl lvl="1">
            <p:tnLst>
              <p:par>
                <p:cTn presetID="6" presetClass="emph" presetSubtype="0" accel="50000" decel="50000" autoRev="1" fill="hold" nodeType="withEffect">
                  <p:stCondLst>
                    <p:cond delay="3300"/>
                  </p:stCondLst>
                  <p:childTnLst>
                    <p:animScale>
                      <p:cBhvr>
                        <p:cTn dur="500" fill="hold"/>
                        <p:tgtEl>
                          <p:spTgt spid="84"/>
                        </p:tgtEl>
                      </p:cBhvr>
                      <p:by x="105000" y="105000"/>
                    </p:animScale>
                  </p:childTnLst>
                </p:cTn>
              </p:par>
            </p:tnLst>
          </p:tmpl>
        </p:tmplLst>
      </p:bldP>
      <p:bldP spid="85" grpId="0">
        <p:tmplLst>
          <p:tmpl>
            <p:tnLst>
              <p:par>
                <p:cTn presetID="22" presetClass="entr" presetSubtype="8" fill="hold" nodeType="withEffect">
                  <p:stCondLst>
                    <p:cond delay="1800"/>
                  </p:stCondLst>
                  <p:childTnLst>
                    <p:set>
                      <p:cBhvr>
                        <p:cTn dur="1" fill="hold">
                          <p:stCondLst>
                            <p:cond delay="0"/>
                          </p:stCondLst>
                        </p:cTn>
                        <p:tgtEl>
                          <p:spTgt spid="85"/>
                        </p:tgtEl>
                        <p:attrNameLst>
                          <p:attrName>style.visibility</p:attrName>
                        </p:attrNameLst>
                      </p:cBhvr>
                      <p:to>
                        <p:strVal val="visible"/>
                      </p:to>
                    </p:set>
                    <p:animEffect transition="in" filter="wipe(left)">
                      <p:cBhvr>
                        <p:cTn dur="500"/>
                        <p:tgtEl>
                          <p:spTgt spid="85"/>
                        </p:tgtEl>
                      </p:cBhvr>
                    </p:animEffect>
                  </p:childTnLst>
                </p:cTn>
              </p:par>
            </p:tnLst>
          </p:tmpl>
        </p:tmplLst>
      </p:bldP>
      <p:bldP spid="85" grpId="1"/>
      <p:bldP spid="86" grpId="0">
        <p:tmplLst>
          <p:tmpl>
            <p:tnLst>
              <p:par>
                <p:cTn presetID="22" presetClass="entr" presetSubtype="8" fill="hold" nodeType="withEffect">
                  <p:stCondLst>
                    <p:cond delay="3000"/>
                  </p:stCondLst>
                  <p:childTnLst>
                    <p:set>
                      <p:cBhvr>
                        <p:cTn dur="1" fill="hold">
                          <p:stCondLst>
                            <p:cond delay="0"/>
                          </p:stCondLst>
                        </p:cTn>
                        <p:tgtEl>
                          <p:spTgt spid="86"/>
                        </p:tgtEl>
                        <p:attrNameLst>
                          <p:attrName>style.visibility</p:attrName>
                        </p:attrNameLst>
                      </p:cBhvr>
                      <p:to>
                        <p:strVal val="visible"/>
                      </p:to>
                    </p:set>
                    <p:animEffect transition="in" filter="wipe(left)">
                      <p:cBhvr>
                        <p:cTn dur="500"/>
                        <p:tgtEl>
                          <p:spTgt spid="86"/>
                        </p:tgtEl>
                      </p:cBhvr>
                    </p:animEffect>
                  </p:childTnLst>
                </p:cTn>
              </p:par>
            </p:tnLst>
          </p:tmpl>
        </p:tmplLst>
      </p:bldP>
      <p:bldP spid="86" grpId="1">
        <p:tmplLst>
          <p:tmpl>
            <p:tnLst>
              <p:par>
                <p:cTn presetID="6" presetClass="emph" presetSubtype="0" accel="50000" decel="50000" autoRev="1" fill="hold" nodeType="withEffect">
                  <p:stCondLst>
                    <p:cond delay="3000"/>
                  </p:stCondLst>
                  <p:childTnLst>
                    <p:animScale>
                      <p:cBhvr>
                        <p:cTn dur="500" fill="hold"/>
                        <p:tgtEl>
                          <p:spTgt spid="86"/>
                        </p:tgtEl>
                      </p:cBhvr>
                      <p:by x="120000" y="120000"/>
                    </p:animScale>
                  </p:childTnLst>
                </p:cTn>
              </p:par>
            </p:tnLst>
          </p:tmpl>
        </p:tmplLst>
      </p:bldP>
      <p:bldP spid="89" grpId="0"/>
      <p:bldP spid="66" grpId="0" animBg="1"/>
      <p:bldP spid="66" grpId="1" animBg="1"/>
      <p:bldP spid="73" grpId="0" build="p">
        <p:tmplLst>
          <p:tmpl lvl="1">
            <p:tnLst>
              <p:par>
                <p:cTn presetID="22" presetClass="entr" presetSubtype="8" fill="hold" nodeType="withEffect">
                  <p:stCondLst>
                    <p:cond delay="210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P spid="73" grpId="1" build="p">
        <p:tmplLst>
          <p:tmpl lvl="1">
            <p:tnLst>
              <p:par>
                <p:cTn presetID="6" presetClass="emph" presetSubtype="0" accel="50000" decel="50000" autoRev="1" fill="hold" nodeType="withEffect">
                  <p:stCondLst>
                    <p:cond delay="2200"/>
                  </p:stCondLst>
                  <p:childTnLst>
                    <p:animScale>
                      <p:cBhvr>
                        <p:cTn dur="500" fill="hold"/>
                        <p:tgtEl>
                          <p:spTgt spid="73"/>
                        </p:tgtEl>
                      </p:cBhvr>
                      <p:by x="105000" y="105000"/>
                    </p:animScale>
                  </p:childTnLst>
                </p:cTn>
              </p:par>
            </p:tnLst>
          </p:tmpl>
        </p:tmplLst>
      </p:bldP>
      <p:bldP spid="74" grpId="0" build="p"/>
      <p:bldP spid="74" grpId="1" build="p"/>
      <p:bldP spid="75" grpId="0">
        <p:tmplLst>
          <p:tmpl>
            <p:tnLst>
              <p:par>
                <p:cTn presetID="22" presetClass="entr" presetSubtype="8" fill="hold" nodeType="withEffect">
                  <p:stCondLst>
                    <p:cond delay="800"/>
                  </p:stCondLst>
                  <p:childTnLst>
                    <p:set>
                      <p:cBhvr>
                        <p:cTn dur="1" fill="hold">
                          <p:stCondLst>
                            <p:cond delay="0"/>
                          </p:stCondLst>
                        </p:cTn>
                        <p:tgtEl>
                          <p:spTgt spid="75"/>
                        </p:tgtEl>
                        <p:attrNameLst>
                          <p:attrName>style.visibility</p:attrName>
                        </p:attrNameLst>
                      </p:cBhvr>
                      <p:to>
                        <p:strVal val="visible"/>
                      </p:to>
                    </p:set>
                    <p:animEffect transition="in" filter="wipe(left)">
                      <p:cBhvr>
                        <p:cTn dur="500"/>
                        <p:tgtEl>
                          <p:spTgt spid="75"/>
                        </p:tgtEl>
                      </p:cBhvr>
                    </p:animEffect>
                  </p:childTnLst>
                </p:cTn>
              </p:par>
            </p:tnLst>
          </p:tmpl>
        </p:tmplLst>
      </p:bldP>
      <p:bldP spid="75" grpId="1"/>
      <p:bldP spid="76" grpId="0">
        <p:tmplLst>
          <p:tmpl>
            <p:tnLst>
              <p:par>
                <p:cTn presetID="22" presetClass="entr" presetSubtype="8" fill="hold" nodeType="withEffect">
                  <p:stCondLst>
                    <p:cond delay="1600"/>
                  </p:stCondLst>
                  <p:childTnLst>
                    <p:set>
                      <p:cBhvr>
                        <p:cTn dur="1" fill="hold">
                          <p:stCondLst>
                            <p:cond delay="0"/>
                          </p:stCondLst>
                        </p:cTn>
                        <p:tgtEl>
                          <p:spTgt spid="76"/>
                        </p:tgtEl>
                        <p:attrNameLst>
                          <p:attrName>style.visibility</p:attrName>
                        </p:attrNameLst>
                      </p:cBhvr>
                      <p:to>
                        <p:strVal val="visible"/>
                      </p:to>
                    </p:set>
                    <p:animEffect transition="in" filter="wipe(left)">
                      <p:cBhvr>
                        <p:cTn dur="500"/>
                        <p:tgtEl>
                          <p:spTgt spid="76"/>
                        </p:tgtEl>
                      </p:cBhvr>
                    </p:animEffect>
                  </p:childTnLst>
                </p:cTn>
              </p:par>
            </p:tnLst>
          </p:tmpl>
        </p:tmplLst>
      </p:bldP>
      <p:bldP spid="76" grpId="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0_Zaciatok casovej osy">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1531620" y="4689263"/>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Začiatok</a:t>
            </a:r>
            <a:r>
              <a:rPr lang="en-US" dirty="0"/>
              <a:t> </a:t>
            </a:r>
            <a:br>
              <a:rPr lang="en-US" dirty="0"/>
            </a:br>
            <a:r>
              <a:rPr lang="en-US" dirty="0" err="1"/>
              <a:t>vodorovnej</a:t>
            </a:r>
            <a:r>
              <a:rPr lang="en-US" dirty="0"/>
              <a:t> </a:t>
            </a:r>
            <a:r>
              <a:rPr lang="en-US" dirty="0" err="1"/>
              <a:t>časovej</a:t>
            </a:r>
            <a:r>
              <a:rPr lang="en-US" dirty="0"/>
              <a:t> </a:t>
            </a:r>
            <a:r>
              <a:rPr lang="en-US" dirty="0" err="1"/>
              <a:t>osy</a:t>
            </a:r>
            <a:endParaRPr lang="en-US" dirty="0"/>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1538402" y="430254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cxnSp>
        <p:nvCxnSpPr>
          <p:cNvPr id="37" name="Straight Connector 20">
            <a:extLst>
              <a:ext uri="{FF2B5EF4-FFF2-40B4-BE49-F238E27FC236}">
                <a16:creationId xmlns:a16="http://schemas.microsoft.com/office/drawing/2014/main" id="{86F76217-DD27-4BE1-8B09-B07D13E5FA2D}"/>
              </a:ext>
            </a:extLst>
          </p:cNvPr>
          <p:cNvCxnSpPr>
            <a:cxnSpLocks/>
          </p:cNvCxnSpPr>
          <p:nvPr userDrawn="1"/>
        </p:nvCxnSpPr>
        <p:spPr>
          <a:xfrm>
            <a:off x="755649" y="3020365"/>
            <a:ext cx="11436351" cy="0"/>
          </a:xfrm>
          <a:prstGeom prst="line">
            <a:avLst/>
          </a:prstGeom>
          <a:ln w="15875">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 name="Ovál 4">
            <a:extLst>
              <a:ext uri="{FF2B5EF4-FFF2-40B4-BE49-F238E27FC236}">
                <a16:creationId xmlns:a16="http://schemas.microsoft.com/office/drawing/2014/main" id="{6FC7C3AE-E7C6-4281-BDCF-EC76AED3204B}"/>
              </a:ext>
            </a:extLst>
          </p:cNvPr>
          <p:cNvSpPr/>
          <p:nvPr userDrawn="1"/>
        </p:nvSpPr>
        <p:spPr>
          <a:xfrm>
            <a:off x="755649" y="2974645"/>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5" name="Rectangle 4">
            <a:extLst>
              <a:ext uri="{FF2B5EF4-FFF2-40B4-BE49-F238E27FC236}">
                <a16:creationId xmlns:a16="http://schemas.microsoft.com/office/drawing/2014/main" id="{AEF95D81-A530-45BA-B430-4F1DD9E594A7}"/>
              </a:ext>
            </a:extLst>
          </p:cNvPr>
          <p:cNvSpPr/>
          <p:nvPr userDrawn="1"/>
        </p:nvSpPr>
        <p:spPr>
          <a:xfrm>
            <a:off x="10686151" y="3618047"/>
            <a:ext cx="1524001" cy="1537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Picture Placeholder 14">
            <a:extLst>
              <a:ext uri="{FF2B5EF4-FFF2-40B4-BE49-F238E27FC236}">
                <a16:creationId xmlns:a16="http://schemas.microsoft.com/office/drawing/2014/main" id="{B02D6816-8F7D-429D-A2DF-35CF2C61792E}"/>
              </a:ext>
            </a:extLst>
          </p:cNvPr>
          <p:cNvSpPr>
            <a:spLocks noGrp="1"/>
          </p:cNvSpPr>
          <p:nvPr>
            <p:ph type="pic" sz="quarter" idx="16" hasCustomPrompt="1"/>
          </p:nvPr>
        </p:nvSpPr>
        <p:spPr>
          <a:xfrm>
            <a:off x="1518071" y="2396821"/>
            <a:ext cx="3047568" cy="123089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dirty="0"/>
              <a:t>Insert Image</a:t>
            </a:r>
          </a:p>
        </p:txBody>
      </p:sp>
      <p:sp>
        <p:nvSpPr>
          <p:cNvPr id="35" name="Picture Placeholder 14">
            <a:extLst>
              <a:ext uri="{FF2B5EF4-FFF2-40B4-BE49-F238E27FC236}">
                <a16:creationId xmlns:a16="http://schemas.microsoft.com/office/drawing/2014/main" id="{07D7525F-10ED-458D-B03C-BD641DDAEE5C}"/>
              </a:ext>
            </a:extLst>
          </p:cNvPr>
          <p:cNvSpPr>
            <a:spLocks noGrp="1"/>
          </p:cNvSpPr>
          <p:nvPr>
            <p:ph type="pic" sz="quarter" idx="18" hasCustomPrompt="1"/>
          </p:nvPr>
        </p:nvSpPr>
        <p:spPr>
          <a:xfrm>
            <a:off x="6092582" y="2392820"/>
            <a:ext cx="3051447" cy="1230895"/>
          </a:xfrm>
          <a:prstGeom prst="rect">
            <a:avLst/>
          </a:prstGeom>
          <a:pattFill prst="pct40">
            <a:fgClr>
              <a:schemeClr val="bg1"/>
            </a:fgClr>
            <a:bgClr>
              <a:schemeClr val="bg1">
                <a:lumMod val="75000"/>
              </a:schemeClr>
            </a:bgClr>
          </a:pattFill>
          <a:effectLst>
            <a:outerShdw blurRad="762000" dist="254000" dir="5400000" algn="tl" rotWithShape="0">
              <a:prstClr val="black">
                <a:alpha val="30000"/>
              </a:prstClr>
            </a:outerShdw>
          </a:effectLst>
        </p:spPr>
        <p:txBody>
          <a:bodyPr anchor="ctr"/>
          <a:lstStyle>
            <a:lvl1pPr marL="0" indent="0" algn="ctr">
              <a:buNone/>
              <a:defRPr sz="1600" baseline="0">
                <a:latin typeface="Roboto Regular" charset="0"/>
              </a:defRPr>
            </a:lvl1pPr>
          </a:lstStyle>
          <a:p>
            <a:r>
              <a:rPr lang="en-US" dirty="0"/>
              <a:t>Insert Image</a:t>
            </a:r>
          </a:p>
        </p:txBody>
      </p:sp>
      <p:pic>
        <p:nvPicPr>
          <p:cNvPr id="38" name="Grafický objekt 37">
            <a:extLst>
              <a:ext uri="{FF2B5EF4-FFF2-40B4-BE49-F238E27FC236}">
                <a16:creationId xmlns:a16="http://schemas.microsoft.com/office/drawing/2014/main" id="{EEEAEABF-EA20-4819-B2F1-122AC61188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2938421" y="3569225"/>
            <a:ext cx="8197697" cy="452780"/>
          </a:xfrm>
          <a:prstGeom prst="rect">
            <a:avLst/>
          </a:prstGeom>
        </p:spPr>
      </p:pic>
      <p:sp>
        <p:nvSpPr>
          <p:cNvPr id="47" name="Text Placeholder 3">
            <a:extLst>
              <a:ext uri="{FF2B5EF4-FFF2-40B4-BE49-F238E27FC236}">
                <a16:creationId xmlns:a16="http://schemas.microsoft.com/office/drawing/2014/main" id="{C68A20C0-8897-4190-9215-7AD4173FA2C5}"/>
              </a:ext>
            </a:extLst>
          </p:cNvPr>
          <p:cNvSpPr>
            <a:spLocks noGrp="1"/>
          </p:cNvSpPr>
          <p:nvPr>
            <p:ph type="body" sz="quarter" idx="24" hasCustomPrompt="1"/>
          </p:nvPr>
        </p:nvSpPr>
        <p:spPr>
          <a:xfrm>
            <a:off x="6114203" y="4689263"/>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sp>
        <p:nvSpPr>
          <p:cNvPr id="48" name="Text Placeholder 3">
            <a:extLst>
              <a:ext uri="{FF2B5EF4-FFF2-40B4-BE49-F238E27FC236}">
                <a16:creationId xmlns:a16="http://schemas.microsoft.com/office/drawing/2014/main" id="{725A1D3D-38D6-44B4-895E-830DE4F96A31}"/>
              </a:ext>
            </a:extLst>
          </p:cNvPr>
          <p:cNvSpPr>
            <a:spLocks noGrp="1"/>
          </p:cNvSpPr>
          <p:nvPr>
            <p:ph type="body" sz="quarter" idx="25" hasCustomPrompt="1"/>
          </p:nvPr>
        </p:nvSpPr>
        <p:spPr>
          <a:xfrm>
            <a:off x="6120985" y="430254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49" name="Picture Placeholder 14">
            <a:extLst>
              <a:ext uri="{FF2B5EF4-FFF2-40B4-BE49-F238E27FC236}">
                <a16:creationId xmlns:a16="http://schemas.microsoft.com/office/drawing/2014/main" id="{5C992A10-7C9D-4A57-89B0-245027F0B6AE}"/>
              </a:ext>
            </a:extLst>
          </p:cNvPr>
          <p:cNvSpPr>
            <a:spLocks noGrp="1"/>
          </p:cNvSpPr>
          <p:nvPr>
            <p:ph type="pic" sz="quarter" idx="26" hasCustomPrompt="1"/>
          </p:nvPr>
        </p:nvSpPr>
        <p:spPr>
          <a:xfrm>
            <a:off x="10673928" y="2387050"/>
            <a:ext cx="1509459" cy="123089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dirty="0"/>
              <a:t>Insert Image</a:t>
            </a:r>
          </a:p>
        </p:txBody>
      </p:sp>
      <p:pic>
        <p:nvPicPr>
          <p:cNvPr id="50" name="Grafický objekt 49">
            <a:extLst>
              <a:ext uri="{FF2B5EF4-FFF2-40B4-BE49-F238E27FC236}">
                <a16:creationId xmlns:a16="http://schemas.microsoft.com/office/drawing/2014/main" id="{6916E309-8433-4F50-83B7-696625BBD37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0006" y="765175"/>
            <a:ext cx="2985391" cy="684376"/>
          </a:xfrm>
          <a:prstGeom prst="rect">
            <a:avLst/>
          </a:prstGeom>
        </p:spPr>
      </p:pic>
      <p:sp>
        <p:nvSpPr>
          <p:cNvPr id="51" name="Text Placeholder 3">
            <a:extLst>
              <a:ext uri="{FF2B5EF4-FFF2-40B4-BE49-F238E27FC236}">
                <a16:creationId xmlns:a16="http://schemas.microsoft.com/office/drawing/2014/main" id="{F7B4DB84-FF5A-42A3-8F97-08C5ED3749E5}"/>
              </a:ext>
            </a:extLst>
          </p:cNvPr>
          <p:cNvSpPr>
            <a:spLocks noGrp="1"/>
          </p:cNvSpPr>
          <p:nvPr>
            <p:ph type="body" sz="quarter" idx="27" hasCustomPrompt="1"/>
          </p:nvPr>
        </p:nvSpPr>
        <p:spPr>
          <a:xfrm>
            <a:off x="344687" y="2520135"/>
            <a:ext cx="825168" cy="276999"/>
          </a:xfrm>
          <a:prstGeom prst="rect">
            <a:avLst/>
          </a:prstGeom>
        </p:spPr>
        <p:txBody>
          <a:bodyPr wrap="square" lIns="0" tIns="0" rIns="0" bIns="0">
            <a:spAutoFit/>
          </a:bodyPr>
          <a:lstStyle>
            <a:lvl1pPr marL="0" indent="0" algn="ctr">
              <a:lnSpc>
                <a:spcPct val="100000"/>
              </a:lnSpc>
              <a:spcBef>
                <a:spcPts val="0"/>
              </a:spcBef>
              <a:buNone/>
              <a:defRPr sz="18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2020</a:t>
            </a:r>
            <a:endParaRPr lang="sk-SK" noProof="0" dirty="0"/>
          </a:p>
        </p:txBody>
      </p:sp>
      <p:sp>
        <p:nvSpPr>
          <p:cNvPr id="52" name="Ovál 51">
            <a:extLst>
              <a:ext uri="{FF2B5EF4-FFF2-40B4-BE49-F238E27FC236}">
                <a16:creationId xmlns:a16="http://schemas.microsoft.com/office/drawing/2014/main" id="{16685F15-5879-4FBB-89F2-033338E004DB}"/>
              </a:ext>
            </a:extLst>
          </p:cNvPr>
          <p:cNvSpPr/>
          <p:nvPr userDrawn="1"/>
        </p:nvSpPr>
        <p:spPr>
          <a:xfrm>
            <a:off x="5324069" y="2974645"/>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3" name="Text Placeholder 3">
            <a:extLst>
              <a:ext uri="{FF2B5EF4-FFF2-40B4-BE49-F238E27FC236}">
                <a16:creationId xmlns:a16="http://schemas.microsoft.com/office/drawing/2014/main" id="{9392CE7A-DC4C-4864-A8E1-5B0EEED19EAB}"/>
              </a:ext>
            </a:extLst>
          </p:cNvPr>
          <p:cNvSpPr>
            <a:spLocks noGrp="1"/>
          </p:cNvSpPr>
          <p:nvPr>
            <p:ph type="body" sz="quarter" idx="28" hasCustomPrompt="1"/>
          </p:nvPr>
        </p:nvSpPr>
        <p:spPr>
          <a:xfrm>
            <a:off x="4913107" y="2520135"/>
            <a:ext cx="825168" cy="276999"/>
          </a:xfrm>
          <a:prstGeom prst="rect">
            <a:avLst/>
          </a:prstGeom>
        </p:spPr>
        <p:txBody>
          <a:bodyPr wrap="square" lIns="0" tIns="0" rIns="0" bIns="0">
            <a:spAutoFit/>
          </a:bodyPr>
          <a:lstStyle>
            <a:lvl1pPr marL="0" indent="0" algn="ctr">
              <a:lnSpc>
                <a:spcPct val="100000"/>
              </a:lnSpc>
              <a:spcBef>
                <a:spcPts val="0"/>
              </a:spcBef>
              <a:buNone/>
              <a:defRPr sz="18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2021</a:t>
            </a:r>
            <a:endParaRPr lang="sk-SK" noProof="0" dirty="0"/>
          </a:p>
        </p:txBody>
      </p:sp>
      <p:sp>
        <p:nvSpPr>
          <p:cNvPr id="54" name="Ovál 53">
            <a:extLst>
              <a:ext uri="{FF2B5EF4-FFF2-40B4-BE49-F238E27FC236}">
                <a16:creationId xmlns:a16="http://schemas.microsoft.com/office/drawing/2014/main" id="{5DD5E906-E686-46EB-9B4F-3080F7E64B7A}"/>
              </a:ext>
            </a:extLst>
          </p:cNvPr>
          <p:cNvSpPr/>
          <p:nvPr userDrawn="1"/>
        </p:nvSpPr>
        <p:spPr>
          <a:xfrm>
            <a:off x="9892489" y="2974645"/>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5" name="Text Placeholder 3">
            <a:extLst>
              <a:ext uri="{FF2B5EF4-FFF2-40B4-BE49-F238E27FC236}">
                <a16:creationId xmlns:a16="http://schemas.microsoft.com/office/drawing/2014/main" id="{CCF498AC-AC4D-421D-9674-096FBCBC345A}"/>
              </a:ext>
            </a:extLst>
          </p:cNvPr>
          <p:cNvSpPr>
            <a:spLocks noGrp="1"/>
          </p:cNvSpPr>
          <p:nvPr>
            <p:ph type="body" sz="quarter" idx="29" hasCustomPrompt="1"/>
          </p:nvPr>
        </p:nvSpPr>
        <p:spPr>
          <a:xfrm>
            <a:off x="9481527" y="2520135"/>
            <a:ext cx="825168" cy="276999"/>
          </a:xfrm>
          <a:prstGeom prst="rect">
            <a:avLst/>
          </a:prstGeom>
        </p:spPr>
        <p:txBody>
          <a:bodyPr wrap="square" lIns="0" tIns="0" rIns="0" bIns="0">
            <a:spAutoFit/>
          </a:bodyPr>
          <a:lstStyle>
            <a:lvl1pPr marL="0" indent="0" algn="ctr">
              <a:lnSpc>
                <a:spcPct val="100000"/>
              </a:lnSpc>
              <a:spcBef>
                <a:spcPts val="0"/>
              </a:spcBef>
              <a:buNone/>
              <a:defRPr sz="18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2022</a:t>
            </a:r>
            <a:endParaRPr lang="sk-SK" noProof="0" dirty="0"/>
          </a:p>
        </p:txBody>
      </p:sp>
      <p:pic>
        <p:nvPicPr>
          <p:cNvPr id="9" name="Grafický objekt 8">
            <a:extLst>
              <a:ext uri="{FF2B5EF4-FFF2-40B4-BE49-F238E27FC236}">
                <a16:creationId xmlns:a16="http://schemas.microsoft.com/office/drawing/2014/main" id="{0C08A54C-E77C-4A25-BA15-FDCAB46120BC}"/>
              </a:ext>
            </a:extLst>
          </p:cNvPr>
          <p:cNvPicPr>
            <a:picLocks noChangeAspect="1"/>
          </p:cNvPicPr>
          <p:nvPr userDrawn="1"/>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11166" y="3753507"/>
            <a:ext cx="262557" cy="517820"/>
          </a:xfrm>
          <a:prstGeom prst="rect">
            <a:avLst/>
          </a:prstGeom>
        </p:spPr>
      </p:pic>
    </p:spTree>
    <p:extLst>
      <p:ext uri="{BB962C8B-B14F-4D97-AF65-F5344CB8AC3E}">
        <p14:creationId xmlns:p14="http://schemas.microsoft.com/office/powerpoint/2010/main" val="6280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75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100"/>
                                        <p:tgtEl>
                                          <p:spTgt spid="37"/>
                                        </p:tgtEl>
                                      </p:cBhvr>
                                    </p:animEffect>
                                  </p:childTnLst>
                                </p:cTn>
                              </p:par>
                              <p:par>
                                <p:cTn id="8" presetID="22" presetClass="entr" presetSubtype="8" fill="hold" nodeType="withEffect">
                                  <p:stCondLst>
                                    <p:cond delay="150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6" presetClass="emph" presetSubtype="0" accel="50000" decel="50000" autoRev="1" fill="hold" nodeType="withEffect">
                                  <p:stCondLst>
                                    <p:cond delay="1500"/>
                                  </p:stCondLst>
                                  <p:childTnLst>
                                    <p:animScale>
                                      <p:cBhvr>
                                        <p:cTn id="12" dur="500" fill="hold"/>
                                        <p:tgtEl>
                                          <p:spTgt spid="50"/>
                                        </p:tgtEl>
                                      </p:cBhvr>
                                      <p:by x="120000" y="120000"/>
                                    </p:animScale>
                                  </p:childTnLst>
                                </p:cTn>
                              </p:par>
                              <p:par>
                                <p:cTn id="13" presetID="22" presetClass="entr" presetSubtype="8" fill="hold" nodeType="withEffect">
                                  <p:stCondLst>
                                    <p:cond delay="225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 presetClass="entr" presetSubtype="1" decel="100000" fill="hold" grpId="0" nodeType="withEffect">
                                  <p:stCondLst>
                                    <p:cond delay="125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ppt_x"/>
                                          </p:val>
                                        </p:tav>
                                        <p:tav tm="100000">
                                          <p:val>
                                            <p:strVal val="#ppt_x"/>
                                          </p:val>
                                        </p:tav>
                                      </p:tavLst>
                                    </p:anim>
                                    <p:anim calcmode="lin" valueType="num">
                                      <p:cBhvr additive="base">
                                        <p:cTn id="19" dur="1000" fill="hold"/>
                                        <p:tgtEl>
                                          <p:spTgt spid="34"/>
                                        </p:tgtEl>
                                        <p:attrNameLst>
                                          <p:attrName>ppt_y</p:attrName>
                                        </p:attrNameLst>
                                      </p:cBhvr>
                                      <p:tavLst>
                                        <p:tav tm="0">
                                          <p:val>
                                            <p:strVal val="0-#ppt_h/2"/>
                                          </p:val>
                                        </p:tav>
                                        <p:tav tm="100000">
                                          <p:val>
                                            <p:strVal val="#ppt_y"/>
                                          </p:val>
                                        </p:tav>
                                      </p:tavLst>
                                    </p:anim>
                                  </p:childTnLst>
                                </p:cTn>
                              </p:par>
                              <p:par>
                                <p:cTn id="20" presetID="22" presetClass="entr" presetSubtype="8" fill="hold" grpId="0" nodeType="withEffect">
                                  <p:stCondLst>
                                    <p:cond delay="200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6" presetClass="emph" presetSubtype="0" accel="50000" decel="50000" autoRev="1" fill="hold" grpId="1" nodeType="withEffect">
                                  <p:stCondLst>
                                    <p:cond delay="2000"/>
                                  </p:stCondLst>
                                  <p:childTnLst>
                                    <p:animScale>
                                      <p:cBhvr>
                                        <p:cTn id="24" dur="500" fill="hold"/>
                                        <p:tgtEl>
                                          <p:spTgt spid="31"/>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35"/>
                                        </p:tgtEl>
                                      </p:cBhvr>
                                      <p:by x="120000" y="120000"/>
                                    </p:animScale>
                                  </p:childTnLst>
                                </p:cTn>
                              </p:par>
                              <p:par>
                                <p:cTn id="30" presetID="22" presetClass="entr" presetSubtype="8" fill="hold" grpId="0" nodeType="withEffect">
                                  <p:stCondLst>
                                    <p:cond delay="250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6" presetClass="emph" presetSubtype="0" accel="50000" decel="50000" autoRev="1" fill="hold" grpId="1" nodeType="withEffect">
                                  <p:stCondLst>
                                    <p:cond delay="2500"/>
                                  </p:stCondLst>
                                  <p:childTnLst>
                                    <p:animScale>
                                      <p:cBhvr>
                                        <p:cTn id="34" dur="500" fill="hold"/>
                                        <p:tgtEl>
                                          <p:spTgt spid="49"/>
                                        </p:tgtEl>
                                      </p:cBhvr>
                                      <p:by x="120000" y="120000"/>
                                    </p:animScale>
                                  </p:childTnLst>
                                </p:cTn>
                              </p:par>
                              <p:par>
                                <p:cTn id="35" presetID="10" presetClass="entr" presetSubtype="0" fill="hold" grpId="0" nodeType="withEffect">
                                  <p:stCondLst>
                                    <p:cond delay="250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par>
                                <p:cTn id="38" presetID="22" presetClass="entr" presetSubtype="8"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par>
                                <p:cTn id="41" presetID="10" presetClass="entr" presetSubtype="0" fill="hold" grpId="0" nodeType="withEffect">
                                  <p:stCondLst>
                                    <p:cond delay="250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10" presetClass="entr" presetSubtype="0" fill="hold" grpId="0" nodeType="withEffect">
                                  <p:stCondLst>
                                    <p:cond delay="225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22" presetClass="entr" presetSubtype="8" fill="hold" grpId="0" nodeType="withEffect">
                                  <p:stCondLst>
                                    <p:cond delay="2250"/>
                                  </p:stCondLst>
                                  <p:childTnLst>
                                    <p:set>
                                      <p:cBhvr>
                                        <p:cTn id="48" dur="1" fill="hold">
                                          <p:stCondLst>
                                            <p:cond delay="0"/>
                                          </p:stCondLst>
                                        </p:cTn>
                                        <p:tgtEl>
                                          <p:spTgt spid="41">
                                            <p:txEl>
                                              <p:pRg st="0" end="0"/>
                                            </p:txEl>
                                          </p:spTgt>
                                        </p:tgtEl>
                                        <p:attrNameLst>
                                          <p:attrName>style.visibility</p:attrName>
                                        </p:attrNameLst>
                                      </p:cBhvr>
                                      <p:to>
                                        <p:strVal val="visible"/>
                                      </p:to>
                                    </p:set>
                                    <p:animEffect transition="in" filter="wipe(left)">
                                      <p:cBhvr>
                                        <p:cTn id="49" dur="500"/>
                                        <p:tgtEl>
                                          <p:spTgt spid="41">
                                            <p:txEl>
                                              <p:pRg st="0" end="0"/>
                                            </p:txEl>
                                          </p:spTgt>
                                        </p:tgtEl>
                                      </p:cBhvr>
                                    </p:animEffect>
                                  </p:childTnLst>
                                </p:cTn>
                              </p:par>
                              <p:par>
                                <p:cTn id="50" presetID="22" presetClass="entr" presetSubtype="8" fill="hold" grpId="0" nodeType="withEffect">
                                  <p:stCondLst>
                                    <p:cond delay="2500"/>
                                  </p:stCondLst>
                                  <p:childTnLst>
                                    <p:set>
                                      <p:cBhvr>
                                        <p:cTn id="51" dur="1" fill="hold">
                                          <p:stCondLst>
                                            <p:cond delay="0"/>
                                          </p:stCondLst>
                                        </p:cTn>
                                        <p:tgtEl>
                                          <p:spTgt spid="48">
                                            <p:txEl>
                                              <p:pRg st="0" end="0"/>
                                            </p:txEl>
                                          </p:spTgt>
                                        </p:tgtEl>
                                        <p:attrNameLst>
                                          <p:attrName>style.visibility</p:attrName>
                                        </p:attrNameLst>
                                      </p:cBhvr>
                                      <p:to>
                                        <p:strVal val="visible"/>
                                      </p:to>
                                    </p:set>
                                    <p:animEffect transition="in" filter="wipe(left)">
                                      <p:cBhvr>
                                        <p:cTn id="52" dur="500"/>
                                        <p:tgtEl>
                                          <p:spTgt spid="48">
                                            <p:txEl>
                                              <p:pRg st="0" end="0"/>
                                            </p:txEl>
                                          </p:spTgt>
                                        </p:tgtEl>
                                      </p:cBhvr>
                                    </p:animEffect>
                                  </p:childTnLst>
                                </p:cTn>
                              </p:par>
                              <p:par>
                                <p:cTn id="53" presetID="2" presetClass="entr" presetSubtype="4" decel="100000" fill="hold" grpId="0" nodeType="withEffect">
                                  <p:stCondLst>
                                    <p:cond delay="275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750" fill="hold"/>
                                        <p:tgtEl>
                                          <p:spTgt spid="19"/>
                                        </p:tgtEl>
                                        <p:attrNameLst>
                                          <p:attrName>ppt_x</p:attrName>
                                        </p:attrNameLst>
                                      </p:cBhvr>
                                      <p:tavLst>
                                        <p:tav tm="0">
                                          <p:val>
                                            <p:strVal val="#ppt_x"/>
                                          </p:val>
                                        </p:tav>
                                        <p:tav tm="100000">
                                          <p:val>
                                            <p:strVal val="#ppt_x"/>
                                          </p:val>
                                        </p:tav>
                                      </p:tavLst>
                                    </p:anim>
                                    <p:anim calcmode="lin" valueType="num">
                                      <p:cBhvr additive="base">
                                        <p:cTn id="56" dur="750" fill="hold"/>
                                        <p:tgtEl>
                                          <p:spTgt spid="19"/>
                                        </p:tgtEl>
                                        <p:attrNameLst>
                                          <p:attrName>ppt_y</p:attrName>
                                        </p:attrNameLst>
                                      </p:cBhvr>
                                      <p:tavLst>
                                        <p:tav tm="0">
                                          <p:val>
                                            <p:strVal val="1+#ppt_h/2"/>
                                          </p:val>
                                        </p:tav>
                                        <p:tav tm="100000">
                                          <p:val>
                                            <p:strVal val="#ppt_y"/>
                                          </p:val>
                                        </p:tav>
                                      </p:tavLst>
                                    </p:anim>
                                  </p:childTnLst>
                                </p:cTn>
                              </p:par>
                              <p:par>
                                <p:cTn id="57" presetID="10" presetClass="entr" presetSubtype="0" fill="hold" grpId="0" nodeType="withEffect">
                                  <p:stCondLst>
                                    <p:cond delay="275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2" presetClass="entr" presetSubtype="4" decel="100000" fill="hold" grpId="0" nodeType="withEffect">
                                  <p:stCondLst>
                                    <p:cond delay="3000"/>
                                  </p:stCondLst>
                                  <p:childTnLst>
                                    <p:set>
                                      <p:cBhvr>
                                        <p:cTn id="61" dur="1" fill="hold">
                                          <p:stCondLst>
                                            <p:cond delay="0"/>
                                          </p:stCondLst>
                                        </p:cTn>
                                        <p:tgtEl>
                                          <p:spTgt spid="47"/>
                                        </p:tgtEl>
                                        <p:attrNameLst>
                                          <p:attrName>style.visibility</p:attrName>
                                        </p:attrNameLst>
                                      </p:cBhvr>
                                      <p:to>
                                        <p:strVal val="visible"/>
                                      </p:to>
                                    </p:set>
                                    <p:anim calcmode="lin" valueType="num">
                                      <p:cBhvr additive="base">
                                        <p:cTn id="62" dur="750" fill="hold"/>
                                        <p:tgtEl>
                                          <p:spTgt spid="47"/>
                                        </p:tgtEl>
                                        <p:attrNameLst>
                                          <p:attrName>ppt_x</p:attrName>
                                        </p:attrNameLst>
                                      </p:cBhvr>
                                      <p:tavLst>
                                        <p:tav tm="0">
                                          <p:val>
                                            <p:strVal val="#ppt_x"/>
                                          </p:val>
                                        </p:tav>
                                        <p:tav tm="100000">
                                          <p:val>
                                            <p:strVal val="#ppt_x"/>
                                          </p:val>
                                        </p:tav>
                                      </p:tavLst>
                                    </p:anim>
                                    <p:anim calcmode="lin" valueType="num">
                                      <p:cBhvr additive="base">
                                        <p:cTn id="63" dur="750" fill="hold"/>
                                        <p:tgtEl>
                                          <p:spTgt spid="47"/>
                                        </p:tgtEl>
                                        <p:attrNameLst>
                                          <p:attrName>ppt_y</p:attrName>
                                        </p:attrNameLst>
                                      </p:cBhvr>
                                      <p:tavLst>
                                        <p:tav tm="0">
                                          <p:val>
                                            <p:strVal val="1+#ppt_h/2"/>
                                          </p:val>
                                        </p:tav>
                                        <p:tav tm="100000">
                                          <p:val>
                                            <p:strVal val="#ppt_y"/>
                                          </p:val>
                                        </p:tav>
                                      </p:tavLst>
                                    </p:anim>
                                  </p:childTnLst>
                                </p:cTn>
                              </p:par>
                              <p:par>
                                <p:cTn id="64" presetID="10" presetClass="entr" presetSubtype="0" fill="hold" grpId="0" nodeType="withEffect">
                                  <p:stCondLst>
                                    <p:cond delay="300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grpId="0" nodeType="withEffect">
                                  <p:stCondLst>
                                    <p:cond delay="2500"/>
                                  </p:stCondLst>
                                  <p:childTnLst>
                                    <p:set>
                                      <p:cBhvr>
                                        <p:cTn id="68" dur="1" fill="hold">
                                          <p:stCondLst>
                                            <p:cond delay="0"/>
                                          </p:stCondLst>
                                        </p:cTn>
                                        <p:tgtEl>
                                          <p:spTgt spid="52"/>
                                        </p:tgtEl>
                                        <p:attrNameLst>
                                          <p:attrName>style.visibility</p:attrName>
                                        </p:attrNameLst>
                                      </p:cBhvr>
                                      <p:to>
                                        <p:strVal val="visible"/>
                                      </p:to>
                                    </p:set>
                                    <p:animEffect transition="in" filter="fade">
                                      <p:cBhvr>
                                        <p:cTn id="69" dur="500"/>
                                        <p:tgtEl>
                                          <p:spTgt spid="52"/>
                                        </p:tgtEl>
                                      </p:cBhvr>
                                    </p:animEffect>
                                  </p:childTnLst>
                                </p:cTn>
                              </p:par>
                              <p:par>
                                <p:cTn id="70" presetID="10" presetClass="entr" presetSubtype="0" fill="hold" grpId="0" nodeType="withEffect">
                                  <p:stCondLst>
                                    <p:cond delay="275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27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22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5" grpId="0" animBg="1"/>
      <p:bldP spid="45" grpId="0" animBg="1"/>
      <p:bldP spid="31" grpId="0" animBg="1"/>
      <p:bldP spid="31" grpId="1" animBg="1"/>
      <p:bldP spid="35" grpId="0" animBg="1"/>
      <p:bldP spid="35" grpId="1" animBg="1"/>
      <p:bldP spid="47" grpId="0">
        <p:tmplLst>
          <p:tmpl>
            <p:tnLst>
              <p:par>
                <p:cTn presetID="2" presetClass="entr" presetSubtype="4" decel="100000" fill="hold" nodeType="withEffect">
                  <p:stCondLst>
                    <p:cond delay="30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build="p">
        <p:tmplLst>
          <p:tmpl lvl="1">
            <p:tnLst>
              <p:par>
                <p:cTn presetID="22" presetClass="entr" presetSubtype="8" fill="hold" nodeType="withEffect">
                  <p:stCondLst>
                    <p:cond delay="250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animBg="1"/>
      <p:bldP spid="49" grpId="1" animBg="1"/>
      <p:bldP spid="51" grpId="0">
        <p:tmplLst>
          <p:tmpl>
            <p:tnLst>
              <p:par>
                <p:cTn presetID="10" presetClass="entr" presetSubtype="0" fill="hold" nodeType="withEffect">
                  <p:stCondLst>
                    <p:cond delay="2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animBg="1"/>
      <p:bldP spid="53" grpId="0">
        <p:tmplLst>
          <p:tmpl>
            <p:tnLst>
              <p:par>
                <p:cTn presetID="10" presetClass="entr" presetSubtype="0" fill="hold" nodeType="withEffect">
                  <p:stCondLst>
                    <p:cond delay="27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animBg="1"/>
      <p:bldP spid="55" grpId="0">
        <p:tmplLst>
          <p:tmpl>
            <p:tnLst>
              <p:par>
                <p:cTn presetID="10" presetClass="entr" presetSubtype="0" fill="hold" nodeType="withEffect">
                  <p:stCondLst>
                    <p:cond delay="300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1_Koniec casovej osy">
    <p:spTree>
      <p:nvGrpSpPr>
        <p:cNvPr id="1" name=""/>
        <p:cNvGrpSpPr/>
        <p:nvPr/>
      </p:nvGrpSpPr>
      <p:grpSpPr>
        <a:xfrm>
          <a:off x="0" y="0"/>
          <a:ext cx="0" cy="0"/>
          <a:chOff x="0" y="0"/>
          <a:chExt cx="0" cy="0"/>
        </a:xfrm>
      </p:grpSpPr>
      <p:sp>
        <p:nvSpPr>
          <p:cNvPr id="19" name="Text Placeholder 3">
            <a:extLst>
              <a:ext uri="{FF2B5EF4-FFF2-40B4-BE49-F238E27FC236}">
                <a16:creationId xmlns:a16="http://schemas.microsoft.com/office/drawing/2014/main" id="{19DD57F3-8661-42A2-8F2D-D7F4805F8A08}"/>
              </a:ext>
            </a:extLst>
          </p:cNvPr>
          <p:cNvSpPr>
            <a:spLocks noGrp="1"/>
          </p:cNvSpPr>
          <p:nvPr>
            <p:ph type="body" sz="quarter" idx="21" hasCustomPrompt="1"/>
          </p:nvPr>
        </p:nvSpPr>
        <p:spPr>
          <a:xfrm>
            <a:off x="3054469" y="4689263"/>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sp>
        <p:nvSpPr>
          <p:cNvPr id="34" name="Title Placeholder 1">
            <a:extLst>
              <a:ext uri="{FF2B5EF4-FFF2-40B4-BE49-F238E27FC236}">
                <a16:creationId xmlns:a16="http://schemas.microsoft.com/office/drawing/2014/main" id="{29B7F8A8-12FC-4613-94CB-E4D9EE63329E}"/>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Koniec</a:t>
            </a:r>
            <a:r>
              <a:rPr lang="en-US" dirty="0"/>
              <a:t> </a:t>
            </a:r>
            <a:br>
              <a:rPr lang="en-US" dirty="0"/>
            </a:br>
            <a:r>
              <a:rPr lang="en-US" dirty="0" err="1"/>
              <a:t>vodorovnej</a:t>
            </a:r>
            <a:r>
              <a:rPr lang="en-US" dirty="0"/>
              <a:t> </a:t>
            </a:r>
            <a:r>
              <a:rPr lang="en-US" dirty="0" err="1"/>
              <a:t>časovej</a:t>
            </a:r>
            <a:r>
              <a:rPr lang="en-US" dirty="0"/>
              <a:t> </a:t>
            </a:r>
            <a:r>
              <a:rPr lang="en-US" dirty="0" err="1"/>
              <a:t>osy</a:t>
            </a:r>
            <a:endParaRPr lang="en-US" dirty="0"/>
          </a:p>
        </p:txBody>
      </p:sp>
      <p:sp>
        <p:nvSpPr>
          <p:cNvPr id="41" name="Text Placeholder 3">
            <a:extLst>
              <a:ext uri="{FF2B5EF4-FFF2-40B4-BE49-F238E27FC236}">
                <a16:creationId xmlns:a16="http://schemas.microsoft.com/office/drawing/2014/main" id="{46D9DB4A-FF24-4AFB-93C4-016B8345CB8A}"/>
              </a:ext>
            </a:extLst>
          </p:cNvPr>
          <p:cNvSpPr>
            <a:spLocks noGrp="1"/>
          </p:cNvSpPr>
          <p:nvPr>
            <p:ph type="body" sz="quarter" idx="22" hasCustomPrompt="1"/>
          </p:nvPr>
        </p:nvSpPr>
        <p:spPr>
          <a:xfrm>
            <a:off x="3061251" y="430254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cxnSp>
        <p:nvCxnSpPr>
          <p:cNvPr id="37" name="Straight Connector 20">
            <a:extLst>
              <a:ext uri="{FF2B5EF4-FFF2-40B4-BE49-F238E27FC236}">
                <a16:creationId xmlns:a16="http://schemas.microsoft.com/office/drawing/2014/main" id="{86F76217-DD27-4BE1-8B09-B07D13E5FA2D}"/>
              </a:ext>
            </a:extLst>
          </p:cNvPr>
          <p:cNvCxnSpPr>
            <a:cxnSpLocks/>
            <a:stCxn id="31" idx="1"/>
          </p:cNvCxnSpPr>
          <p:nvPr userDrawn="1"/>
        </p:nvCxnSpPr>
        <p:spPr>
          <a:xfrm>
            <a:off x="-5961" y="3012269"/>
            <a:ext cx="10677536" cy="8096"/>
          </a:xfrm>
          <a:prstGeom prst="line">
            <a:avLst/>
          </a:prstGeom>
          <a:ln w="15875">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5" name="Ovál 4">
            <a:extLst>
              <a:ext uri="{FF2B5EF4-FFF2-40B4-BE49-F238E27FC236}">
                <a16:creationId xmlns:a16="http://schemas.microsoft.com/office/drawing/2014/main" id="{6FC7C3AE-E7C6-4281-BDCF-EC76AED3204B}"/>
              </a:ext>
            </a:extLst>
          </p:cNvPr>
          <p:cNvSpPr/>
          <p:nvPr userDrawn="1"/>
        </p:nvSpPr>
        <p:spPr>
          <a:xfrm>
            <a:off x="2281198" y="2974645"/>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1" name="Picture Placeholder 14">
            <a:extLst>
              <a:ext uri="{FF2B5EF4-FFF2-40B4-BE49-F238E27FC236}">
                <a16:creationId xmlns:a16="http://schemas.microsoft.com/office/drawing/2014/main" id="{B02D6816-8F7D-429D-A2DF-35CF2C61792E}"/>
              </a:ext>
            </a:extLst>
          </p:cNvPr>
          <p:cNvSpPr>
            <a:spLocks noGrp="1"/>
          </p:cNvSpPr>
          <p:nvPr>
            <p:ph type="pic" sz="quarter" idx="16" hasCustomPrompt="1"/>
          </p:nvPr>
        </p:nvSpPr>
        <p:spPr>
          <a:xfrm>
            <a:off x="-5961" y="2396821"/>
            <a:ext cx="1539608" cy="123089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dirty="0"/>
              <a:t>Insert Image</a:t>
            </a:r>
          </a:p>
        </p:txBody>
      </p:sp>
      <p:sp>
        <p:nvSpPr>
          <p:cNvPr id="35" name="Picture Placeholder 14">
            <a:extLst>
              <a:ext uri="{FF2B5EF4-FFF2-40B4-BE49-F238E27FC236}">
                <a16:creationId xmlns:a16="http://schemas.microsoft.com/office/drawing/2014/main" id="{07D7525F-10ED-458D-B03C-BD641DDAEE5C}"/>
              </a:ext>
            </a:extLst>
          </p:cNvPr>
          <p:cNvSpPr>
            <a:spLocks noGrp="1"/>
          </p:cNvSpPr>
          <p:nvPr>
            <p:ph type="pic" sz="quarter" idx="18" hasCustomPrompt="1"/>
          </p:nvPr>
        </p:nvSpPr>
        <p:spPr>
          <a:xfrm>
            <a:off x="3053514" y="2392820"/>
            <a:ext cx="3051447" cy="1230895"/>
          </a:xfrm>
          <a:prstGeom prst="rect">
            <a:avLst/>
          </a:prstGeom>
          <a:pattFill prst="pct40">
            <a:fgClr>
              <a:schemeClr val="bg1"/>
            </a:fgClr>
            <a:bgClr>
              <a:schemeClr val="bg1">
                <a:lumMod val="75000"/>
              </a:schemeClr>
            </a:bgClr>
          </a:pattFill>
          <a:effectLst/>
        </p:spPr>
        <p:txBody>
          <a:bodyPr anchor="ctr"/>
          <a:lstStyle>
            <a:lvl1pPr marL="0" indent="0" algn="ctr">
              <a:buNone/>
              <a:defRPr sz="1600" baseline="0">
                <a:latin typeface="Roboto Regular" charset="0"/>
              </a:defRPr>
            </a:lvl1pPr>
          </a:lstStyle>
          <a:p>
            <a:r>
              <a:rPr lang="en-US" dirty="0"/>
              <a:t>Insert Image</a:t>
            </a:r>
          </a:p>
        </p:txBody>
      </p:sp>
      <p:pic>
        <p:nvPicPr>
          <p:cNvPr id="38" name="Grafický objekt 37">
            <a:extLst>
              <a:ext uri="{FF2B5EF4-FFF2-40B4-BE49-F238E27FC236}">
                <a16:creationId xmlns:a16="http://schemas.microsoft.com/office/drawing/2014/main" id="{EEEAEABF-EA20-4819-B2F1-122AC611883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2222659" y="3569225"/>
            <a:ext cx="8197697" cy="452780"/>
          </a:xfrm>
          <a:prstGeom prst="rect">
            <a:avLst/>
          </a:prstGeom>
        </p:spPr>
      </p:pic>
      <p:sp>
        <p:nvSpPr>
          <p:cNvPr id="47" name="Text Placeholder 3">
            <a:extLst>
              <a:ext uri="{FF2B5EF4-FFF2-40B4-BE49-F238E27FC236}">
                <a16:creationId xmlns:a16="http://schemas.microsoft.com/office/drawing/2014/main" id="{C68A20C0-8897-4190-9215-7AD4173FA2C5}"/>
              </a:ext>
            </a:extLst>
          </p:cNvPr>
          <p:cNvSpPr>
            <a:spLocks noGrp="1"/>
          </p:cNvSpPr>
          <p:nvPr>
            <p:ph type="body" sz="quarter" idx="24" hasCustomPrompt="1"/>
          </p:nvPr>
        </p:nvSpPr>
        <p:spPr>
          <a:xfrm>
            <a:off x="7637052" y="4689263"/>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sp>
        <p:nvSpPr>
          <p:cNvPr id="48" name="Text Placeholder 3">
            <a:extLst>
              <a:ext uri="{FF2B5EF4-FFF2-40B4-BE49-F238E27FC236}">
                <a16:creationId xmlns:a16="http://schemas.microsoft.com/office/drawing/2014/main" id="{725A1D3D-38D6-44B4-895E-830DE4F96A31}"/>
              </a:ext>
            </a:extLst>
          </p:cNvPr>
          <p:cNvSpPr>
            <a:spLocks noGrp="1"/>
          </p:cNvSpPr>
          <p:nvPr>
            <p:ph type="body" sz="quarter" idx="25" hasCustomPrompt="1"/>
          </p:nvPr>
        </p:nvSpPr>
        <p:spPr>
          <a:xfrm>
            <a:off x="7643834" y="4302549"/>
            <a:ext cx="265064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
        <p:nvSpPr>
          <p:cNvPr id="49" name="Picture Placeholder 14">
            <a:extLst>
              <a:ext uri="{FF2B5EF4-FFF2-40B4-BE49-F238E27FC236}">
                <a16:creationId xmlns:a16="http://schemas.microsoft.com/office/drawing/2014/main" id="{5C992A10-7C9D-4A57-89B0-245027F0B6AE}"/>
              </a:ext>
            </a:extLst>
          </p:cNvPr>
          <p:cNvSpPr>
            <a:spLocks noGrp="1"/>
          </p:cNvSpPr>
          <p:nvPr>
            <p:ph type="pic" sz="quarter" idx="26" hasCustomPrompt="1"/>
          </p:nvPr>
        </p:nvSpPr>
        <p:spPr>
          <a:xfrm>
            <a:off x="7642045" y="2387050"/>
            <a:ext cx="3039055" cy="123089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dirty="0"/>
              <a:t>Insert Image</a:t>
            </a:r>
          </a:p>
        </p:txBody>
      </p:sp>
      <p:pic>
        <p:nvPicPr>
          <p:cNvPr id="50" name="Grafický objekt 49">
            <a:extLst>
              <a:ext uri="{FF2B5EF4-FFF2-40B4-BE49-F238E27FC236}">
                <a16:creationId xmlns:a16="http://schemas.microsoft.com/office/drawing/2014/main" id="{6916E309-8433-4F50-83B7-696625BBD373}"/>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070006" y="765175"/>
            <a:ext cx="2985391" cy="684376"/>
          </a:xfrm>
          <a:prstGeom prst="rect">
            <a:avLst/>
          </a:prstGeom>
        </p:spPr>
      </p:pic>
      <p:sp>
        <p:nvSpPr>
          <p:cNvPr id="51" name="Text Placeholder 3">
            <a:extLst>
              <a:ext uri="{FF2B5EF4-FFF2-40B4-BE49-F238E27FC236}">
                <a16:creationId xmlns:a16="http://schemas.microsoft.com/office/drawing/2014/main" id="{F7B4DB84-FF5A-42A3-8F97-08C5ED3749E5}"/>
              </a:ext>
            </a:extLst>
          </p:cNvPr>
          <p:cNvSpPr>
            <a:spLocks noGrp="1"/>
          </p:cNvSpPr>
          <p:nvPr>
            <p:ph type="body" sz="quarter" idx="27" hasCustomPrompt="1"/>
          </p:nvPr>
        </p:nvSpPr>
        <p:spPr>
          <a:xfrm>
            <a:off x="1870236" y="2520135"/>
            <a:ext cx="825168" cy="276999"/>
          </a:xfrm>
          <a:prstGeom prst="rect">
            <a:avLst/>
          </a:prstGeom>
        </p:spPr>
        <p:txBody>
          <a:bodyPr wrap="square" lIns="0" tIns="0" rIns="0" bIns="0">
            <a:spAutoFit/>
          </a:bodyPr>
          <a:lstStyle>
            <a:lvl1pPr marL="0" indent="0" algn="ctr">
              <a:lnSpc>
                <a:spcPct val="100000"/>
              </a:lnSpc>
              <a:spcBef>
                <a:spcPts val="0"/>
              </a:spcBef>
              <a:buNone/>
              <a:defRPr sz="18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2023</a:t>
            </a:r>
            <a:endParaRPr lang="sk-SK" noProof="0" dirty="0"/>
          </a:p>
        </p:txBody>
      </p:sp>
      <p:sp>
        <p:nvSpPr>
          <p:cNvPr id="52" name="Ovál 51">
            <a:extLst>
              <a:ext uri="{FF2B5EF4-FFF2-40B4-BE49-F238E27FC236}">
                <a16:creationId xmlns:a16="http://schemas.microsoft.com/office/drawing/2014/main" id="{16685F15-5879-4FBB-89F2-033338E004DB}"/>
              </a:ext>
            </a:extLst>
          </p:cNvPr>
          <p:cNvSpPr/>
          <p:nvPr userDrawn="1"/>
        </p:nvSpPr>
        <p:spPr>
          <a:xfrm>
            <a:off x="6876922" y="2974645"/>
            <a:ext cx="91440"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3" name="Text Placeholder 3">
            <a:extLst>
              <a:ext uri="{FF2B5EF4-FFF2-40B4-BE49-F238E27FC236}">
                <a16:creationId xmlns:a16="http://schemas.microsoft.com/office/drawing/2014/main" id="{9392CE7A-DC4C-4864-A8E1-5B0EEED19EAB}"/>
              </a:ext>
            </a:extLst>
          </p:cNvPr>
          <p:cNvSpPr>
            <a:spLocks noGrp="1"/>
          </p:cNvSpPr>
          <p:nvPr>
            <p:ph type="body" sz="quarter" idx="28" hasCustomPrompt="1"/>
          </p:nvPr>
        </p:nvSpPr>
        <p:spPr>
          <a:xfrm>
            <a:off x="6465960" y="2520135"/>
            <a:ext cx="825168" cy="276999"/>
          </a:xfrm>
          <a:prstGeom prst="rect">
            <a:avLst/>
          </a:prstGeom>
        </p:spPr>
        <p:txBody>
          <a:bodyPr wrap="square" lIns="0" tIns="0" rIns="0" bIns="0">
            <a:spAutoFit/>
          </a:bodyPr>
          <a:lstStyle>
            <a:lvl1pPr marL="0" indent="0" algn="ctr">
              <a:lnSpc>
                <a:spcPct val="100000"/>
              </a:lnSpc>
              <a:spcBef>
                <a:spcPts val="0"/>
              </a:spcBef>
              <a:buNone/>
              <a:defRPr sz="18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2024</a:t>
            </a:r>
            <a:endParaRPr lang="sk-SK" noProof="0" dirty="0"/>
          </a:p>
        </p:txBody>
      </p:sp>
    </p:spTree>
    <p:extLst>
      <p:ext uri="{BB962C8B-B14F-4D97-AF65-F5344CB8AC3E}">
        <p14:creationId xmlns:p14="http://schemas.microsoft.com/office/powerpoint/2010/main" val="913317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75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100"/>
                                        <p:tgtEl>
                                          <p:spTgt spid="37"/>
                                        </p:tgtEl>
                                      </p:cBhvr>
                                    </p:animEffect>
                                  </p:childTnLst>
                                </p:cTn>
                              </p:par>
                              <p:par>
                                <p:cTn id="8" presetID="22" presetClass="entr" presetSubtype="8" fill="hold" nodeType="withEffect">
                                  <p:stCondLst>
                                    <p:cond delay="150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6" presetClass="emph" presetSubtype="0" accel="50000" decel="50000" autoRev="1" fill="hold" nodeType="withEffect">
                                  <p:stCondLst>
                                    <p:cond delay="1500"/>
                                  </p:stCondLst>
                                  <p:childTnLst>
                                    <p:animScale>
                                      <p:cBhvr>
                                        <p:cTn id="12" dur="500" fill="hold"/>
                                        <p:tgtEl>
                                          <p:spTgt spid="50"/>
                                        </p:tgtEl>
                                      </p:cBhvr>
                                      <p:by x="120000" y="120000"/>
                                    </p:animScale>
                                  </p:childTnLst>
                                </p:cTn>
                              </p:par>
                              <p:par>
                                <p:cTn id="13" presetID="22" presetClass="entr" presetSubtype="8" fill="hold" nodeType="withEffect">
                                  <p:stCondLst>
                                    <p:cond delay="225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 presetClass="entr" presetSubtype="1" decel="100000" fill="hold" grpId="0" nodeType="withEffect">
                                  <p:stCondLst>
                                    <p:cond delay="125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1000" fill="hold"/>
                                        <p:tgtEl>
                                          <p:spTgt spid="34"/>
                                        </p:tgtEl>
                                        <p:attrNameLst>
                                          <p:attrName>ppt_x</p:attrName>
                                        </p:attrNameLst>
                                      </p:cBhvr>
                                      <p:tavLst>
                                        <p:tav tm="0">
                                          <p:val>
                                            <p:strVal val="#ppt_x"/>
                                          </p:val>
                                        </p:tav>
                                        <p:tav tm="100000">
                                          <p:val>
                                            <p:strVal val="#ppt_x"/>
                                          </p:val>
                                        </p:tav>
                                      </p:tavLst>
                                    </p:anim>
                                    <p:anim calcmode="lin" valueType="num">
                                      <p:cBhvr additive="base">
                                        <p:cTn id="19" dur="1000" fill="hold"/>
                                        <p:tgtEl>
                                          <p:spTgt spid="34"/>
                                        </p:tgtEl>
                                        <p:attrNameLst>
                                          <p:attrName>ppt_y</p:attrName>
                                        </p:attrNameLst>
                                      </p:cBhvr>
                                      <p:tavLst>
                                        <p:tav tm="0">
                                          <p:val>
                                            <p:strVal val="0-#ppt_h/2"/>
                                          </p:val>
                                        </p:tav>
                                        <p:tav tm="100000">
                                          <p:val>
                                            <p:strVal val="#ppt_y"/>
                                          </p:val>
                                        </p:tav>
                                      </p:tavLst>
                                    </p:anim>
                                  </p:childTnLst>
                                </p:cTn>
                              </p:par>
                              <p:par>
                                <p:cTn id="20" presetID="22" presetClass="entr" presetSubtype="8" fill="hold" grpId="0" nodeType="withEffect">
                                  <p:stCondLst>
                                    <p:cond delay="200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par>
                                <p:cTn id="23" presetID="6" presetClass="emph" presetSubtype="0" accel="50000" decel="50000" autoRev="1" fill="hold" grpId="1" nodeType="withEffect">
                                  <p:stCondLst>
                                    <p:cond delay="2000"/>
                                  </p:stCondLst>
                                  <p:childTnLst>
                                    <p:animScale>
                                      <p:cBhvr>
                                        <p:cTn id="24" dur="500" fill="hold"/>
                                        <p:tgtEl>
                                          <p:spTgt spid="31"/>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35"/>
                                        </p:tgtEl>
                                      </p:cBhvr>
                                      <p:by x="120000" y="120000"/>
                                    </p:animScale>
                                  </p:childTnLst>
                                </p:cTn>
                              </p:par>
                              <p:par>
                                <p:cTn id="30" presetID="22" presetClass="entr" presetSubtype="8" fill="hold" grpId="0" nodeType="withEffect">
                                  <p:stCondLst>
                                    <p:cond delay="2500"/>
                                  </p:stCondLst>
                                  <p:childTnLst>
                                    <p:set>
                                      <p:cBhvr>
                                        <p:cTn id="31" dur="1" fill="hold">
                                          <p:stCondLst>
                                            <p:cond delay="0"/>
                                          </p:stCondLst>
                                        </p:cTn>
                                        <p:tgtEl>
                                          <p:spTgt spid="49"/>
                                        </p:tgtEl>
                                        <p:attrNameLst>
                                          <p:attrName>style.visibility</p:attrName>
                                        </p:attrNameLst>
                                      </p:cBhvr>
                                      <p:to>
                                        <p:strVal val="visible"/>
                                      </p:to>
                                    </p:set>
                                    <p:animEffect transition="in" filter="wipe(left)">
                                      <p:cBhvr>
                                        <p:cTn id="32" dur="500"/>
                                        <p:tgtEl>
                                          <p:spTgt spid="49"/>
                                        </p:tgtEl>
                                      </p:cBhvr>
                                    </p:animEffect>
                                  </p:childTnLst>
                                </p:cTn>
                              </p:par>
                              <p:par>
                                <p:cTn id="33" presetID="6" presetClass="emph" presetSubtype="0" accel="50000" decel="50000" autoRev="1" fill="hold" grpId="1" nodeType="withEffect">
                                  <p:stCondLst>
                                    <p:cond delay="2500"/>
                                  </p:stCondLst>
                                  <p:childTnLst>
                                    <p:animScale>
                                      <p:cBhvr>
                                        <p:cTn id="34" dur="500" fill="hold"/>
                                        <p:tgtEl>
                                          <p:spTgt spid="49"/>
                                        </p:tgtEl>
                                      </p:cBhvr>
                                      <p:by x="120000" y="120000"/>
                                    </p:animScale>
                                  </p:childTnLst>
                                </p:cTn>
                              </p:par>
                              <p:par>
                                <p:cTn id="35" presetID="10" presetClass="entr" presetSubtype="0" fill="hold" grpId="0" nodeType="withEffect">
                                  <p:stCondLst>
                                    <p:cond delay="250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childTnLst>
                                </p:cTn>
                              </p:par>
                              <p:par>
                                <p:cTn id="38" presetID="10" presetClass="entr" presetSubtype="0" fill="hold" grpId="0" nodeType="withEffect">
                                  <p:stCondLst>
                                    <p:cond delay="2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22" presetClass="entr" presetSubtype="8" fill="hold" grpId="0" nodeType="withEffect">
                                  <p:stCondLst>
                                    <p:cond delay="2250"/>
                                  </p:stCondLst>
                                  <p:childTnLst>
                                    <p:set>
                                      <p:cBhvr>
                                        <p:cTn id="42" dur="1" fill="hold">
                                          <p:stCondLst>
                                            <p:cond delay="0"/>
                                          </p:stCondLst>
                                        </p:cTn>
                                        <p:tgtEl>
                                          <p:spTgt spid="41">
                                            <p:txEl>
                                              <p:pRg st="0" end="0"/>
                                            </p:txEl>
                                          </p:spTgt>
                                        </p:tgtEl>
                                        <p:attrNameLst>
                                          <p:attrName>style.visibility</p:attrName>
                                        </p:attrNameLst>
                                      </p:cBhvr>
                                      <p:to>
                                        <p:strVal val="visible"/>
                                      </p:to>
                                    </p:set>
                                    <p:animEffect transition="in" filter="wipe(left)">
                                      <p:cBhvr>
                                        <p:cTn id="43" dur="500"/>
                                        <p:tgtEl>
                                          <p:spTgt spid="41">
                                            <p:txEl>
                                              <p:pRg st="0" end="0"/>
                                            </p:txEl>
                                          </p:spTgt>
                                        </p:tgtEl>
                                      </p:cBhvr>
                                    </p:animEffect>
                                  </p:childTnLst>
                                </p:cTn>
                              </p:par>
                              <p:par>
                                <p:cTn id="44" presetID="22" presetClass="entr" presetSubtype="8" fill="hold" grpId="0" nodeType="withEffect">
                                  <p:stCondLst>
                                    <p:cond delay="2500"/>
                                  </p:stCondLst>
                                  <p:childTnLst>
                                    <p:set>
                                      <p:cBhvr>
                                        <p:cTn id="45" dur="1" fill="hold">
                                          <p:stCondLst>
                                            <p:cond delay="0"/>
                                          </p:stCondLst>
                                        </p:cTn>
                                        <p:tgtEl>
                                          <p:spTgt spid="48">
                                            <p:txEl>
                                              <p:pRg st="0" end="0"/>
                                            </p:txEl>
                                          </p:spTgt>
                                        </p:tgtEl>
                                        <p:attrNameLst>
                                          <p:attrName>style.visibility</p:attrName>
                                        </p:attrNameLst>
                                      </p:cBhvr>
                                      <p:to>
                                        <p:strVal val="visible"/>
                                      </p:to>
                                    </p:set>
                                    <p:animEffect transition="in" filter="wipe(left)">
                                      <p:cBhvr>
                                        <p:cTn id="46" dur="500"/>
                                        <p:tgtEl>
                                          <p:spTgt spid="48">
                                            <p:txEl>
                                              <p:pRg st="0" end="0"/>
                                            </p:txEl>
                                          </p:spTgt>
                                        </p:tgtEl>
                                      </p:cBhvr>
                                    </p:animEffect>
                                  </p:childTnLst>
                                </p:cTn>
                              </p:par>
                              <p:par>
                                <p:cTn id="47" presetID="2" presetClass="entr" presetSubtype="4" decel="100000" fill="hold" grpId="0" nodeType="withEffect">
                                  <p:stCondLst>
                                    <p:cond delay="275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750" fill="hold"/>
                                        <p:tgtEl>
                                          <p:spTgt spid="19"/>
                                        </p:tgtEl>
                                        <p:attrNameLst>
                                          <p:attrName>ppt_x</p:attrName>
                                        </p:attrNameLst>
                                      </p:cBhvr>
                                      <p:tavLst>
                                        <p:tav tm="0">
                                          <p:val>
                                            <p:strVal val="#ppt_x"/>
                                          </p:val>
                                        </p:tav>
                                        <p:tav tm="100000">
                                          <p:val>
                                            <p:strVal val="#ppt_x"/>
                                          </p:val>
                                        </p:tav>
                                      </p:tavLst>
                                    </p:anim>
                                    <p:anim calcmode="lin" valueType="num">
                                      <p:cBhvr additive="base">
                                        <p:cTn id="50" dur="750" fill="hold"/>
                                        <p:tgtEl>
                                          <p:spTgt spid="19"/>
                                        </p:tgtEl>
                                        <p:attrNameLst>
                                          <p:attrName>ppt_y</p:attrName>
                                        </p:attrNameLst>
                                      </p:cBhvr>
                                      <p:tavLst>
                                        <p:tav tm="0">
                                          <p:val>
                                            <p:strVal val="1+#ppt_h/2"/>
                                          </p:val>
                                        </p:tav>
                                        <p:tav tm="100000">
                                          <p:val>
                                            <p:strVal val="#ppt_y"/>
                                          </p:val>
                                        </p:tav>
                                      </p:tavLst>
                                    </p:anim>
                                  </p:childTnLst>
                                </p:cTn>
                              </p:par>
                              <p:par>
                                <p:cTn id="51" presetID="10" presetClass="entr" presetSubtype="0" fill="hold" grpId="0" nodeType="withEffect">
                                  <p:stCondLst>
                                    <p:cond delay="275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2" presetClass="entr" presetSubtype="4" decel="100000" fill="hold" grpId="0" nodeType="withEffect">
                                  <p:stCondLst>
                                    <p:cond delay="300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750" fill="hold"/>
                                        <p:tgtEl>
                                          <p:spTgt spid="47"/>
                                        </p:tgtEl>
                                        <p:attrNameLst>
                                          <p:attrName>ppt_x</p:attrName>
                                        </p:attrNameLst>
                                      </p:cBhvr>
                                      <p:tavLst>
                                        <p:tav tm="0">
                                          <p:val>
                                            <p:strVal val="#ppt_x"/>
                                          </p:val>
                                        </p:tav>
                                        <p:tav tm="100000">
                                          <p:val>
                                            <p:strVal val="#ppt_x"/>
                                          </p:val>
                                        </p:tav>
                                      </p:tavLst>
                                    </p:anim>
                                    <p:anim calcmode="lin" valueType="num">
                                      <p:cBhvr additive="base">
                                        <p:cTn id="57" dur="750" fill="hold"/>
                                        <p:tgtEl>
                                          <p:spTgt spid="47"/>
                                        </p:tgtEl>
                                        <p:attrNameLst>
                                          <p:attrName>ppt_y</p:attrName>
                                        </p:attrNameLst>
                                      </p:cBhvr>
                                      <p:tavLst>
                                        <p:tav tm="0">
                                          <p:val>
                                            <p:strVal val="1+#ppt_h/2"/>
                                          </p:val>
                                        </p:tav>
                                        <p:tav tm="100000">
                                          <p:val>
                                            <p:strVal val="#ppt_y"/>
                                          </p:val>
                                        </p:tav>
                                      </p:tavLst>
                                    </p:anim>
                                  </p:childTnLst>
                                </p:cTn>
                              </p:par>
                              <p:par>
                                <p:cTn id="58" presetID="10" presetClass="entr" presetSubtype="0" fill="hold" grpId="0" nodeType="withEffect">
                                  <p:stCondLst>
                                    <p:cond delay="2500"/>
                                  </p:stCondLst>
                                  <p:childTnLst>
                                    <p:set>
                                      <p:cBhvr>
                                        <p:cTn id="59" dur="1" fill="hold">
                                          <p:stCondLst>
                                            <p:cond delay="0"/>
                                          </p:stCondLst>
                                        </p:cTn>
                                        <p:tgtEl>
                                          <p:spTgt spid="52"/>
                                        </p:tgtEl>
                                        <p:attrNameLst>
                                          <p:attrName>style.visibility</p:attrName>
                                        </p:attrNameLst>
                                      </p:cBhvr>
                                      <p:to>
                                        <p:strVal val="visible"/>
                                      </p:to>
                                    </p:set>
                                    <p:animEffect transition="in" filter="fade">
                                      <p:cBhvr>
                                        <p:cTn id="6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tmplLst>
          <p:tmpl>
            <p:tnLst>
              <p:par>
                <p:cTn presetID="2" presetClass="entr" presetSubtype="4" decel="100000" fill="hold" nodeType="withEffect">
                  <p:stCondLst>
                    <p:cond delay="275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1+#ppt_h/2"/>
                          </p:val>
                        </p:tav>
                        <p:tav tm="100000">
                          <p:val>
                            <p:strVal val="#ppt_y"/>
                          </p:val>
                        </p:tav>
                      </p:tavLst>
                    </p:anim>
                  </p:childTnLst>
                </p:cTn>
              </p:par>
            </p:tnLst>
          </p:tmpl>
        </p:tmplLst>
      </p:bldP>
      <p:bldP spid="34" grpId="0"/>
      <p:bldP spid="41" grpId="0" build="p">
        <p:tmplLst>
          <p:tmpl lvl="1">
            <p:tnLst>
              <p:par>
                <p:cTn presetID="22" presetClass="entr" presetSubtype="8" fill="hold" nodeType="withEffect">
                  <p:stCondLst>
                    <p:cond delay="22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5" grpId="0" animBg="1"/>
      <p:bldP spid="31" grpId="0" animBg="1"/>
      <p:bldP spid="31" grpId="1" animBg="1"/>
      <p:bldP spid="35" grpId="0" animBg="1"/>
      <p:bldP spid="35" grpId="1" animBg="1"/>
      <p:bldP spid="47" grpId="0">
        <p:tmplLst>
          <p:tmpl>
            <p:tnLst>
              <p:par>
                <p:cTn presetID="2" presetClass="entr" presetSubtype="4" decel="100000" fill="hold" nodeType="withEffect">
                  <p:stCondLst>
                    <p:cond delay="30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build="p">
        <p:tmplLst>
          <p:tmpl lvl="1">
            <p:tnLst>
              <p:par>
                <p:cTn presetID="22" presetClass="entr" presetSubtype="8" fill="hold" nodeType="withEffect">
                  <p:stCondLst>
                    <p:cond delay="250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9" grpId="0" animBg="1"/>
      <p:bldP spid="49" grpId="1" animBg="1"/>
      <p:bldP spid="51" grpId="0">
        <p:tmplLst>
          <p:tmpl>
            <p:tnLst>
              <p:par>
                <p:cTn presetID="10" presetClass="entr" presetSubtype="0" fill="hold" nodeType="withEffect">
                  <p:stCondLst>
                    <p:cond delay="2500"/>
                  </p:stCondLst>
                  <p:childTnLst>
                    <p:set>
                      <p:cBhvr>
                        <p:cTn dur="1" fill="hold">
                          <p:stCondLst>
                            <p:cond delay="0"/>
                          </p:stCondLst>
                        </p:cTn>
                        <p:tgtEl>
                          <p:spTgt spid="51"/>
                        </p:tgtEl>
                        <p:attrNameLst>
                          <p:attrName>style.visibility</p:attrName>
                        </p:attrNameLst>
                      </p:cBhvr>
                      <p:to>
                        <p:strVal val="visible"/>
                      </p:to>
                    </p:set>
                    <p:animEffect transition="in" filter="fade">
                      <p:cBhvr>
                        <p:cTn dur="500"/>
                        <p:tgtEl>
                          <p:spTgt spid="51"/>
                        </p:tgtEl>
                      </p:cBhvr>
                    </p:animEffect>
                  </p:childTnLst>
                </p:cTn>
              </p:par>
            </p:tnLst>
          </p:tmpl>
        </p:tmplLst>
      </p:bldP>
      <p:bldP spid="52" grpId="0" animBg="1"/>
      <p:bldP spid="53" grpId="0">
        <p:tmplLst>
          <p:tmpl>
            <p:tnLst>
              <p:par>
                <p:cTn presetID="10" presetClass="entr" presetSubtype="0" fill="hold" nodeType="withEffect">
                  <p:stCondLst>
                    <p:cond delay="275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Galeria Slide - Obrazok 3x">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2" name="Rectangle 4">
            <a:extLst>
              <a:ext uri="{FF2B5EF4-FFF2-40B4-BE49-F238E27FC236}">
                <a16:creationId xmlns:a16="http://schemas.microsoft.com/office/drawing/2014/main" id="{24524A6D-B386-4BBA-8CBA-56098F574313}"/>
              </a:ext>
            </a:extLst>
          </p:cNvPr>
          <p:cNvSpPr/>
          <p:nvPr userDrawn="1"/>
        </p:nvSpPr>
        <p:spPr>
          <a:xfrm>
            <a:off x="7615" y="5308006"/>
            <a:ext cx="1524001" cy="15379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6" name="Grafický objekt 35">
            <a:extLst>
              <a:ext uri="{FF2B5EF4-FFF2-40B4-BE49-F238E27FC236}">
                <a16:creationId xmlns:a16="http://schemas.microsoft.com/office/drawing/2014/main" id="{1C39E2DA-AB09-49AF-811D-55B98759D9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705764" y="3399674"/>
            <a:ext cx="8197697" cy="452780"/>
          </a:xfrm>
          <a:prstGeom prst="rect">
            <a:avLst/>
          </a:prstGeom>
        </p:spPr>
      </p:pic>
      <p:sp>
        <p:nvSpPr>
          <p:cNvPr id="35" name="Picture Placeholder 14">
            <a:extLst>
              <a:ext uri="{FF2B5EF4-FFF2-40B4-BE49-F238E27FC236}">
                <a16:creationId xmlns:a16="http://schemas.microsoft.com/office/drawing/2014/main" id="{BD989C71-790D-4628-BF53-F793E4F249F1}"/>
              </a:ext>
            </a:extLst>
          </p:cNvPr>
          <p:cNvSpPr>
            <a:spLocks noGrp="1"/>
          </p:cNvSpPr>
          <p:nvPr>
            <p:ph type="pic" sz="quarter" idx="24" hasCustomPrompt="1"/>
          </p:nvPr>
        </p:nvSpPr>
        <p:spPr>
          <a:xfrm>
            <a:off x="1537727" y="2321541"/>
            <a:ext cx="3027911" cy="299021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37" name="Picture Placeholder 14">
            <a:extLst>
              <a:ext uri="{FF2B5EF4-FFF2-40B4-BE49-F238E27FC236}">
                <a16:creationId xmlns:a16="http://schemas.microsoft.com/office/drawing/2014/main" id="{EA196BE7-1AEF-4969-8E1F-7F21F89289E8}"/>
              </a:ext>
            </a:extLst>
          </p:cNvPr>
          <p:cNvSpPr>
            <a:spLocks noGrp="1"/>
          </p:cNvSpPr>
          <p:nvPr>
            <p:ph type="pic" sz="quarter" idx="25" hasCustomPrompt="1"/>
          </p:nvPr>
        </p:nvSpPr>
        <p:spPr>
          <a:xfrm>
            <a:off x="4580461" y="3866903"/>
            <a:ext cx="3027911" cy="299021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42" name="Picture Placeholder 14">
            <a:extLst>
              <a:ext uri="{FF2B5EF4-FFF2-40B4-BE49-F238E27FC236}">
                <a16:creationId xmlns:a16="http://schemas.microsoft.com/office/drawing/2014/main" id="{60046EA5-BFE2-485B-B5E1-ABB07D5A1F01}"/>
              </a:ext>
            </a:extLst>
          </p:cNvPr>
          <p:cNvSpPr>
            <a:spLocks noGrp="1"/>
          </p:cNvSpPr>
          <p:nvPr>
            <p:ph type="pic" sz="quarter" idx="26" hasCustomPrompt="1"/>
          </p:nvPr>
        </p:nvSpPr>
        <p:spPr>
          <a:xfrm>
            <a:off x="7639059" y="860617"/>
            <a:ext cx="3027911" cy="299021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43" name="Text Placeholder 3">
            <a:extLst>
              <a:ext uri="{FF2B5EF4-FFF2-40B4-BE49-F238E27FC236}">
                <a16:creationId xmlns:a16="http://schemas.microsoft.com/office/drawing/2014/main" id="{CF57BB0C-829B-421D-B75C-04E8A37800FE}"/>
              </a:ext>
            </a:extLst>
          </p:cNvPr>
          <p:cNvSpPr>
            <a:spLocks noGrp="1"/>
          </p:cNvSpPr>
          <p:nvPr>
            <p:ph type="body" sz="quarter" idx="21" hasCustomPrompt="1"/>
          </p:nvPr>
        </p:nvSpPr>
        <p:spPr>
          <a:xfrm>
            <a:off x="8587667" y="4997571"/>
            <a:ext cx="2650647"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p:txBody>
      </p:sp>
    </p:spTree>
    <p:extLst>
      <p:ext uri="{BB962C8B-B14F-4D97-AF65-F5344CB8AC3E}">
        <p14:creationId xmlns:p14="http://schemas.microsoft.com/office/powerpoint/2010/main" val="3347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200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par>
                                <p:cTn id="12" presetID="6" presetClass="emph" presetSubtype="0" accel="50000" decel="50000" autoRev="1" fill="hold" grpId="1" nodeType="withEffect">
                                  <p:stCondLst>
                                    <p:cond delay="2000"/>
                                  </p:stCondLst>
                                  <p:childTnLst>
                                    <p:animScale>
                                      <p:cBhvr>
                                        <p:cTn id="13" dur="500" fill="hold"/>
                                        <p:tgtEl>
                                          <p:spTgt spid="35"/>
                                        </p:tgtEl>
                                      </p:cBhvr>
                                      <p:by x="120000" y="120000"/>
                                    </p:animScale>
                                  </p:childTnLst>
                                </p:cTn>
                              </p:par>
                              <p:par>
                                <p:cTn id="14" presetID="22" presetClass="entr" presetSubtype="8" fill="hold" grpId="0" nodeType="withEffect">
                                  <p:stCondLst>
                                    <p:cond delay="2250"/>
                                  </p:stCondLst>
                                  <p:childTnLst>
                                    <p:set>
                                      <p:cBhvr>
                                        <p:cTn id="15" dur="1" fill="hold">
                                          <p:stCondLst>
                                            <p:cond delay="0"/>
                                          </p:stCondLst>
                                        </p:cTn>
                                        <p:tgtEl>
                                          <p:spTgt spid="37"/>
                                        </p:tgtEl>
                                        <p:attrNameLst>
                                          <p:attrName>style.visibility</p:attrName>
                                        </p:attrNameLst>
                                      </p:cBhvr>
                                      <p:to>
                                        <p:strVal val="visible"/>
                                      </p:to>
                                    </p:set>
                                    <p:animEffect transition="in" filter="wipe(left)">
                                      <p:cBhvr>
                                        <p:cTn id="16" dur="500"/>
                                        <p:tgtEl>
                                          <p:spTgt spid="37"/>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37"/>
                                        </p:tgtEl>
                                      </p:cBhvr>
                                      <p:by x="120000" y="120000"/>
                                    </p:animScale>
                                  </p:childTnLst>
                                </p:cTn>
                              </p:par>
                              <p:par>
                                <p:cTn id="19" presetID="22" presetClass="entr" presetSubtype="8" fill="hold" grpId="0" nodeType="withEffect">
                                  <p:stCondLst>
                                    <p:cond delay="2500"/>
                                  </p:stCondLst>
                                  <p:childTnLst>
                                    <p:set>
                                      <p:cBhvr>
                                        <p:cTn id="20" dur="1" fill="hold">
                                          <p:stCondLst>
                                            <p:cond delay="0"/>
                                          </p:stCondLst>
                                        </p:cTn>
                                        <p:tgtEl>
                                          <p:spTgt spid="42"/>
                                        </p:tgtEl>
                                        <p:attrNameLst>
                                          <p:attrName>style.visibility</p:attrName>
                                        </p:attrNameLst>
                                      </p:cBhvr>
                                      <p:to>
                                        <p:strVal val="visible"/>
                                      </p:to>
                                    </p:set>
                                    <p:animEffect transition="in" filter="wipe(left)">
                                      <p:cBhvr>
                                        <p:cTn id="21" dur="500"/>
                                        <p:tgtEl>
                                          <p:spTgt spid="42"/>
                                        </p:tgtEl>
                                      </p:cBhvr>
                                    </p:animEffect>
                                  </p:childTnLst>
                                </p:cTn>
                              </p:par>
                              <p:par>
                                <p:cTn id="22" presetID="6" presetClass="emph" presetSubtype="0" accel="50000" decel="50000" autoRev="1" fill="hold" grpId="1" nodeType="withEffect">
                                  <p:stCondLst>
                                    <p:cond delay="2500"/>
                                  </p:stCondLst>
                                  <p:childTnLst>
                                    <p:animScale>
                                      <p:cBhvr>
                                        <p:cTn id="23" dur="500" fill="hold"/>
                                        <p:tgtEl>
                                          <p:spTgt spid="42"/>
                                        </p:tgtEl>
                                      </p:cBhvr>
                                      <p:by x="120000" y="120000"/>
                                    </p:animScale>
                                  </p:childTnLst>
                                </p:cTn>
                              </p:par>
                              <p:par>
                                <p:cTn id="24" presetID="22" presetClass="entr" presetSubtype="8" fill="hold" nodeType="withEffect">
                                  <p:stCondLst>
                                    <p:cond delay="225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par>
                                <p:cTn id="27" presetID="2" presetClass="entr" presetSubtype="4" decel="100000" fill="hold" grpId="0" nodeType="withEffect">
                                  <p:stCondLst>
                                    <p:cond delay="275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750" fill="hold"/>
                                        <p:tgtEl>
                                          <p:spTgt spid="43"/>
                                        </p:tgtEl>
                                        <p:attrNameLst>
                                          <p:attrName>ppt_x</p:attrName>
                                        </p:attrNameLst>
                                      </p:cBhvr>
                                      <p:tavLst>
                                        <p:tav tm="0">
                                          <p:val>
                                            <p:strVal val="#ppt_x"/>
                                          </p:val>
                                        </p:tav>
                                        <p:tav tm="100000">
                                          <p:val>
                                            <p:strVal val="#ppt_x"/>
                                          </p:val>
                                        </p:tav>
                                      </p:tavLst>
                                    </p:anim>
                                    <p:anim calcmode="lin" valueType="num">
                                      <p:cBhvr additive="base">
                                        <p:cTn id="30" dur="750" fill="hold"/>
                                        <p:tgtEl>
                                          <p:spTgt spid="43"/>
                                        </p:tgtEl>
                                        <p:attrNameLst>
                                          <p:attrName>ppt_y</p:attrName>
                                        </p:attrNameLst>
                                      </p:cBhvr>
                                      <p:tavLst>
                                        <p:tav tm="0">
                                          <p:val>
                                            <p:strVal val="1+#ppt_h/2"/>
                                          </p:val>
                                        </p:tav>
                                        <p:tav tm="100000">
                                          <p:val>
                                            <p:strVal val="#ppt_y"/>
                                          </p:val>
                                        </p:tav>
                                      </p:tavLst>
                                    </p:anim>
                                  </p:childTnLst>
                                </p:cTn>
                              </p:par>
                              <p:par>
                                <p:cTn id="31" presetID="10" presetClass="entr" presetSubtype="0" fill="hold" grpId="0" nodeType="withEffect">
                                  <p:stCondLst>
                                    <p:cond delay="250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5" grpId="1" animBg="1"/>
      <p:bldP spid="37" grpId="0" animBg="1"/>
      <p:bldP spid="37" grpId="1" animBg="1"/>
      <p:bldP spid="42" grpId="0" animBg="1"/>
      <p:bldP spid="42" grpId="1" animBg="1"/>
      <p:bldP spid="43" grpId="0">
        <p:tmplLst>
          <p:tmpl>
            <p:tnLst>
              <p:par>
                <p:cTn presetID="2" presetClass="entr" presetSubtype="4" decel="100000" fill="hold" nodeType="withEffect">
                  <p:stCondLst>
                    <p:cond delay="275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750" fill="hold"/>
                        <p:tgtEl>
                          <p:spTgt spid="43"/>
                        </p:tgtEl>
                        <p:attrNameLst>
                          <p:attrName>ppt_x</p:attrName>
                        </p:attrNameLst>
                      </p:cBhvr>
                      <p:tavLst>
                        <p:tav tm="0">
                          <p:val>
                            <p:strVal val="#ppt_x"/>
                          </p:val>
                        </p:tav>
                        <p:tav tm="100000">
                          <p:val>
                            <p:strVal val="#ppt_x"/>
                          </p:val>
                        </p:tav>
                      </p:tavLst>
                    </p:anim>
                    <p:anim calcmode="lin" valueType="num">
                      <p:cBhvr additive="base">
                        <p:cTn dur="750" fill="hold"/>
                        <p:tgtEl>
                          <p:spTgt spid="4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3_Galeria Slide - Obrazok 2x">
    <p:spTree>
      <p:nvGrpSpPr>
        <p:cNvPr id="1" name=""/>
        <p:cNvGrpSpPr/>
        <p:nvPr/>
      </p:nvGrpSpPr>
      <p:grpSpPr>
        <a:xfrm>
          <a:off x="0" y="0"/>
          <a:ext cx="0" cy="0"/>
          <a:chOff x="0" y="0"/>
          <a:chExt cx="0" cy="0"/>
        </a:xfrm>
      </p:grpSpPr>
      <p:pic>
        <p:nvPicPr>
          <p:cNvPr id="36" name="Grafický objekt 35">
            <a:extLst>
              <a:ext uri="{FF2B5EF4-FFF2-40B4-BE49-F238E27FC236}">
                <a16:creationId xmlns:a16="http://schemas.microsoft.com/office/drawing/2014/main" id="{1C39E2DA-AB09-49AF-811D-55B98759D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a:xfrm>
            <a:off x="911114" y="3741264"/>
            <a:ext cx="8197697" cy="452780"/>
          </a:xfrm>
          <a:prstGeom prst="rect">
            <a:avLst/>
          </a:prstGeom>
        </p:spPr>
      </p:pic>
      <p:sp>
        <p:nvSpPr>
          <p:cNvPr id="35" name="Picture Placeholder 14">
            <a:extLst>
              <a:ext uri="{FF2B5EF4-FFF2-40B4-BE49-F238E27FC236}">
                <a16:creationId xmlns:a16="http://schemas.microsoft.com/office/drawing/2014/main" id="{BD989C71-790D-4628-BF53-F793E4F249F1}"/>
              </a:ext>
            </a:extLst>
          </p:cNvPr>
          <p:cNvSpPr>
            <a:spLocks noGrp="1"/>
          </p:cNvSpPr>
          <p:nvPr>
            <p:ph type="pic" sz="quarter" idx="24" hasCustomPrompt="1"/>
          </p:nvPr>
        </p:nvSpPr>
        <p:spPr>
          <a:xfrm>
            <a:off x="914401" y="1264778"/>
            <a:ext cx="4146894" cy="289370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11" name="Picture Placeholder 14">
            <a:extLst>
              <a:ext uri="{FF2B5EF4-FFF2-40B4-BE49-F238E27FC236}">
                <a16:creationId xmlns:a16="http://schemas.microsoft.com/office/drawing/2014/main" id="{D67DBAEB-C4AE-431E-AB2B-EC67F20B1BDD}"/>
              </a:ext>
            </a:extLst>
          </p:cNvPr>
          <p:cNvSpPr>
            <a:spLocks noGrp="1"/>
          </p:cNvSpPr>
          <p:nvPr>
            <p:ph type="pic" sz="quarter" idx="25" hasCustomPrompt="1"/>
          </p:nvPr>
        </p:nvSpPr>
        <p:spPr>
          <a:xfrm>
            <a:off x="7142784" y="1264778"/>
            <a:ext cx="4146894" cy="2893705"/>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12" name="Zástupný objekt pre text 6">
            <a:extLst>
              <a:ext uri="{FF2B5EF4-FFF2-40B4-BE49-F238E27FC236}">
                <a16:creationId xmlns:a16="http://schemas.microsoft.com/office/drawing/2014/main" id="{0CB4EC88-88E5-427F-BA21-883017F46F67}"/>
              </a:ext>
            </a:extLst>
          </p:cNvPr>
          <p:cNvSpPr>
            <a:spLocks noGrp="1"/>
          </p:cNvSpPr>
          <p:nvPr>
            <p:ph type="body" sz="quarter" idx="28" hasCustomPrompt="1"/>
          </p:nvPr>
        </p:nvSpPr>
        <p:spPr>
          <a:xfrm>
            <a:off x="1730323" y="4519764"/>
            <a:ext cx="397407" cy="397407"/>
          </a:xfrm>
          <a:prstGeom prst="ellipse">
            <a:avLst/>
          </a:prstGeom>
          <a:solidFill>
            <a:schemeClr val="accent3"/>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1</a:t>
            </a:r>
            <a:endParaRPr lang="sk-SK" dirty="0"/>
          </a:p>
        </p:txBody>
      </p:sp>
      <p:sp>
        <p:nvSpPr>
          <p:cNvPr id="13" name="Text Placeholder 3">
            <a:extLst>
              <a:ext uri="{FF2B5EF4-FFF2-40B4-BE49-F238E27FC236}">
                <a16:creationId xmlns:a16="http://schemas.microsoft.com/office/drawing/2014/main" id="{4FCC1BD0-6E2C-47FA-A919-8B1A4CFE4EC8}"/>
              </a:ext>
            </a:extLst>
          </p:cNvPr>
          <p:cNvSpPr>
            <a:spLocks noGrp="1"/>
          </p:cNvSpPr>
          <p:nvPr>
            <p:ph type="body" sz="quarter" idx="22" hasCustomPrompt="1"/>
          </p:nvPr>
        </p:nvSpPr>
        <p:spPr>
          <a:xfrm>
            <a:off x="2426677" y="4435262"/>
            <a:ext cx="2634618" cy="553998"/>
          </a:xfrm>
          <a:prstGeom prst="rect">
            <a:avLst/>
          </a:prstGeom>
        </p:spPr>
        <p:txBody>
          <a:bodyPr wrap="square" lIns="0" tIns="0" rIns="0" bIns="0">
            <a:spAutoFit/>
          </a:bodyPr>
          <a:lstStyle>
            <a:lvl1pPr marL="0" indent="0" algn="r">
              <a:lnSpc>
                <a:spcPct val="100000"/>
              </a:lnSpc>
              <a:spcBef>
                <a:spcPts val="0"/>
              </a:spcBef>
              <a:buNone/>
              <a:defRPr sz="18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a:t>
            </a:r>
            <a:endParaRPr lang="sk-SK" noProof="0" dirty="0"/>
          </a:p>
        </p:txBody>
      </p:sp>
      <p:sp>
        <p:nvSpPr>
          <p:cNvPr id="14" name="Zástupný objekt pre text 6">
            <a:extLst>
              <a:ext uri="{FF2B5EF4-FFF2-40B4-BE49-F238E27FC236}">
                <a16:creationId xmlns:a16="http://schemas.microsoft.com/office/drawing/2014/main" id="{F4542B9F-9EB5-47F3-AB78-6BAECF9BE8FD}"/>
              </a:ext>
            </a:extLst>
          </p:cNvPr>
          <p:cNvSpPr>
            <a:spLocks noGrp="1"/>
          </p:cNvSpPr>
          <p:nvPr>
            <p:ph type="body" sz="quarter" idx="29" hasCustomPrompt="1"/>
          </p:nvPr>
        </p:nvSpPr>
        <p:spPr>
          <a:xfrm>
            <a:off x="7958705" y="4519764"/>
            <a:ext cx="397407" cy="397407"/>
          </a:xfrm>
          <a:prstGeom prst="ellipse">
            <a:avLst/>
          </a:prstGeom>
          <a:solidFill>
            <a:srgbClr val="004C96"/>
          </a:solidFill>
          <a:ln w="15875">
            <a:noFill/>
          </a:ln>
        </p:spPr>
        <p:txBody>
          <a:bodyPr>
            <a:normAutofit/>
          </a:bodyPr>
          <a:lstStyle>
            <a:lvl1pPr marL="0" indent="0" algn="ctr">
              <a:lnSpc>
                <a:spcPct val="100000"/>
              </a:lnSpc>
              <a:spcBef>
                <a:spcPts val="0"/>
              </a:spcBef>
              <a:buNone/>
              <a:defRPr sz="1400">
                <a:solidFill>
                  <a:schemeClr val="bg1"/>
                </a:solidFill>
                <a:latin typeface="Calibri" panose="020F0502020204030204" pitchFamily="34" charset="0"/>
                <a:cs typeface="Calibri" panose="020F0502020204030204" pitchFamily="34" charset="0"/>
              </a:defRPr>
            </a:lvl1pPr>
          </a:lstStyle>
          <a:p>
            <a:pPr lvl="0"/>
            <a:r>
              <a:rPr lang="en-US" dirty="0"/>
              <a:t>2</a:t>
            </a:r>
            <a:endParaRPr lang="sk-SK" dirty="0"/>
          </a:p>
        </p:txBody>
      </p:sp>
      <p:sp>
        <p:nvSpPr>
          <p:cNvPr id="16" name="Text Placeholder 3">
            <a:extLst>
              <a:ext uri="{FF2B5EF4-FFF2-40B4-BE49-F238E27FC236}">
                <a16:creationId xmlns:a16="http://schemas.microsoft.com/office/drawing/2014/main" id="{53E969EC-CB35-4AA3-81CA-0D6FAF9DFF21}"/>
              </a:ext>
            </a:extLst>
          </p:cNvPr>
          <p:cNvSpPr>
            <a:spLocks noGrp="1"/>
          </p:cNvSpPr>
          <p:nvPr>
            <p:ph type="body" sz="quarter" idx="21" hasCustomPrompt="1"/>
          </p:nvPr>
        </p:nvSpPr>
        <p:spPr>
          <a:xfrm>
            <a:off x="2410648" y="5365494"/>
            <a:ext cx="2650647" cy="650050"/>
          </a:xfrm>
          <a:prstGeom prst="rect">
            <a:avLst/>
          </a:prstGeom>
        </p:spPr>
        <p:txBody>
          <a:bodyPr wrap="square" lIns="0" tIns="0" rIns="0" bIns="0">
            <a:spAutoFit/>
          </a:bodyPr>
          <a:lstStyle>
            <a:lvl1pPr marL="0" indent="0" algn="r">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en-US" noProof="0" dirty="0"/>
              <a:t>.</a:t>
            </a:r>
            <a:endParaRPr lang="sk-SK" noProof="0" dirty="0"/>
          </a:p>
        </p:txBody>
      </p:sp>
      <p:sp>
        <p:nvSpPr>
          <p:cNvPr id="18" name="Text Placeholder 3">
            <a:extLst>
              <a:ext uri="{FF2B5EF4-FFF2-40B4-BE49-F238E27FC236}">
                <a16:creationId xmlns:a16="http://schemas.microsoft.com/office/drawing/2014/main" id="{7910E9B4-F7BD-4013-8396-73C61CEDE3C1}"/>
              </a:ext>
            </a:extLst>
          </p:cNvPr>
          <p:cNvSpPr>
            <a:spLocks noGrp="1"/>
          </p:cNvSpPr>
          <p:nvPr>
            <p:ph type="body" sz="quarter" idx="31" hasCustomPrompt="1"/>
          </p:nvPr>
        </p:nvSpPr>
        <p:spPr>
          <a:xfrm>
            <a:off x="8655060" y="4435262"/>
            <a:ext cx="2634618" cy="553998"/>
          </a:xfrm>
          <a:prstGeom prst="rect">
            <a:avLst/>
          </a:prstGeom>
        </p:spPr>
        <p:txBody>
          <a:bodyPr wrap="square" lIns="0" tIns="0" rIns="0" bIns="0">
            <a:spAutoFit/>
          </a:bodyPr>
          <a:lstStyle>
            <a:lvl1pPr marL="0" indent="0" algn="r">
              <a:lnSpc>
                <a:spcPct val="100000"/>
              </a:lnSpc>
              <a:spcBef>
                <a:spcPts val="0"/>
              </a:spcBef>
              <a:buNone/>
              <a:defRPr sz="18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a:t>
            </a:r>
            <a:endParaRPr lang="sk-SK" noProof="0" dirty="0"/>
          </a:p>
        </p:txBody>
      </p:sp>
      <p:sp>
        <p:nvSpPr>
          <p:cNvPr id="20" name="Text Placeholder 3">
            <a:extLst>
              <a:ext uri="{FF2B5EF4-FFF2-40B4-BE49-F238E27FC236}">
                <a16:creationId xmlns:a16="http://schemas.microsoft.com/office/drawing/2014/main" id="{E469ADEE-F1C7-4CE3-A674-74E83767B898}"/>
              </a:ext>
            </a:extLst>
          </p:cNvPr>
          <p:cNvSpPr>
            <a:spLocks noGrp="1"/>
          </p:cNvSpPr>
          <p:nvPr>
            <p:ph type="body" sz="quarter" idx="32" hasCustomPrompt="1"/>
          </p:nvPr>
        </p:nvSpPr>
        <p:spPr>
          <a:xfrm>
            <a:off x="8639031" y="5365494"/>
            <a:ext cx="2650647" cy="650050"/>
          </a:xfrm>
          <a:prstGeom prst="rect">
            <a:avLst/>
          </a:prstGeom>
        </p:spPr>
        <p:txBody>
          <a:bodyPr wrap="square" lIns="0" tIns="0" rIns="0" bIns="0">
            <a:spAutoFit/>
          </a:bodyPr>
          <a:lstStyle>
            <a:lvl1pPr marL="0" indent="0" algn="r">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en-US" noProof="0" dirty="0"/>
              <a:t>.</a:t>
            </a:r>
            <a:endParaRPr lang="sk-SK" noProof="0" dirty="0"/>
          </a:p>
        </p:txBody>
      </p:sp>
      <p:pic>
        <p:nvPicPr>
          <p:cNvPr id="22" name="Grafický objekt 21">
            <a:extLst>
              <a:ext uri="{FF2B5EF4-FFF2-40B4-BE49-F238E27FC236}">
                <a16:creationId xmlns:a16="http://schemas.microsoft.com/office/drawing/2014/main" id="{EE0286E0-1C43-4BD6-B0E1-C10A73EFCDA7}"/>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36278" y="393584"/>
            <a:ext cx="2316970" cy="531146"/>
          </a:xfrm>
          <a:prstGeom prst="rect">
            <a:avLst/>
          </a:prstGeom>
        </p:spPr>
      </p:pic>
    </p:spTree>
    <p:extLst>
      <p:ext uri="{BB962C8B-B14F-4D97-AF65-F5344CB8AC3E}">
        <p14:creationId xmlns:p14="http://schemas.microsoft.com/office/powerpoint/2010/main" val="39437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5"/>
                                        </p:tgtEl>
                                      </p:cBhvr>
                                      <p:by x="120000" y="120000"/>
                                    </p:animScale>
                                  </p:childTnLst>
                                </p:cTn>
                              </p:par>
                              <p:par>
                                <p:cTn id="10" presetID="22" presetClass="entr" presetSubtype="8" fill="hold" nodeType="withEffect">
                                  <p:stCondLst>
                                    <p:cond delay="225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par>
                                <p:cTn id="13" presetID="2" presetClass="entr" presetSubtype="4" decel="100000" fill="hold" grpId="0" nodeType="withEffect">
                                  <p:stCondLst>
                                    <p:cond delay="2250"/>
                                  </p:stCondLst>
                                  <p:childTnLst>
                                    <p:set>
                                      <p:cBhvr>
                                        <p:cTn id="14" dur="1" fill="hold">
                                          <p:stCondLst>
                                            <p:cond delay="0"/>
                                          </p:stCondLst>
                                        </p:cTn>
                                        <p:tgtEl>
                                          <p:spTgt spid="12">
                                            <p:bg/>
                                          </p:spTgt>
                                        </p:tgtEl>
                                        <p:attrNameLst>
                                          <p:attrName>style.visibility</p:attrName>
                                        </p:attrNameLst>
                                      </p:cBhvr>
                                      <p:to>
                                        <p:strVal val="visible"/>
                                      </p:to>
                                    </p:set>
                                    <p:anim calcmode="lin" valueType="num">
                                      <p:cBhvr additive="base">
                                        <p:cTn id="15" dur="750" fill="hold"/>
                                        <p:tgtEl>
                                          <p:spTgt spid="12">
                                            <p:bg/>
                                          </p:spTgt>
                                        </p:tgtEl>
                                        <p:attrNameLst>
                                          <p:attrName>ppt_x</p:attrName>
                                        </p:attrNameLst>
                                      </p:cBhvr>
                                      <p:tavLst>
                                        <p:tav tm="0">
                                          <p:val>
                                            <p:strVal val="#ppt_x"/>
                                          </p:val>
                                        </p:tav>
                                        <p:tav tm="100000">
                                          <p:val>
                                            <p:strVal val="#ppt_x"/>
                                          </p:val>
                                        </p:tav>
                                      </p:tavLst>
                                    </p:anim>
                                    <p:anim calcmode="lin" valueType="num">
                                      <p:cBhvr additive="base">
                                        <p:cTn id="16" dur="750" fill="hold"/>
                                        <p:tgtEl>
                                          <p:spTgt spid="12">
                                            <p:bg/>
                                          </p:spTgt>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275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par>
                                <p:cTn id="20" presetID="2" presetClass="entr" presetSubtype="4" decel="100000" fill="hold" grpId="0" nodeType="withEffect">
                                  <p:stCondLst>
                                    <p:cond delay="250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750" fill="hold"/>
                                        <p:tgtEl>
                                          <p:spTgt spid="13"/>
                                        </p:tgtEl>
                                        <p:attrNameLst>
                                          <p:attrName>ppt_x</p:attrName>
                                        </p:attrNameLst>
                                      </p:cBhvr>
                                      <p:tavLst>
                                        <p:tav tm="0">
                                          <p:val>
                                            <p:strVal val="#ppt_x"/>
                                          </p:val>
                                        </p:tav>
                                        <p:tav tm="100000">
                                          <p:val>
                                            <p:strVal val="#ppt_x"/>
                                          </p:val>
                                        </p:tav>
                                      </p:tavLst>
                                    </p:anim>
                                    <p:anim calcmode="lin" valueType="num">
                                      <p:cBhvr additive="base">
                                        <p:cTn id="23" dur="750" fill="hold"/>
                                        <p:tgtEl>
                                          <p:spTgt spid="13"/>
                                        </p:tgtEl>
                                        <p:attrNameLst>
                                          <p:attrName>ppt_y</p:attrName>
                                        </p:attrNameLst>
                                      </p:cBhvr>
                                      <p:tavLst>
                                        <p:tav tm="0">
                                          <p:val>
                                            <p:strVal val="1+#ppt_h/2"/>
                                          </p:val>
                                        </p:tav>
                                        <p:tav tm="100000">
                                          <p:val>
                                            <p:strVal val="#ppt_y"/>
                                          </p:val>
                                        </p:tav>
                                      </p:tavLst>
                                    </p:anim>
                                  </p:childTnLst>
                                </p:cTn>
                              </p:par>
                              <p:par>
                                <p:cTn id="24" presetID="2" presetClass="entr" presetSubtype="4" decel="100000" fill="hold" grpId="0" nodeType="withEffect">
                                  <p:stCondLst>
                                    <p:cond delay="2750"/>
                                  </p:stCondLst>
                                  <p:childTnLst>
                                    <p:set>
                                      <p:cBhvr>
                                        <p:cTn id="25" dur="1" fill="hold">
                                          <p:stCondLst>
                                            <p:cond delay="0"/>
                                          </p:stCondLst>
                                        </p:cTn>
                                        <p:tgtEl>
                                          <p:spTgt spid="14">
                                            <p:bg/>
                                          </p:spTgt>
                                        </p:tgtEl>
                                        <p:attrNameLst>
                                          <p:attrName>style.visibility</p:attrName>
                                        </p:attrNameLst>
                                      </p:cBhvr>
                                      <p:to>
                                        <p:strVal val="visible"/>
                                      </p:to>
                                    </p:set>
                                    <p:anim calcmode="lin" valueType="num">
                                      <p:cBhvr additive="base">
                                        <p:cTn id="26" dur="750" fill="hold"/>
                                        <p:tgtEl>
                                          <p:spTgt spid="14">
                                            <p:bg/>
                                          </p:spTgt>
                                        </p:tgtEl>
                                        <p:attrNameLst>
                                          <p:attrName>ppt_x</p:attrName>
                                        </p:attrNameLst>
                                      </p:cBhvr>
                                      <p:tavLst>
                                        <p:tav tm="0">
                                          <p:val>
                                            <p:strVal val="#ppt_x"/>
                                          </p:val>
                                        </p:tav>
                                        <p:tav tm="100000">
                                          <p:val>
                                            <p:strVal val="#ppt_x"/>
                                          </p:val>
                                        </p:tav>
                                      </p:tavLst>
                                    </p:anim>
                                    <p:anim calcmode="lin" valueType="num">
                                      <p:cBhvr additive="base">
                                        <p:cTn id="27" dur="750" fill="hold"/>
                                        <p:tgtEl>
                                          <p:spTgt spid="14">
                                            <p:bg/>
                                          </p:spTgt>
                                        </p:tgtEl>
                                        <p:attrNameLst>
                                          <p:attrName>ppt_y</p:attrName>
                                        </p:attrNameLst>
                                      </p:cBhvr>
                                      <p:tavLst>
                                        <p:tav tm="0">
                                          <p:val>
                                            <p:strVal val="1+#ppt_h/2"/>
                                          </p:val>
                                        </p:tav>
                                        <p:tav tm="100000">
                                          <p:val>
                                            <p:strVal val="#ppt_y"/>
                                          </p:val>
                                        </p:tav>
                                      </p:tavLst>
                                    </p:anim>
                                  </p:childTnLst>
                                </p:cTn>
                              </p:par>
                              <p:par>
                                <p:cTn id="28" presetID="10" presetClass="entr" presetSubtype="0" fill="hold" grpId="0" nodeType="withEffect">
                                  <p:stCondLst>
                                    <p:cond delay="3250"/>
                                  </p:stCondLst>
                                  <p:childTnLst>
                                    <p:set>
                                      <p:cBhvr>
                                        <p:cTn id="29" dur="1" fill="hold">
                                          <p:stCondLst>
                                            <p:cond delay="0"/>
                                          </p:stCondLst>
                                        </p:cTn>
                                        <p:tgtEl>
                                          <p:spTgt spid="14">
                                            <p:txEl>
                                              <p:pRg st="0" end="0"/>
                                            </p:txEl>
                                          </p:spTgt>
                                        </p:tgtEl>
                                        <p:attrNameLst>
                                          <p:attrName>style.visibility</p:attrName>
                                        </p:attrNameLst>
                                      </p:cBhvr>
                                      <p:to>
                                        <p:strVal val="visible"/>
                                      </p:to>
                                    </p:set>
                                    <p:animEffect transition="in" filter="fade">
                                      <p:cBhvr>
                                        <p:cTn id="30" dur="500"/>
                                        <p:tgtEl>
                                          <p:spTgt spid="14">
                                            <p:txEl>
                                              <p:pRg st="0" end="0"/>
                                            </p:txEl>
                                          </p:spTgt>
                                        </p:tgtEl>
                                      </p:cBhvr>
                                    </p:animEffect>
                                  </p:childTnLst>
                                </p:cTn>
                              </p:par>
                              <p:par>
                                <p:cTn id="31" presetID="2" presetClass="entr" presetSubtype="4" decel="100000" fill="hold" grpId="0" nodeType="withEffect">
                                  <p:stCondLst>
                                    <p:cond delay="250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750" fill="hold"/>
                                        <p:tgtEl>
                                          <p:spTgt spid="18"/>
                                        </p:tgtEl>
                                        <p:attrNameLst>
                                          <p:attrName>ppt_x</p:attrName>
                                        </p:attrNameLst>
                                      </p:cBhvr>
                                      <p:tavLst>
                                        <p:tav tm="0">
                                          <p:val>
                                            <p:strVal val="#ppt_x"/>
                                          </p:val>
                                        </p:tav>
                                        <p:tav tm="100000">
                                          <p:val>
                                            <p:strVal val="#ppt_x"/>
                                          </p:val>
                                        </p:tav>
                                      </p:tavLst>
                                    </p:anim>
                                    <p:anim calcmode="lin" valueType="num">
                                      <p:cBhvr additive="base">
                                        <p:cTn id="34" dur="75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1" decel="100000" fill="hold" nodeType="withEffect">
                                  <p:stCondLst>
                                    <p:cond delay="200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750" fill="hold"/>
                                        <p:tgtEl>
                                          <p:spTgt spid="22"/>
                                        </p:tgtEl>
                                        <p:attrNameLst>
                                          <p:attrName>ppt_x</p:attrName>
                                        </p:attrNameLst>
                                      </p:cBhvr>
                                      <p:tavLst>
                                        <p:tav tm="0">
                                          <p:val>
                                            <p:strVal val="#ppt_x"/>
                                          </p:val>
                                        </p:tav>
                                        <p:tav tm="100000">
                                          <p:val>
                                            <p:strVal val="#ppt_x"/>
                                          </p:val>
                                        </p:tav>
                                      </p:tavLst>
                                    </p:anim>
                                    <p:anim calcmode="lin" valueType="num">
                                      <p:cBhvr additive="base">
                                        <p:cTn id="38" dur="750" fill="hold"/>
                                        <p:tgtEl>
                                          <p:spTgt spid="22"/>
                                        </p:tgtEl>
                                        <p:attrNameLst>
                                          <p:attrName>ppt_y</p:attrName>
                                        </p:attrNameLst>
                                      </p:cBhvr>
                                      <p:tavLst>
                                        <p:tav tm="0">
                                          <p:val>
                                            <p:strVal val="0-#ppt_h/2"/>
                                          </p:val>
                                        </p:tav>
                                        <p:tav tm="100000">
                                          <p:val>
                                            <p:strVal val="#ppt_y"/>
                                          </p:val>
                                        </p:tav>
                                      </p:tavLst>
                                    </p:anim>
                                  </p:childTnLst>
                                </p:cTn>
                              </p:par>
                              <p:par>
                                <p:cTn id="39" presetID="22" presetClass="entr" presetSubtype="8" fill="hold" grpId="0" nodeType="withEffect">
                                  <p:stCondLst>
                                    <p:cond delay="225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par>
                                <p:cTn id="42" presetID="6" presetClass="emph" presetSubtype="0" accel="50000" decel="50000" autoRev="1" fill="hold" grpId="1" nodeType="withEffect">
                                  <p:stCondLst>
                                    <p:cond delay="2250"/>
                                  </p:stCondLst>
                                  <p:childTnLst>
                                    <p:animScale>
                                      <p:cBhvr>
                                        <p:cTn id="43" dur="500" fill="hold"/>
                                        <p:tgtEl>
                                          <p:spTgt spid="11"/>
                                        </p:tgtEl>
                                      </p:cBhvr>
                                      <p:by x="120000" y="120000"/>
                                    </p:animScale>
                                  </p:childTnLst>
                                </p:cTn>
                              </p:par>
                              <p:par>
                                <p:cTn id="44" presetID="22" presetClass="entr" presetSubtype="4" fill="hold" grpId="0" nodeType="withEffect">
                                  <p:stCondLst>
                                    <p:cond delay="275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par>
                                <p:cTn id="47" presetID="22" presetClass="entr" presetSubtype="4" fill="hold" grpId="0" nodeType="withEffect">
                                  <p:stCondLst>
                                    <p:cond delay="3000"/>
                                  </p:stCondLst>
                                  <p:childTnLst>
                                    <p:set>
                                      <p:cBhvr>
                                        <p:cTn id="48" dur="1" fill="hold">
                                          <p:stCondLst>
                                            <p:cond delay="0"/>
                                          </p:stCondLst>
                                        </p:cTn>
                                        <p:tgtEl>
                                          <p:spTgt spid="20"/>
                                        </p:tgtEl>
                                        <p:attrNameLst>
                                          <p:attrName>style.visibility</p:attrName>
                                        </p:attrNameLst>
                                      </p:cBhvr>
                                      <p:to>
                                        <p:strVal val="visible"/>
                                      </p:to>
                                    </p:set>
                                    <p:animEffect transition="in" filter="wipe(down)">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11" grpId="0" animBg="1"/>
      <p:bldP spid="11" grpId="1" animBg="1"/>
      <p:bldP spid="12" grpId="0" uiExpand="1" build="p" animBg="1">
        <p:tmplLst>
          <p:tmpl>
            <p:tnLst>
              <p:par>
                <p:cTn presetID="2" presetClass="entr" presetSubtype="4" decel="100000" fill="hold" nodeType="withEffect">
                  <p:stCondLst>
                    <p:cond delay="225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750" fill="hold"/>
                        <p:tgtEl>
                          <p:spTgt spid="12"/>
                        </p:tgtEl>
                        <p:attrNameLst>
                          <p:attrName>ppt_x</p:attrName>
                        </p:attrNameLst>
                      </p:cBhvr>
                      <p:tavLst>
                        <p:tav tm="0">
                          <p:val>
                            <p:strVal val="#ppt_x"/>
                          </p:val>
                        </p:tav>
                        <p:tav tm="100000">
                          <p:val>
                            <p:strVal val="#ppt_x"/>
                          </p:val>
                        </p:tav>
                      </p:tavLst>
                    </p:anim>
                    <p:anim calcmode="lin" valueType="num">
                      <p:cBhvr additive="base">
                        <p:cTn dur="750" fill="hold"/>
                        <p:tgtEl>
                          <p:spTgt spid="12"/>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275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3" grpId="0">
        <p:tmplLst>
          <p:tmpl>
            <p:tnLst>
              <p:par>
                <p:cTn presetID="2" presetClass="entr" presetSubtype="4" decel="100000" fill="hold" nodeType="withEffect">
                  <p:stCondLst>
                    <p:cond delay="250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750" fill="hold"/>
                        <p:tgtEl>
                          <p:spTgt spid="13"/>
                        </p:tgtEl>
                        <p:attrNameLst>
                          <p:attrName>ppt_x</p:attrName>
                        </p:attrNameLst>
                      </p:cBhvr>
                      <p:tavLst>
                        <p:tav tm="0">
                          <p:val>
                            <p:strVal val="#ppt_x"/>
                          </p:val>
                        </p:tav>
                        <p:tav tm="100000">
                          <p:val>
                            <p:strVal val="#ppt_x"/>
                          </p:val>
                        </p:tav>
                      </p:tavLst>
                    </p:anim>
                    <p:anim calcmode="lin" valueType="num">
                      <p:cBhvr additive="base">
                        <p:cTn dur="750" fill="hold"/>
                        <p:tgtEl>
                          <p:spTgt spid="13"/>
                        </p:tgtEl>
                        <p:attrNameLst>
                          <p:attrName>ppt_y</p:attrName>
                        </p:attrNameLst>
                      </p:cBhvr>
                      <p:tavLst>
                        <p:tav tm="0">
                          <p:val>
                            <p:strVal val="1+#ppt_h/2"/>
                          </p:val>
                        </p:tav>
                        <p:tav tm="100000">
                          <p:val>
                            <p:strVal val="#ppt_y"/>
                          </p:val>
                        </p:tav>
                      </p:tavLst>
                    </p:anim>
                  </p:childTnLst>
                </p:cTn>
              </p:par>
            </p:tnLst>
          </p:tmpl>
        </p:tmplLst>
      </p:bldP>
      <p:bldP spid="14" grpId="0" uiExpand="1" build="p" animBg="1">
        <p:tmplLst>
          <p:tmpl>
            <p:tnLst>
              <p:par>
                <p:cTn presetID="2" presetClass="entr" presetSubtype="4" decel="100000" fill="hold" nodeType="withEffect">
                  <p:stCondLst>
                    <p:cond delay="275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50" fill="hold"/>
                        <p:tgtEl>
                          <p:spTgt spid="14"/>
                        </p:tgtEl>
                        <p:attrNameLst>
                          <p:attrName>ppt_x</p:attrName>
                        </p:attrNameLst>
                      </p:cBhvr>
                      <p:tavLst>
                        <p:tav tm="0">
                          <p:val>
                            <p:strVal val="#ppt_x"/>
                          </p:val>
                        </p:tav>
                        <p:tav tm="100000">
                          <p:val>
                            <p:strVal val="#ppt_x"/>
                          </p:val>
                        </p:tav>
                      </p:tavLst>
                    </p:anim>
                    <p:anim calcmode="lin" valueType="num">
                      <p:cBhvr additive="base">
                        <p:cTn dur="750" fill="hold"/>
                        <p:tgtEl>
                          <p:spTgt spid="14"/>
                        </p:tgtEl>
                        <p:attrNameLst>
                          <p:attrName>ppt_y</p:attrName>
                        </p:attrNameLst>
                      </p:cBhvr>
                      <p:tavLst>
                        <p:tav tm="0">
                          <p:val>
                            <p:strVal val="1+#ppt_h/2"/>
                          </p:val>
                        </p:tav>
                        <p:tav tm="100000">
                          <p:val>
                            <p:strVal val="#ppt_y"/>
                          </p:val>
                        </p:tav>
                      </p:tavLst>
                    </p:anim>
                  </p:childTnLst>
                </p:cTn>
              </p:par>
            </p:tnLst>
          </p:tmpl>
          <p:tmpl lvl="1">
            <p:tnLst>
              <p:par>
                <p:cTn presetID="10" presetClass="entr" presetSubtype="0" fill="hold" nodeType="withEffect">
                  <p:stCondLst>
                    <p:cond delay="325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p:tmplLst>
          <p:tmpl>
            <p:tnLst>
              <p:par>
                <p:cTn presetID="22" presetClass="entr" presetSubtype="4" fill="hold" nodeType="withEffect">
                  <p:stCondLst>
                    <p:cond delay="2750"/>
                  </p:stCondLst>
                  <p:childTnLst>
                    <p:set>
                      <p:cBhvr>
                        <p:cTn dur="1" fill="hold">
                          <p:stCondLst>
                            <p:cond delay="0"/>
                          </p:stCondLst>
                        </p:cTn>
                        <p:tgtEl>
                          <p:spTgt spid="16"/>
                        </p:tgtEl>
                        <p:attrNameLst>
                          <p:attrName>style.visibility</p:attrName>
                        </p:attrNameLst>
                      </p:cBhvr>
                      <p:to>
                        <p:strVal val="visible"/>
                      </p:to>
                    </p:set>
                    <p:animEffect transition="in" filter="wipe(down)">
                      <p:cBhvr>
                        <p:cTn dur="500"/>
                        <p:tgtEl>
                          <p:spTgt spid="16"/>
                        </p:tgtEl>
                      </p:cBhvr>
                    </p:animEffect>
                  </p:childTnLst>
                </p:cTn>
              </p:par>
            </p:tnLst>
          </p:tmpl>
        </p:tmplLst>
      </p:bldP>
      <p:bldP spid="18" grpId="0">
        <p:tmplLst>
          <p:tmpl>
            <p:tnLst>
              <p:par>
                <p:cTn presetID="2" presetClass="entr" presetSubtype="4" decel="100000" fill="hold" nodeType="withEffect">
                  <p:stCondLst>
                    <p:cond delay="25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20" grpId="0">
        <p:tmplLst>
          <p:tmpl>
            <p:tnLst>
              <p:par>
                <p:cTn presetID="22" presetClass="entr" presetSubtype="4" fill="hold" nodeType="withEffect">
                  <p:stCondLst>
                    <p:cond delay="3000"/>
                  </p:stCondLst>
                  <p:childTnLst>
                    <p:set>
                      <p:cBhvr>
                        <p:cTn dur="1" fill="hold">
                          <p:stCondLst>
                            <p:cond delay="0"/>
                          </p:stCondLst>
                        </p:cTn>
                        <p:tgtEl>
                          <p:spTgt spid="20"/>
                        </p:tgtEl>
                        <p:attrNameLst>
                          <p:attrName>style.visibility</p:attrName>
                        </p:attrNameLst>
                      </p:cBhvr>
                      <p:to>
                        <p:strVal val="visible"/>
                      </p:to>
                    </p:set>
                    <p:animEffect transition="in" filter="wipe(down)">
                      <p:cBhvr>
                        <p:cTn dur="500"/>
                        <p:tgtEl>
                          <p:spTgt spid="20"/>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4_Infografika pruhova /€">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pic>
        <p:nvPicPr>
          <p:cNvPr id="33" name="Grafický objekt 32">
            <a:extLst>
              <a:ext uri="{FF2B5EF4-FFF2-40B4-BE49-F238E27FC236}">
                <a16:creationId xmlns:a16="http://schemas.microsoft.com/office/drawing/2014/main" id="{91F39D45-CEA2-4B8A-8F16-97F575FEC1C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4686069"/>
            <a:ext cx="8197697" cy="452780"/>
          </a:xfrm>
          <a:prstGeom prst="rect">
            <a:avLst/>
          </a:prstGeom>
        </p:spPr>
      </p:pic>
      <p:sp>
        <p:nvSpPr>
          <p:cNvPr id="36" name="Picture Placeholder 14">
            <a:extLst>
              <a:ext uri="{FF2B5EF4-FFF2-40B4-BE49-F238E27FC236}">
                <a16:creationId xmlns:a16="http://schemas.microsoft.com/office/drawing/2014/main" id="{E05EFB23-4927-48CA-88F5-60DF760FD18C}"/>
              </a:ext>
            </a:extLst>
          </p:cNvPr>
          <p:cNvSpPr>
            <a:spLocks noGrp="1"/>
          </p:cNvSpPr>
          <p:nvPr>
            <p:ph type="pic" sz="quarter" idx="24" hasCustomPrompt="1"/>
          </p:nvPr>
        </p:nvSpPr>
        <p:spPr>
          <a:xfrm>
            <a:off x="-1" y="2214726"/>
            <a:ext cx="4575381" cy="46432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37" name="Text Placeholder 3">
            <a:extLst>
              <a:ext uri="{FF2B5EF4-FFF2-40B4-BE49-F238E27FC236}">
                <a16:creationId xmlns:a16="http://schemas.microsoft.com/office/drawing/2014/main" id="{69949222-C4B6-4F5B-A159-16066140F4EA}"/>
              </a:ext>
            </a:extLst>
          </p:cNvPr>
          <p:cNvSpPr>
            <a:spLocks noGrp="1"/>
          </p:cNvSpPr>
          <p:nvPr>
            <p:ph type="body" sz="quarter" idx="19" hasCustomPrompt="1"/>
          </p:nvPr>
        </p:nvSpPr>
        <p:spPr>
          <a:xfrm>
            <a:off x="6096000" y="5554950"/>
            <a:ext cx="4584697" cy="650050"/>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sk-SK" noProof="0" dirty="0"/>
              <a:t> sed </a:t>
            </a:r>
            <a:r>
              <a:rPr lang="sk-SK" noProof="0" dirty="0" err="1"/>
              <a:t>pulvinar</a:t>
            </a:r>
            <a:r>
              <a:rPr lang="sk-SK" noProof="0" dirty="0"/>
              <a:t> </a:t>
            </a:r>
            <a:r>
              <a:rPr lang="sk-SK" noProof="0" dirty="0" err="1"/>
              <a:t>ultricies</a:t>
            </a:r>
            <a:r>
              <a:rPr lang="sk-SK" noProof="0" dirty="0"/>
              <a:t>, </a:t>
            </a:r>
            <a:r>
              <a:rPr lang="sk-SK" noProof="0" dirty="0" err="1"/>
              <a:t>purus</a:t>
            </a:r>
            <a:r>
              <a:rPr lang="sk-SK" noProof="0" dirty="0"/>
              <a:t> </a:t>
            </a:r>
            <a:r>
              <a:rPr lang="sk-SK" noProof="0" dirty="0" err="1"/>
              <a:t>lectus</a:t>
            </a:r>
            <a:r>
              <a:rPr lang="sk-SK" noProof="0" dirty="0"/>
              <a:t> </a:t>
            </a:r>
            <a:r>
              <a:rPr lang="sk-SK" noProof="0" dirty="0" err="1"/>
              <a:t>malesuada</a:t>
            </a:r>
            <a:r>
              <a:rPr lang="sk-SK" noProof="0" dirty="0"/>
              <a:t> libero, </a:t>
            </a:r>
            <a:r>
              <a:rPr lang="sk-SK" noProof="0" dirty="0" err="1"/>
              <a:t>sit</a:t>
            </a:r>
            <a:r>
              <a:rPr lang="sk-SK" noProof="0" dirty="0"/>
              <a:t> </a:t>
            </a:r>
            <a:r>
              <a:rPr lang="sk-SK" noProof="0" dirty="0" err="1"/>
              <a:t>amet</a:t>
            </a:r>
            <a:r>
              <a:rPr lang="sk-SK" noProof="0" dirty="0"/>
              <a:t> </a:t>
            </a:r>
            <a:r>
              <a:rPr lang="sk-SK" noProof="0" dirty="0" err="1"/>
              <a:t>commodo</a:t>
            </a:r>
            <a:r>
              <a:rPr lang="sk-SK" noProof="0" dirty="0"/>
              <a:t> </a:t>
            </a:r>
            <a:r>
              <a:rPr lang="sk-SK" noProof="0" dirty="0" err="1"/>
              <a:t>magna</a:t>
            </a:r>
            <a:r>
              <a:rPr lang="sk-SK" noProof="0" dirty="0"/>
              <a:t> eros </a:t>
            </a:r>
            <a:r>
              <a:rPr lang="sk-SK" noProof="0" dirty="0" err="1"/>
              <a:t>quis</a:t>
            </a:r>
            <a:r>
              <a:rPr lang="sk-SK" noProof="0" dirty="0"/>
              <a:t> urna. </a:t>
            </a:r>
          </a:p>
        </p:txBody>
      </p:sp>
      <p:grpSp>
        <p:nvGrpSpPr>
          <p:cNvPr id="42" name="Group 5">
            <a:extLst>
              <a:ext uri="{FF2B5EF4-FFF2-40B4-BE49-F238E27FC236}">
                <a16:creationId xmlns:a16="http://schemas.microsoft.com/office/drawing/2014/main" id="{21DDD99B-C5B6-4834-9480-65E93E418527}"/>
              </a:ext>
            </a:extLst>
          </p:cNvPr>
          <p:cNvGrpSpPr>
            <a:grpSpLocks/>
          </p:cNvGrpSpPr>
          <p:nvPr userDrawn="1"/>
        </p:nvGrpSpPr>
        <p:grpSpPr bwMode="auto">
          <a:xfrm>
            <a:off x="6101171" y="2721483"/>
            <a:ext cx="4579525" cy="579698"/>
            <a:chOff x="2072906" y="2298016"/>
            <a:chExt cx="4143205" cy="312605"/>
          </a:xfrm>
          <a:solidFill>
            <a:schemeClr val="accent3"/>
          </a:solidFill>
        </p:grpSpPr>
        <p:sp>
          <p:nvSpPr>
            <p:cNvPr id="43" name="Rounded Rectangle 7">
              <a:extLst>
                <a:ext uri="{FF2B5EF4-FFF2-40B4-BE49-F238E27FC236}">
                  <a16:creationId xmlns:a16="http://schemas.microsoft.com/office/drawing/2014/main" id="{C3BACB6F-F5F4-40A8-8A83-27A6C0693231}"/>
                </a:ext>
              </a:extLst>
            </p:cNvPr>
            <p:cNvSpPr/>
            <p:nvPr/>
          </p:nvSpPr>
          <p:spPr>
            <a:xfrm rot="5400000">
              <a:off x="3988206" y="382716"/>
              <a:ext cx="312605" cy="4143205"/>
            </a:xfrm>
            <a:prstGeom prst="roundRect">
              <a:avLst>
                <a:gd name="adj" fmla="val 0"/>
              </a:avLst>
            </a:prstGeom>
            <a:solidFill>
              <a:srgbClr val="C00000"/>
            </a:solidFill>
            <a:ln w="12700">
              <a:solidFill>
                <a:srgbClr val="5C5F70">
                  <a:alpha val="2000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44" name="Rounded Rectangle 8">
              <a:extLst>
                <a:ext uri="{FF2B5EF4-FFF2-40B4-BE49-F238E27FC236}">
                  <a16:creationId xmlns:a16="http://schemas.microsoft.com/office/drawing/2014/main" id="{41B409DA-45D4-472B-9921-806B3769B285}"/>
                </a:ext>
              </a:extLst>
            </p:cNvPr>
            <p:cNvSpPr/>
            <p:nvPr/>
          </p:nvSpPr>
          <p:spPr>
            <a:xfrm>
              <a:off x="2072906" y="2298016"/>
              <a:ext cx="3121358"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ctr" eaLnBrk="1" fontAlgn="auto" hangingPunct="1">
                <a:spcBef>
                  <a:spcPts val="0"/>
                </a:spcBef>
                <a:spcAft>
                  <a:spcPts val="0"/>
                </a:spcAft>
                <a:defRPr/>
              </a:pPr>
              <a:r>
                <a:rPr lang="en-US" sz="1800" b="1" dirty="0">
                  <a:solidFill>
                    <a:srgbClr val="FFFFFF"/>
                  </a:solidFill>
                  <a:latin typeface="+mj-lt"/>
                  <a:ea typeface="Roboto Medium" charset="0"/>
                  <a:cs typeface="Roboto Medium" charset="0"/>
                </a:rPr>
                <a:t>1 000 000 / 3 000 000</a:t>
              </a:r>
            </a:p>
          </p:txBody>
        </p:sp>
      </p:grpSp>
      <p:sp>
        <p:nvSpPr>
          <p:cNvPr id="45" name="TextBox 14">
            <a:extLst>
              <a:ext uri="{FF2B5EF4-FFF2-40B4-BE49-F238E27FC236}">
                <a16:creationId xmlns:a16="http://schemas.microsoft.com/office/drawing/2014/main" id="{7CB26B2F-DB84-46C6-995D-D385FA05A01C}"/>
              </a:ext>
            </a:extLst>
          </p:cNvPr>
          <p:cNvSpPr txBox="1"/>
          <p:nvPr userDrawn="1"/>
        </p:nvSpPr>
        <p:spPr>
          <a:xfrm>
            <a:off x="6105833" y="3507823"/>
            <a:ext cx="1966452" cy="276999"/>
          </a:xfrm>
          <a:prstGeom prst="rect">
            <a:avLst/>
          </a:prstGeom>
          <a:noFill/>
        </p:spPr>
        <p:txBody>
          <a:bodyPr wrap="square" lIns="0" tIns="0" rIns="0" bIns="0" rtlCol="0">
            <a:spAutoFit/>
          </a:bodyPr>
          <a:lstStyle/>
          <a:p>
            <a:pPr>
              <a:lnSpc>
                <a:spcPct val="100000"/>
              </a:lnSpc>
              <a:spcBef>
                <a:spcPts val="0"/>
              </a:spcBef>
            </a:pPr>
            <a:r>
              <a:rPr lang="en-US" sz="1800" b="1" dirty="0">
                <a:solidFill>
                  <a:schemeClr val="accent3"/>
                </a:solidFill>
              </a:rPr>
              <a:t>1</a:t>
            </a:r>
            <a:r>
              <a:rPr lang="en-US" sz="1800" b="1" baseline="0" dirty="0">
                <a:solidFill>
                  <a:schemeClr val="accent3"/>
                </a:solidFill>
              </a:rPr>
              <a:t> 400 000 €</a:t>
            </a:r>
            <a:endParaRPr lang="en-US" sz="1800" b="1" dirty="0">
              <a:solidFill>
                <a:schemeClr val="accent3"/>
              </a:solidFill>
            </a:endParaRPr>
          </a:p>
        </p:txBody>
      </p:sp>
      <p:sp>
        <p:nvSpPr>
          <p:cNvPr id="46" name="TextBox 14">
            <a:extLst>
              <a:ext uri="{FF2B5EF4-FFF2-40B4-BE49-F238E27FC236}">
                <a16:creationId xmlns:a16="http://schemas.microsoft.com/office/drawing/2014/main" id="{0DCF85B4-05BC-41AB-BF8F-DA7B0D12F79B}"/>
              </a:ext>
            </a:extLst>
          </p:cNvPr>
          <p:cNvSpPr txBox="1"/>
          <p:nvPr userDrawn="1"/>
        </p:nvSpPr>
        <p:spPr>
          <a:xfrm>
            <a:off x="9551239" y="3517242"/>
            <a:ext cx="1087264" cy="276999"/>
          </a:xfrm>
          <a:prstGeom prst="rect">
            <a:avLst/>
          </a:prstGeom>
          <a:noFill/>
        </p:spPr>
        <p:txBody>
          <a:bodyPr wrap="square" lIns="0" tIns="0" rIns="0" bIns="0" rtlCol="0">
            <a:spAutoFit/>
          </a:bodyPr>
          <a:lstStyle/>
          <a:p>
            <a:pPr algn="r">
              <a:lnSpc>
                <a:spcPct val="100000"/>
              </a:lnSpc>
              <a:spcBef>
                <a:spcPts val="0"/>
              </a:spcBef>
            </a:pPr>
            <a:r>
              <a:rPr lang="en-US" sz="1800" b="1" dirty="0">
                <a:solidFill>
                  <a:schemeClr val="accent3"/>
                </a:solidFill>
              </a:rPr>
              <a:t>20 %</a:t>
            </a:r>
          </a:p>
        </p:txBody>
      </p:sp>
      <p:sp>
        <p:nvSpPr>
          <p:cNvPr id="47" name="Title Placeholder 1">
            <a:extLst>
              <a:ext uri="{FF2B5EF4-FFF2-40B4-BE49-F238E27FC236}">
                <a16:creationId xmlns:a16="http://schemas.microsoft.com/office/drawing/2014/main" id="{4A535950-B873-4527-A02B-937EEF4554D5}"/>
              </a:ext>
            </a:extLst>
          </p:cNvPr>
          <p:cNvSpPr>
            <a:spLocks noGrp="1"/>
          </p:cNvSpPr>
          <p:nvPr>
            <p:ph type="title" hasCustomPrompt="1"/>
          </p:nvPr>
        </p:nvSpPr>
        <p:spPr>
          <a:xfrm>
            <a:off x="6128028" y="765175"/>
            <a:ext cx="4552673" cy="748788"/>
          </a:xfrm>
          <a:prstGeom prst="rect">
            <a:avLst/>
          </a:prstGeom>
        </p:spPr>
        <p:txBody>
          <a:bodyPr vert="horz" lIns="0" tIns="0" rIns="0" bIns="0" rtlCol="0" anchor="t">
            <a:normAutofit/>
          </a:bodyPr>
          <a:lstStyle>
            <a:lvl1pPr>
              <a:defRPr sz="3200">
                <a:latin typeface="+mn-lt"/>
              </a:defRPr>
            </a:lvl1pPr>
          </a:lstStyle>
          <a:p>
            <a:r>
              <a:rPr lang="en-US" dirty="0" err="1"/>
              <a:t>Infografika</a:t>
            </a:r>
            <a:r>
              <a:rPr lang="en-US" dirty="0"/>
              <a:t> </a:t>
            </a:r>
            <a:r>
              <a:rPr lang="en-US" dirty="0" err="1"/>
              <a:t>pruhová</a:t>
            </a:r>
            <a:r>
              <a:rPr lang="en-US" dirty="0"/>
              <a:t> /€</a:t>
            </a:r>
          </a:p>
        </p:txBody>
      </p:sp>
      <p:sp>
        <p:nvSpPr>
          <p:cNvPr id="48" name="Text Placeholder 3">
            <a:extLst>
              <a:ext uri="{FF2B5EF4-FFF2-40B4-BE49-F238E27FC236}">
                <a16:creationId xmlns:a16="http://schemas.microsoft.com/office/drawing/2014/main" id="{73E3403B-9C2F-487A-87F0-8A4BE9B3E560}"/>
              </a:ext>
            </a:extLst>
          </p:cNvPr>
          <p:cNvSpPr>
            <a:spLocks noGrp="1"/>
          </p:cNvSpPr>
          <p:nvPr>
            <p:ph type="body" sz="quarter" idx="25" hasCustomPrompt="1"/>
          </p:nvPr>
        </p:nvSpPr>
        <p:spPr>
          <a:xfrm>
            <a:off x="6101574" y="2201568"/>
            <a:ext cx="3066240"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en-US" noProof="0" dirty="0"/>
              <a:t>.</a:t>
            </a:r>
            <a:r>
              <a:rPr lang="sk-SK" noProof="0" dirty="0"/>
              <a:t>. </a:t>
            </a:r>
          </a:p>
        </p:txBody>
      </p:sp>
    </p:spTree>
    <p:extLst>
      <p:ext uri="{BB962C8B-B14F-4D97-AF65-F5344CB8AC3E}">
        <p14:creationId xmlns:p14="http://schemas.microsoft.com/office/powerpoint/2010/main" val="2429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0-#ppt_h/2"/>
                                          </p:val>
                                        </p:tav>
                                        <p:tav tm="100000">
                                          <p:val>
                                            <p:strVal val="#ppt_y"/>
                                          </p:val>
                                        </p:tav>
                                      </p:tavLst>
                                    </p:anim>
                                  </p:childTnLst>
                                </p:cTn>
                              </p:par>
                              <p:par>
                                <p:cTn id="13" presetID="22" presetClass="entr" presetSubtype="8" fill="hold" grpId="0" nodeType="withEffect">
                                  <p:stCondLst>
                                    <p:cond delay="150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6" presetClass="emph" presetSubtype="0" accel="50000" decel="48000" autoRev="1" fill="hold" grpId="1" nodeType="withEffect">
                                  <p:stCondLst>
                                    <p:cond delay="1500"/>
                                  </p:stCondLst>
                                  <p:childTnLst>
                                    <p:animScale>
                                      <p:cBhvr>
                                        <p:cTn id="17" dur="500" fill="hold"/>
                                        <p:tgtEl>
                                          <p:spTgt spid="36"/>
                                        </p:tgtEl>
                                      </p:cBhvr>
                                      <p:by x="120000" y="120000"/>
                                    </p:animScale>
                                  </p:childTnLst>
                                </p:cTn>
                              </p:par>
                              <p:par>
                                <p:cTn id="18" presetID="22" presetClass="entr" presetSubtype="8" fill="hold" nodeType="withEffect">
                                  <p:stCondLst>
                                    <p:cond delay="250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500"/>
                                        <p:tgtEl>
                                          <p:spTgt spid="42"/>
                                        </p:tgtEl>
                                      </p:cBhvr>
                                    </p:animEffect>
                                  </p:childTnLst>
                                </p:cTn>
                              </p:par>
                              <p:par>
                                <p:cTn id="21" presetID="22" presetClass="entr" presetSubtype="8" fill="hold" grpId="0" nodeType="withEffect">
                                  <p:stCondLst>
                                    <p:cond delay="2500"/>
                                  </p:stCondLst>
                                  <p:childTnLst>
                                    <p:set>
                                      <p:cBhvr>
                                        <p:cTn id="22" dur="1" fill="hold">
                                          <p:stCondLst>
                                            <p:cond delay="0"/>
                                          </p:stCondLst>
                                        </p:cTn>
                                        <p:tgtEl>
                                          <p:spTgt spid="48"/>
                                        </p:tgtEl>
                                        <p:attrNameLst>
                                          <p:attrName>style.visibility</p:attrName>
                                        </p:attrNameLst>
                                      </p:cBhvr>
                                      <p:to>
                                        <p:strVal val="visible"/>
                                      </p:to>
                                    </p:set>
                                    <p:animEffect transition="in" filter="wipe(left)">
                                      <p:cBhvr>
                                        <p:cTn id="23" dur="500"/>
                                        <p:tgtEl>
                                          <p:spTgt spid="48"/>
                                        </p:tgtEl>
                                      </p:cBhvr>
                                    </p:animEffect>
                                  </p:childTnLst>
                                </p:cTn>
                              </p:par>
                              <p:par>
                                <p:cTn id="24" presetID="22" presetClass="entr" presetSubtype="8" fill="hold" grpId="0" nodeType="withEffect">
                                  <p:stCondLst>
                                    <p:cond delay="300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500"/>
                                        <p:tgtEl>
                                          <p:spTgt spid="45"/>
                                        </p:tgtEl>
                                      </p:cBhvr>
                                    </p:animEffect>
                                  </p:childTnLst>
                                </p:cTn>
                              </p:par>
                              <p:par>
                                <p:cTn id="27" presetID="22" presetClass="entr" presetSubtype="8" fill="hold" grpId="0" nodeType="withEffect">
                                  <p:stCondLst>
                                    <p:cond delay="300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par>
                                <p:cTn id="30" presetID="22" presetClass="entr" presetSubtype="8" fill="hold" nodeType="withEffect">
                                  <p:stCondLst>
                                    <p:cond delay="330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par>
                                <p:cTn id="33" presetID="42" presetClass="entr" presetSubtype="0" fill="hold" grpId="0" nodeType="withEffect">
                                  <p:stCondLst>
                                    <p:cond delay="350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anim calcmode="lin" valueType="num">
                                      <p:cBhvr>
                                        <p:cTn id="36" dur="500" fill="hold"/>
                                        <p:tgtEl>
                                          <p:spTgt spid="37"/>
                                        </p:tgtEl>
                                        <p:attrNameLst>
                                          <p:attrName>ppt_x</p:attrName>
                                        </p:attrNameLst>
                                      </p:cBhvr>
                                      <p:tavLst>
                                        <p:tav tm="0">
                                          <p:val>
                                            <p:strVal val="#ppt_x"/>
                                          </p:val>
                                        </p:tav>
                                        <p:tav tm="100000">
                                          <p:val>
                                            <p:strVal val="#ppt_x"/>
                                          </p:val>
                                        </p:tav>
                                      </p:tavLst>
                                    </p:anim>
                                    <p:anim calcmode="lin" valueType="num">
                                      <p:cBhvr>
                                        <p:cTn id="37"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7" grpId="0">
        <p:tmplLst>
          <p:tmpl>
            <p:tnLst>
              <p:par>
                <p:cTn presetID="42" presetClass="entr" presetSubtype="0" fill="hold" nodeType="withEffect">
                  <p:stCondLst>
                    <p:cond delay="350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anim calcmode="lin" valueType="num">
                      <p:cBhvr>
                        <p:cTn dur="500" fill="hold"/>
                        <p:tgtEl>
                          <p:spTgt spid="37"/>
                        </p:tgtEl>
                        <p:attrNameLst>
                          <p:attrName>ppt_x</p:attrName>
                        </p:attrNameLst>
                      </p:cBhvr>
                      <p:tavLst>
                        <p:tav tm="0">
                          <p:val>
                            <p:strVal val="#ppt_x"/>
                          </p:val>
                        </p:tav>
                        <p:tav tm="100000">
                          <p:val>
                            <p:strVal val="#ppt_x"/>
                          </p:val>
                        </p:tav>
                      </p:tavLst>
                    </p:anim>
                    <p:anim calcmode="lin" valueType="num">
                      <p:cBhvr>
                        <p:cTn dur="500" fill="hold"/>
                        <p:tgtEl>
                          <p:spTgt spid="37"/>
                        </p:tgtEl>
                        <p:attrNameLst>
                          <p:attrName>ppt_y</p:attrName>
                        </p:attrNameLst>
                      </p:cBhvr>
                      <p:tavLst>
                        <p:tav tm="0">
                          <p:val>
                            <p:strVal val="#ppt_y+.1"/>
                          </p:val>
                        </p:tav>
                        <p:tav tm="100000">
                          <p:val>
                            <p:strVal val="#ppt_y"/>
                          </p:val>
                        </p:tav>
                      </p:tavLst>
                    </p:anim>
                  </p:childTnLst>
                </p:cTn>
              </p:par>
            </p:tnLst>
          </p:tmpl>
        </p:tmplLst>
      </p:bldP>
      <p:bldP spid="45" grpId="0"/>
      <p:bldP spid="46" grpId="0"/>
      <p:bldP spid="47" grpId="0"/>
      <p:bldP spid="48" grpId="0">
        <p:tmplLst>
          <p:tmpl>
            <p:tnLst>
              <p:par>
                <p:cTn presetID="22" presetClass="entr" presetSubtype="8" fill="hold" nodeType="withEffect">
                  <p:stCondLst>
                    <p:cond delay="250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5_Infografika pruhova /%">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6" name="Picture Placeholder 14">
            <a:extLst>
              <a:ext uri="{FF2B5EF4-FFF2-40B4-BE49-F238E27FC236}">
                <a16:creationId xmlns:a16="http://schemas.microsoft.com/office/drawing/2014/main" id="{E05EFB23-4927-48CA-88F5-60DF760FD18C}"/>
              </a:ext>
            </a:extLst>
          </p:cNvPr>
          <p:cNvSpPr>
            <a:spLocks noGrp="1"/>
          </p:cNvSpPr>
          <p:nvPr>
            <p:ph type="pic" sz="quarter" idx="24" hasCustomPrompt="1"/>
          </p:nvPr>
        </p:nvSpPr>
        <p:spPr>
          <a:xfrm>
            <a:off x="7611744" y="2214726"/>
            <a:ext cx="4575381" cy="464327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46" name="TextBox 14">
            <a:extLst>
              <a:ext uri="{FF2B5EF4-FFF2-40B4-BE49-F238E27FC236}">
                <a16:creationId xmlns:a16="http://schemas.microsoft.com/office/drawing/2014/main" id="{0DCF85B4-05BC-41AB-BF8F-DA7B0D12F79B}"/>
              </a:ext>
            </a:extLst>
          </p:cNvPr>
          <p:cNvSpPr txBox="1"/>
          <p:nvPr userDrawn="1"/>
        </p:nvSpPr>
        <p:spPr>
          <a:xfrm>
            <a:off x="4580256" y="4070038"/>
            <a:ext cx="1493521" cy="275717"/>
          </a:xfrm>
          <a:prstGeom prst="rect">
            <a:avLst/>
          </a:prstGeom>
          <a:noFill/>
        </p:spPr>
        <p:txBody>
          <a:bodyPr wrap="square" lIns="0" tIns="0" rIns="0" bIns="0" rtlCol="0">
            <a:spAutoFit/>
          </a:bodyPr>
          <a:lstStyle/>
          <a:p>
            <a:pPr algn="r">
              <a:lnSpc>
                <a:spcPct val="120000"/>
              </a:lnSpc>
              <a:spcBef>
                <a:spcPts val="1200"/>
              </a:spcBef>
            </a:pPr>
            <a:r>
              <a:rPr lang="en-US" sz="1600" b="0" dirty="0">
                <a:solidFill>
                  <a:srgbClr val="474747"/>
                </a:solidFill>
              </a:rPr>
              <a:t>85%</a:t>
            </a:r>
          </a:p>
        </p:txBody>
      </p:sp>
      <p:sp>
        <p:nvSpPr>
          <p:cNvPr id="47" name="Title Placeholder 1">
            <a:extLst>
              <a:ext uri="{FF2B5EF4-FFF2-40B4-BE49-F238E27FC236}">
                <a16:creationId xmlns:a16="http://schemas.microsoft.com/office/drawing/2014/main" id="{4A535950-B873-4527-A02B-937EEF4554D5}"/>
              </a:ext>
            </a:extLst>
          </p:cNvPr>
          <p:cNvSpPr>
            <a:spLocks noGrp="1"/>
          </p:cNvSpPr>
          <p:nvPr>
            <p:ph type="title" hasCustomPrompt="1"/>
          </p:nvPr>
        </p:nvSpPr>
        <p:spPr>
          <a:xfrm>
            <a:off x="6128028" y="765175"/>
            <a:ext cx="4552673" cy="748788"/>
          </a:xfrm>
          <a:prstGeom prst="rect">
            <a:avLst/>
          </a:prstGeom>
        </p:spPr>
        <p:txBody>
          <a:bodyPr vert="horz" lIns="0" tIns="0" rIns="0" bIns="0" rtlCol="0" anchor="t">
            <a:normAutofit/>
          </a:bodyPr>
          <a:lstStyle>
            <a:lvl1pPr>
              <a:defRPr sz="3200" baseline="0">
                <a:latin typeface="+mn-lt"/>
              </a:defRPr>
            </a:lvl1pPr>
          </a:lstStyle>
          <a:p>
            <a:r>
              <a:rPr lang="en-US" dirty="0" err="1"/>
              <a:t>Infografika</a:t>
            </a:r>
            <a:r>
              <a:rPr lang="en-US" dirty="0"/>
              <a:t> </a:t>
            </a:r>
            <a:r>
              <a:rPr lang="en-US" dirty="0" err="1"/>
              <a:t>pruhová</a:t>
            </a:r>
            <a:r>
              <a:rPr lang="en-US" dirty="0"/>
              <a:t> /%</a:t>
            </a:r>
          </a:p>
        </p:txBody>
      </p:sp>
      <p:grpSp>
        <p:nvGrpSpPr>
          <p:cNvPr id="31" name="Group 6">
            <a:extLst>
              <a:ext uri="{FF2B5EF4-FFF2-40B4-BE49-F238E27FC236}">
                <a16:creationId xmlns:a16="http://schemas.microsoft.com/office/drawing/2014/main" id="{ABA0973F-2E97-4556-9E5B-9AAB06CEC5C7}"/>
              </a:ext>
            </a:extLst>
          </p:cNvPr>
          <p:cNvGrpSpPr>
            <a:grpSpLocks/>
          </p:cNvGrpSpPr>
          <p:nvPr userDrawn="1"/>
        </p:nvGrpSpPr>
        <p:grpSpPr bwMode="auto">
          <a:xfrm>
            <a:off x="1518985" y="4392817"/>
            <a:ext cx="4596992" cy="45719"/>
            <a:chOff x="2073024" y="2276320"/>
            <a:chExt cx="4610282" cy="334188"/>
          </a:xfrm>
        </p:grpSpPr>
        <p:sp>
          <p:nvSpPr>
            <p:cNvPr id="32" name="Rounded Rectangle 8">
              <a:extLst>
                <a:ext uri="{FF2B5EF4-FFF2-40B4-BE49-F238E27FC236}">
                  <a16:creationId xmlns:a16="http://schemas.microsoft.com/office/drawing/2014/main" id="{4C784DE9-6BAB-4F17-A4A6-3D19C44625BE}"/>
                </a:ext>
              </a:extLst>
            </p:cNvPr>
            <p:cNvSpPr/>
            <p:nvPr/>
          </p:nvSpPr>
          <p:spPr>
            <a:xfrm rot="5400000">
              <a:off x="4221918" y="149120"/>
              <a:ext cx="312493" cy="4610282"/>
            </a:xfrm>
            <a:prstGeom prst="roundRect">
              <a:avLst>
                <a:gd name="adj" fmla="val 0"/>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34" name="Rounded Rectangle 9">
              <a:extLst>
                <a:ext uri="{FF2B5EF4-FFF2-40B4-BE49-F238E27FC236}">
                  <a16:creationId xmlns:a16="http://schemas.microsoft.com/office/drawing/2014/main" id="{EB599D54-331C-4940-88E0-480CDB32357A}"/>
                </a:ext>
              </a:extLst>
            </p:cNvPr>
            <p:cNvSpPr/>
            <p:nvPr/>
          </p:nvSpPr>
          <p:spPr>
            <a:xfrm>
              <a:off x="2073024" y="2276320"/>
              <a:ext cx="3741898" cy="334188"/>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endParaRPr lang="en-US" sz="1400" dirty="0">
                <a:solidFill>
                  <a:srgbClr val="FFFFFF"/>
                </a:solidFill>
                <a:latin typeface="+mj-lt"/>
                <a:ea typeface="Roboto Medium" charset="0"/>
                <a:cs typeface="Roboto Medium" charset="0"/>
              </a:endParaRPr>
            </a:p>
          </p:txBody>
        </p:sp>
      </p:grpSp>
      <p:grpSp>
        <p:nvGrpSpPr>
          <p:cNvPr id="35" name="Group 10">
            <a:extLst>
              <a:ext uri="{FF2B5EF4-FFF2-40B4-BE49-F238E27FC236}">
                <a16:creationId xmlns:a16="http://schemas.microsoft.com/office/drawing/2014/main" id="{051EA0B9-142B-41E9-A421-37A6D69748D2}"/>
              </a:ext>
            </a:extLst>
          </p:cNvPr>
          <p:cNvGrpSpPr>
            <a:grpSpLocks/>
          </p:cNvGrpSpPr>
          <p:nvPr userDrawn="1"/>
        </p:nvGrpSpPr>
        <p:grpSpPr bwMode="auto">
          <a:xfrm>
            <a:off x="1517159" y="5012080"/>
            <a:ext cx="4598818" cy="50499"/>
            <a:chOff x="2073023" y="2298015"/>
            <a:chExt cx="4610282" cy="312605"/>
          </a:xfrm>
          <a:solidFill>
            <a:schemeClr val="bg1">
              <a:lumMod val="95000"/>
            </a:schemeClr>
          </a:solidFill>
        </p:grpSpPr>
        <p:sp>
          <p:nvSpPr>
            <p:cNvPr id="38" name="Rounded Rectangle 12">
              <a:extLst>
                <a:ext uri="{FF2B5EF4-FFF2-40B4-BE49-F238E27FC236}">
                  <a16:creationId xmlns:a16="http://schemas.microsoft.com/office/drawing/2014/main" id="{0A566514-570C-43EF-8580-2F4F70502C41}"/>
                </a:ext>
              </a:extLst>
            </p:cNvPr>
            <p:cNvSpPr/>
            <p:nvPr/>
          </p:nvSpPr>
          <p:spPr>
            <a:xfrm rot="5400000">
              <a:off x="4221861" y="149177"/>
              <a:ext cx="312605" cy="4610282"/>
            </a:xfrm>
            <a:prstGeom prst="roundRect">
              <a:avLst>
                <a:gd name="adj" fmla="val 0"/>
              </a:avLst>
            </a:prstGeom>
            <a:grp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39" name="Rounded Rectangle 13">
              <a:extLst>
                <a:ext uri="{FF2B5EF4-FFF2-40B4-BE49-F238E27FC236}">
                  <a16:creationId xmlns:a16="http://schemas.microsoft.com/office/drawing/2014/main" id="{759803AC-673E-4C83-B0C4-3B36B05F7F36}"/>
                </a:ext>
              </a:extLst>
            </p:cNvPr>
            <p:cNvSpPr/>
            <p:nvPr/>
          </p:nvSpPr>
          <p:spPr>
            <a:xfrm>
              <a:off x="2073024" y="2298015"/>
              <a:ext cx="2293969" cy="283016"/>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endParaRPr lang="en-US" sz="1400" dirty="0">
                <a:solidFill>
                  <a:srgbClr val="FFFFFF"/>
                </a:solidFill>
                <a:latin typeface="+mj-lt"/>
                <a:ea typeface="Roboto Medium" charset="0"/>
                <a:cs typeface="Roboto Medium" charset="0"/>
              </a:endParaRPr>
            </a:p>
          </p:txBody>
        </p:sp>
      </p:grpSp>
      <p:grpSp>
        <p:nvGrpSpPr>
          <p:cNvPr id="40" name="Group 14">
            <a:extLst>
              <a:ext uri="{FF2B5EF4-FFF2-40B4-BE49-F238E27FC236}">
                <a16:creationId xmlns:a16="http://schemas.microsoft.com/office/drawing/2014/main" id="{42C872FB-D006-4602-87D9-F54AB26EC65D}"/>
              </a:ext>
            </a:extLst>
          </p:cNvPr>
          <p:cNvGrpSpPr>
            <a:grpSpLocks/>
          </p:cNvGrpSpPr>
          <p:nvPr userDrawn="1"/>
        </p:nvGrpSpPr>
        <p:grpSpPr bwMode="auto">
          <a:xfrm>
            <a:off x="1518985" y="5636123"/>
            <a:ext cx="4596992" cy="45720"/>
            <a:chOff x="2073023" y="2298015"/>
            <a:chExt cx="4610281" cy="312613"/>
          </a:xfrm>
        </p:grpSpPr>
        <p:sp>
          <p:nvSpPr>
            <p:cNvPr id="41" name="Rounded Rectangle 16">
              <a:extLst>
                <a:ext uri="{FF2B5EF4-FFF2-40B4-BE49-F238E27FC236}">
                  <a16:creationId xmlns:a16="http://schemas.microsoft.com/office/drawing/2014/main" id="{B83F1F02-DA06-4833-B408-169C0377D26C}"/>
                </a:ext>
              </a:extLst>
            </p:cNvPr>
            <p:cNvSpPr/>
            <p:nvPr/>
          </p:nvSpPr>
          <p:spPr>
            <a:xfrm rot="5400000">
              <a:off x="4221861" y="149178"/>
              <a:ext cx="312605" cy="4610281"/>
            </a:xfrm>
            <a:prstGeom prst="roundRect">
              <a:avLst>
                <a:gd name="adj" fmla="val 0"/>
              </a:avLst>
            </a:prstGeom>
            <a:solidFill>
              <a:schemeClr val="bg1">
                <a:lumMod val="95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49" name="Rounded Rectangle 17">
              <a:extLst>
                <a:ext uri="{FF2B5EF4-FFF2-40B4-BE49-F238E27FC236}">
                  <a16:creationId xmlns:a16="http://schemas.microsoft.com/office/drawing/2014/main" id="{5D191961-47C1-4BBE-BD8B-99673A7A63A1}"/>
                </a:ext>
              </a:extLst>
            </p:cNvPr>
            <p:cNvSpPr/>
            <p:nvPr/>
          </p:nvSpPr>
          <p:spPr>
            <a:xfrm>
              <a:off x="2073024" y="2298015"/>
              <a:ext cx="1538186" cy="312613"/>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endParaRPr lang="en-US" sz="1400" dirty="0">
                <a:solidFill>
                  <a:srgbClr val="FFFFFF"/>
                </a:solidFill>
                <a:latin typeface="+mj-lt"/>
                <a:ea typeface="Roboto Medium" charset="0"/>
                <a:cs typeface="Roboto Medium" charset="0"/>
              </a:endParaRPr>
            </a:p>
          </p:txBody>
        </p:sp>
      </p:grpSp>
      <p:sp>
        <p:nvSpPr>
          <p:cNvPr id="50" name="Text Placeholder 3">
            <a:extLst>
              <a:ext uri="{FF2B5EF4-FFF2-40B4-BE49-F238E27FC236}">
                <a16:creationId xmlns:a16="http://schemas.microsoft.com/office/drawing/2014/main" id="{245DBE0C-407E-4459-86C0-9C30C614329A}"/>
              </a:ext>
            </a:extLst>
          </p:cNvPr>
          <p:cNvSpPr>
            <a:spLocks noGrp="1"/>
          </p:cNvSpPr>
          <p:nvPr>
            <p:ph type="body" sz="quarter" idx="25" hasCustomPrompt="1"/>
          </p:nvPr>
        </p:nvSpPr>
        <p:spPr>
          <a:xfrm>
            <a:off x="1546710" y="4087978"/>
            <a:ext cx="305872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en-US" noProof="0" dirty="0"/>
              <a:t>.</a:t>
            </a:r>
            <a:endParaRPr lang="sk-SK" noProof="0" dirty="0"/>
          </a:p>
        </p:txBody>
      </p:sp>
      <p:sp>
        <p:nvSpPr>
          <p:cNvPr id="51" name="Text Placeholder 3">
            <a:extLst>
              <a:ext uri="{FF2B5EF4-FFF2-40B4-BE49-F238E27FC236}">
                <a16:creationId xmlns:a16="http://schemas.microsoft.com/office/drawing/2014/main" id="{6B702349-F56F-4A52-B722-5727AD4553A7}"/>
              </a:ext>
            </a:extLst>
          </p:cNvPr>
          <p:cNvSpPr>
            <a:spLocks noGrp="1"/>
          </p:cNvSpPr>
          <p:nvPr>
            <p:ph type="body" sz="quarter" idx="26" hasCustomPrompt="1"/>
          </p:nvPr>
        </p:nvSpPr>
        <p:spPr>
          <a:xfrm>
            <a:off x="1531053" y="4714119"/>
            <a:ext cx="305872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en-US" noProof="0" dirty="0"/>
              <a:t>.</a:t>
            </a:r>
            <a:endParaRPr lang="sk-SK" noProof="0" dirty="0"/>
          </a:p>
        </p:txBody>
      </p:sp>
      <p:sp>
        <p:nvSpPr>
          <p:cNvPr id="52" name="Text Placeholder 3">
            <a:extLst>
              <a:ext uri="{FF2B5EF4-FFF2-40B4-BE49-F238E27FC236}">
                <a16:creationId xmlns:a16="http://schemas.microsoft.com/office/drawing/2014/main" id="{155FEF8B-C2AD-49A5-BB16-89DA88711378}"/>
              </a:ext>
            </a:extLst>
          </p:cNvPr>
          <p:cNvSpPr>
            <a:spLocks noGrp="1"/>
          </p:cNvSpPr>
          <p:nvPr>
            <p:ph type="body" sz="quarter" idx="27" hasCustomPrompt="1"/>
          </p:nvPr>
        </p:nvSpPr>
        <p:spPr>
          <a:xfrm>
            <a:off x="1515396" y="5347021"/>
            <a:ext cx="3058727"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en-US" noProof="0" dirty="0"/>
              <a:t>.</a:t>
            </a:r>
            <a:endParaRPr lang="sk-SK" noProof="0" dirty="0"/>
          </a:p>
        </p:txBody>
      </p:sp>
      <p:sp>
        <p:nvSpPr>
          <p:cNvPr id="53" name="TextBox 14">
            <a:extLst>
              <a:ext uri="{FF2B5EF4-FFF2-40B4-BE49-F238E27FC236}">
                <a16:creationId xmlns:a16="http://schemas.microsoft.com/office/drawing/2014/main" id="{39667708-8124-4E19-BC80-39626299D55B}"/>
              </a:ext>
            </a:extLst>
          </p:cNvPr>
          <p:cNvSpPr txBox="1"/>
          <p:nvPr userDrawn="1"/>
        </p:nvSpPr>
        <p:spPr>
          <a:xfrm>
            <a:off x="4580256" y="4687141"/>
            <a:ext cx="1493521" cy="275717"/>
          </a:xfrm>
          <a:prstGeom prst="rect">
            <a:avLst/>
          </a:prstGeom>
          <a:noFill/>
        </p:spPr>
        <p:txBody>
          <a:bodyPr wrap="square" lIns="0" tIns="0" rIns="0" bIns="0" rtlCol="0">
            <a:spAutoFit/>
          </a:bodyPr>
          <a:lstStyle/>
          <a:p>
            <a:pPr algn="r">
              <a:lnSpc>
                <a:spcPct val="120000"/>
              </a:lnSpc>
              <a:spcBef>
                <a:spcPts val="1200"/>
              </a:spcBef>
            </a:pPr>
            <a:r>
              <a:rPr lang="en-US" sz="1600" b="0" dirty="0">
                <a:solidFill>
                  <a:srgbClr val="474747"/>
                </a:solidFill>
              </a:rPr>
              <a:t>50%</a:t>
            </a:r>
          </a:p>
        </p:txBody>
      </p:sp>
      <p:sp>
        <p:nvSpPr>
          <p:cNvPr id="54" name="TextBox 14">
            <a:extLst>
              <a:ext uri="{FF2B5EF4-FFF2-40B4-BE49-F238E27FC236}">
                <a16:creationId xmlns:a16="http://schemas.microsoft.com/office/drawing/2014/main" id="{BC613FF7-CC1C-4345-B312-50967C3F811D}"/>
              </a:ext>
            </a:extLst>
          </p:cNvPr>
          <p:cNvSpPr txBox="1"/>
          <p:nvPr userDrawn="1"/>
        </p:nvSpPr>
        <p:spPr>
          <a:xfrm>
            <a:off x="4580256" y="5311898"/>
            <a:ext cx="1493521" cy="275717"/>
          </a:xfrm>
          <a:prstGeom prst="rect">
            <a:avLst/>
          </a:prstGeom>
          <a:noFill/>
        </p:spPr>
        <p:txBody>
          <a:bodyPr wrap="square" lIns="0" tIns="0" rIns="0" bIns="0" rtlCol="0">
            <a:spAutoFit/>
          </a:bodyPr>
          <a:lstStyle/>
          <a:p>
            <a:pPr algn="r">
              <a:lnSpc>
                <a:spcPct val="120000"/>
              </a:lnSpc>
              <a:spcBef>
                <a:spcPts val="1200"/>
              </a:spcBef>
            </a:pPr>
            <a:r>
              <a:rPr lang="en-US" sz="1600" b="0" dirty="0">
                <a:solidFill>
                  <a:srgbClr val="474747"/>
                </a:solidFill>
              </a:rPr>
              <a:t>35%</a:t>
            </a:r>
          </a:p>
        </p:txBody>
      </p:sp>
      <p:sp>
        <p:nvSpPr>
          <p:cNvPr id="21" name="Text Placeholder 3">
            <a:extLst>
              <a:ext uri="{FF2B5EF4-FFF2-40B4-BE49-F238E27FC236}">
                <a16:creationId xmlns:a16="http://schemas.microsoft.com/office/drawing/2014/main" id="{1B5E6335-2CA8-419F-8CDB-31E738ED06EE}"/>
              </a:ext>
            </a:extLst>
          </p:cNvPr>
          <p:cNvSpPr>
            <a:spLocks noGrp="1"/>
          </p:cNvSpPr>
          <p:nvPr>
            <p:ph type="body" sz="quarter" idx="28" hasCustomPrompt="1"/>
          </p:nvPr>
        </p:nvSpPr>
        <p:spPr>
          <a:xfrm>
            <a:off x="1532950" y="2463744"/>
            <a:ext cx="4540827" cy="650050"/>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massa. Fusce posuere, magna sed pulvinar ultricies, purus lectus malesuada libero, sit amet commodo magna eros quis urna.</a:t>
            </a:r>
          </a:p>
        </p:txBody>
      </p:sp>
      <p:cxnSp>
        <p:nvCxnSpPr>
          <p:cNvPr id="22" name="Straight Connector 9">
            <a:extLst>
              <a:ext uri="{FF2B5EF4-FFF2-40B4-BE49-F238E27FC236}">
                <a16:creationId xmlns:a16="http://schemas.microsoft.com/office/drawing/2014/main" id="{0C53C67D-D870-4D5E-891A-CD8C98390682}"/>
              </a:ext>
            </a:extLst>
          </p:cNvPr>
          <p:cNvCxnSpPr>
            <a:cxnSpLocks/>
          </p:cNvCxnSpPr>
          <p:nvPr userDrawn="1"/>
        </p:nvCxnSpPr>
        <p:spPr>
          <a:xfrm>
            <a:off x="1532951" y="2213967"/>
            <a:ext cx="9332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65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0-#ppt_h/2"/>
                                          </p:val>
                                        </p:tav>
                                        <p:tav tm="100000">
                                          <p:val>
                                            <p:strVal val="#ppt_y"/>
                                          </p:val>
                                        </p:tav>
                                      </p:tavLst>
                                    </p:anim>
                                  </p:childTnLst>
                                </p:cTn>
                              </p:par>
                              <p:par>
                                <p:cTn id="13" presetID="22" presetClass="entr" presetSubtype="8" fill="hold" grpId="0" nodeType="withEffect">
                                  <p:stCondLst>
                                    <p:cond delay="150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6" presetClass="emph" presetSubtype="0" accel="50000" decel="48000" autoRev="1" fill="hold" grpId="1" nodeType="withEffect">
                                  <p:stCondLst>
                                    <p:cond delay="1500"/>
                                  </p:stCondLst>
                                  <p:childTnLst>
                                    <p:animScale>
                                      <p:cBhvr>
                                        <p:cTn id="17" dur="500" fill="hold"/>
                                        <p:tgtEl>
                                          <p:spTgt spid="36"/>
                                        </p:tgtEl>
                                      </p:cBhvr>
                                      <p:by x="120000" y="120000"/>
                                    </p:animScale>
                                  </p:childTnLst>
                                </p:cTn>
                              </p:par>
                              <p:par>
                                <p:cTn id="18" presetID="22" presetClass="entr" presetSubtype="8" fill="hold" nodeType="withEffect">
                                  <p:stCondLst>
                                    <p:cond delay="150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par>
                                <p:cTn id="21" presetID="22" presetClass="entr" presetSubtype="4" fill="hold" grpId="0" nodeType="withEffect">
                                  <p:stCondLst>
                                    <p:cond delay="200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8" fill="hold" grpId="0" nodeType="withEffect">
                                  <p:stCondLst>
                                    <p:cond delay="2500"/>
                                  </p:stCondLst>
                                  <p:childTnLst>
                                    <p:set>
                                      <p:cBhvr>
                                        <p:cTn id="25" dur="1" fill="hold">
                                          <p:stCondLst>
                                            <p:cond delay="0"/>
                                          </p:stCondLst>
                                        </p:cTn>
                                        <p:tgtEl>
                                          <p:spTgt spid="50"/>
                                        </p:tgtEl>
                                        <p:attrNameLst>
                                          <p:attrName>style.visibility</p:attrName>
                                        </p:attrNameLst>
                                      </p:cBhvr>
                                      <p:to>
                                        <p:strVal val="visible"/>
                                      </p:to>
                                    </p:set>
                                    <p:animEffect transition="in" filter="wipe(left)">
                                      <p:cBhvr>
                                        <p:cTn id="26" dur="500"/>
                                        <p:tgtEl>
                                          <p:spTgt spid="50"/>
                                        </p:tgtEl>
                                      </p:cBhvr>
                                    </p:animEffect>
                                  </p:childTnLst>
                                </p:cTn>
                              </p:par>
                              <p:par>
                                <p:cTn id="27" presetID="22" presetClass="entr" presetSubtype="8" fill="hold" grpId="0" nodeType="withEffect">
                                  <p:stCondLst>
                                    <p:cond delay="250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par>
                                <p:cTn id="30" presetID="22" presetClass="entr" presetSubtype="8" fill="hold" nodeType="withEffect">
                                  <p:stCondLst>
                                    <p:cond delay="300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par>
                                <p:cTn id="33" presetID="22" presetClass="entr" presetSubtype="8" fill="hold" grpId="0" nodeType="withEffect">
                                  <p:stCondLst>
                                    <p:cond delay="2700"/>
                                  </p:stCondLst>
                                  <p:childTnLst>
                                    <p:set>
                                      <p:cBhvr>
                                        <p:cTn id="34" dur="1" fill="hold">
                                          <p:stCondLst>
                                            <p:cond delay="0"/>
                                          </p:stCondLst>
                                        </p:cTn>
                                        <p:tgtEl>
                                          <p:spTgt spid="51"/>
                                        </p:tgtEl>
                                        <p:attrNameLst>
                                          <p:attrName>style.visibility</p:attrName>
                                        </p:attrNameLst>
                                      </p:cBhvr>
                                      <p:to>
                                        <p:strVal val="visible"/>
                                      </p:to>
                                    </p:set>
                                    <p:animEffect transition="in" filter="wipe(left)">
                                      <p:cBhvr>
                                        <p:cTn id="35" dur="500"/>
                                        <p:tgtEl>
                                          <p:spTgt spid="51"/>
                                        </p:tgtEl>
                                      </p:cBhvr>
                                    </p:animEffect>
                                  </p:childTnLst>
                                </p:cTn>
                              </p:par>
                              <p:par>
                                <p:cTn id="36" presetID="22" presetClass="entr" presetSubtype="8" fill="hold" grpId="0" nodeType="withEffect">
                                  <p:stCondLst>
                                    <p:cond delay="270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500"/>
                                        <p:tgtEl>
                                          <p:spTgt spid="53"/>
                                        </p:tgtEl>
                                      </p:cBhvr>
                                    </p:animEffect>
                                  </p:childTnLst>
                                </p:cTn>
                              </p:par>
                              <p:par>
                                <p:cTn id="39" presetID="22" presetClass="entr" presetSubtype="8" fill="hold" nodeType="withEffect">
                                  <p:stCondLst>
                                    <p:cond delay="330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par>
                                <p:cTn id="42" presetID="22" presetClass="entr" presetSubtype="8" fill="hold" grpId="0" nodeType="withEffect">
                                  <p:stCondLst>
                                    <p:cond delay="2900"/>
                                  </p:stCondLst>
                                  <p:childTnLst>
                                    <p:set>
                                      <p:cBhvr>
                                        <p:cTn id="43" dur="1" fill="hold">
                                          <p:stCondLst>
                                            <p:cond delay="0"/>
                                          </p:stCondLst>
                                        </p:cTn>
                                        <p:tgtEl>
                                          <p:spTgt spid="52"/>
                                        </p:tgtEl>
                                        <p:attrNameLst>
                                          <p:attrName>style.visibility</p:attrName>
                                        </p:attrNameLst>
                                      </p:cBhvr>
                                      <p:to>
                                        <p:strVal val="visible"/>
                                      </p:to>
                                    </p:set>
                                    <p:animEffect transition="in" filter="wipe(left)">
                                      <p:cBhvr>
                                        <p:cTn id="44" dur="500"/>
                                        <p:tgtEl>
                                          <p:spTgt spid="52"/>
                                        </p:tgtEl>
                                      </p:cBhvr>
                                    </p:animEffect>
                                  </p:childTnLst>
                                </p:cTn>
                              </p:par>
                              <p:par>
                                <p:cTn id="45" presetID="22" presetClass="entr" presetSubtype="8" fill="hold" grpId="0" nodeType="withEffect">
                                  <p:stCondLst>
                                    <p:cond delay="2900"/>
                                  </p:stCondLst>
                                  <p:childTnLst>
                                    <p:set>
                                      <p:cBhvr>
                                        <p:cTn id="46" dur="1" fill="hold">
                                          <p:stCondLst>
                                            <p:cond delay="0"/>
                                          </p:stCondLst>
                                        </p:cTn>
                                        <p:tgtEl>
                                          <p:spTgt spid="54"/>
                                        </p:tgtEl>
                                        <p:attrNameLst>
                                          <p:attrName>style.visibility</p:attrName>
                                        </p:attrNameLst>
                                      </p:cBhvr>
                                      <p:to>
                                        <p:strVal val="visible"/>
                                      </p:to>
                                    </p:set>
                                    <p:animEffect transition="in" filter="wipe(left)">
                                      <p:cBhvr>
                                        <p:cTn id="47" dur="500"/>
                                        <p:tgtEl>
                                          <p:spTgt spid="54"/>
                                        </p:tgtEl>
                                      </p:cBhvr>
                                    </p:animEffect>
                                  </p:childTnLst>
                                </p:cTn>
                              </p:par>
                              <p:par>
                                <p:cTn id="48" presetID="22" presetClass="entr" presetSubtype="8" fill="hold" nodeType="withEffect">
                                  <p:stCondLst>
                                    <p:cond delay="360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46" grpId="0"/>
      <p:bldP spid="47" grpId="0"/>
      <p:bldP spid="50" grpId="0">
        <p:tmplLst>
          <p:tmpl>
            <p:tnLst>
              <p:par>
                <p:cTn presetID="22" presetClass="entr" presetSubtype="8" fill="hold" nodeType="withEffect">
                  <p:stCondLst>
                    <p:cond delay="2500"/>
                  </p:stCondLst>
                  <p:childTnLst>
                    <p:set>
                      <p:cBhvr>
                        <p:cTn dur="1" fill="hold">
                          <p:stCondLst>
                            <p:cond delay="0"/>
                          </p:stCondLst>
                        </p:cTn>
                        <p:tgtEl>
                          <p:spTgt spid="50"/>
                        </p:tgtEl>
                        <p:attrNameLst>
                          <p:attrName>style.visibility</p:attrName>
                        </p:attrNameLst>
                      </p:cBhvr>
                      <p:to>
                        <p:strVal val="visible"/>
                      </p:to>
                    </p:set>
                    <p:animEffect transition="in" filter="wipe(left)">
                      <p:cBhvr>
                        <p:cTn dur="500"/>
                        <p:tgtEl>
                          <p:spTgt spid="50"/>
                        </p:tgtEl>
                      </p:cBhvr>
                    </p:animEffect>
                  </p:childTnLst>
                </p:cTn>
              </p:par>
            </p:tnLst>
          </p:tmpl>
        </p:tmplLst>
      </p:bldP>
      <p:bldP spid="51" grpId="0">
        <p:tmplLst>
          <p:tmpl>
            <p:tnLst>
              <p:par>
                <p:cTn presetID="22" presetClass="entr" presetSubtype="8" fill="hold" nodeType="withEffect">
                  <p:stCondLst>
                    <p:cond delay="2700"/>
                  </p:stCondLst>
                  <p:childTnLst>
                    <p:set>
                      <p:cBhvr>
                        <p:cTn dur="1" fill="hold">
                          <p:stCondLst>
                            <p:cond delay="0"/>
                          </p:stCondLst>
                        </p:cTn>
                        <p:tgtEl>
                          <p:spTgt spid="51"/>
                        </p:tgtEl>
                        <p:attrNameLst>
                          <p:attrName>style.visibility</p:attrName>
                        </p:attrNameLst>
                      </p:cBhvr>
                      <p:to>
                        <p:strVal val="visible"/>
                      </p:to>
                    </p:set>
                    <p:animEffect transition="in" filter="wipe(left)">
                      <p:cBhvr>
                        <p:cTn dur="500"/>
                        <p:tgtEl>
                          <p:spTgt spid="51"/>
                        </p:tgtEl>
                      </p:cBhvr>
                    </p:animEffect>
                  </p:childTnLst>
                </p:cTn>
              </p:par>
            </p:tnLst>
          </p:tmpl>
        </p:tmplLst>
      </p:bldP>
      <p:bldP spid="52" grpId="0">
        <p:tmplLst>
          <p:tmpl>
            <p:tnLst>
              <p:par>
                <p:cTn presetID="22" presetClass="entr" presetSubtype="8" fill="hold" nodeType="withEffect">
                  <p:stCondLst>
                    <p:cond delay="2900"/>
                  </p:st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p:bldP spid="54" grpId="0"/>
      <p:bldP spid="21" grpId="0">
        <p:tmplLst>
          <p:tmpl>
            <p:tnLst>
              <p:par>
                <p:cTn presetID="22" presetClass="entr" presetSubtype="4" fill="hold" nodeType="withEffect">
                  <p:stCondLst>
                    <p:cond delay="2000"/>
                  </p:stCondLst>
                  <p:childTnLst>
                    <p:set>
                      <p:cBhvr>
                        <p:cTn dur="1" fill="hold">
                          <p:stCondLst>
                            <p:cond delay="0"/>
                          </p:stCondLst>
                        </p:cTn>
                        <p:tgtEl>
                          <p:spTgt spid="21"/>
                        </p:tgtEl>
                        <p:attrNameLst>
                          <p:attrName>style.visibility</p:attrName>
                        </p:attrNameLst>
                      </p:cBhvr>
                      <p:to>
                        <p:strVal val="visible"/>
                      </p:to>
                    </p:set>
                    <p:animEffect transition="in" filter="wipe(down)">
                      <p:cBhvr>
                        <p:cTn dur="500"/>
                        <p:tgtEl>
                          <p:spTgt spid="21"/>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6_Infografika pruhova 2. /€">
    <p:spTree>
      <p:nvGrpSpPr>
        <p:cNvPr id="1" name=""/>
        <p:cNvGrpSpPr/>
        <p:nvPr/>
      </p:nvGrpSpPr>
      <p:grpSpPr>
        <a:xfrm>
          <a:off x="0" y="0"/>
          <a:ext cx="0" cy="0"/>
          <a:chOff x="0" y="0"/>
          <a:chExt cx="0" cy="0"/>
        </a:xfrm>
      </p:grpSpPr>
      <p:grpSp>
        <p:nvGrpSpPr>
          <p:cNvPr id="38" name="Group 5">
            <a:extLst>
              <a:ext uri="{FF2B5EF4-FFF2-40B4-BE49-F238E27FC236}">
                <a16:creationId xmlns:a16="http://schemas.microsoft.com/office/drawing/2014/main" id="{05BE6F12-78D6-4953-9F3C-952FC61DB1ED}"/>
              </a:ext>
            </a:extLst>
          </p:cNvPr>
          <p:cNvGrpSpPr>
            <a:grpSpLocks/>
          </p:cNvGrpSpPr>
          <p:nvPr userDrawn="1"/>
        </p:nvGrpSpPr>
        <p:grpSpPr bwMode="auto">
          <a:xfrm>
            <a:off x="4574377" y="4701274"/>
            <a:ext cx="6106321" cy="286870"/>
            <a:chOff x="2072906" y="2298016"/>
            <a:chExt cx="4143205" cy="312605"/>
          </a:xfrm>
          <a:solidFill>
            <a:schemeClr val="accent3"/>
          </a:solidFill>
        </p:grpSpPr>
        <p:sp>
          <p:nvSpPr>
            <p:cNvPr id="39" name="Rounded Rectangle 7">
              <a:extLst>
                <a:ext uri="{FF2B5EF4-FFF2-40B4-BE49-F238E27FC236}">
                  <a16:creationId xmlns:a16="http://schemas.microsoft.com/office/drawing/2014/main" id="{F30FDD0B-826B-40E6-9EE8-DE766D8DD468}"/>
                </a:ext>
              </a:extLst>
            </p:cNvPr>
            <p:cNvSpPr/>
            <p:nvPr/>
          </p:nvSpPr>
          <p:spPr>
            <a:xfrm rot="5400000">
              <a:off x="3988206" y="382716"/>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40" name="Rounded Rectangle 8">
              <a:extLst>
                <a:ext uri="{FF2B5EF4-FFF2-40B4-BE49-F238E27FC236}">
                  <a16:creationId xmlns:a16="http://schemas.microsoft.com/office/drawing/2014/main" id="{5E1AD312-3F39-45D6-9684-BCB2A6481503}"/>
                </a:ext>
              </a:extLst>
            </p:cNvPr>
            <p:cNvSpPr/>
            <p:nvPr/>
          </p:nvSpPr>
          <p:spPr>
            <a:xfrm>
              <a:off x="2072906" y="2298016"/>
              <a:ext cx="3687294"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85%</a:t>
              </a:r>
            </a:p>
          </p:txBody>
        </p:sp>
      </p:grpSp>
      <p:grpSp>
        <p:nvGrpSpPr>
          <p:cNvPr id="32" name="Group 5">
            <a:extLst>
              <a:ext uri="{FF2B5EF4-FFF2-40B4-BE49-F238E27FC236}">
                <a16:creationId xmlns:a16="http://schemas.microsoft.com/office/drawing/2014/main" id="{38738037-9832-4B62-A4BA-D89CE259CCFE}"/>
              </a:ext>
            </a:extLst>
          </p:cNvPr>
          <p:cNvGrpSpPr>
            <a:grpSpLocks/>
          </p:cNvGrpSpPr>
          <p:nvPr userDrawn="1"/>
        </p:nvGrpSpPr>
        <p:grpSpPr bwMode="auto">
          <a:xfrm>
            <a:off x="4574377" y="4243133"/>
            <a:ext cx="6106321" cy="286871"/>
            <a:chOff x="2072906" y="-239729"/>
            <a:chExt cx="4143205" cy="312606"/>
          </a:xfrm>
          <a:solidFill>
            <a:schemeClr val="accent3"/>
          </a:solidFill>
        </p:grpSpPr>
        <p:sp>
          <p:nvSpPr>
            <p:cNvPr id="34" name="Rounded Rectangle 7">
              <a:extLst>
                <a:ext uri="{FF2B5EF4-FFF2-40B4-BE49-F238E27FC236}">
                  <a16:creationId xmlns:a16="http://schemas.microsoft.com/office/drawing/2014/main" id="{0805217B-7DB2-4EF3-A708-C131E8A28436}"/>
                </a:ext>
              </a:extLst>
            </p:cNvPr>
            <p:cNvSpPr/>
            <p:nvPr/>
          </p:nvSpPr>
          <p:spPr>
            <a:xfrm rot="5400000">
              <a:off x="3988206" y="-2155028"/>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35" name="Rounded Rectangle 8">
              <a:extLst>
                <a:ext uri="{FF2B5EF4-FFF2-40B4-BE49-F238E27FC236}">
                  <a16:creationId xmlns:a16="http://schemas.microsoft.com/office/drawing/2014/main" id="{788DA581-6EA0-44E3-8FBB-4EABF1F51E41}"/>
                </a:ext>
              </a:extLst>
            </p:cNvPr>
            <p:cNvSpPr/>
            <p:nvPr/>
          </p:nvSpPr>
          <p:spPr>
            <a:xfrm>
              <a:off x="2072906" y="-239729"/>
              <a:ext cx="2641403"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65%</a:t>
              </a:r>
            </a:p>
          </p:txBody>
        </p:sp>
      </p:grpSp>
      <p:grpSp>
        <p:nvGrpSpPr>
          <p:cNvPr id="29" name="Group 5">
            <a:extLst>
              <a:ext uri="{FF2B5EF4-FFF2-40B4-BE49-F238E27FC236}">
                <a16:creationId xmlns:a16="http://schemas.microsoft.com/office/drawing/2014/main" id="{8C126074-E4E3-4267-B753-401A19D17567}"/>
              </a:ext>
            </a:extLst>
          </p:cNvPr>
          <p:cNvGrpSpPr>
            <a:grpSpLocks/>
          </p:cNvGrpSpPr>
          <p:nvPr userDrawn="1"/>
        </p:nvGrpSpPr>
        <p:grpSpPr bwMode="auto">
          <a:xfrm>
            <a:off x="4574378" y="3784987"/>
            <a:ext cx="6106321" cy="286870"/>
            <a:chOff x="2072906" y="-239729"/>
            <a:chExt cx="4143205" cy="312605"/>
          </a:xfrm>
          <a:solidFill>
            <a:schemeClr val="accent3"/>
          </a:solidFill>
        </p:grpSpPr>
        <p:sp>
          <p:nvSpPr>
            <p:cNvPr id="30" name="Rounded Rectangle 7">
              <a:extLst>
                <a:ext uri="{FF2B5EF4-FFF2-40B4-BE49-F238E27FC236}">
                  <a16:creationId xmlns:a16="http://schemas.microsoft.com/office/drawing/2014/main" id="{D7FD03C3-406D-4A8D-9BD0-75B46B40B795}"/>
                </a:ext>
              </a:extLst>
            </p:cNvPr>
            <p:cNvSpPr/>
            <p:nvPr/>
          </p:nvSpPr>
          <p:spPr>
            <a:xfrm rot="5400000">
              <a:off x="3988206" y="-2155029"/>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31" name="Rounded Rectangle 8">
              <a:extLst>
                <a:ext uri="{FF2B5EF4-FFF2-40B4-BE49-F238E27FC236}">
                  <a16:creationId xmlns:a16="http://schemas.microsoft.com/office/drawing/2014/main" id="{EFB55346-83AA-4C61-B1B6-D020ED96B56E}"/>
                </a:ext>
              </a:extLst>
            </p:cNvPr>
            <p:cNvSpPr/>
            <p:nvPr/>
          </p:nvSpPr>
          <p:spPr>
            <a:xfrm>
              <a:off x="2072906" y="-239729"/>
              <a:ext cx="3101885"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75%</a:t>
              </a:r>
            </a:p>
          </p:txBody>
        </p:sp>
      </p:grpSp>
      <p:grpSp>
        <p:nvGrpSpPr>
          <p:cNvPr id="26" name="Group 5">
            <a:extLst>
              <a:ext uri="{FF2B5EF4-FFF2-40B4-BE49-F238E27FC236}">
                <a16:creationId xmlns:a16="http://schemas.microsoft.com/office/drawing/2014/main" id="{A59F9EAD-818C-4644-BF72-51D076C39833}"/>
              </a:ext>
            </a:extLst>
          </p:cNvPr>
          <p:cNvGrpSpPr>
            <a:grpSpLocks/>
          </p:cNvGrpSpPr>
          <p:nvPr userDrawn="1"/>
        </p:nvGrpSpPr>
        <p:grpSpPr bwMode="auto">
          <a:xfrm>
            <a:off x="4574378" y="3326845"/>
            <a:ext cx="6106322" cy="286870"/>
            <a:chOff x="2072905" y="2298016"/>
            <a:chExt cx="4143206" cy="312605"/>
          </a:xfrm>
          <a:solidFill>
            <a:schemeClr val="accent3"/>
          </a:solidFill>
        </p:grpSpPr>
        <p:sp>
          <p:nvSpPr>
            <p:cNvPr id="27" name="Rounded Rectangle 7">
              <a:extLst>
                <a:ext uri="{FF2B5EF4-FFF2-40B4-BE49-F238E27FC236}">
                  <a16:creationId xmlns:a16="http://schemas.microsoft.com/office/drawing/2014/main" id="{7FAF2BCC-4EE3-4ED4-8D29-11E4AE6026F0}"/>
                </a:ext>
              </a:extLst>
            </p:cNvPr>
            <p:cNvSpPr/>
            <p:nvPr/>
          </p:nvSpPr>
          <p:spPr>
            <a:xfrm rot="5400000">
              <a:off x="3988206" y="382716"/>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28" name="Rounded Rectangle 8">
              <a:extLst>
                <a:ext uri="{FF2B5EF4-FFF2-40B4-BE49-F238E27FC236}">
                  <a16:creationId xmlns:a16="http://schemas.microsoft.com/office/drawing/2014/main" id="{A5089CCE-FE8A-4F67-881E-567C49CDEFAB}"/>
                </a:ext>
              </a:extLst>
            </p:cNvPr>
            <p:cNvSpPr/>
            <p:nvPr/>
          </p:nvSpPr>
          <p:spPr>
            <a:xfrm>
              <a:off x="2072905" y="2298016"/>
              <a:ext cx="4143205"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100%</a:t>
              </a:r>
            </a:p>
          </p:txBody>
        </p:sp>
      </p:grpSp>
      <p:grpSp>
        <p:nvGrpSpPr>
          <p:cNvPr id="23" name="Group 5">
            <a:extLst>
              <a:ext uri="{FF2B5EF4-FFF2-40B4-BE49-F238E27FC236}">
                <a16:creationId xmlns:a16="http://schemas.microsoft.com/office/drawing/2014/main" id="{5716B359-D204-43CA-A7CE-52862CC20552}"/>
              </a:ext>
            </a:extLst>
          </p:cNvPr>
          <p:cNvGrpSpPr>
            <a:grpSpLocks/>
          </p:cNvGrpSpPr>
          <p:nvPr userDrawn="1"/>
        </p:nvGrpSpPr>
        <p:grpSpPr bwMode="auto">
          <a:xfrm>
            <a:off x="4574380" y="2868701"/>
            <a:ext cx="6106321" cy="286870"/>
            <a:chOff x="2072906" y="2298016"/>
            <a:chExt cx="4143205" cy="312605"/>
          </a:xfrm>
          <a:solidFill>
            <a:schemeClr val="accent3"/>
          </a:solidFill>
        </p:grpSpPr>
        <p:sp>
          <p:nvSpPr>
            <p:cNvPr id="24" name="Rounded Rectangle 7">
              <a:extLst>
                <a:ext uri="{FF2B5EF4-FFF2-40B4-BE49-F238E27FC236}">
                  <a16:creationId xmlns:a16="http://schemas.microsoft.com/office/drawing/2014/main" id="{4FBD9C8E-816E-4D8C-BE2D-AA3B2730A12D}"/>
                </a:ext>
              </a:extLst>
            </p:cNvPr>
            <p:cNvSpPr/>
            <p:nvPr/>
          </p:nvSpPr>
          <p:spPr>
            <a:xfrm rot="5400000">
              <a:off x="3988206" y="382716"/>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25" name="Rounded Rectangle 8">
              <a:extLst>
                <a:ext uri="{FF2B5EF4-FFF2-40B4-BE49-F238E27FC236}">
                  <a16:creationId xmlns:a16="http://schemas.microsoft.com/office/drawing/2014/main" id="{C52B8945-C4F9-4C48-999E-6E58F0CD05D2}"/>
                </a:ext>
              </a:extLst>
            </p:cNvPr>
            <p:cNvSpPr/>
            <p:nvPr/>
          </p:nvSpPr>
          <p:spPr>
            <a:xfrm>
              <a:off x="2072906" y="2298016"/>
              <a:ext cx="3475380"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80%</a:t>
              </a:r>
            </a:p>
          </p:txBody>
        </p:sp>
      </p:grpSp>
      <p:grpSp>
        <p:nvGrpSpPr>
          <p:cNvPr id="20" name="Group 5">
            <a:extLst>
              <a:ext uri="{FF2B5EF4-FFF2-40B4-BE49-F238E27FC236}">
                <a16:creationId xmlns:a16="http://schemas.microsoft.com/office/drawing/2014/main" id="{FA26157F-B475-4F44-848B-3361AD38D3AD}"/>
              </a:ext>
            </a:extLst>
          </p:cNvPr>
          <p:cNvGrpSpPr>
            <a:grpSpLocks/>
          </p:cNvGrpSpPr>
          <p:nvPr userDrawn="1"/>
        </p:nvGrpSpPr>
        <p:grpSpPr bwMode="auto">
          <a:xfrm>
            <a:off x="4574380" y="2410555"/>
            <a:ext cx="6106321" cy="286870"/>
            <a:chOff x="2072906" y="2298016"/>
            <a:chExt cx="4143205" cy="312605"/>
          </a:xfrm>
          <a:solidFill>
            <a:schemeClr val="accent3"/>
          </a:solidFill>
        </p:grpSpPr>
        <p:sp>
          <p:nvSpPr>
            <p:cNvPr id="21" name="Rounded Rectangle 7">
              <a:extLst>
                <a:ext uri="{FF2B5EF4-FFF2-40B4-BE49-F238E27FC236}">
                  <a16:creationId xmlns:a16="http://schemas.microsoft.com/office/drawing/2014/main" id="{95A255ED-F705-4CA1-8E92-4086ED9363D1}"/>
                </a:ext>
              </a:extLst>
            </p:cNvPr>
            <p:cNvSpPr/>
            <p:nvPr/>
          </p:nvSpPr>
          <p:spPr>
            <a:xfrm rot="5400000">
              <a:off x="3988206" y="382716"/>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22" name="Rounded Rectangle 8">
              <a:extLst>
                <a:ext uri="{FF2B5EF4-FFF2-40B4-BE49-F238E27FC236}">
                  <a16:creationId xmlns:a16="http://schemas.microsoft.com/office/drawing/2014/main" id="{03148B7F-0FE1-4F1B-84B5-431303562D01}"/>
                </a:ext>
              </a:extLst>
            </p:cNvPr>
            <p:cNvSpPr/>
            <p:nvPr/>
          </p:nvSpPr>
          <p:spPr>
            <a:xfrm>
              <a:off x="2072906" y="2298016"/>
              <a:ext cx="2065679"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50%</a:t>
              </a:r>
            </a:p>
          </p:txBody>
        </p:sp>
      </p:grpSp>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47" name="Title Placeholder 1">
            <a:extLst>
              <a:ext uri="{FF2B5EF4-FFF2-40B4-BE49-F238E27FC236}">
                <a16:creationId xmlns:a16="http://schemas.microsoft.com/office/drawing/2014/main" id="{4A535950-B873-4527-A02B-937EEF4554D5}"/>
              </a:ext>
            </a:extLst>
          </p:cNvPr>
          <p:cNvSpPr>
            <a:spLocks noGrp="1"/>
          </p:cNvSpPr>
          <p:nvPr>
            <p:ph type="title" hasCustomPrompt="1"/>
          </p:nvPr>
        </p:nvSpPr>
        <p:spPr>
          <a:xfrm>
            <a:off x="6128028" y="765175"/>
            <a:ext cx="4552673" cy="748788"/>
          </a:xfrm>
          <a:prstGeom prst="rect">
            <a:avLst/>
          </a:prstGeom>
        </p:spPr>
        <p:txBody>
          <a:bodyPr vert="horz" lIns="0" tIns="0" rIns="0" bIns="0" rtlCol="0" anchor="t">
            <a:normAutofit/>
          </a:bodyPr>
          <a:lstStyle>
            <a:lvl1pPr>
              <a:defRPr sz="3200">
                <a:latin typeface="+mn-lt"/>
              </a:defRPr>
            </a:lvl1pPr>
          </a:lstStyle>
          <a:p>
            <a:r>
              <a:rPr lang="en-US" dirty="0" err="1"/>
              <a:t>Infografika</a:t>
            </a:r>
            <a:r>
              <a:rPr lang="en-US" dirty="0"/>
              <a:t> </a:t>
            </a:r>
            <a:r>
              <a:rPr lang="en-US" dirty="0" err="1"/>
              <a:t>pruhová</a:t>
            </a:r>
            <a:r>
              <a:rPr lang="en-US" dirty="0"/>
              <a:t> 2. /€</a:t>
            </a:r>
          </a:p>
        </p:txBody>
      </p:sp>
      <p:sp>
        <p:nvSpPr>
          <p:cNvPr id="53" name="Text Placeholder 3">
            <a:extLst>
              <a:ext uri="{FF2B5EF4-FFF2-40B4-BE49-F238E27FC236}">
                <a16:creationId xmlns:a16="http://schemas.microsoft.com/office/drawing/2014/main" id="{AF4E81E9-C943-4134-9D21-8A7D4BBF65C4}"/>
              </a:ext>
            </a:extLst>
          </p:cNvPr>
          <p:cNvSpPr>
            <a:spLocks noGrp="1"/>
          </p:cNvSpPr>
          <p:nvPr>
            <p:ph type="body" sz="quarter" idx="22" hasCustomPrompt="1"/>
          </p:nvPr>
        </p:nvSpPr>
        <p:spPr>
          <a:xfrm>
            <a:off x="1535747" y="2477599"/>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#1</a:t>
            </a:r>
            <a:endParaRPr lang="sk-SK" noProof="0" dirty="0"/>
          </a:p>
        </p:txBody>
      </p:sp>
      <p:sp>
        <p:nvSpPr>
          <p:cNvPr id="57" name="Text Placeholder 3">
            <a:extLst>
              <a:ext uri="{FF2B5EF4-FFF2-40B4-BE49-F238E27FC236}">
                <a16:creationId xmlns:a16="http://schemas.microsoft.com/office/drawing/2014/main" id="{ADA92C92-9B3E-47C4-A21D-F54931175732}"/>
              </a:ext>
            </a:extLst>
          </p:cNvPr>
          <p:cNvSpPr>
            <a:spLocks noGrp="1"/>
          </p:cNvSpPr>
          <p:nvPr>
            <p:ph type="body" sz="quarter" idx="23" hasCustomPrompt="1"/>
          </p:nvPr>
        </p:nvSpPr>
        <p:spPr>
          <a:xfrm>
            <a:off x="1535747" y="2935743"/>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#2</a:t>
            </a:r>
            <a:endParaRPr lang="sk-SK" noProof="0" dirty="0"/>
          </a:p>
        </p:txBody>
      </p:sp>
      <p:sp>
        <p:nvSpPr>
          <p:cNvPr id="58" name="Text Placeholder 3">
            <a:extLst>
              <a:ext uri="{FF2B5EF4-FFF2-40B4-BE49-F238E27FC236}">
                <a16:creationId xmlns:a16="http://schemas.microsoft.com/office/drawing/2014/main" id="{C0AD4D24-0229-41E2-8B77-E30AACF6C890}"/>
              </a:ext>
            </a:extLst>
          </p:cNvPr>
          <p:cNvSpPr>
            <a:spLocks noGrp="1"/>
          </p:cNvSpPr>
          <p:nvPr>
            <p:ph type="body" sz="quarter" idx="24" hasCustomPrompt="1"/>
          </p:nvPr>
        </p:nvSpPr>
        <p:spPr>
          <a:xfrm>
            <a:off x="1535747" y="3393887"/>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#3</a:t>
            </a:r>
            <a:endParaRPr lang="sk-SK" noProof="0" dirty="0"/>
          </a:p>
        </p:txBody>
      </p:sp>
      <p:sp>
        <p:nvSpPr>
          <p:cNvPr id="60" name="Text Placeholder 3">
            <a:extLst>
              <a:ext uri="{FF2B5EF4-FFF2-40B4-BE49-F238E27FC236}">
                <a16:creationId xmlns:a16="http://schemas.microsoft.com/office/drawing/2014/main" id="{CA069183-8C2C-46EE-BA58-9CB1C6BEEA50}"/>
              </a:ext>
            </a:extLst>
          </p:cNvPr>
          <p:cNvSpPr>
            <a:spLocks noGrp="1"/>
          </p:cNvSpPr>
          <p:nvPr>
            <p:ph type="body" sz="quarter" idx="25" hasCustomPrompt="1"/>
          </p:nvPr>
        </p:nvSpPr>
        <p:spPr>
          <a:xfrm>
            <a:off x="1535747" y="3852031"/>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#4</a:t>
            </a:r>
            <a:endParaRPr lang="sk-SK" noProof="0" dirty="0"/>
          </a:p>
        </p:txBody>
      </p:sp>
      <p:sp>
        <p:nvSpPr>
          <p:cNvPr id="61" name="Text Placeholder 3">
            <a:extLst>
              <a:ext uri="{FF2B5EF4-FFF2-40B4-BE49-F238E27FC236}">
                <a16:creationId xmlns:a16="http://schemas.microsoft.com/office/drawing/2014/main" id="{7DFF8E0F-7C89-49A4-B8C2-19BDCDF0C23B}"/>
              </a:ext>
            </a:extLst>
          </p:cNvPr>
          <p:cNvSpPr>
            <a:spLocks noGrp="1"/>
          </p:cNvSpPr>
          <p:nvPr>
            <p:ph type="body" sz="quarter" idx="26" hasCustomPrompt="1"/>
          </p:nvPr>
        </p:nvSpPr>
        <p:spPr>
          <a:xfrm>
            <a:off x="1535747" y="4310175"/>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#5</a:t>
            </a:r>
            <a:endParaRPr lang="sk-SK" noProof="0" dirty="0"/>
          </a:p>
        </p:txBody>
      </p:sp>
      <p:sp>
        <p:nvSpPr>
          <p:cNvPr id="62" name="Text Placeholder 3">
            <a:extLst>
              <a:ext uri="{FF2B5EF4-FFF2-40B4-BE49-F238E27FC236}">
                <a16:creationId xmlns:a16="http://schemas.microsoft.com/office/drawing/2014/main" id="{A1272D55-89C3-48C0-98AC-4D43342B1067}"/>
              </a:ext>
            </a:extLst>
          </p:cNvPr>
          <p:cNvSpPr>
            <a:spLocks noGrp="1"/>
          </p:cNvSpPr>
          <p:nvPr>
            <p:ph type="body" sz="quarter" idx="27" hasCustomPrompt="1"/>
          </p:nvPr>
        </p:nvSpPr>
        <p:spPr>
          <a:xfrm>
            <a:off x="1535747" y="4768318"/>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#6</a:t>
            </a:r>
            <a:endParaRPr lang="sk-SK" noProof="0" dirty="0"/>
          </a:p>
        </p:txBody>
      </p:sp>
      <p:grpSp>
        <p:nvGrpSpPr>
          <p:cNvPr id="63" name="Group 5">
            <a:extLst>
              <a:ext uri="{FF2B5EF4-FFF2-40B4-BE49-F238E27FC236}">
                <a16:creationId xmlns:a16="http://schemas.microsoft.com/office/drawing/2014/main" id="{3342C8AD-4F11-46D2-AF89-F940004B7941}"/>
              </a:ext>
            </a:extLst>
          </p:cNvPr>
          <p:cNvGrpSpPr>
            <a:grpSpLocks/>
          </p:cNvGrpSpPr>
          <p:nvPr userDrawn="1"/>
        </p:nvGrpSpPr>
        <p:grpSpPr bwMode="auto">
          <a:xfrm>
            <a:off x="4574377" y="5159414"/>
            <a:ext cx="6106321" cy="286870"/>
            <a:chOff x="2072906" y="2298016"/>
            <a:chExt cx="4143205" cy="312605"/>
          </a:xfrm>
          <a:solidFill>
            <a:schemeClr val="accent3"/>
          </a:solidFill>
        </p:grpSpPr>
        <p:sp>
          <p:nvSpPr>
            <p:cNvPr id="64" name="Rounded Rectangle 7">
              <a:extLst>
                <a:ext uri="{FF2B5EF4-FFF2-40B4-BE49-F238E27FC236}">
                  <a16:creationId xmlns:a16="http://schemas.microsoft.com/office/drawing/2014/main" id="{667C78C2-5BA4-450D-AB5E-D3A8517BA2F3}"/>
                </a:ext>
              </a:extLst>
            </p:cNvPr>
            <p:cNvSpPr/>
            <p:nvPr/>
          </p:nvSpPr>
          <p:spPr>
            <a:xfrm rot="5400000">
              <a:off x="3988206" y="382716"/>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65" name="Rounded Rectangle 8">
              <a:extLst>
                <a:ext uri="{FF2B5EF4-FFF2-40B4-BE49-F238E27FC236}">
                  <a16:creationId xmlns:a16="http://schemas.microsoft.com/office/drawing/2014/main" id="{77A65BE5-47BB-4C1E-8876-E2B38AD5EC4C}"/>
                </a:ext>
              </a:extLst>
            </p:cNvPr>
            <p:cNvSpPr/>
            <p:nvPr/>
          </p:nvSpPr>
          <p:spPr>
            <a:xfrm>
              <a:off x="2072906" y="2298016"/>
              <a:ext cx="1858734"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55%</a:t>
              </a:r>
            </a:p>
          </p:txBody>
        </p:sp>
      </p:grpSp>
      <p:sp>
        <p:nvSpPr>
          <p:cNvPr id="66" name="Text Placeholder 3">
            <a:extLst>
              <a:ext uri="{FF2B5EF4-FFF2-40B4-BE49-F238E27FC236}">
                <a16:creationId xmlns:a16="http://schemas.microsoft.com/office/drawing/2014/main" id="{19EA82B5-75C7-4C6E-B64E-6B3D42AD3F6A}"/>
              </a:ext>
            </a:extLst>
          </p:cNvPr>
          <p:cNvSpPr>
            <a:spLocks noGrp="1"/>
          </p:cNvSpPr>
          <p:nvPr>
            <p:ph type="body" sz="quarter" idx="28" hasCustomPrompt="1"/>
          </p:nvPr>
        </p:nvSpPr>
        <p:spPr>
          <a:xfrm>
            <a:off x="1535747" y="5226458"/>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#7</a:t>
            </a:r>
            <a:endParaRPr lang="sk-SK" noProof="0" dirty="0"/>
          </a:p>
        </p:txBody>
      </p:sp>
      <p:grpSp>
        <p:nvGrpSpPr>
          <p:cNvPr id="67" name="Group 5">
            <a:extLst>
              <a:ext uri="{FF2B5EF4-FFF2-40B4-BE49-F238E27FC236}">
                <a16:creationId xmlns:a16="http://schemas.microsoft.com/office/drawing/2014/main" id="{07DD2048-74EA-4C75-AADC-2FDB6CC34C0E}"/>
              </a:ext>
            </a:extLst>
          </p:cNvPr>
          <p:cNvGrpSpPr>
            <a:grpSpLocks/>
          </p:cNvGrpSpPr>
          <p:nvPr userDrawn="1"/>
        </p:nvGrpSpPr>
        <p:grpSpPr bwMode="auto">
          <a:xfrm>
            <a:off x="4574377" y="5617553"/>
            <a:ext cx="6106321" cy="286870"/>
            <a:chOff x="2072906" y="2298016"/>
            <a:chExt cx="4143205" cy="312605"/>
          </a:xfrm>
          <a:solidFill>
            <a:schemeClr val="accent3"/>
          </a:solidFill>
        </p:grpSpPr>
        <p:sp>
          <p:nvSpPr>
            <p:cNvPr id="68" name="Rounded Rectangle 7">
              <a:extLst>
                <a:ext uri="{FF2B5EF4-FFF2-40B4-BE49-F238E27FC236}">
                  <a16:creationId xmlns:a16="http://schemas.microsoft.com/office/drawing/2014/main" id="{C70F938F-44BD-467E-8F32-3A6D9E830FAD}"/>
                </a:ext>
              </a:extLst>
            </p:cNvPr>
            <p:cNvSpPr/>
            <p:nvPr/>
          </p:nvSpPr>
          <p:spPr>
            <a:xfrm rot="5400000">
              <a:off x="3988206" y="382716"/>
              <a:ext cx="312605" cy="4143205"/>
            </a:xfrm>
            <a:prstGeom prst="roundRect">
              <a:avLst>
                <a:gd name="adj" fmla="val 0"/>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400" dirty="0">
                <a:solidFill>
                  <a:srgbClr val="FFFFFF"/>
                </a:solidFill>
                <a:latin typeface="+mj-lt"/>
              </a:endParaRPr>
            </a:p>
          </p:txBody>
        </p:sp>
        <p:sp>
          <p:nvSpPr>
            <p:cNvPr id="69" name="Rounded Rectangle 8">
              <a:extLst>
                <a:ext uri="{FF2B5EF4-FFF2-40B4-BE49-F238E27FC236}">
                  <a16:creationId xmlns:a16="http://schemas.microsoft.com/office/drawing/2014/main" id="{53549645-0A87-43D4-BC1F-5D0E0E36766C}"/>
                </a:ext>
              </a:extLst>
            </p:cNvPr>
            <p:cNvSpPr/>
            <p:nvPr/>
          </p:nvSpPr>
          <p:spPr>
            <a:xfrm>
              <a:off x="2072906" y="2298016"/>
              <a:ext cx="1032438"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wrap="none" tIns="121920" bIns="121920" anchor="ctr"/>
            <a:lstStyle/>
            <a:p>
              <a:pPr algn="r" eaLnBrk="1" fontAlgn="auto" hangingPunct="1">
                <a:spcBef>
                  <a:spcPts val="0"/>
                </a:spcBef>
                <a:spcAft>
                  <a:spcPts val="0"/>
                </a:spcAft>
                <a:defRPr/>
              </a:pPr>
              <a:r>
                <a:rPr lang="en-US" sz="1200" b="1" dirty="0">
                  <a:solidFill>
                    <a:srgbClr val="FFFFFF"/>
                  </a:solidFill>
                  <a:latin typeface="+mj-lt"/>
                  <a:ea typeface="Roboto Medium" charset="0"/>
                  <a:cs typeface="Roboto Medium" charset="0"/>
                </a:rPr>
                <a:t>30%</a:t>
              </a:r>
            </a:p>
          </p:txBody>
        </p:sp>
      </p:grpSp>
      <p:sp>
        <p:nvSpPr>
          <p:cNvPr id="70" name="Text Placeholder 3">
            <a:extLst>
              <a:ext uri="{FF2B5EF4-FFF2-40B4-BE49-F238E27FC236}">
                <a16:creationId xmlns:a16="http://schemas.microsoft.com/office/drawing/2014/main" id="{EF6319C2-A282-4775-AFAE-8913B9B3BAE8}"/>
              </a:ext>
            </a:extLst>
          </p:cNvPr>
          <p:cNvSpPr>
            <a:spLocks noGrp="1"/>
          </p:cNvSpPr>
          <p:nvPr>
            <p:ph type="body" sz="quarter" idx="29" hasCustomPrompt="1"/>
          </p:nvPr>
        </p:nvSpPr>
        <p:spPr>
          <a:xfrm>
            <a:off x="1535747" y="5684597"/>
            <a:ext cx="2739431"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#8</a:t>
            </a:r>
            <a:endParaRPr lang="sk-SK" noProof="0" dirty="0"/>
          </a:p>
        </p:txBody>
      </p:sp>
    </p:spTree>
    <p:extLst>
      <p:ext uri="{BB962C8B-B14F-4D97-AF65-F5344CB8AC3E}">
        <p14:creationId xmlns:p14="http://schemas.microsoft.com/office/powerpoint/2010/main" val="48922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25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nodeType="withEffect">
                                  <p:stCondLst>
                                    <p:cond delay="270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par>
                                <p:cTn id="19" presetID="22" presetClass="entr" presetSubtype="8" fill="hold" nodeType="withEffect">
                                  <p:stCondLst>
                                    <p:cond delay="290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par>
                                <p:cTn id="22" presetID="22" presetClass="entr" presetSubtype="8" fill="hold" nodeType="withEffect">
                                  <p:stCondLst>
                                    <p:cond delay="310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330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par>
                                <p:cTn id="28" presetID="22" presetClass="entr" presetSubtype="8" fill="hold" nodeType="withEffect">
                                  <p:stCondLst>
                                    <p:cond delay="350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nodeType="withEffect">
                                  <p:stCondLst>
                                    <p:cond delay="370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par>
                                <p:cTn id="34" presetID="22" presetClass="entr" presetSubtype="8" fill="hold" nodeType="withEffect">
                                  <p:stCondLst>
                                    <p:cond delay="3900"/>
                                  </p:stCondLst>
                                  <p:childTnLst>
                                    <p:set>
                                      <p:cBhvr>
                                        <p:cTn id="35" dur="1" fill="hold">
                                          <p:stCondLst>
                                            <p:cond delay="0"/>
                                          </p:stCondLst>
                                        </p:cTn>
                                        <p:tgtEl>
                                          <p:spTgt spid="67"/>
                                        </p:tgtEl>
                                        <p:attrNameLst>
                                          <p:attrName>style.visibility</p:attrName>
                                        </p:attrNameLst>
                                      </p:cBhvr>
                                      <p:to>
                                        <p:strVal val="visible"/>
                                      </p:to>
                                    </p:set>
                                    <p:animEffect transition="in" filter="wipe(left)">
                                      <p:cBhvr>
                                        <p:cTn id="36" dur="500"/>
                                        <p:tgtEl>
                                          <p:spTgt spid="67"/>
                                        </p:tgtEl>
                                      </p:cBhvr>
                                    </p:animEffect>
                                  </p:childTnLst>
                                </p:cTn>
                              </p:par>
                              <p:par>
                                <p:cTn id="37" presetID="10" presetClass="entr" presetSubtype="0" fill="hold" grpId="0" nodeType="withEffect">
                                  <p:stCondLst>
                                    <p:cond delay="2800"/>
                                  </p:stCondLst>
                                  <p:childTnLst>
                                    <p:set>
                                      <p:cBhvr>
                                        <p:cTn id="38" dur="1" fill="hold">
                                          <p:stCondLst>
                                            <p:cond delay="0"/>
                                          </p:stCondLst>
                                        </p:cTn>
                                        <p:tgtEl>
                                          <p:spTgt spid="53">
                                            <p:txEl>
                                              <p:pRg st="0" end="0"/>
                                            </p:txEl>
                                          </p:spTgt>
                                        </p:tgtEl>
                                        <p:attrNameLst>
                                          <p:attrName>style.visibility</p:attrName>
                                        </p:attrNameLst>
                                      </p:cBhvr>
                                      <p:to>
                                        <p:strVal val="visible"/>
                                      </p:to>
                                    </p:set>
                                    <p:animEffect transition="in" filter="fade">
                                      <p:cBhvr>
                                        <p:cTn id="39" dur="500"/>
                                        <p:tgtEl>
                                          <p:spTgt spid="53">
                                            <p:txEl>
                                              <p:pRg st="0" end="0"/>
                                            </p:txEl>
                                          </p:spTgt>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par>
                                <p:cTn id="43" presetID="10" presetClass="entr" presetSubtype="0" fill="hold" grpId="0" nodeType="withEffect">
                                  <p:stCondLst>
                                    <p:cond delay="3200"/>
                                  </p:stCondLst>
                                  <p:childTnLst>
                                    <p:set>
                                      <p:cBhvr>
                                        <p:cTn id="44" dur="1" fill="hold">
                                          <p:stCondLst>
                                            <p:cond delay="0"/>
                                          </p:stCondLst>
                                        </p:cTn>
                                        <p:tgtEl>
                                          <p:spTgt spid="58">
                                            <p:txEl>
                                              <p:pRg st="0" end="0"/>
                                            </p:txEl>
                                          </p:spTgt>
                                        </p:tgtEl>
                                        <p:attrNameLst>
                                          <p:attrName>style.visibility</p:attrName>
                                        </p:attrNameLst>
                                      </p:cBhvr>
                                      <p:to>
                                        <p:strVal val="visible"/>
                                      </p:to>
                                    </p:set>
                                    <p:animEffect transition="in" filter="fade">
                                      <p:cBhvr>
                                        <p:cTn id="45" dur="500"/>
                                        <p:tgtEl>
                                          <p:spTgt spid="58">
                                            <p:txEl>
                                              <p:pRg st="0" end="0"/>
                                            </p:txEl>
                                          </p:spTgt>
                                        </p:tgtEl>
                                      </p:cBhvr>
                                    </p:animEffect>
                                  </p:childTnLst>
                                </p:cTn>
                              </p:par>
                              <p:par>
                                <p:cTn id="46" presetID="10" presetClass="entr" presetSubtype="0" fill="hold" grpId="0" nodeType="withEffect">
                                  <p:stCondLst>
                                    <p:cond delay="3400"/>
                                  </p:stCondLst>
                                  <p:childTnLst>
                                    <p:set>
                                      <p:cBhvr>
                                        <p:cTn id="47" dur="1" fill="hold">
                                          <p:stCondLst>
                                            <p:cond delay="0"/>
                                          </p:stCondLst>
                                        </p:cTn>
                                        <p:tgtEl>
                                          <p:spTgt spid="60">
                                            <p:txEl>
                                              <p:pRg st="0" end="0"/>
                                            </p:txEl>
                                          </p:spTgt>
                                        </p:tgtEl>
                                        <p:attrNameLst>
                                          <p:attrName>style.visibility</p:attrName>
                                        </p:attrNameLst>
                                      </p:cBhvr>
                                      <p:to>
                                        <p:strVal val="visible"/>
                                      </p:to>
                                    </p:set>
                                    <p:animEffect transition="in" filter="fade">
                                      <p:cBhvr>
                                        <p:cTn id="48" dur="500"/>
                                        <p:tgtEl>
                                          <p:spTgt spid="60">
                                            <p:txEl>
                                              <p:pRg st="0" end="0"/>
                                            </p:txEl>
                                          </p:spTgt>
                                        </p:tgtEl>
                                      </p:cBhvr>
                                    </p:animEffect>
                                  </p:childTnLst>
                                </p:cTn>
                              </p:par>
                              <p:par>
                                <p:cTn id="49" presetID="10" presetClass="entr" presetSubtype="0" fill="hold" grpId="0" nodeType="withEffect">
                                  <p:stCondLst>
                                    <p:cond delay="3600"/>
                                  </p:stCondLst>
                                  <p:childTnLst>
                                    <p:set>
                                      <p:cBhvr>
                                        <p:cTn id="50" dur="1" fill="hold">
                                          <p:stCondLst>
                                            <p:cond delay="0"/>
                                          </p:stCondLst>
                                        </p:cTn>
                                        <p:tgtEl>
                                          <p:spTgt spid="61">
                                            <p:txEl>
                                              <p:pRg st="0" end="0"/>
                                            </p:txEl>
                                          </p:spTgt>
                                        </p:tgtEl>
                                        <p:attrNameLst>
                                          <p:attrName>style.visibility</p:attrName>
                                        </p:attrNameLst>
                                      </p:cBhvr>
                                      <p:to>
                                        <p:strVal val="visible"/>
                                      </p:to>
                                    </p:set>
                                    <p:animEffect transition="in" filter="fade">
                                      <p:cBhvr>
                                        <p:cTn id="51" dur="500"/>
                                        <p:tgtEl>
                                          <p:spTgt spid="61">
                                            <p:txEl>
                                              <p:pRg st="0" end="0"/>
                                            </p:txEl>
                                          </p:spTgt>
                                        </p:tgtEl>
                                      </p:cBhvr>
                                    </p:animEffect>
                                  </p:childTnLst>
                                </p:cTn>
                              </p:par>
                              <p:par>
                                <p:cTn id="52" presetID="10" presetClass="entr" presetSubtype="0" fill="hold" grpId="0" nodeType="withEffect">
                                  <p:stCondLst>
                                    <p:cond delay="3800"/>
                                  </p:stCondLst>
                                  <p:childTnLst>
                                    <p:set>
                                      <p:cBhvr>
                                        <p:cTn id="53" dur="1" fill="hold">
                                          <p:stCondLst>
                                            <p:cond delay="0"/>
                                          </p:stCondLst>
                                        </p:cTn>
                                        <p:tgtEl>
                                          <p:spTgt spid="62">
                                            <p:txEl>
                                              <p:pRg st="0" end="0"/>
                                            </p:txEl>
                                          </p:spTgt>
                                        </p:tgtEl>
                                        <p:attrNameLst>
                                          <p:attrName>style.visibility</p:attrName>
                                        </p:attrNameLst>
                                      </p:cBhvr>
                                      <p:to>
                                        <p:strVal val="visible"/>
                                      </p:to>
                                    </p:set>
                                    <p:animEffect transition="in" filter="fade">
                                      <p:cBhvr>
                                        <p:cTn id="54" dur="500"/>
                                        <p:tgtEl>
                                          <p:spTgt spid="62">
                                            <p:txEl>
                                              <p:pRg st="0" end="0"/>
                                            </p:txEl>
                                          </p:spTgt>
                                        </p:tgtEl>
                                      </p:cBhvr>
                                    </p:animEffect>
                                  </p:childTnLst>
                                </p:cTn>
                              </p:par>
                              <p:par>
                                <p:cTn id="55" presetID="10" presetClass="entr" presetSubtype="0" fill="hold" grpId="0" nodeType="withEffect">
                                  <p:stCondLst>
                                    <p:cond delay="4000"/>
                                  </p:stCondLst>
                                  <p:childTnLst>
                                    <p:set>
                                      <p:cBhvr>
                                        <p:cTn id="56" dur="1" fill="hold">
                                          <p:stCondLst>
                                            <p:cond delay="0"/>
                                          </p:stCondLst>
                                        </p:cTn>
                                        <p:tgtEl>
                                          <p:spTgt spid="66">
                                            <p:txEl>
                                              <p:pRg st="0" end="0"/>
                                            </p:txEl>
                                          </p:spTgt>
                                        </p:tgtEl>
                                        <p:attrNameLst>
                                          <p:attrName>style.visibility</p:attrName>
                                        </p:attrNameLst>
                                      </p:cBhvr>
                                      <p:to>
                                        <p:strVal val="visible"/>
                                      </p:to>
                                    </p:set>
                                    <p:animEffect transition="in" filter="fade">
                                      <p:cBhvr>
                                        <p:cTn id="57" dur="500"/>
                                        <p:tgtEl>
                                          <p:spTgt spid="66">
                                            <p:txEl>
                                              <p:pRg st="0" end="0"/>
                                            </p:txEl>
                                          </p:spTgt>
                                        </p:tgtEl>
                                      </p:cBhvr>
                                    </p:animEffect>
                                  </p:childTnLst>
                                </p:cTn>
                              </p:par>
                              <p:par>
                                <p:cTn id="58" presetID="10" presetClass="entr" presetSubtype="0" fill="hold" grpId="0" nodeType="withEffect">
                                  <p:stCondLst>
                                    <p:cond delay="4200"/>
                                  </p:stCondLst>
                                  <p:childTnLst>
                                    <p:set>
                                      <p:cBhvr>
                                        <p:cTn id="59" dur="1" fill="hold">
                                          <p:stCondLst>
                                            <p:cond delay="0"/>
                                          </p:stCondLst>
                                        </p:cTn>
                                        <p:tgtEl>
                                          <p:spTgt spid="70">
                                            <p:txEl>
                                              <p:pRg st="0" end="0"/>
                                            </p:txEl>
                                          </p:spTgt>
                                        </p:tgtEl>
                                        <p:attrNameLst>
                                          <p:attrName>style.visibility</p:attrName>
                                        </p:attrNameLst>
                                      </p:cBhvr>
                                      <p:to>
                                        <p:strVal val="visible"/>
                                      </p:to>
                                    </p:set>
                                    <p:animEffect transition="in" filter="fade">
                                      <p:cBhvr>
                                        <p:cTn id="60" dur="500"/>
                                        <p:tgtEl>
                                          <p:spTgt spid="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3" grpId="0" build="p">
        <p:tmplLst>
          <p:tmpl lvl="1">
            <p:tnLst>
              <p:par>
                <p:cTn presetID="10" presetClass="entr" presetSubtype="0" fill="hold" nodeType="withEffect">
                  <p:stCondLst>
                    <p:cond delay="28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7" grpId="0" build="p">
        <p:tmplLst>
          <p:tmpl lvl="1">
            <p:tnLst>
              <p:par>
                <p:cTn presetID="10" presetClass="entr" presetSubtype="0" fill="hold" nodeType="withEffect">
                  <p:stCondLst>
                    <p:cond delay="30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build="p">
        <p:tmplLst>
          <p:tmpl lvl="1">
            <p:tnLst>
              <p:par>
                <p:cTn presetID="10" presetClass="entr" presetSubtype="0" fill="hold" nodeType="withEffect">
                  <p:stCondLst>
                    <p:cond delay="32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60" grpId="0" build="p">
        <p:tmplLst>
          <p:tmpl lvl="1">
            <p:tnLst>
              <p:par>
                <p:cTn presetID="10" presetClass="entr" presetSubtype="0" fill="hold" nodeType="withEffect">
                  <p:stCondLst>
                    <p:cond delay="3400"/>
                  </p:stCondLst>
                  <p:childTnLst>
                    <p:set>
                      <p:cBhvr>
                        <p:cTn dur="1" fill="hold">
                          <p:stCondLst>
                            <p:cond delay="0"/>
                          </p:stCondLst>
                        </p:cTn>
                        <p:tgtEl>
                          <p:spTgt spid="60"/>
                        </p:tgtEl>
                        <p:attrNameLst>
                          <p:attrName>style.visibility</p:attrName>
                        </p:attrNameLst>
                      </p:cBhvr>
                      <p:to>
                        <p:strVal val="visible"/>
                      </p:to>
                    </p:set>
                    <p:animEffect transition="in" filter="fade">
                      <p:cBhvr>
                        <p:cTn dur="500"/>
                        <p:tgtEl>
                          <p:spTgt spid="60"/>
                        </p:tgtEl>
                      </p:cBhvr>
                    </p:animEffect>
                  </p:childTnLst>
                </p:cTn>
              </p:par>
            </p:tnLst>
          </p:tmpl>
        </p:tmplLst>
      </p:bldP>
      <p:bldP spid="61" grpId="0" build="p">
        <p:tmplLst>
          <p:tmpl lvl="1">
            <p:tnLst>
              <p:par>
                <p:cTn presetID="10" presetClass="entr" presetSubtype="0" fill="hold" nodeType="withEffect">
                  <p:stCondLst>
                    <p:cond delay="36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childTnLst>
                </p:cTn>
              </p:par>
            </p:tnLst>
          </p:tmpl>
        </p:tmplLst>
      </p:bldP>
      <p:bldP spid="62" grpId="0" build="p">
        <p:tmplLst>
          <p:tmpl lvl="1">
            <p:tnLst>
              <p:par>
                <p:cTn presetID="10" presetClass="entr" presetSubtype="0" fill="hold" nodeType="withEffect">
                  <p:stCondLst>
                    <p:cond delay="38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6" grpId="0" build="p">
        <p:tmplLst>
          <p:tmpl lvl="1">
            <p:tnLst>
              <p:par>
                <p:cTn presetID="10" presetClass="entr" presetSubtype="0" fill="hold" nodeType="withEffect">
                  <p:stCondLst>
                    <p:cond delay="4000"/>
                  </p:stCondLst>
                  <p:childTnLst>
                    <p:set>
                      <p:cBhvr>
                        <p:cTn dur="1" fill="hold">
                          <p:stCondLst>
                            <p:cond delay="0"/>
                          </p:stCondLst>
                        </p:cTn>
                        <p:tgtEl>
                          <p:spTgt spid="66"/>
                        </p:tgtEl>
                        <p:attrNameLst>
                          <p:attrName>style.visibility</p:attrName>
                        </p:attrNameLst>
                      </p:cBhvr>
                      <p:to>
                        <p:strVal val="visible"/>
                      </p:to>
                    </p:set>
                    <p:animEffect transition="in" filter="fade">
                      <p:cBhvr>
                        <p:cTn dur="500"/>
                        <p:tgtEl>
                          <p:spTgt spid="66"/>
                        </p:tgtEl>
                      </p:cBhvr>
                    </p:animEffect>
                  </p:childTnLst>
                </p:cTn>
              </p:par>
            </p:tnLst>
          </p:tmpl>
        </p:tmplLst>
      </p:bldP>
      <p:bldP spid="70" grpId="0" build="p">
        <p:tmplLst>
          <p:tmpl lvl="1">
            <p:tnLst>
              <p:par>
                <p:cTn presetID="10" presetClass="entr" presetSubtype="0" fill="hold" nodeType="withEffect">
                  <p:stCondLst>
                    <p:cond delay="4200"/>
                  </p:stCondLst>
                  <p:childTnLst>
                    <p:set>
                      <p:cBhvr>
                        <p:cTn dur="1" fill="hold">
                          <p:stCondLst>
                            <p:cond delay="0"/>
                          </p:stCondLst>
                        </p:cTn>
                        <p:tgtEl>
                          <p:spTgt spid="70"/>
                        </p:tgtEl>
                        <p:attrNameLst>
                          <p:attrName>style.visibility</p:attrName>
                        </p:attrNameLst>
                      </p:cBhvr>
                      <p:to>
                        <p:strVal val="visible"/>
                      </p:to>
                    </p:set>
                    <p:animEffect transition="in" filter="fade">
                      <p:cBhvr>
                        <p:cTn dur="500"/>
                        <p:tgtEl>
                          <p:spTgt spid="7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6_Tabulka 1 Slide">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464271"/>
            <a:ext cx="9145846" cy="748788"/>
          </a:xfrm>
          <a:prstGeom prst="rect">
            <a:avLst/>
          </a:prstGeom>
        </p:spPr>
        <p:txBody>
          <a:bodyPr vert="horz" lIns="0" tIns="0" rIns="0" bIns="0" rtlCol="0" anchor="t">
            <a:normAutofit/>
          </a:bodyPr>
          <a:lstStyle>
            <a:lvl1pPr>
              <a:defRPr sz="3200">
                <a:latin typeface="+mn-lt"/>
              </a:defRPr>
            </a:lvl1pPr>
          </a:lstStyle>
          <a:p>
            <a:r>
              <a:rPr lang="en-US" dirty="0" err="1"/>
              <a:t>Tabuľka</a:t>
            </a:r>
            <a:r>
              <a:rPr lang="en-US" dirty="0"/>
              <a:t> 1</a:t>
            </a:r>
          </a:p>
        </p:txBody>
      </p:sp>
      <p:graphicFrame>
        <p:nvGraphicFramePr>
          <p:cNvPr id="11" name="Table 6">
            <a:extLst>
              <a:ext uri="{FF2B5EF4-FFF2-40B4-BE49-F238E27FC236}">
                <a16:creationId xmlns:a16="http://schemas.microsoft.com/office/drawing/2014/main" id="{E257C410-33DF-4BE4-8475-886DA8F58A70}"/>
              </a:ext>
            </a:extLst>
          </p:cNvPr>
          <p:cNvGraphicFramePr>
            <a:graphicFrameLocks noGrp="1"/>
          </p:cNvGraphicFramePr>
          <p:nvPr userDrawn="1">
            <p:extLst>
              <p:ext uri="{D42A27DB-BD31-4B8C-83A1-F6EECF244321}">
                <p14:modId xmlns:p14="http://schemas.microsoft.com/office/powerpoint/2010/main" val="2751124149"/>
              </p:ext>
            </p:extLst>
          </p:nvPr>
        </p:nvGraphicFramePr>
        <p:xfrm>
          <a:off x="1524001" y="1637931"/>
          <a:ext cx="9153465" cy="3582138"/>
        </p:xfrm>
        <a:graphic>
          <a:graphicData uri="http://schemas.openxmlformats.org/drawingml/2006/table">
            <a:tbl>
              <a:tblPr firstRow="1" bandRow="1">
                <a:effectLst/>
                <a:tableStyleId>{073A0DAA-6AF3-43AB-8588-CEC1D06C72B9}</a:tableStyleId>
              </a:tblPr>
              <a:tblGrid>
                <a:gridCol w="4587145">
                  <a:extLst>
                    <a:ext uri="{9D8B030D-6E8A-4147-A177-3AD203B41FA5}">
                      <a16:colId xmlns:a16="http://schemas.microsoft.com/office/drawing/2014/main" val="20000"/>
                    </a:ext>
                  </a:extLst>
                </a:gridCol>
                <a:gridCol w="1516428">
                  <a:extLst>
                    <a:ext uri="{9D8B030D-6E8A-4147-A177-3AD203B41FA5}">
                      <a16:colId xmlns:a16="http://schemas.microsoft.com/office/drawing/2014/main" val="20001"/>
                    </a:ext>
                  </a:extLst>
                </a:gridCol>
                <a:gridCol w="1539145">
                  <a:extLst>
                    <a:ext uri="{9D8B030D-6E8A-4147-A177-3AD203B41FA5}">
                      <a16:colId xmlns:a16="http://schemas.microsoft.com/office/drawing/2014/main" val="20002"/>
                    </a:ext>
                  </a:extLst>
                </a:gridCol>
                <a:gridCol w="1510747">
                  <a:extLst>
                    <a:ext uri="{9D8B030D-6E8A-4147-A177-3AD203B41FA5}">
                      <a16:colId xmlns:a16="http://schemas.microsoft.com/office/drawing/2014/main" val="20003"/>
                    </a:ext>
                  </a:extLst>
                </a:gridCol>
              </a:tblGrid>
              <a:tr h="511734">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err="1">
                          <a:solidFill>
                            <a:schemeClr val="accent3"/>
                          </a:solidFill>
                          <a:latin typeface="+mn-lt"/>
                          <a:ea typeface="Roboto Medium" charset="0"/>
                          <a:cs typeface="Roboto Medium" charset="0"/>
                        </a:rPr>
                        <a:t>Názov</a:t>
                      </a:r>
                      <a:r>
                        <a:rPr lang="en-US" sz="1400" b="1" i="0" dirty="0">
                          <a:solidFill>
                            <a:schemeClr val="accent3"/>
                          </a:solidFill>
                          <a:latin typeface="+mn-lt"/>
                          <a:ea typeface="Roboto Medium" charset="0"/>
                          <a:cs typeface="Roboto Medium" charset="0"/>
                        </a:rPr>
                        <a:t> </a:t>
                      </a:r>
                      <a:r>
                        <a:rPr lang="en-US" sz="1400" b="1" i="0" dirty="0" err="1">
                          <a:solidFill>
                            <a:schemeClr val="accent3"/>
                          </a:solidFill>
                          <a:latin typeface="+mn-lt"/>
                          <a:ea typeface="Roboto Medium" charset="0"/>
                          <a:cs typeface="Roboto Medium" charset="0"/>
                        </a:rPr>
                        <a:t>tabuľky</a:t>
                      </a:r>
                      <a:endParaRPr lang="en-US" sz="1400" b="1" i="0" dirty="0">
                        <a:solidFill>
                          <a:schemeClr val="accent3"/>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r" defTabSz="914400" rtl="0" eaLnBrk="1" fontAlgn="auto" latinLnBrk="0" hangingPunct="1">
                        <a:lnSpc>
                          <a:spcPct val="100000"/>
                        </a:lnSpc>
                        <a:spcBef>
                          <a:spcPts val="0"/>
                        </a:spcBef>
                        <a:spcAft>
                          <a:spcPts val="0"/>
                        </a:spcAft>
                        <a:buClrTx/>
                        <a:buSzTx/>
                        <a:buFontTx/>
                        <a:buNone/>
                        <a:tabLst/>
                        <a:defRPr/>
                      </a:pPr>
                      <a:endParaRPr lang="en-US" sz="1200" b="0" dirty="0">
                        <a:solidFill>
                          <a:schemeClr val="tx1"/>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544375"/>
                  </a:ext>
                </a:extLst>
              </a:tr>
              <a:tr h="511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474747"/>
                          </a:solidFill>
                          <a:latin typeface="+mn-lt"/>
                          <a:ea typeface="Roboto Medium" charset="0"/>
                          <a:cs typeface="Roboto Medium" charset="0"/>
                        </a:rPr>
                        <a:t>Lorem ipsum dolor sit </a:t>
                      </a:r>
                      <a:r>
                        <a:rPr lang="en-US" sz="1200" b="1" i="0" dirty="0" err="1">
                          <a:solidFill>
                            <a:srgbClr val="474747"/>
                          </a:solidFill>
                          <a:latin typeface="+mn-lt"/>
                          <a:ea typeface="Roboto Medium" charset="0"/>
                          <a:cs typeface="Roboto Medium" charset="0"/>
                        </a:rPr>
                        <a:t>amet</a:t>
                      </a:r>
                      <a:r>
                        <a:rPr lang="en-US" sz="1200" b="1" i="0" dirty="0">
                          <a:solidFill>
                            <a:srgbClr val="474747"/>
                          </a:solidFill>
                          <a:latin typeface="+mn-lt"/>
                          <a:ea typeface="Roboto Medium" charset="0"/>
                          <a:cs typeface="Roboto Medium" charset="0"/>
                        </a:rPr>
                        <a:t>, </a:t>
                      </a:r>
                      <a:r>
                        <a:rPr lang="en-US" sz="1200" b="1" i="0" dirty="0" err="1">
                          <a:solidFill>
                            <a:srgbClr val="474747"/>
                          </a:solidFill>
                          <a:latin typeface="+mn-lt"/>
                          <a:ea typeface="Roboto Medium" charset="0"/>
                          <a:cs typeface="Roboto Medium" charset="0"/>
                        </a:rPr>
                        <a:t>consectetuer</a:t>
                      </a:r>
                      <a:r>
                        <a:rPr lang="en-US" sz="1200" b="1" i="0" dirty="0">
                          <a:solidFill>
                            <a:srgbClr val="474747"/>
                          </a:solidFill>
                          <a:latin typeface="+mn-lt"/>
                          <a:ea typeface="Roboto Medium" charset="0"/>
                          <a:cs typeface="Roboto Medium" charset="0"/>
                        </a:rPr>
                        <a:t> </a:t>
                      </a:r>
                      <a:r>
                        <a:rPr lang="en-US" sz="1200" b="1" i="0" dirty="0" err="1">
                          <a:solidFill>
                            <a:srgbClr val="474747"/>
                          </a:solidFill>
                          <a:latin typeface="+mn-lt"/>
                          <a:ea typeface="Roboto Medium" charset="0"/>
                          <a:cs typeface="Roboto Medium" charset="0"/>
                        </a:rPr>
                        <a:t>adipisc</a:t>
                      </a:r>
                      <a:endParaRPr lang="en-US" sz="1200" b="1" i="0" dirty="0">
                        <a:solidFill>
                          <a:srgbClr val="474747"/>
                        </a:solidFill>
                        <a:latin typeface="+mn-lt"/>
                        <a:ea typeface="Roboto Medium" charset="0"/>
                        <a:cs typeface="Roboto Medium" charset="0"/>
                      </a:endParaRP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100,000.00 €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11734">
                <a:tc>
                  <a:txBody>
                    <a:bodyPr/>
                    <a:lstStyle/>
                    <a:p>
                      <a:r>
                        <a:rPr lang="en-US" sz="1200" b="1" baseline="0" noProof="0" dirty="0">
                          <a:solidFill>
                            <a:srgbClr val="474747"/>
                          </a:solidFill>
                        </a:rPr>
                        <a:t>Lorem ipsum dolor sit </a:t>
                      </a:r>
                      <a:r>
                        <a:rPr lang="en-US" sz="1200" b="1" baseline="0" noProof="0" dirty="0" err="1">
                          <a:solidFill>
                            <a:srgbClr val="474747"/>
                          </a:solidFill>
                        </a:rPr>
                        <a:t>amet</a:t>
                      </a:r>
                      <a:endParaRPr lang="en-US" sz="1200" b="1" baseline="0" noProof="0" dirty="0">
                        <a:solidFill>
                          <a:srgbClr val="474747"/>
                        </a:solidFill>
                        <a:latin typeface="Calibri" panose="020F0502020204030204" pitchFamily="34"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r>
                        <a:rPr lang="en-US" sz="1200" dirty="0">
                          <a:solidFill>
                            <a:srgbClr val="474747"/>
                          </a:solidFill>
                          <a:latin typeface="+mn-lt"/>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68,600.00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extLst>
                  <a:ext uri="{0D108BD9-81ED-4DB2-BD59-A6C34878D82A}">
                    <a16:rowId xmlns:a16="http://schemas.microsoft.com/office/drawing/2014/main" val="10001"/>
                  </a:ext>
                </a:extLst>
              </a:tr>
              <a:tr h="511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474747"/>
                          </a:solidFill>
                          <a:latin typeface="+mn-lt"/>
                          <a:ea typeface="Roboto Medium" charset="0"/>
                          <a:cs typeface="Roboto Medium" charset="0"/>
                        </a:rPr>
                        <a:t>Lorem ipsum dolor sit </a:t>
                      </a:r>
                      <a:r>
                        <a:rPr lang="en-US" sz="1200" b="1" i="0" dirty="0" err="1">
                          <a:solidFill>
                            <a:srgbClr val="474747"/>
                          </a:solidFill>
                          <a:latin typeface="+mn-lt"/>
                          <a:ea typeface="Roboto Medium" charset="0"/>
                          <a:cs typeface="Roboto Medium" charset="0"/>
                        </a:rPr>
                        <a:t>amet</a:t>
                      </a:r>
                      <a:r>
                        <a:rPr lang="en-US" sz="1200" b="1" i="0" dirty="0">
                          <a:solidFill>
                            <a:srgbClr val="474747"/>
                          </a:solidFill>
                          <a:latin typeface="+mn-lt"/>
                          <a:ea typeface="Roboto Medium" charset="0"/>
                          <a:cs typeface="Roboto Medium" charset="0"/>
                        </a:rPr>
                        <a:t>, </a:t>
                      </a:r>
                      <a:r>
                        <a:rPr lang="en-US" sz="1200" b="1" i="0" dirty="0" err="1">
                          <a:solidFill>
                            <a:srgbClr val="474747"/>
                          </a:solidFill>
                          <a:latin typeface="+mn-lt"/>
                          <a:ea typeface="Roboto Medium" charset="0"/>
                          <a:cs typeface="Roboto Medium" charset="0"/>
                        </a:rPr>
                        <a:t>consectetuer</a:t>
                      </a:r>
                      <a:r>
                        <a:rPr lang="en-US" sz="1200" b="1" i="0" dirty="0">
                          <a:solidFill>
                            <a:srgbClr val="474747"/>
                          </a:solidFill>
                          <a:latin typeface="+mn-lt"/>
                          <a:ea typeface="Roboto Medium" charset="0"/>
                          <a:cs typeface="Roboto Medium" charset="0"/>
                        </a:rPr>
                        <a:t>.</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100,000.00 €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584113"/>
                  </a:ext>
                </a:extLst>
              </a:tr>
              <a:tr h="511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474747"/>
                          </a:solidFill>
                          <a:latin typeface="+mn-lt"/>
                          <a:ea typeface="Roboto Medium" charset="0"/>
                          <a:cs typeface="Roboto Medium" charset="0"/>
                        </a:rPr>
                        <a:t>Lorem ipsum </a:t>
                      </a:r>
                      <a:r>
                        <a:rPr lang="en-US" sz="1200" b="1" i="0" dirty="0" err="1">
                          <a:solidFill>
                            <a:srgbClr val="474747"/>
                          </a:solidFill>
                          <a:latin typeface="+mn-lt"/>
                          <a:ea typeface="Roboto Medium" charset="0"/>
                          <a:cs typeface="Roboto Medium" charset="0"/>
                        </a:rPr>
                        <a:t>dolo</a:t>
                      </a:r>
                      <a:endParaRPr lang="en-US" sz="1200" b="1" i="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68,600.00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extLst>
                  <a:ext uri="{0D108BD9-81ED-4DB2-BD59-A6C34878D82A}">
                    <a16:rowId xmlns:a16="http://schemas.microsoft.com/office/drawing/2014/main" val="169667947"/>
                  </a:ext>
                </a:extLst>
              </a:tr>
              <a:tr h="511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474747"/>
                          </a:solidFill>
                          <a:latin typeface="+mn-lt"/>
                          <a:ea typeface="Roboto Medium" charset="0"/>
                          <a:cs typeface="Roboto Medium" charset="0"/>
                        </a:rPr>
                        <a:t>Lorem ipsum dolor sit </a:t>
                      </a:r>
                      <a:r>
                        <a:rPr lang="en-US" sz="1200" b="1" i="0" dirty="0" err="1">
                          <a:solidFill>
                            <a:srgbClr val="474747"/>
                          </a:solidFill>
                          <a:latin typeface="+mn-lt"/>
                          <a:ea typeface="Roboto Medium" charset="0"/>
                          <a:cs typeface="Roboto Medium" charset="0"/>
                        </a:rPr>
                        <a:t>amet</a:t>
                      </a:r>
                      <a:endParaRPr lang="en-US" sz="1200" b="1" i="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100,000.00 €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9224150"/>
                  </a:ext>
                </a:extLst>
              </a:tr>
              <a:tr h="511734">
                <a:tc>
                  <a:txBody>
                    <a:bodyPr/>
                    <a:lstStyle/>
                    <a:p>
                      <a:r>
                        <a:rPr lang="en-US" sz="1200" b="1" baseline="0" noProof="0" dirty="0">
                          <a:solidFill>
                            <a:srgbClr val="474747"/>
                          </a:solidFill>
                        </a:rPr>
                        <a:t>Lorem ipsum dolor sit</a:t>
                      </a:r>
                      <a:endParaRPr lang="en-US" sz="1200" b="1" baseline="0" noProof="0" dirty="0">
                        <a:solidFill>
                          <a:srgbClr val="474747"/>
                        </a:solidFill>
                        <a:latin typeface="Calibri" panose="020F0502020204030204" pitchFamily="34"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r>
                        <a:rPr lang="en-US" sz="1200" dirty="0">
                          <a:solidFill>
                            <a:srgbClr val="474747"/>
                          </a:solidFill>
                          <a:latin typeface="+mn-lt"/>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68,600.00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extLst>
                  <a:ext uri="{0D108BD9-81ED-4DB2-BD59-A6C34878D82A}">
                    <a16:rowId xmlns:a16="http://schemas.microsoft.com/office/drawing/2014/main" val="3899166961"/>
                  </a:ext>
                </a:extLst>
              </a:tr>
            </a:tbl>
          </a:graphicData>
        </a:graphic>
      </p:graphicFrame>
    </p:spTree>
    <p:extLst>
      <p:ext uri="{BB962C8B-B14F-4D97-AF65-F5344CB8AC3E}">
        <p14:creationId xmlns:p14="http://schemas.microsoft.com/office/powerpoint/2010/main" val="349613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225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7_Infografika kruhová 2. /%">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47" name="Title Placeholder 1">
            <a:extLst>
              <a:ext uri="{FF2B5EF4-FFF2-40B4-BE49-F238E27FC236}">
                <a16:creationId xmlns:a16="http://schemas.microsoft.com/office/drawing/2014/main" id="{4A535950-B873-4527-A02B-937EEF4554D5}"/>
              </a:ext>
            </a:extLst>
          </p:cNvPr>
          <p:cNvSpPr>
            <a:spLocks noGrp="1"/>
          </p:cNvSpPr>
          <p:nvPr>
            <p:ph type="title" hasCustomPrompt="1"/>
          </p:nvPr>
        </p:nvSpPr>
        <p:spPr>
          <a:xfrm>
            <a:off x="6128028" y="765175"/>
            <a:ext cx="4552673" cy="748788"/>
          </a:xfrm>
          <a:prstGeom prst="rect">
            <a:avLst/>
          </a:prstGeom>
        </p:spPr>
        <p:txBody>
          <a:bodyPr vert="horz" lIns="0" tIns="0" rIns="0" bIns="0" rtlCol="0" anchor="t">
            <a:normAutofit/>
          </a:bodyPr>
          <a:lstStyle>
            <a:lvl1pPr>
              <a:defRPr sz="3200">
                <a:latin typeface="+mn-lt"/>
              </a:defRPr>
            </a:lvl1pPr>
          </a:lstStyle>
          <a:p>
            <a:r>
              <a:rPr lang="en-US" dirty="0" err="1"/>
              <a:t>Infografika</a:t>
            </a:r>
            <a:r>
              <a:rPr lang="en-US" dirty="0"/>
              <a:t> </a:t>
            </a:r>
            <a:r>
              <a:rPr lang="en-US" dirty="0" err="1"/>
              <a:t>kruhová</a:t>
            </a:r>
            <a:r>
              <a:rPr lang="en-US" dirty="0"/>
              <a:t> 2. /</a:t>
            </a:r>
            <a:r>
              <a:rPr lang="en-US" noProof="0" dirty="0"/>
              <a:t>%</a:t>
            </a:r>
            <a:endParaRPr lang="en-US" dirty="0"/>
          </a:p>
        </p:txBody>
      </p:sp>
      <p:grpSp>
        <p:nvGrpSpPr>
          <p:cNvPr id="4" name="Skupina 3">
            <a:extLst>
              <a:ext uri="{FF2B5EF4-FFF2-40B4-BE49-F238E27FC236}">
                <a16:creationId xmlns:a16="http://schemas.microsoft.com/office/drawing/2014/main" id="{813A0F77-91E3-4B52-A12F-0E881B4CE836}"/>
              </a:ext>
            </a:extLst>
          </p:cNvPr>
          <p:cNvGrpSpPr/>
          <p:nvPr userDrawn="1"/>
        </p:nvGrpSpPr>
        <p:grpSpPr>
          <a:xfrm>
            <a:off x="2908571" y="3607434"/>
            <a:ext cx="6449438" cy="6452185"/>
            <a:chOff x="4233863" y="2238375"/>
            <a:chExt cx="3729037" cy="3730625"/>
          </a:xfrm>
        </p:grpSpPr>
        <p:sp>
          <p:nvSpPr>
            <p:cNvPr id="41" name="Oval 3">
              <a:extLst>
                <a:ext uri="{FF2B5EF4-FFF2-40B4-BE49-F238E27FC236}">
                  <a16:creationId xmlns:a16="http://schemas.microsoft.com/office/drawing/2014/main" id="{FE87928D-4B16-4B95-B8B1-7FBA99F3E855}"/>
                </a:ext>
              </a:extLst>
            </p:cNvPr>
            <p:cNvSpPr/>
            <p:nvPr userDrawn="1"/>
          </p:nvSpPr>
          <p:spPr>
            <a:xfrm>
              <a:off x="4597400" y="2603500"/>
              <a:ext cx="3001963" cy="3001963"/>
            </a:xfrm>
            <a:prstGeom prst="ellipse">
              <a:avLst/>
            </a:prstGeom>
            <a:noFill/>
            <a:ln w="381000" cap="rnd" cmpd="sng">
              <a:solidFill>
                <a:srgbClr val="474747">
                  <a:alpha val="10000"/>
                </a:srgbClr>
              </a:solidFill>
              <a:beve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42" name="Oval 4">
              <a:extLst>
                <a:ext uri="{FF2B5EF4-FFF2-40B4-BE49-F238E27FC236}">
                  <a16:creationId xmlns:a16="http://schemas.microsoft.com/office/drawing/2014/main" id="{B22549D0-A72B-4A80-9E5D-AD876E951546}"/>
                </a:ext>
              </a:extLst>
            </p:cNvPr>
            <p:cNvSpPr/>
            <p:nvPr userDrawn="1"/>
          </p:nvSpPr>
          <p:spPr>
            <a:xfrm>
              <a:off x="4962525" y="2967038"/>
              <a:ext cx="2271713" cy="2273300"/>
            </a:xfrm>
            <a:prstGeom prst="ellipse">
              <a:avLst/>
            </a:prstGeom>
            <a:noFill/>
            <a:ln w="381000" cap="rnd" cmpd="sng">
              <a:solidFill>
                <a:srgbClr val="474747">
                  <a:alpha val="10000"/>
                </a:srgbClr>
              </a:solidFill>
              <a:beve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44" name="Oval 6">
              <a:extLst>
                <a:ext uri="{FF2B5EF4-FFF2-40B4-BE49-F238E27FC236}">
                  <a16:creationId xmlns:a16="http://schemas.microsoft.com/office/drawing/2014/main" id="{7A9B21DE-AB8D-42A5-8169-28A37CAD57F3}"/>
                </a:ext>
              </a:extLst>
            </p:cNvPr>
            <p:cNvSpPr/>
            <p:nvPr userDrawn="1"/>
          </p:nvSpPr>
          <p:spPr>
            <a:xfrm>
              <a:off x="4233863" y="2238375"/>
              <a:ext cx="3729037" cy="3730625"/>
            </a:xfrm>
            <a:prstGeom prst="ellipse">
              <a:avLst/>
            </a:prstGeom>
            <a:noFill/>
            <a:ln w="381000" cap="rnd" cmpd="sng">
              <a:solidFill>
                <a:srgbClr val="474747">
                  <a:alpha val="10000"/>
                </a:srgbClr>
              </a:solidFill>
              <a:beve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45" name="Arc 7">
              <a:extLst>
                <a:ext uri="{FF2B5EF4-FFF2-40B4-BE49-F238E27FC236}">
                  <a16:creationId xmlns:a16="http://schemas.microsoft.com/office/drawing/2014/main" id="{C2B944DD-BC33-4559-B543-7B7835642518}"/>
                </a:ext>
              </a:extLst>
            </p:cNvPr>
            <p:cNvSpPr/>
            <p:nvPr userDrawn="1"/>
          </p:nvSpPr>
          <p:spPr>
            <a:xfrm>
              <a:off x="4597400" y="2603500"/>
              <a:ext cx="3001963" cy="3001963"/>
            </a:xfrm>
            <a:prstGeom prst="arc">
              <a:avLst>
                <a:gd name="adj1" fmla="val 14808551"/>
                <a:gd name="adj2" fmla="val 59366"/>
              </a:avLst>
            </a:prstGeom>
            <a:ln w="381000" cap="flat" cmpd="sng">
              <a:solidFill>
                <a:schemeClr val="accent5"/>
              </a:solidFill>
              <a:beve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46" name="Arc 8">
              <a:extLst>
                <a:ext uri="{FF2B5EF4-FFF2-40B4-BE49-F238E27FC236}">
                  <a16:creationId xmlns:a16="http://schemas.microsoft.com/office/drawing/2014/main" id="{BCA2E26D-AECE-49D0-AD98-1AB5D7304308}"/>
                </a:ext>
              </a:extLst>
            </p:cNvPr>
            <p:cNvSpPr/>
            <p:nvPr userDrawn="1"/>
          </p:nvSpPr>
          <p:spPr>
            <a:xfrm>
              <a:off x="4962525" y="2967038"/>
              <a:ext cx="2271713" cy="2273300"/>
            </a:xfrm>
            <a:prstGeom prst="arc">
              <a:avLst>
                <a:gd name="adj1" fmla="val 12424991"/>
                <a:gd name="adj2" fmla="val 79148"/>
              </a:avLst>
            </a:prstGeom>
            <a:ln w="381000" cap="flat" cmpd="sng">
              <a:solidFill>
                <a:schemeClr val="accent3"/>
              </a:solidFill>
              <a:beve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49" name="Arc 10">
              <a:extLst>
                <a:ext uri="{FF2B5EF4-FFF2-40B4-BE49-F238E27FC236}">
                  <a16:creationId xmlns:a16="http://schemas.microsoft.com/office/drawing/2014/main" id="{75BE321B-5F88-4AA2-B215-31C3BF367A61}"/>
                </a:ext>
              </a:extLst>
            </p:cNvPr>
            <p:cNvSpPr/>
            <p:nvPr userDrawn="1"/>
          </p:nvSpPr>
          <p:spPr>
            <a:xfrm>
              <a:off x="4233863" y="2238375"/>
              <a:ext cx="3729037" cy="3730625"/>
            </a:xfrm>
            <a:prstGeom prst="arc">
              <a:avLst>
                <a:gd name="adj1" fmla="val 16159327"/>
                <a:gd name="adj2" fmla="val 56845"/>
              </a:avLst>
            </a:prstGeom>
            <a:ln w="381000" cap="flat"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grpSp>
      <p:grpSp>
        <p:nvGrpSpPr>
          <p:cNvPr id="12" name="Skupina 11">
            <a:extLst>
              <a:ext uri="{FF2B5EF4-FFF2-40B4-BE49-F238E27FC236}">
                <a16:creationId xmlns:a16="http://schemas.microsoft.com/office/drawing/2014/main" id="{ED40D778-076B-4144-B4D5-4C32BC842942}"/>
              </a:ext>
            </a:extLst>
          </p:cNvPr>
          <p:cNvGrpSpPr/>
          <p:nvPr userDrawn="1"/>
        </p:nvGrpSpPr>
        <p:grpSpPr>
          <a:xfrm rot="10800000" flipH="1" flipV="1">
            <a:off x="7202466" y="2789556"/>
            <a:ext cx="1716065" cy="1018356"/>
            <a:chOff x="3802069" y="6061487"/>
            <a:chExt cx="1193384" cy="427565"/>
          </a:xfrm>
        </p:grpSpPr>
        <p:cxnSp>
          <p:nvCxnSpPr>
            <p:cNvPr id="13" name="Straight Connector 35">
              <a:extLst>
                <a:ext uri="{FF2B5EF4-FFF2-40B4-BE49-F238E27FC236}">
                  <a16:creationId xmlns:a16="http://schemas.microsoft.com/office/drawing/2014/main" id="{86F1DB81-713C-4FA2-8464-AB02F9BF400E}"/>
                </a:ext>
              </a:extLst>
            </p:cNvPr>
            <p:cNvCxnSpPr>
              <a:cxnSpLocks/>
            </p:cNvCxnSpPr>
            <p:nvPr userDrawn="1"/>
          </p:nvCxnSpPr>
          <p:spPr>
            <a:xfrm flipH="1">
              <a:off x="3802069" y="6061487"/>
              <a:ext cx="798708" cy="427565"/>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37">
              <a:extLst>
                <a:ext uri="{FF2B5EF4-FFF2-40B4-BE49-F238E27FC236}">
                  <a16:creationId xmlns:a16="http://schemas.microsoft.com/office/drawing/2014/main" id="{02CCB69D-D95A-484A-864B-45AA646E337E}"/>
                </a:ext>
              </a:extLst>
            </p:cNvPr>
            <p:cNvCxnSpPr>
              <a:cxnSpLocks/>
            </p:cNvCxnSpPr>
            <p:nvPr userDrawn="1"/>
          </p:nvCxnSpPr>
          <p:spPr>
            <a:xfrm rot="10800000" flipH="1" flipV="1">
              <a:off x="4600777" y="6061487"/>
              <a:ext cx="394676"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grpSp>
        <p:nvGrpSpPr>
          <p:cNvPr id="15" name="Skupina 14">
            <a:extLst>
              <a:ext uri="{FF2B5EF4-FFF2-40B4-BE49-F238E27FC236}">
                <a16:creationId xmlns:a16="http://schemas.microsoft.com/office/drawing/2014/main" id="{38AF1789-E3BB-4EC4-89EC-B65D29BB33A7}"/>
              </a:ext>
            </a:extLst>
          </p:cNvPr>
          <p:cNvGrpSpPr/>
          <p:nvPr userDrawn="1"/>
        </p:nvGrpSpPr>
        <p:grpSpPr>
          <a:xfrm rot="10800000" flipV="1">
            <a:off x="3605074" y="2362889"/>
            <a:ext cx="2169423" cy="1873279"/>
            <a:chOff x="3802069" y="6061487"/>
            <a:chExt cx="1144396" cy="427565"/>
          </a:xfrm>
        </p:grpSpPr>
        <p:cxnSp>
          <p:nvCxnSpPr>
            <p:cNvPr id="16" name="Straight Connector 35">
              <a:extLst>
                <a:ext uri="{FF2B5EF4-FFF2-40B4-BE49-F238E27FC236}">
                  <a16:creationId xmlns:a16="http://schemas.microsoft.com/office/drawing/2014/main" id="{396EDABC-E0DA-4B0E-943A-FCA70A562B03}"/>
                </a:ext>
              </a:extLst>
            </p:cNvPr>
            <p:cNvCxnSpPr>
              <a:cxnSpLocks/>
            </p:cNvCxnSpPr>
            <p:nvPr userDrawn="1"/>
          </p:nvCxnSpPr>
          <p:spPr>
            <a:xfrm flipH="1">
              <a:off x="3802069" y="6061487"/>
              <a:ext cx="798708" cy="427565"/>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37">
              <a:extLst>
                <a:ext uri="{FF2B5EF4-FFF2-40B4-BE49-F238E27FC236}">
                  <a16:creationId xmlns:a16="http://schemas.microsoft.com/office/drawing/2014/main" id="{F952E233-47A8-4A20-AEA3-4A351739E3BF}"/>
                </a:ext>
              </a:extLst>
            </p:cNvPr>
            <p:cNvCxnSpPr>
              <a:cxnSpLocks/>
            </p:cNvCxnSpPr>
            <p:nvPr userDrawn="1"/>
          </p:nvCxnSpPr>
          <p:spPr>
            <a:xfrm rot="10800000" flipH="1" flipV="1">
              <a:off x="4600777" y="6061487"/>
              <a:ext cx="345688" cy="0"/>
            </a:xfrm>
            <a:prstGeom prst="line">
              <a:avLst/>
            </a:prstGeom>
            <a:ln>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grpSp>
        <p:nvGrpSpPr>
          <p:cNvPr id="18" name="Skupina 17">
            <a:extLst>
              <a:ext uri="{FF2B5EF4-FFF2-40B4-BE49-F238E27FC236}">
                <a16:creationId xmlns:a16="http://schemas.microsoft.com/office/drawing/2014/main" id="{74D18CA0-89AB-4B93-A651-E1F18225782C}"/>
              </a:ext>
            </a:extLst>
          </p:cNvPr>
          <p:cNvGrpSpPr/>
          <p:nvPr userDrawn="1"/>
        </p:nvGrpSpPr>
        <p:grpSpPr>
          <a:xfrm rot="10800000" flipV="1">
            <a:off x="3198524" y="4348867"/>
            <a:ext cx="1573892" cy="1009376"/>
            <a:chOff x="3802069" y="6061487"/>
            <a:chExt cx="1330037" cy="427565"/>
          </a:xfrm>
        </p:grpSpPr>
        <p:cxnSp>
          <p:nvCxnSpPr>
            <p:cNvPr id="20" name="Straight Connector 35">
              <a:extLst>
                <a:ext uri="{FF2B5EF4-FFF2-40B4-BE49-F238E27FC236}">
                  <a16:creationId xmlns:a16="http://schemas.microsoft.com/office/drawing/2014/main" id="{C0252794-0CB8-4DE6-9407-933A72A99862}"/>
                </a:ext>
              </a:extLst>
            </p:cNvPr>
            <p:cNvCxnSpPr>
              <a:cxnSpLocks/>
            </p:cNvCxnSpPr>
            <p:nvPr userDrawn="1"/>
          </p:nvCxnSpPr>
          <p:spPr>
            <a:xfrm flipH="1">
              <a:off x="3802069" y="6061487"/>
              <a:ext cx="798708" cy="427565"/>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37">
              <a:extLst>
                <a:ext uri="{FF2B5EF4-FFF2-40B4-BE49-F238E27FC236}">
                  <a16:creationId xmlns:a16="http://schemas.microsoft.com/office/drawing/2014/main" id="{9CFDA724-774D-40FB-9709-C7B7874A84AC}"/>
                </a:ext>
              </a:extLst>
            </p:cNvPr>
            <p:cNvCxnSpPr>
              <a:cxnSpLocks/>
            </p:cNvCxnSpPr>
            <p:nvPr userDrawn="1"/>
          </p:nvCxnSpPr>
          <p:spPr>
            <a:xfrm rot="10800000" flipH="1" flipV="1">
              <a:off x="4600777" y="6061487"/>
              <a:ext cx="531329"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2" name="Text Placeholder 3">
            <a:extLst>
              <a:ext uri="{FF2B5EF4-FFF2-40B4-BE49-F238E27FC236}">
                <a16:creationId xmlns:a16="http://schemas.microsoft.com/office/drawing/2014/main" id="{A210B02B-9D5C-4631-B395-802E7FA9ECC5}"/>
              </a:ext>
            </a:extLst>
          </p:cNvPr>
          <p:cNvSpPr>
            <a:spLocks noGrp="1"/>
          </p:cNvSpPr>
          <p:nvPr>
            <p:ph type="body" sz="quarter" idx="29" hasCustomPrompt="1"/>
          </p:nvPr>
        </p:nvSpPr>
        <p:spPr>
          <a:xfrm>
            <a:off x="9126310" y="2844232"/>
            <a:ext cx="1919430" cy="677108"/>
          </a:xfrm>
          <a:prstGeom prst="rect">
            <a:avLst/>
          </a:prstGeom>
        </p:spPr>
        <p:txBody>
          <a:bodyPr wrap="square" lIns="0" tIns="0" rIns="0" bIns="0">
            <a:spAutoFit/>
          </a:bodyPr>
          <a:lstStyle>
            <a:lvl1pPr marL="0" indent="0" algn="l">
              <a:lnSpc>
                <a:spcPct val="100000"/>
              </a:lnSpc>
              <a:spcBef>
                <a:spcPts val="0"/>
              </a:spcBef>
              <a:buNone/>
              <a:defRPr sz="4400" b="1" baseline="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50%</a:t>
            </a:r>
          </a:p>
        </p:txBody>
      </p:sp>
      <p:sp>
        <p:nvSpPr>
          <p:cNvPr id="23" name="Text Placeholder 3">
            <a:extLst>
              <a:ext uri="{FF2B5EF4-FFF2-40B4-BE49-F238E27FC236}">
                <a16:creationId xmlns:a16="http://schemas.microsoft.com/office/drawing/2014/main" id="{A1E66143-6B01-430D-B1B6-7F7C79FC5DE2}"/>
              </a:ext>
            </a:extLst>
          </p:cNvPr>
          <p:cNvSpPr>
            <a:spLocks noGrp="1"/>
          </p:cNvSpPr>
          <p:nvPr>
            <p:ph type="body" sz="quarter" idx="30" hasCustomPrompt="1"/>
          </p:nvPr>
        </p:nvSpPr>
        <p:spPr>
          <a:xfrm>
            <a:off x="9126310" y="2627606"/>
            <a:ext cx="1919430" cy="246221"/>
          </a:xfrm>
          <a:prstGeom prst="rect">
            <a:avLst/>
          </a:prstGeom>
        </p:spPr>
        <p:txBody>
          <a:bodyPr wrap="square" lIns="0" tIns="0" rIns="0" bIns="0">
            <a:normAutofit/>
          </a:bodyPr>
          <a:lstStyle>
            <a:lvl1pPr marL="0" indent="0" algn="l">
              <a:lnSpc>
                <a:spcPct val="100000"/>
              </a:lnSpc>
              <a:spcBef>
                <a:spcPts val="0"/>
              </a:spcBef>
              <a:buNone/>
              <a:defRPr sz="16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24" name="Text Placeholder 3">
            <a:extLst>
              <a:ext uri="{FF2B5EF4-FFF2-40B4-BE49-F238E27FC236}">
                <a16:creationId xmlns:a16="http://schemas.microsoft.com/office/drawing/2014/main" id="{9FAC94CF-F804-40D1-B1A7-8C98E558C4FB}"/>
              </a:ext>
            </a:extLst>
          </p:cNvPr>
          <p:cNvSpPr>
            <a:spLocks noGrp="1"/>
          </p:cNvSpPr>
          <p:nvPr>
            <p:ph type="body" sz="quarter" idx="31" hasCustomPrompt="1"/>
          </p:nvPr>
        </p:nvSpPr>
        <p:spPr>
          <a:xfrm>
            <a:off x="1111271" y="4577317"/>
            <a:ext cx="1919430" cy="615553"/>
          </a:xfrm>
          <a:prstGeom prst="rect">
            <a:avLst/>
          </a:prstGeom>
        </p:spPr>
        <p:txBody>
          <a:bodyPr wrap="square" lIns="0" tIns="0" rIns="0" bIns="0">
            <a:spAutoFit/>
          </a:bodyPr>
          <a:lstStyle>
            <a:lvl1pPr marL="0" indent="0" algn="r">
              <a:lnSpc>
                <a:spcPct val="100000"/>
              </a:lnSpc>
              <a:spcBef>
                <a:spcPts val="0"/>
              </a:spcBef>
              <a:buNone/>
              <a:defRPr sz="40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80%</a:t>
            </a:r>
          </a:p>
        </p:txBody>
      </p:sp>
      <p:sp>
        <p:nvSpPr>
          <p:cNvPr id="25" name="Text Placeholder 3">
            <a:extLst>
              <a:ext uri="{FF2B5EF4-FFF2-40B4-BE49-F238E27FC236}">
                <a16:creationId xmlns:a16="http://schemas.microsoft.com/office/drawing/2014/main" id="{6C74387C-5E44-44FD-870B-D46EBA4CE6C6}"/>
              </a:ext>
            </a:extLst>
          </p:cNvPr>
          <p:cNvSpPr>
            <a:spLocks noGrp="1"/>
          </p:cNvSpPr>
          <p:nvPr>
            <p:ph type="body" sz="quarter" idx="32" hasCustomPrompt="1"/>
          </p:nvPr>
        </p:nvSpPr>
        <p:spPr>
          <a:xfrm>
            <a:off x="1111271" y="4190603"/>
            <a:ext cx="1919430" cy="246221"/>
          </a:xfrm>
          <a:prstGeom prst="rect">
            <a:avLst/>
          </a:prstGeom>
        </p:spPr>
        <p:txBody>
          <a:bodyPr wrap="square" lIns="0" tIns="0" rIns="0" bIns="0">
            <a:normAutofit/>
          </a:bodyPr>
          <a:lstStyle>
            <a:lvl1pPr marL="0" indent="0" algn="r">
              <a:lnSpc>
                <a:spcPct val="100000"/>
              </a:lnSpc>
              <a:spcBef>
                <a:spcPts val="0"/>
              </a:spcBef>
              <a:buNone/>
              <a:defRPr sz="16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26" name="Text Placeholder 3">
            <a:extLst>
              <a:ext uri="{FF2B5EF4-FFF2-40B4-BE49-F238E27FC236}">
                <a16:creationId xmlns:a16="http://schemas.microsoft.com/office/drawing/2014/main" id="{E6E46C6F-0795-421B-B7E1-4FA44592EEBF}"/>
              </a:ext>
            </a:extLst>
          </p:cNvPr>
          <p:cNvSpPr>
            <a:spLocks noGrp="1"/>
          </p:cNvSpPr>
          <p:nvPr>
            <p:ph type="body" sz="quarter" idx="33" hasCustomPrompt="1"/>
          </p:nvPr>
        </p:nvSpPr>
        <p:spPr>
          <a:xfrm>
            <a:off x="1547975" y="2530755"/>
            <a:ext cx="1919430" cy="615553"/>
          </a:xfrm>
          <a:prstGeom prst="rect">
            <a:avLst/>
          </a:prstGeom>
        </p:spPr>
        <p:txBody>
          <a:bodyPr wrap="square" lIns="0" tIns="0" rIns="0" bIns="0">
            <a:spAutoFit/>
          </a:bodyPr>
          <a:lstStyle>
            <a:lvl1pPr marL="0" indent="0" algn="r">
              <a:lnSpc>
                <a:spcPct val="100000"/>
              </a:lnSpc>
              <a:spcBef>
                <a:spcPts val="0"/>
              </a:spcBef>
              <a:buNone/>
              <a:defRPr sz="4000" b="1" baseline="0">
                <a:solidFill>
                  <a:schemeClr val="accent5"/>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60%</a:t>
            </a:r>
          </a:p>
        </p:txBody>
      </p:sp>
      <p:sp>
        <p:nvSpPr>
          <p:cNvPr id="27" name="Text Placeholder 3">
            <a:extLst>
              <a:ext uri="{FF2B5EF4-FFF2-40B4-BE49-F238E27FC236}">
                <a16:creationId xmlns:a16="http://schemas.microsoft.com/office/drawing/2014/main" id="{98B8D16D-F666-4E14-BD11-EFCEBB52D6D1}"/>
              </a:ext>
            </a:extLst>
          </p:cNvPr>
          <p:cNvSpPr>
            <a:spLocks noGrp="1"/>
          </p:cNvSpPr>
          <p:nvPr>
            <p:ph type="body" sz="quarter" idx="34" hasCustomPrompt="1"/>
          </p:nvPr>
        </p:nvSpPr>
        <p:spPr>
          <a:xfrm>
            <a:off x="1547975" y="2144041"/>
            <a:ext cx="1919430" cy="246221"/>
          </a:xfrm>
          <a:prstGeom prst="rect">
            <a:avLst/>
          </a:prstGeom>
        </p:spPr>
        <p:txBody>
          <a:bodyPr wrap="square" lIns="0" tIns="0" rIns="0" bIns="0">
            <a:normAutofit/>
          </a:bodyPr>
          <a:lstStyle>
            <a:lvl1pPr marL="0" indent="0" algn="r">
              <a:lnSpc>
                <a:spcPct val="100000"/>
              </a:lnSpc>
              <a:spcBef>
                <a:spcPts val="0"/>
              </a:spcBef>
              <a:buNone/>
              <a:defRPr sz="16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p>
        </p:txBody>
      </p:sp>
      <p:sp>
        <p:nvSpPr>
          <p:cNvPr id="28" name="Text Placeholder 3">
            <a:extLst>
              <a:ext uri="{FF2B5EF4-FFF2-40B4-BE49-F238E27FC236}">
                <a16:creationId xmlns:a16="http://schemas.microsoft.com/office/drawing/2014/main" id="{3B4C7A56-E260-403C-8BBF-4736250A58F9}"/>
              </a:ext>
            </a:extLst>
          </p:cNvPr>
          <p:cNvSpPr>
            <a:spLocks noGrp="1"/>
          </p:cNvSpPr>
          <p:nvPr>
            <p:ph type="body" sz="quarter" idx="24" hasCustomPrompt="1"/>
          </p:nvPr>
        </p:nvSpPr>
        <p:spPr>
          <a:xfrm>
            <a:off x="4762891" y="5847369"/>
            <a:ext cx="2696607" cy="492443"/>
          </a:xfrm>
          <a:prstGeom prst="rect">
            <a:avLst/>
          </a:prstGeom>
        </p:spPr>
        <p:txBody>
          <a:bodyPr wrap="square" lIns="0" tIns="0" rIns="0" bIns="0">
            <a:spAutoFit/>
          </a:bodyPr>
          <a:lstStyle>
            <a:lvl1pPr marL="0" indent="0" algn="ctr">
              <a:lnSpc>
                <a:spcPct val="100000"/>
              </a:lnSpc>
              <a:spcBef>
                <a:spcPts val="0"/>
              </a:spcBef>
              <a:buNone/>
              <a:defRPr sz="3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MIRRI</a:t>
            </a:r>
            <a:endParaRPr lang="sk-SK" noProof="0" dirty="0"/>
          </a:p>
        </p:txBody>
      </p:sp>
    </p:spTree>
    <p:extLst>
      <p:ext uri="{BB962C8B-B14F-4D97-AF65-F5344CB8AC3E}">
        <p14:creationId xmlns:p14="http://schemas.microsoft.com/office/powerpoint/2010/main" val="274047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43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43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430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22" presetClass="entr" presetSubtype="8" fill="hold" grpId="0" nodeType="withEffect">
                                  <p:stCondLst>
                                    <p:cond delay="2000"/>
                                  </p:stCondLst>
                                  <p:childTnLst>
                                    <p:set>
                                      <p:cBhvr>
                                        <p:cTn id="23" dur="1" fill="hold">
                                          <p:stCondLst>
                                            <p:cond delay="0"/>
                                          </p:stCondLst>
                                        </p:cTn>
                                        <p:tgtEl>
                                          <p:spTgt spid="28">
                                            <p:txEl>
                                              <p:pRg st="0" end="0"/>
                                            </p:txEl>
                                          </p:spTgt>
                                        </p:tgtEl>
                                        <p:attrNameLst>
                                          <p:attrName>style.visibility</p:attrName>
                                        </p:attrNameLst>
                                      </p:cBhvr>
                                      <p:to>
                                        <p:strVal val="visible"/>
                                      </p:to>
                                    </p:set>
                                    <p:animEffect transition="in" filter="wipe(left)">
                                      <p:cBhvr>
                                        <p:cTn id="24" dur="500"/>
                                        <p:tgtEl>
                                          <p:spTgt spid="28">
                                            <p:txEl>
                                              <p:pRg st="0" end="0"/>
                                            </p:txEl>
                                          </p:spTgt>
                                        </p:tgtEl>
                                      </p:cBhvr>
                                    </p:animEffect>
                                  </p:childTnLst>
                                </p:cTn>
                              </p:par>
                              <p:par>
                                <p:cTn id="25" presetID="6" presetClass="emph" presetSubtype="0" accel="50000" decel="50000" autoRev="1" fill="hold" grpId="1" nodeType="withEffect">
                                  <p:stCondLst>
                                    <p:cond delay="2000"/>
                                  </p:stCondLst>
                                  <p:childTnLst>
                                    <p:animScale>
                                      <p:cBhvr>
                                        <p:cTn id="26" dur="500" fill="hold"/>
                                        <p:tgtEl>
                                          <p:spTgt spid="28">
                                            <p:txEl>
                                              <p:pRg st="0" end="0"/>
                                            </p:txEl>
                                          </p:spTgt>
                                        </p:tgtEl>
                                      </p:cBhvr>
                                      <p:by x="120000" y="120000"/>
                                    </p:animScale>
                                  </p:childTnLst>
                                </p:cTn>
                              </p:par>
                              <p:par>
                                <p:cTn id="27" presetID="8" presetClass="emph" presetSubtype="0" accel="37000" fill="hold" nodeType="withEffect">
                                  <p:stCondLst>
                                    <p:cond delay="0"/>
                                  </p:stCondLst>
                                  <p:childTnLst>
                                    <p:animRot by="-21600000">
                                      <p:cBhvr>
                                        <p:cTn id="28" dur="4000" fill="hold"/>
                                        <p:tgtEl>
                                          <p:spTgt spid="4"/>
                                        </p:tgtEl>
                                        <p:attrNameLst>
                                          <p:attrName>r</p:attrName>
                                        </p:attrNameLst>
                                      </p:cBhvr>
                                    </p:animRot>
                                  </p:childTnLst>
                                </p:cTn>
                              </p:par>
                              <p:par>
                                <p:cTn id="29" presetID="10" presetClass="entr" presetSubtype="0" fill="hold" grpId="0" nodeType="withEffect">
                                  <p:stCondLst>
                                    <p:cond delay="3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grpId="0" nodeType="withEffect">
                                  <p:stCondLst>
                                    <p:cond delay="3400"/>
                                  </p:stCondLst>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fade">
                                      <p:cBhvr>
                                        <p:cTn id="37" dur="500"/>
                                        <p:tgtEl>
                                          <p:spTgt spid="27">
                                            <p:txEl>
                                              <p:pRg st="0" end="0"/>
                                            </p:txEl>
                                          </p:spTgt>
                                        </p:tgtEl>
                                      </p:cBhvr>
                                    </p:animEffect>
                                  </p:childTnLst>
                                </p:cTn>
                              </p:par>
                              <p:par>
                                <p:cTn id="38" presetID="10" presetClass="entr" presetSubtype="0" fill="hold" grpId="0" nodeType="withEffect">
                                  <p:stCondLst>
                                    <p:cond delay="340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fade">
                                      <p:cBhvr>
                                        <p:cTn id="40" dur="500"/>
                                        <p:tgtEl>
                                          <p:spTgt spid="26">
                                            <p:txEl>
                                              <p:pRg st="0" end="0"/>
                                            </p:txEl>
                                          </p:spTgt>
                                        </p:tgtEl>
                                      </p:cBhvr>
                                    </p:animEffect>
                                  </p:childTnLst>
                                </p:cTn>
                              </p:par>
                              <p:par>
                                <p:cTn id="41" presetID="10" presetClass="entr" presetSubtype="0" fill="hold" grpId="0" nodeType="withEffect">
                                  <p:stCondLst>
                                    <p:cond delay="3800"/>
                                  </p:stCondLst>
                                  <p:childTnLst>
                                    <p:set>
                                      <p:cBhvr>
                                        <p:cTn id="42" dur="1" fill="hold">
                                          <p:stCondLst>
                                            <p:cond delay="0"/>
                                          </p:stCondLst>
                                        </p:cTn>
                                        <p:tgtEl>
                                          <p:spTgt spid="23">
                                            <p:txEl>
                                              <p:pRg st="0" end="0"/>
                                            </p:txEl>
                                          </p:spTgt>
                                        </p:tgtEl>
                                        <p:attrNameLst>
                                          <p:attrName>style.visibility</p:attrName>
                                        </p:attrNameLst>
                                      </p:cBhvr>
                                      <p:to>
                                        <p:strVal val="visible"/>
                                      </p:to>
                                    </p:set>
                                    <p:animEffect transition="in" filter="fade">
                                      <p:cBhvr>
                                        <p:cTn id="43" dur="500"/>
                                        <p:tgtEl>
                                          <p:spTgt spid="23">
                                            <p:txEl>
                                              <p:pRg st="0" end="0"/>
                                            </p:txEl>
                                          </p:spTgt>
                                        </p:tgtEl>
                                      </p:cBhvr>
                                    </p:animEffect>
                                  </p:childTnLst>
                                </p:cTn>
                              </p:par>
                              <p:par>
                                <p:cTn id="44" presetID="10" presetClass="entr" presetSubtype="0" fill="hold" grpId="0" nodeType="withEffect">
                                  <p:stCondLst>
                                    <p:cond delay="3800"/>
                                  </p:stCondLst>
                                  <p:childTnLst>
                                    <p:set>
                                      <p:cBhvr>
                                        <p:cTn id="45" dur="1" fill="hold">
                                          <p:stCondLst>
                                            <p:cond delay="0"/>
                                          </p:stCondLst>
                                        </p:cTn>
                                        <p:tgtEl>
                                          <p:spTgt spid="22">
                                            <p:txEl>
                                              <p:pRg st="0" end="0"/>
                                            </p:txEl>
                                          </p:spTgt>
                                        </p:tgtEl>
                                        <p:attrNameLst>
                                          <p:attrName>style.visibility</p:attrName>
                                        </p:attrNameLst>
                                      </p:cBhvr>
                                      <p:to>
                                        <p:strVal val="visible"/>
                                      </p:to>
                                    </p:set>
                                    <p:animEffect transition="in" filter="fade">
                                      <p:cBhvr>
                                        <p:cTn id="46"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2" grpId="0" build="p"/>
      <p:bldP spid="23" grpId="0" build="p"/>
      <p:bldP spid="24" grpId="0">
        <p:tmplLst>
          <p:tmpl>
            <p:tnLst>
              <p:par>
                <p:cTn presetID="10" presetClass="entr" presetSubtype="0" fill="hold" nodeType="withEffect">
                  <p:stCondLst>
                    <p:cond delay="300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P spid="25" grpId="0">
        <p:tmplLst>
          <p:tmpl>
            <p:tnLst>
              <p:par>
                <p:cTn presetID="10" presetClass="entr" presetSubtype="0" fill="hold" nodeType="withEffect">
                  <p:stCondLst>
                    <p:cond delay="300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P spid="26" grpId="0" build="p"/>
      <p:bldP spid="27" grpId="0" build="p"/>
      <p:bldP spid="28" grpId="0" build="p">
        <p:tmplLst>
          <p:tmpl lvl="1">
            <p:tnLst>
              <p:par>
                <p:cTn presetID="22" presetClass="entr" presetSubtype="8" fill="hold" nodeType="withEffect">
                  <p:stCondLst>
                    <p:cond delay="200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8" grpId="1" build="p">
        <p:tmplLst>
          <p:tmpl lvl="1">
            <p:tnLst>
              <p:par>
                <p:cTn presetID="6" presetClass="emph" presetSubtype="0" accel="50000" decel="50000" autoRev="1" fill="hold" nodeType="withEffect">
                  <p:stCondLst>
                    <p:cond delay="2000"/>
                  </p:stCondLst>
                  <p:childTnLst>
                    <p:animScale>
                      <p:cBhvr>
                        <p:cTn dur="500" fill="hold"/>
                        <p:tgtEl>
                          <p:spTgt spid="28"/>
                        </p:tgtEl>
                      </p:cBhvr>
                      <p:by x="120000" y="120000"/>
                    </p:animScale>
                  </p:childTnLst>
                </p:cTn>
              </p:par>
            </p:tnLst>
          </p:tmpl>
        </p:tmplLst>
      </p:bldP>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8_Infografika stlpcova /%">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36" name="Picture Placeholder 14">
            <a:extLst>
              <a:ext uri="{FF2B5EF4-FFF2-40B4-BE49-F238E27FC236}">
                <a16:creationId xmlns:a16="http://schemas.microsoft.com/office/drawing/2014/main" id="{E05EFB23-4927-48CA-88F5-60DF760FD18C}"/>
              </a:ext>
            </a:extLst>
          </p:cNvPr>
          <p:cNvSpPr>
            <a:spLocks noGrp="1"/>
          </p:cNvSpPr>
          <p:nvPr>
            <p:ph type="pic" sz="quarter" idx="24" hasCustomPrompt="1"/>
          </p:nvPr>
        </p:nvSpPr>
        <p:spPr>
          <a:xfrm>
            <a:off x="3054345" y="2343762"/>
            <a:ext cx="3060714" cy="4514238"/>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grpSp>
        <p:nvGrpSpPr>
          <p:cNvPr id="42" name="Group 5">
            <a:extLst>
              <a:ext uri="{FF2B5EF4-FFF2-40B4-BE49-F238E27FC236}">
                <a16:creationId xmlns:a16="http://schemas.microsoft.com/office/drawing/2014/main" id="{21DDD99B-C5B6-4834-9480-65E93E418527}"/>
              </a:ext>
            </a:extLst>
          </p:cNvPr>
          <p:cNvGrpSpPr>
            <a:grpSpLocks/>
          </p:cNvGrpSpPr>
          <p:nvPr userDrawn="1"/>
        </p:nvGrpSpPr>
        <p:grpSpPr bwMode="auto">
          <a:xfrm rot="16200000">
            <a:off x="3823809" y="3057087"/>
            <a:ext cx="6081071" cy="1536572"/>
            <a:chOff x="2072906" y="2298016"/>
            <a:chExt cx="4143205" cy="312605"/>
          </a:xfrm>
          <a:solidFill>
            <a:schemeClr val="accent5"/>
          </a:solidFill>
        </p:grpSpPr>
        <p:sp>
          <p:nvSpPr>
            <p:cNvPr id="43" name="Rounded Rectangle 7">
              <a:extLst>
                <a:ext uri="{FF2B5EF4-FFF2-40B4-BE49-F238E27FC236}">
                  <a16:creationId xmlns:a16="http://schemas.microsoft.com/office/drawing/2014/main" id="{C3BACB6F-F5F4-40A8-8A83-27A6C0693231}"/>
                </a:ext>
              </a:extLst>
            </p:cNvPr>
            <p:cNvSpPr/>
            <p:nvPr/>
          </p:nvSpPr>
          <p:spPr>
            <a:xfrm rot="5400000">
              <a:off x="3988206" y="382716"/>
              <a:ext cx="312605" cy="4143205"/>
            </a:xfrm>
            <a:prstGeom prst="roundRect">
              <a:avLst>
                <a:gd name="adj" fmla="val 0"/>
              </a:avLst>
            </a:prstGeom>
            <a:solidFill>
              <a:srgbClr val="ECECEC"/>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lnSpc>
                  <a:spcPct val="120000"/>
                </a:lnSpc>
                <a:spcBef>
                  <a:spcPts val="1200"/>
                </a:spcBef>
                <a:spcAft>
                  <a:spcPts val="0"/>
                </a:spcAft>
                <a:defRPr/>
              </a:pPr>
              <a:endParaRPr lang="en-US" sz="1400" dirty="0">
                <a:solidFill>
                  <a:srgbClr val="FFFFFF"/>
                </a:solidFill>
                <a:latin typeface="+mj-lt"/>
              </a:endParaRPr>
            </a:p>
          </p:txBody>
        </p:sp>
        <p:sp>
          <p:nvSpPr>
            <p:cNvPr id="44" name="Rounded Rectangle 8">
              <a:extLst>
                <a:ext uri="{FF2B5EF4-FFF2-40B4-BE49-F238E27FC236}">
                  <a16:creationId xmlns:a16="http://schemas.microsoft.com/office/drawing/2014/main" id="{41B409DA-45D4-472B-9921-806B3769B285}"/>
                </a:ext>
              </a:extLst>
            </p:cNvPr>
            <p:cNvSpPr/>
            <p:nvPr/>
          </p:nvSpPr>
          <p:spPr>
            <a:xfrm>
              <a:off x="2072906" y="2298016"/>
              <a:ext cx="3081066" cy="312605"/>
            </a:xfrm>
            <a:prstGeom prst="roundRect">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vert="vert" wrap="none" tIns="121920" bIns="121920" anchor="b" anchorCtr="1"/>
            <a:lstStyle/>
            <a:p>
              <a:pPr algn="ctr" eaLnBrk="1" fontAlgn="auto" hangingPunct="1">
                <a:lnSpc>
                  <a:spcPct val="120000"/>
                </a:lnSpc>
                <a:spcBef>
                  <a:spcPts val="1200"/>
                </a:spcBef>
                <a:spcAft>
                  <a:spcPts val="0"/>
                </a:spcAft>
                <a:defRPr/>
              </a:pPr>
              <a:r>
                <a:rPr lang="en-US" sz="1800" b="1" dirty="0">
                  <a:solidFill>
                    <a:srgbClr val="FFFFFF"/>
                  </a:solidFill>
                  <a:latin typeface="+mj-lt"/>
                  <a:ea typeface="Roboto Medium" charset="0"/>
                  <a:cs typeface="Roboto Medium" charset="0"/>
                </a:rPr>
                <a:t>80 %</a:t>
              </a: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050" b="1" dirty="0">
                <a:solidFill>
                  <a:srgbClr val="FFFFFF"/>
                </a:solidFill>
                <a:latin typeface="+mj-lt"/>
                <a:ea typeface="Roboto Medium" charset="0"/>
                <a:cs typeface="Roboto Medium" charset="0"/>
              </a:endParaRPr>
            </a:p>
            <a:p>
              <a:pPr marL="0" marR="0" lvl="0" indent="0" algn="ctr" defTabSz="914400" rtl="0" eaLnBrk="1" fontAlgn="auto" latinLnBrk="0" hangingPunct="1">
                <a:lnSpc>
                  <a:spcPct val="120000"/>
                </a:lnSpc>
                <a:spcBef>
                  <a:spcPts val="1200"/>
                </a:spcBef>
                <a:spcAft>
                  <a:spcPts val="0"/>
                </a:spcAft>
                <a:buClrTx/>
                <a:buSzTx/>
                <a:buFontTx/>
                <a:buNone/>
                <a:tabLst/>
                <a:defRPr/>
              </a:pPr>
              <a:r>
                <a:rPr lang="sk-SK" sz="1400" noProof="0" dirty="0" err="1"/>
                <a:t>Lorem</a:t>
              </a:r>
              <a:r>
                <a:rPr lang="sk-SK" sz="1400" noProof="0" dirty="0"/>
                <a:t> </a:t>
              </a:r>
              <a:r>
                <a:rPr lang="sk-SK" sz="1400" noProof="0" dirty="0" err="1"/>
                <a:t>ipsum</a:t>
              </a:r>
              <a:r>
                <a:rPr lang="sk-SK" sz="1400" noProof="0" dirty="0"/>
                <a:t> </a:t>
              </a:r>
              <a:r>
                <a:rPr lang="en-US" sz="1400" noProof="0" dirty="0"/>
                <a:t/>
              </a:r>
              <a:br>
                <a:rPr lang="en-US" sz="1400" noProof="0" dirty="0"/>
              </a:br>
              <a:r>
                <a:rPr lang="sk-SK" sz="1400" noProof="0" dirty="0" err="1"/>
                <a:t>dolor</a:t>
              </a:r>
              <a:r>
                <a:rPr lang="sk-SK" sz="1400" noProof="0" dirty="0"/>
                <a:t> </a:t>
              </a:r>
              <a:r>
                <a:rPr lang="sk-SK" sz="1400" noProof="0" dirty="0" err="1"/>
                <a:t>sit</a:t>
              </a:r>
              <a:r>
                <a:rPr lang="en-US" sz="1400" noProof="0" dirty="0"/>
                <a:t>.</a:t>
              </a:r>
              <a:endParaRPr lang="sk-SK" sz="1400" noProof="0" dirty="0"/>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p:txBody>
        </p:sp>
      </p:grpSp>
      <p:grpSp>
        <p:nvGrpSpPr>
          <p:cNvPr id="32" name="Group 5">
            <a:extLst>
              <a:ext uri="{FF2B5EF4-FFF2-40B4-BE49-F238E27FC236}">
                <a16:creationId xmlns:a16="http://schemas.microsoft.com/office/drawing/2014/main" id="{5020E45B-819F-4C9C-8C99-878CD83882B1}"/>
              </a:ext>
            </a:extLst>
          </p:cNvPr>
          <p:cNvGrpSpPr>
            <a:grpSpLocks/>
          </p:cNvGrpSpPr>
          <p:nvPr userDrawn="1"/>
        </p:nvGrpSpPr>
        <p:grpSpPr bwMode="auto">
          <a:xfrm rot="16200000">
            <a:off x="5351133" y="3057089"/>
            <a:ext cx="6081069" cy="1536572"/>
            <a:chOff x="2072906" y="2298016"/>
            <a:chExt cx="4143205" cy="312605"/>
          </a:xfrm>
          <a:solidFill>
            <a:schemeClr val="accent3"/>
          </a:solidFill>
        </p:grpSpPr>
        <p:sp>
          <p:nvSpPr>
            <p:cNvPr id="34" name="Rounded Rectangle 7">
              <a:extLst>
                <a:ext uri="{FF2B5EF4-FFF2-40B4-BE49-F238E27FC236}">
                  <a16:creationId xmlns:a16="http://schemas.microsoft.com/office/drawing/2014/main" id="{F6D776C3-CA92-48C3-B6E2-7040259843E0}"/>
                </a:ext>
              </a:extLst>
            </p:cNvPr>
            <p:cNvSpPr/>
            <p:nvPr/>
          </p:nvSpPr>
          <p:spPr>
            <a:xfrm rot="5400000">
              <a:off x="3988206" y="382716"/>
              <a:ext cx="312605" cy="4143205"/>
            </a:xfrm>
            <a:prstGeom prst="roundRect">
              <a:avLst>
                <a:gd name="adj" fmla="val 0"/>
              </a:avLst>
            </a:prstGeom>
            <a:solidFill>
              <a:srgbClr val="ECECEC"/>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lnSpc>
                  <a:spcPct val="120000"/>
                </a:lnSpc>
                <a:spcBef>
                  <a:spcPts val="1200"/>
                </a:spcBef>
                <a:spcAft>
                  <a:spcPts val="0"/>
                </a:spcAft>
                <a:defRPr/>
              </a:pPr>
              <a:endParaRPr lang="en-US" sz="1400" dirty="0">
                <a:solidFill>
                  <a:srgbClr val="FFFFFF"/>
                </a:solidFill>
                <a:latin typeface="+mj-lt"/>
              </a:endParaRPr>
            </a:p>
          </p:txBody>
        </p:sp>
        <p:sp>
          <p:nvSpPr>
            <p:cNvPr id="35" name="Rounded Rectangle 8">
              <a:extLst>
                <a:ext uri="{FF2B5EF4-FFF2-40B4-BE49-F238E27FC236}">
                  <a16:creationId xmlns:a16="http://schemas.microsoft.com/office/drawing/2014/main" id="{4E3C54DB-74A7-4B9F-A38E-4B1289AAFD5E}"/>
                </a:ext>
              </a:extLst>
            </p:cNvPr>
            <p:cNvSpPr/>
            <p:nvPr/>
          </p:nvSpPr>
          <p:spPr>
            <a:xfrm>
              <a:off x="2072907" y="2298016"/>
              <a:ext cx="2133576" cy="312605"/>
            </a:xfrm>
            <a:prstGeom prst="roundRect">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vert="vert" wrap="none" tIns="121920" bIns="121920" anchor="b" anchorCtr="0"/>
            <a:lstStyle/>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r>
                <a:rPr lang="en-US" sz="1800" b="1" dirty="0">
                  <a:solidFill>
                    <a:srgbClr val="FFFFFF"/>
                  </a:solidFill>
                  <a:latin typeface="+mj-lt"/>
                  <a:ea typeface="Roboto Medium" charset="0"/>
                  <a:cs typeface="Roboto Medium" charset="0"/>
                </a:rPr>
                <a:t>60 %</a:t>
              </a: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marL="0" marR="0" lvl="0" indent="0" algn="ctr" defTabSz="914400" rtl="0" eaLnBrk="1" fontAlgn="auto" latinLnBrk="0" hangingPunct="1">
                <a:lnSpc>
                  <a:spcPct val="120000"/>
                </a:lnSpc>
                <a:spcBef>
                  <a:spcPts val="1200"/>
                </a:spcBef>
                <a:spcAft>
                  <a:spcPts val="0"/>
                </a:spcAft>
                <a:buClrTx/>
                <a:buSzTx/>
                <a:buFontTx/>
                <a:buNone/>
                <a:tabLst/>
                <a:defRPr/>
              </a:pPr>
              <a:r>
                <a:rPr lang="sk-SK" sz="1400" noProof="0" dirty="0" err="1"/>
                <a:t>Lorem</a:t>
              </a:r>
              <a:r>
                <a:rPr lang="sk-SK" sz="1400" noProof="0" dirty="0"/>
                <a:t> </a:t>
              </a:r>
              <a:r>
                <a:rPr lang="sk-SK" sz="1400" noProof="0" dirty="0" err="1"/>
                <a:t>ipsum</a:t>
              </a:r>
              <a:r>
                <a:rPr lang="sk-SK" sz="1400" noProof="0" dirty="0"/>
                <a:t> </a:t>
              </a:r>
              <a:r>
                <a:rPr lang="en-US" sz="1400" noProof="0" dirty="0"/>
                <a:t/>
              </a:r>
              <a:br>
                <a:rPr lang="en-US" sz="1400" noProof="0" dirty="0"/>
              </a:br>
              <a:r>
                <a:rPr lang="sk-SK" sz="1400" noProof="0" dirty="0" err="1"/>
                <a:t>dolor</a:t>
              </a:r>
              <a:r>
                <a:rPr lang="sk-SK" sz="1400" noProof="0" dirty="0"/>
                <a:t> </a:t>
              </a:r>
              <a:r>
                <a:rPr lang="sk-SK" sz="1400" noProof="0" dirty="0" err="1"/>
                <a:t>sit</a:t>
              </a:r>
              <a:r>
                <a:rPr lang="en-US" sz="1400" noProof="0" dirty="0"/>
                <a:t>.</a:t>
              </a:r>
              <a:endParaRPr lang="sk-SK" sz="1400" noProof="0" dirty="0"/>
            </a:p>
            <a:p>
              <a:pPr algn="ctr" eaLnBrk="1" fontAlgn="auto" hangingPunct="1">
                <a:lnSpc>
                  <a:spcPct val="120000"/>
                </a:lnSpc>
                <a:spcBef>
                  <a:spcPts val="1200"/>
                </a:spcBef>
                <a:spcAft>
                  <a:spcPts val="0"/>
                </a:spcAft>
                <a:defRPr/>
              </a:pPr>
              <a:endParaRPr lang="en-US" sz="14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p:txBody>
        </p:sp>
      </p:grpSp>
      <p:grpSp>
        <p:nvGrpSpPr>
          <p:cNvPr id="38" name="Group 5">
            <a:extLst>
              <a:ext uri="{FF2B5EF4-FFF2-40B4-BE49-F238E27FC236}">
                <a16:creationId xmlns:a16="http://schemas.microsoft.com/office/drawing/2014/main" id="{B259229E-D5AF-4259-B49A-F39E0F028ED7}"/>
              </a:ext>
            </a:extLst>
          </p:cNvPr>
          <p:cNvGrpSpPr>
            <a:grpSpLocks/>
          </p:cNvGrpSpPr>
          <p:nvPr userDrawn="1"/>
        </p:nvGrpSpPr>
        <p:grpSpPr bwMode="auto">
          <a:xfrm rot="16200000">
            <a:off x="6887934" y="3052324"/>
            <a:ext cx="6081069" cy="1546098"/>
            <a:chOff x="2072906" y="2296078"/>
            <a:chExt cx="4143205" cy="314543"/>
          </a:xfrm>
          <a:solidFill>
            <a:schemeClr val="accent3"/>
          </a:solidFill>
        </p:grpSpPr>
        <p:sp>
          <p:nvSpPr>
            <p:cNvPr id="39" name="Rounded Rectangle 7">
              <a:extLst>
                <a:ext uri="{FF2B5EF4-FFF2-40B4-BE49-F238E27FC236}">
                  <a16:creationId xmlns:a16="http://schemas.microsoft.com/office/drawing/2014/main" id="{5A6143DE-70A0-4C45-8066-2347C713869A}"/>
                </a:ext>
              </a:extLst>
            </p:cNvPr>
            <p:cNvSpPr/>
            <p:nvPr/>
          </p:nvSpPr>
          <p:spPr>
            <a:xfrm rot="5400000">
              <a:off x="3988206" y="382716"/>
              <a:ext cx="312605" cy="4143205"/>
            </a:xfrm>
            <a:prstGeom prst="roundRect">
              <a:avLst>
                <a:gd name="adj" fmla="val 0"/>
              </a:avLst>
            </a:prstGeom>
            <a:solidFill>
              <a:srgbClr val="ECECEC"/>
            </a:solidFill>
            <a:ln w="127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lnSpc>
                  <a:spcPct val="120000"/>
                </a:lnSpc>
                <a:spcBef>
                  <a:spcPts val="1200"/>
                </a:spcBef>
                <a:spcAft>
                  <a:spcPts val="0"/>
                </a:spcAft>
                <a:defRPr/>
              </a:pPr>
              <a:endParaRPr lang="en-US" sz="1400" dirty="0">
                <a:solidFill>
                  <a:srgbClr val="FFFFFF"/>
                </a:solidFill>
                <a:latin typeface="+mj-lt"/>
              </a:endParaRPr>
            </a:p>
          </p:txBody>
        </p:sp>
        <p:sp>
          <p:nvSpPr>
            <p:cNvPr id="40" name="Rounded Rectangle 8">
              <a:extLst>
                <a:ext uri="{FF2B5EF4-FFF2-40B4-BE49-F238E27FC236}">
                  <a16:creationId xmlns:a16="http://schemas.microsoft.com/office/drawing/2014/main" id="{219398D4-52FA-49DF-98BA-099437E1AF21}"/>
                </a:ext>
              </a:extLst>
            </p:cNvPr>
            <p:cNvSpPr/>
            <p:nvPr/>
          </p:nvSpPr>
          <p:spPr>
            <a:xfrm>
              <a:off x="2072907" y="2296078"/>
              <a:ext cx="3723539" cy="312605"/>
            </a:xfrm>
            <a:prstGeom prst="roundRect">
              <a:avLst>
                <a:gd name="adj" fmla="val 0"/>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vert="vert" wrap="none" tIns="121920" bIns="121920" anchor="b" anchorCtr="1"/>
            <a:lstStyle/>
            <a:p>
              <a:pPr algn="ctr" eaLnBrk="1" fontAlgn="auto" hangingPunct="1">
                <a:lnSpc>
                  <a:spcPct val="120000"/>
                </a:lnSpc>
                <a:spcBef>
                  <a:spcPts val="1200"/>
                </a:spcBef>
                <a:spcAft>
                  <a:spcPts val="0"/>
                </a:spcAft>
                <a:defRPr/>
              </a:pPr>
              <a:r>
                <a:rPr lang="en-US" sz="1800" b="1" dirty="0">
                  <a:solidFill>
                    <a:srgbClr val="FFFFFF"/>
                  </a:solidFill>
                  <a:latin typeface="+mj-lt"/>
                  <a:ea typeface="Roboto Medium" charset="0"/>
                  <a:cs typeface="Roboto Medium" charset="0"/>
                </a:rPr>
                <a:t>90 %</a:t>
              </a: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050" b="1" dirty="0">
                <a:solidFill>
                  <a:srgbClr val="FFFFFF"/>
                </a:solidFill>
                <a:latin typeface="+mj-lt"/>
                <a:ea typeface="Roboto Medium" charset="0"/>
                <a:cs typeface="Roboto Medium" charset="0"/>
              </a:endParaRPr>
            </a:p>
            <a:p>
              <a:pPr marL="0" marR="0" lvl="0" indent="0" algn="ctr" defTabSz="914400" rtl="0" eaLnBrk="1" fontAlgn="auto" latinLnBrk="0" hangingPunct="1">
                <a:lnSpc>
                  <a:spcPct val="120000"/>
                </a:lnSpc>
                <a:spcBef>
                  <a:spcPts val="1200"/>
                </a:spcBef>
                <a:spcAft>
                  <a:spcPts val="0"/>
                </a:spcAft>
                <a:buClrTx/>
                <a:buSzTx/>
                <a:buFontTx/>
                <a:buNone/>
                <a:tabLst/>
                <a:defRPr/>
              </a:pPr>
              <a:r>
                <a:rPr lang="sk-SK" sz="1400" noProof="0" dirty="0" err="1"/>
                <a:t>Lorem</a:t>
              </a:r>
              <a:r>
                <a:rPr lang="sk-SK" sz="1400" noProof="0" dirty="0"/>
                <a:t> </a:t>
              </a:r>
              <a:r>
                <a:rPr lang="sk-SK" sz="1400" noProof="0" dirty="0" err="1"/>
                <a:t>ipsum</a:t>
              </a:r>
              <a:r>
                <a:rPr lang="sk-SK" sz="1400" noProof="0" dirty="0"/>
                <a:t> </a:t>
              </a:r>
              <a:r>
                <a:rPr lang="en-US" sz="1400" noProof="0" dirty="0"/>
                <a:t/>
              </a:r>
              <a:br>
                <a:rPr lang="en-US" sz="1400" noProof="0" dirty="0"/>
              </a:br>
              <a:r>
                <a:rPr lang="sk-SK" sz="1400" noProof="0" dirty="0" err="1"/>
                <a:t>dolor</a:t>
              </a:r>
              <a:r>
                <a:rPr lang="sk-SK" sz="1400" noProof="0" dirty="0"/>
                <a:t> </a:t>
              </a:r>
              <a:r>
                <a:rPr lang="sk-SK" sz="1400" noProof="0" dirty="0" err="1"/>
                <a:t>sit</a:t>
              </a:r>
              <a:r>
                <a:rPr lang="en-US" sz="1400" noProof="0" dirty="0"/>
                <a:t>.</a:t>
              </a:r>
              <a:endParaRPr lang="sk-SK" sz="1400" noProof="0" dirty="0"/>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a:p>
              <a:pPr algn="ctr" eaLnBrk="1" fontAlgn="auto" hangingPunct="1">
                <a:lnSpc>
                  <a:spcPct val="120000"/>
                </a:lnSpc>
                <a:spcBef>
                  <a:spcPts val="1200"/>
                </a:spcBef>
                <a:spcAft>
                  <a:spcPts val="0"/>
                </a:spcAft>
                <a:defRPr/>
              </a:pPr>
              <a:endParaRPr lang="en-US" sz="1800" b="1" dirty="0">
                <a:solidFill>
                  <a:srgbClr val="FFFFFF"/>
                </a:solidFill>
                <a:latin typeface="+mj-lt"/>
                <a:ea typeface="Roboto Medium" charset="0"/>
                <a:cs typeface="Roboto Medium" charset="0"/>
              </a:endParaRPr>
            </a:p>
          </p:txBody>
        </p:sp>
      </p:grpSp>
      <p:sp>
        <p:nvSpPr>
          <p:cNvPr id="49" name="Text Placeholder 3">
            <a:extLst>
              <a:ext uri="{FF2B5EF4-FFF2-40B4-BE49-F238E27FC236}">
                <a16:creationId xmlns:a16="http://schemas.microsoft.com/office/drawing/2014/main" id="{AB2AA864-F619-4733-815C-2AFA6127594F}"/>
              </a:ext>
            </a:extLst>
          </p:cNvPr>
          <p:cNvSpPr>
            <a:spLocks noGrp="1"/>
          </p:cNvSpPr>
          <p:nvPr>
            <p:ph type="body" sz="quarter" idx="26" hasCustomPrompt="1"/>
          </p:nvPr>
        </p:nvSpPr>
        <p:spPr>
          <a:xfrm>
            <a:off x="1531621" y="3586871"/>
            <a:ext cx="1354172" cy="175804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sk-SK" noProof="0" dirty="0"/>
              <a:t> sed </a:t>
            </a:r>
            <a:r>
              <a:rPr lang="sk-SK" noProof="0" dirty="0" err="1"/>
              <a:t>pulvinar</a:t>
            </a:r>
            <a:r>
              <a:rPr lang="sk-SK" noProof="0" dirty="0"/>
              <a:t> </a:t>
            </a:r>
            <a:r>
              <a:rPr lang="sk-SK" noProof="0" dirty="0" err="1"/>
              <a:t>ultricies</a:t>
            </a:r>
            <a:r>
              <a:rPr lang="sk-SK" noProof="0" dirty="0"/>
              <a:t>, </a:t>
            </a:r>
            <a:r>
              <a:rPr lang="sk-SK" noProof="0" dirty="0" err="1"/>
              <a:t>purus</a:t>
            </a:r>
            <a:r>
              <a:rPr lang="sk-SK" noProof="0" dirty="0"/>
              <a:t> </a:t>
            </a:r>
            <a:r>
              <a:rPr lang="sk-SK" noProof="0" dirty="0" err="1"/>
              <a:t>lectus</a:t>
            </a:r>
            <a:r>
              <a:rPr lang="en-US" noProof="0" dirty="0"/>
              <a:t>.</a:t>
            </a:r>
            <a:endParaRPr lang="sk-SK" noProof="0" dirty="0"/>
          </a:p>
        </p:txBody>
      </p:sp>
      <p:grpSp>
        <p:nvGrpSpPr>
          <p:cNvPr id="50" name="Group 10">
            <a:extLst>
              <a:ext uri="{FF2B5EF4-FFF2-40B4-BE49-F238E27FC236}">
                <a16:creationId xmlns:a16="http://schemas.microsoft.com/office/drawing/2014/main" id="{0204C8ED-3824-4F59-9B3C-C06C34CC585A}"/>
              </a:ext>
            </a:extLst>
          </p:cNvPr>
          <p:cNvGrpSpPr/>
          <p:nvPr userDrawn="1"/>
        </p:nvGrpSpPr>
        <p:grpSpPr>
          <a:xfrm>
            <a:off x="1531620" y="3179223"/>
            <a:ext cx="793212" cy="276517"/>
            <a:chOff x="1524000" y="3808773"/>
            <a:chExt cx="793212" cy="276517"/>
          </a:xfrm>
        </p:grpSpPr>
        <p:sp>
          <p:nvSpPr>
            <p:cNvPr id="51" name="TextBox 11">
              <a:extLst>
                <a:ext uri="{FF2B5EF4-FFF2-40B4-BE49-F238E27FC236}">
                  <a16:creationId xmlns:a16="http://schemas.microsoft.com/office/drawing/2014/main" id="{38E15941-7A26-4B0C-A46F-525E173D9363}"/>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52" name="Straight Connector 12">
              <a:extLst>
                <a:ext uri="{FF2B5EF4-FFF2-40B4-BE49-F238E27FC236}">
                  <a16:creationId xmlns:a16="http://schemas.microsoft.com/office/drawing/2014/main" id="{5C37654B-975A-4DA9-AD9F-4B41570B6E8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126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49"/>
                                        </p:tgtEl>
                                        <p:attrNameLst>
                                          <p:attrName>style.visibility</p:attrName>
                                        </p:attrNameLst>
                                      </p:cBhvr>
                                      <p:to>
                                        <p:strVal val="visible"/>
                                      </p:to>
                                    </p:set>
                                    <p:animEffect transition="in" filter="wipe(down)">
                                      <p:cBhvr>
                                        <p:cTn id="11" dur="500"/>
                                        <p:tgtEl>
                                          <p:spTgt spid="49"/>
                                        </p:tgtEl>
                                      </p:cBhvr>
                                    </p:animEffect>
                                  </p:childTnLst>
                                </p:cTn>
                              </p:par>
                              <p:par>
                                <p:cTn id="12" presetID="22" presetClass="entr" presetSubtype="4" fill="hold" nodeType="withEffect">
                                  <p:stCondLst>
                                    <p:cond delay="2250"/>
                                  </p:stCondLst>
                                  <p:childTnLst>
                                    <p:set>
                                      <p:cBhvr>
                                        <p:cTn id="13" dur="1" fill="hold">
                                          <p:stCondLst>
                                            <p:cond delay="0"/>
                                          </p:stCondLst>
                                        </p:cTn>
                                        <p:tgtEl>
                                          <p:spTgt spid="50"/>
                                        </p:tgtEl>
                                        <p:attrNameLst>
                                          <p:attrName>style.visibility</p:attrName>
                                        </p:attrNameLst>
                                      </p:cBhvr>
                                      <p:to>
                                        <p:strVal val="visible"/>
                                      </p:to>
                                    </p:set>
                                    <p:animEffect transition="in" filter="wipe(down)">
                                      <p:cBhvr>
                                        <p:cTn id="14" dur="500"/>
                                        <p:tgtEl>
                                          <p:spTgt spid="50"/>
                                        </p:tgtEl>
                                      </p:cBhvr>
                                    </p:animEffect>
                                  </p:childTnLst>
                                </p:cTn>
                              </p:par>
                              <p:par>
                                <p:cTn id="15" presetID="22" presetClass="entr" presetSubtype="4" fill="hold" grpId="0" nodeType="withEffect">
                                  <p:stCondLst>
                                    <p:cond delay="250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36"/>
                                        </p:tgtEl>
                                      </p:cBhvr>
                                      <p:by x="102000" y="102000"/>
                                    </p:animScale>
                                  </p:childTnLst>
                                </p:cTn>
                              </p:par>
                              <p:par>
                                <p:cTn id="20" presetID="2" presetClass="entr" presetSubtype="4" accel="50000" decel="50000" fill="hold" nodeType="withEffect">
                                  <p:stCondLst>
                                    <p:cond delay="225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1400" fill="hold"/>
                                        <p:tgtEl>
                                          <p:spTgt spid="42"/>
                                        </p:tgtEl>
                                        <p:attrNameLst>
                                          <p:attrName>ppt_x</p:attrName>
                                        </p:attrNameLst>
                                      </p:cBhvr>
                                      <p:tavLst>
                                        <p:tav tm="0">
                                          <p:val>
                                            <p:strVal val="#ppt_x"/>
                                          </p:val>
                                        </p:tav>
                                        <p:tav tm="100000">
                                          <p:val>
                                            <p:strVal val="#ppt_x"/>
                                          </p:val>
                                        </p:tav>
                                      </p:tavLst>
                                    </p:anim>
                                    <p:anim calcmode="lin" valueType="num">
                                      <p:cBhvr additive="base">
                                        <p:cTn id="23" dur="1400" fill="hold"/>
                                        <p:tgtEl>
                                          <p:spTgt spid="42"/>
                                        </p:tgtEl>
                                        <p:attrNameLst>
                                          <p:attrName>ppt_y</p:attrName>
                                        </p:attrNameLst>
                                      </p:cBhvr>
                                      <p:tavLst>
                                        <p:tav tm="0">
                                          <p:val>
                                            <p:strVal val="1+#ppt_h/2"/>
                                          </p:val>
                                        </p:tav>
                                        <p:tav tm="100000">
                                          <p:val>
                                            <p:strVal val="#ppt_y"/>
                                          </p:val>
                                        </p:tav>
                                      </p:tavLst>
                                    </p:anim>
                                  </p:childTnLst>
                                </p:cTn>
                              </p:par>
                              <p:par>
                                <p:cTn id="24" presetID="2" presetClass="entr" presetSubtype="4" accel="50000" decel="50000" fill="hold" nodeType="withEffect">
                                  <p:stCondLst>
                                    <p:cond delay="275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1400" fill="hold"/>
                                        <p:tgtEl>
                                          <p:spTgt spid="32"/>
                                        </p:tgtEl>
                                        <p:attrNameLst>
                                          <p:attrName>ppt_x</p:attrName>
                                        </p:attrNameLst>
                                      </p:cBhvr>
                                      <p:tavLst>
                                        <p:tav tm="0">
                                          <p:val>
                                            <p:strVal val="#ppt_x"/>
                                          </p:val>
                                        </p:tav>
                                        <p:tav tm="100000">
                                          <p:val>
                                            <p:strVal val="#ppt_x"/>
                                          </p:val>
                                        </p:tav>
                                      </p:tavLst>
                                    </p:anim>
                                    <p:anim calcmode="lin" valueType="num">
                                      <p:cBhvr additive="base">
                                        <p:cTn id="27" dur="1400" fill="hold"/>
                                        <p:tgtEl>
                                          <p:spTgt spid="32"/>
                                        </p:tgtEl>
                                        <p:attrNameLst>
                                          <p:attrName>ppt_y</p:attrName>
                                        </p:attrNameLst>
                                      </p:cBhvr>
                                      <p:tavLst>
                                        <p:tav tm="0">
                                          <p:val>
                                            <p:strVal val="1+#ppt_h/2"/>
                                          </p:val>
                                        </p:tav>
                                        <p:tav tm="100000">
                                          <p:val>
                                            <p:strVal val="#ppt_y"/>
                                          </p:val>
                                        </p:tav>
                                      </p:tavLst>
                                    </p:anim>
                                  </p:childTnLst>
                                </p:cTn>
                              </p:par>
                              <p:par>
                                <p:cTn id="28" presetID="2" presetClass="entr" presetSubtype="4" accel="50000" decel="50000" fill="hold" nodeType="withEffect">
                                  <p:stCondLst>
                                    <p:cond delay="325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1400" fill="hold"/>
                                        <p:tgtEl>
                                          <p:spTgt spid="38"/>
                                        </p:tgtEl>
                                        <p:attrNameLst>
                                          <p:attrName>ppt_x</p:attrName>
                                        </p:attrNameLst>
                                      </p:cBhvr>
                                      <p:tavLst>
                                        <p:tav tm="0">
                                          <p:val>
                                            <p:strVal val="#ppt_x"/>
                                          </p:val>
                                        </p:tav>
                                        <p:tav tm="100000">
                                          <p:val>
                                            <p:strVal val="#ppt_x"/>
                                          </p:val>
                                        </p:tav>
                                      </p:tavLst>
                                    </p:anim>
                                    <p:anim calcmode="lin" valueType="num">
                                      <p:cBhvr additive="base">
                                        <p:cTn id="31" dur="14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49" grpId="0">
        <p:tmplLst>
          <p:tmpl>
            <p:tnLst>
              <p:par>
                <p:cTn presetID="22" presetClass="entr" presetSubtype="4" fill="hold" nodeType="withEffect">
                  <p:stCondLst>
                    <p:cond delay="2250"/>
                  </p:stCondLst>
                  <p:childTnLst>
                    <p:set>
                      <p:cBhvr>
                        <p:cTn dur="1" fill="hold">
                          <p:stCondLst>
                            <p:cond delay="0"/>
                          </p:stCondLst>
                        </p:cTn>
                        <p:tgtEl>
                          <p:spTgt spid="49"/>
                        </p:tgtEl>
                        <p:attrNameLst>
                          <p:attrName>style.visibility</p:attrName>
                        </p:attrNameLst>
                      </p:cBhvr>
                      <p:to>
                        <p:strVal val="visible"/>
                      </p:to>
                    </p:set>
                    <p:animEffect transition="in" filter="wipe(down)">
                      <p:cBhvr>
                        <p:cTn dur="500"/>
                        <p:tgtEl>
                          <p:spTgt spid="49"/>
                        </p:tgtEl>
                      </p:cBhvr>
                    </p:animEffect>
                  </p:childTnLst>
                </p:cTn>
              </p:par>
            </p:tnLst>
          </p:tmpl>
        </p:tmplLst>
      </p:bldP>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9_Tabulka 2 /investície">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0" y="686219"/>
            <a:ext cx="4571863" cy="748788"/>
          </a:xfrm>
          <a:prstGeom prst="rect">
            <a:avLst/>
          </a:prstGeom>
        </p:spPr>
        <p:txBody>
          <a:bodyPr vert="horz" lIns="0" tIns="0" rIns="0" bIns="0" rtlCol="0" anchor="t">
            <a:normAutofit/>
          </a:bodyPr>
          <a:lstStyle>
            <a:lvl1pPr>
              <a:defRPr sz="2800" baseline="0">
                <a:latin typeface="+mn-lt"/>
              </a:defRPr>
            </a:lvl1pPr>
          </a:lstStyle>
          <a:p>
            <a:r>
              <a:rPr lang="en-US" dirty="0" err="1"/>
              <a:t>Tabuľka</a:t>
            </a:r>
            <a:r>
              <a:rPr lang="en-US" dirty="0"/>
              <a:t> 2 /</a:t>
            </a:r>
            <a:r>
              <a:rPr lang="en-US" dirty="0" err="1"/>
              <a:t>investície</a:t>
            </a:r>
            <a:endParaRPr lang="en-US" dirty="0"/>
          </a:p>
        </p:txBody>
      </p:sp>
      <p:graphicFrame>
        <p:nvGraphicFramePr>
          <p:cNvPr id="17" name="Table 6">
            <a:extLst>
              <a:ext uri="{FF2B5EF4-FFF2-40B4-BE49-F238E27FC236}">
                <a16:creationId xmlns:a16="http://schemas.microsoft.com/office/drawing/2014/main" id="{0297C7DA-B4D2-4522-A8BC-A9444478E0C5}"/>
              </a:ext>
            </a:extLst>
          </p:cNvPr>
          <p:cNvGraphicFramePr>
            <a:graphicFrameLocks noGrp="1"/>
          </p:cNvGraphicFramePr>
          <p:nvPr userDrawn="1">
            <p:extLst>
              <p:ext uri="{D42A27DB-BD31-4B8C-83A1-F6EECF244321}">
                <p14:modId xmlns:p14="http://schemas.microsoft.com/office/powerpoint/2010/main" val="1278738922"/>
              </p:ext>
            </p:extLst>
          </p:nvPr>
        </p:nvGraphicFramePr>
        <p:xfrm>
          <a:off x="1524002" y="2246223"/>
          <a:ext cx="9147242" cy="3661161"/>
        </p:xfrm>
        <a:graphic>
          <a:graphicData uri="http://schemas.openxmlformats.org/drawingml/2006/table">
            <a:tbl>
              <a:tblPr firstRow="1" bandRow="1">
                <a:effectLst/>
                <a:tableStyleId>{073A0DAA-6AF3-43AB-8588-CEC1D06C72B9}</a:tableStyleId>
              </a:tblPr>
              <a:tblGrid>
                <a:gridCol w="1524763">
                  <a:extLst>
                    <a:ext uri="{9D8B030D-6E8A-4147-A177-3AD203B41FA5}">
                      <a16:colId xmlns:a16="http://schemas.microsoft.com/office/drawing/2014/main" val="20000"/>
                    </a:ext>
                  </a:extLst>
                </a:gridCol>
                <a:gridCol w="1545830">
                  <a:extLst>
                    <a:ext uri="{9D8B030D-6E8A-4147-A177-3AD203B41FA5}">
                      <a16:colId xmlns:a16="http://schemas.microsoft.com/office/drawing/2014/main" val="590786290"/>
                    </a:ext>
                  </a:extLst>
                </a:gridCol>
                <a:gridCol w="1502730">
                  <a:extLst>
                    <a:ext uri="{9D8B030D-6E8A-4147-A177-3AD203B41FA5}">
                      <a16:colId xmlns:a16="http://schemas.microsoft.com/office/drawing/2014/main" val="2931546397"/>
                    </a:ext>
                  </a:extLst>
                </a:gridCol>
                <a:gridCol w="1539008">
                  <a:extLst>
                    <a:ext uri="{9D8B030D-6E8A-4147-A177-3AD203B41FA5}">
                      <a16:colId xmlns:a16="http://schemas.microsoft.com/office/drawing/2014/main" val="2522774873"/>
                    </a:ext>
                  </a:extLst>
                </a:gridCol>
                <a:gridCol w="1502728">
                  <a:extLst>
                    <a:ext uri="{9D8B030D-6E8A-4147-A177-3AD203B41FA5}">
                      <a16:colId xmlns:a16="http://schemas.microsoft.com/office/drawing/2014/main" val="3618154592"/>
                    </a:ext>
                  </a:extLst>
                </a:gridCol>
                <a:gridCol w="1532183">
                  <a:extLst>
                    <a:ext uri="{9D8B030D-6E8A-4147-A177-3AD203B41FA5}">
                      <a16:colId xmlns:a16="http://schemas.microsoft.com/office/drawing/2014/main" val="1864356191"/>
                    </a:ext>
                  </a:extLst>
                </a:gridCol>
              </a:tblGrid>
              <a:tr h="5015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i="0" dirty="0" err="1">
                          <a:solidFill>
                            <a:srgbClr val="222222"/>
                          </a:solidFill>
                          <a:latin typeface="+mn-lt"/>
                          <a:ea typeface="Roboto Medium" charset="0"/>
                          <a:cs typeface="Roboto Medium" charset="0"/>
                        </a:rPr>
                        <a:t>Názov</a:t>
                      </a:r>
                      <a:endParaRPr lang="en-US" sz="1400" b="1" i="0" dirty="0">
                        <a:solidFill>
                          <a:srgbClr val="222222"/>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dirty="0">
                          <a:solidFill>
                            <a:srgbClr val="222222"/>
                          </a:solidFill>
                        </a:rPr>
                        <a:t>2020</a:t>
                      </a:r>
                      <a:endParaRPr lang="sk-SK" sz="1400" dirty="0">
                        <a:solidFill>
                          <a:srgbClr val="222222"/>
                        </a:solidFill>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Calibri" panose="020F0502020204030204"/>
                          <a:ea typeface="+mn-ea"/>
                          <a:cs typeface="+mn-cs"/>
                        </a:rPr>
                        <a:t>2021</a:t>
                      </a:r>
                      <a:endParaRPr kumimoji="0" lang="sk-SK" sz="1400" b="1" i="0" u="none" strike="noStrike" kern="1200" cap="none" spc="0" normalizeH="0" baseline="0" noProof="0" dirty="0">
                        <a:ln>
                          <a:noFill/>
                        </a:ln>
                        <a:solidFill>
                          <a:srgbClr val="222222"/>
                        </a:solidFill>
                        <a:effectLst/>
                        <a:uLnTx/>
                        <a:uFillTx/>
                        <a:latin typeface="Calibri" panose="020F0502020204030204"/>
                        <a:ea typeface="+mn-ea"/>
                        <a:cs typeface="+mn-cs"/>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Calibri" panose="020F0502020204030204"/>
                          <a:ea typeface="+mn-ea"/>
                          <a:cs typeface="+mn-cs"/>
                        </a:rPr>
                        <a:t>2022</a:t>
                      </a:r>
                      <a:endParaRPr kumimoji="0" lang="sk-SK" sz="1400" b="1" i="0" u="none" strike="noStrike" kern="1200" cap="none" spc="0" normalizeH="0" baseline="0" noProof="0" dirty="0">
                        <a:ln>
                          <a:noFill/>
                        </a:ln>
                        <a:solidFill>
                          <a:srgbClr val="222222"/>
                        </a:solidFill>
                        <a:effectLst/>
                        <a:uLnTx/>
                        <a:uFillTx/>
                        <a:latin typeface="Calibri" panose="020F0502020204030204"/>
                        <a:ea typeface="+mn-ea"/>
                        <a:cs typeface="+mn-cs"/>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Calibri" panose="020F0502020204030204"/>
                          <a:ea typeface="+mn-ea"/>
                          <a:cs typeface="+mn-cs"/>
                        </a:rPr>
                        <a:t>2023</a:t>
                      </a:r>
                      <a:endParaRPr kumimoji="0" lang="sk-SK" sz="1400" b="1" i="0" u="none" strike="noStrike" kern="1200" cap="none" spc="0" normalizeH="0" baseline="0" noProof="0" dirty="0">
                        <a:ln>
                          <a:noFill/>
                        </a:ln>
                        <a:solidFill>
                          <a:srgbClr val="222222"/>
                        </a:solidFill>
                        <a:effectLst/>
                        <a:uLnTx/>
                        <a:uFillTx/>
                        <a:latin typeface="Calibri" panose="020F0502020204030204"/>
                        <a:ea typeface="+mn-ea"/>
                        <a:cs typeface="+mn-cs"/>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22222"/>
                          </a:solidFill>
                          <a:effectLst/>
                          <a:uLnTx/>
                          <a:uFillTx/>
                          <a:latin typeface="Calibri" panose="020F0502020204030204"/>
                          <a:ea typeface="+mn-ea"/>
                          <a:cs typeface="+mn-cs"/>
                        </a:rPr>
                        <a:t>2024</a:t>
                      </a:r>
                      <a:endParaRPr kumimoji="0" lang="sk-SK" sz="1400" b="1" i="0" u="none" strike="noStrike" kern="1200" cap="none" spc="0" normalizeH="0" baseline="0" noProof="0" dirty="0">
                        <a:ln>
                          <a:noFill/>
                        </a:ln>
                        <a:solidFill>
                          <a:srgbClr val="222222"/>
                        </a:solidFill>
                        <a:effectLst/>
                        <a:uLnTx/>
                        <a:uFillTx/>
                        <a:latin typeface="Calibri" panose="020F0502020204030204"/>
                        <a:ea typeface="+mn-ea"/>
                        <a:cs typeface="+mn-cs"/>
                      </a:endParaRPr>
                    </a:p>
                  </a:txBody>
                  <a:tcPr marL="0" marR="0" anchor="ctr">
                    <a:lnL w="12700" cmpd="sng">
                      <a:noFill/>
                    </a:lnL>
                    <a:lnR w="12700" cmpd="sng">
                      <a:noFill/>
                    </a:lnR>
                    <a:lnT w="635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544375"/>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Calibri" panose="020F0502020204030204"/>
                          <a:ea typeface="Roboto Medium" charset="0"/>
                          <a:cs typeface="Roboto Medium" charset="0"/>
                        </a:rPr>
                        <a:t>Lorem</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100,000.00 €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28575" cap="flat" cmpd="sng" algn="ctr">
                      <a:solidFill>
                        <a:schemeClr val="accent3"/>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74747"/>
                          </a:solidFill>
                          <a:effectLst/>
                          <a:uLnTx/>
                          <a:uFillTx/>
                          <a:latin typeface="Calibri" panose="020F0502020204030204"/>
                          <a:ea typeface="Roboto Medium" charset="0"/>
                          <a:cs typeface="Roboto Medium" charset="0"/>
                        </a:rPr>
                        <a:t>Lorem ipsum dolor</a:t>
                      </a:r>
                      <a:endParaRPr kumimoji="0" lang="en-US" sz="1200" b="1" i="0" u="none" strike="noStrike" kern="1200" cap="none" spc="0" normalizeH="0" baseline="0" noProof="0" dirty="0">
                        <a:ln>
                          <a:noFill/>
                        </a:ln>
                        <a:solidFill>
                          <a:srgbClr val="474747"/>
                        </a:solidFill>
                        <a:effectLst/>
                        <a:uLnTx/>
                        <a:uFillTx/>
                        <a:latin typeface="Calibri" panose="020F0502020204030204"/>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r>
                        <a:rPr lang="en-US" sz="1200" dirty="0">
                          <a:solidFill>
                            <a:srgbClr val="474747"/>
                          </a:solidFill>
                          <a:latin typeface="+mn-lt"/>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68,600.00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r>
                        <a:rPr lang="en-US" sz="1200" dirty="0">
                          <a:solidFill>
                            <a:srgbClr val="474747"/>
                          </a:solidFill>
                          <a:latin typeface="+mn-lt"/>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extLst>
                  <a:ext uri="{0D108BD9-81ED-4DB2-BD59-A6C34878D82A}">
                    <a16:rowId xmlns:a16="http://schemas.microsoft.com/office/drawing/2014/main" val="10001"/>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Calibri" panose="020F0502020204030204"/>
                          <a:ea typeface="Roboto Medium" charset="0"/>
                          <a:cs typeface="Roboto Medium" charset="0"/>
                        </a:rPr>
                        <a:t>Lorem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100,000.00 €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6584113"/>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Calibri" panose="020F0502020204030204"/>
                          <a:ea typeface="Roboto Medium" charset="0"/>
                          <a:cs typeface="Roboto Medium" charset="0"/>
                        </a:rPr>
                        <a:t>Lorem ipsum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68,600.00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extLst>
                  <a:ext uri="{0D108BD9-81ED-4DB2-BD59-A6C34878D82A}">
                    <a16:rowId xmlns:a16="http://schemas.microsoft.com/office/drawing/2014/main" val="169667947"/>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74747"/>
                          </a:solidFill>
                          <a:effectLst/>
                          <a:uLnTx/>
                          <a:uFillTx/>
                          <a:latin typeface="Calibri" panose="020F0502020204030204"/>
                          <a:ea typeface="Roboto Medium" charset="0"/>
                          <a:cs typeface="Roboto Medium" charset="0"/>
                        </a:rPr>
                        <a:t>Lorem ipsum dolor</a:t>
                      </a:r>
                      <a:endParaRPr kumimoji="0" lang="en-US" sz="1200" b="1" i="0" u="none" strike="noStrike" kern="1200" cap="none" spc="0" normalizeH="0" baseline="0" noProof="0" dirty="0">
                        <a:ln>
                          <a:noFill/>
                        </a:ln>
                        <a:solidFill>
                          <a:srgbClr val="474747"/>
                        </a:solidFill>
                        <a:effectLst/>
                        <a:uLnTx/>
                        <a:uFillTx/>
                        <a:latin typeface="Calibri" panose="020F0502020204030204"/>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100,000.00 €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74747"/>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9224150"/>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74747"/>
                          </a:solidFill>
                          <a:effectLst/>
                          <a:uLnTx/>
                          <a:uFillTx/>
                          <a:latin typeface="Calibri" panose="020F0502020204030204"/>
                          <a:ea typeface="Roboto Medium" charset="0"/>
                          <a:cs typeface="Roboto Medium" charset="0"/>
                        </a:rPr>
                        <a:t>Lorem ipsum</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r>
                        <a:rPr lang="en-US" sz="1200" dirty="0">
                          <a:solidFill>
                            <a:srgbClr val="474747"/>
                          </a:solidFill>
                          <a:latin typeface="+mn-lt"/>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68,600.00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13,500.00 </a:t>
                      </a:r>
                      <a:r>
                        <a:rPr lang="en-US" sz="1200" b="0" dirty="0">
                          <a:solidFill>
                            <a:srgbClr val="474747"/>
                          </a:solidFill>
                          <a:latin typeface="+mn-lt"/>
                          <a:ea typeface="Roboto Medium" charset="0"/>
                          <a:cs typeface="Roboto Medium" charset="0"/>
                        </a:rPr>
                        <a:t>€</a:t>
                      </a:r>
                      <a:endParaRPr lang="en-US" sz="1200" dirty="0">
                        <a:solidFill>
                          <a:srgbClr val="474747"/>
                        </a:solidFill>
                        <a:latin typeface="+mn-lt"/>
                        <a:ea typeface="Roboto Medium" charset="0"/>
                        <a:cs typeface="Roboto Medium" charset="0"/>
                      </a:endParaRP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74747"/>
                          </a:solidFill>
                          <a:latin typeface="+mn-lt"/>
                          <a:ea typeface="Roboto Medium" charset="0"/>
                          <a:cs typeface="Roboto Medium" charset="0"/>
                        </a:rPr>
                        <a:t>26,050.00 </a:t>
                      </a:r>
                      <a:r>
                        <a:rPr lang="en-US" sz="1200" b="0" dirty="0">
                          <a:solidFill>
                            <a:srgbClr val="474747"/>
                          </a:solidFill>
                          <a:latin typeface="+mn-lt"/>
                          <a:ea typeface="Roboto Medium" charset="0"/>
                          <a:cs typeface="Roboto Medium" charset="0"/>
                        </a:rPr>
                        <a:t>€</a:t>
                      </a:r>
                      <a:r>
                        <a:rPr lang="en-US" sz="1200" dirty="0">
                          <a:solidFill>
                            <a:srgbClr val="474747"/>
                          </a:solidFill>
                          <a:latin typeface="+mn-lt"/>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222222">
                        <a:alpha val="5000"/>
                      </a:srgbClr>
                    </a:solidFill>
                  </a:tcPr>
                </a:tc>
                <a:extLst>
                  <a:ext uri="{0D108BD9-81ED-4DB2-BD59-A6C34878D82A}">
                    <a16:rowId xmlns:a16="http://schemas.microsoft.com/office/drawing/2014/main" val="340011297"/>
                  </a:ext>
                </a:extLst>
              </a:tr>
              <a:tr h="4513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0000"/>
                          </a:solidFill>
                          <a:effectLst/>
                          <a:uLnTx/>
                          <a:uFillTx/>
                          <a:latin typeface="Calibri" panose="020F0502020204030204"/>
                          <a:ea typeface="Roboto Medium" charset="0"/>
                          <a:cs typeface="Roboto Medium" charset="0"/>
                        </a:rPr>
                        <a:t>Spolu</a:t>
                      </a:r>
                      <a:r>
                        <a:rPr kumimoji="0" lang="en-US" sz="1200" b="1" i="0" u="none" strike="noStrike" kern="1200" cap="none" spc="0" normalizeH="0" baseline="0" noProof="0" dirty="0">
                          <a:ln>
                            <a:noFill/>
                          </a:ln>
                          <a:solidFill>
                            <a:srgbClr val="FF0000"/>
                          </a:solidFill>
                          <a:effectLst/>
                          <a:uLnTx/>
                          <a:uFillTx/>
                          <a:latin typeface="Calibri" panose="020F0502020204030204"/>
                          <a:ea typeface="Roboto Medium" charset="0"/>
                          <a:cs typeface="Roboto Medium" charset="0"/>
                        </a:rPr>
                        <a:t>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mn-lt"/>
                          <a:ea typeface="Roboto Medium" charset="0"/>
                          <a:cs typeface="Roboto Medium" charset="0"/>
                        </a:rPr>
                        <a:t>100,000.00 €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mn-lt"/>
                          <a:ea typeface="Roboto Medium" charset="0"/>
                          <a:cs typeface="Roboto Medium" charset="0"/>
                        </a:rPr>
                        <a:t>19,800.00 €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0000"/>
                          </a:solidFill>
                          <a:latin typeface="+mn-lt"/>
                          <a:ea typeface="Roboto Medium" charset="0"/>
                          <a:cs typeface="Roboto Medium" charset="0"/>
                        </a:rPr>
                        <a:t>22,100.00 €</a:t>
                      </a:r>
                    </a:p>
                  </a:txBody>
                  <a:tcPr marL="0" marR="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3506446"/>
                  </a:ext>
                </a:extLst>
              </a:tr>
            </a:tbl>
          </a:graphicData>
        </a:graphic>
      </p:graphicFrame>
    </p:spTree>
    <p:extLst>
      <p:ext uri="{BB962C8B-B14F-4D97-AF65-F5344CB8AC3E}">
        <p14:creationId xmlns:p14="http://schemas.microsoft.com/office/powerpoint/2010/main" val="19583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25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 presetClass="entr" presetSubtype="1" decel="100000" fill="hold" grpId="0" nodeType="withEffect">
                                  <p:stCondLst>
                                    <p:cond delay="1250"/>
                                  </p:stCondLst>
                                  <p:childTnLst>
                                    <p:set>
                                      <p:cBhvr>
                                        <p:cTn id="11" dur="1" fill="hold">
                                          <p:stCondLst>
                                            <p:cond delay="0"/>
                                          </p:stCondLst>
                                        </p:cTn>
                                        <p:tgtEl>
                                          <p:spTgt spid="60"/>
                                        </p:tgtEl>
                                        <p:attrNameLst>
                                          <p:attrName>style.visibility</p:attrName>
                                        </p:attrNameLst>
                                      </p:cBhvr>
                                      <p:to>
                                        <p:strVal val="visible"/>
                                      </p:to>
                                    </p:set>
                                    <p:anim calcmode="lin" valueType="num">
                                      <p:cBhvr additive="base">
                                        <p:cTn id="12" dur="1000" fill="hold"/>
                                        <p:tgtEl>
                                          <p:spTgt spid="60"/>
                                        </p:tgtEl>
                                        <p:attrNameLst>
                                          <p:attrName>ppt_x</p:attrName>
                                        </p:attrNameLst>
                                      </p:cBhvr>
                                      <p:tavLst>
                                        <p:tav tm="0">
                                          <p:val>
                                            <p:strVal val="#ppt_x"/>
                                          </p:val>
                                        </p:tav>
                                        <p:tav tm="100000">
                                          <p:val>
                                            <p:strVal val="#ppt_x"/>
                                          </p:val>
                                        </p:tav>
                                      </p:tavLst>
                                    </p:anim>
                                    <p:anim calcmode="lin" valueType="num">
                                      <p:cBhvr additive="base">
                                        <p:cTn id="13" dur="1000" fill="hold"/>
                                        <p:tgtEl>
                                          <p:spTgt spid="60"/>
                                        </p:tgtEl>
                                        <p:attrNameLst>
                                          <p:attrName>ppt_y</p:attrName>
                                        </p:attrNameLst>
                                      </p:cBhvr>
                                      <p:tavLst>
                                        <p:tav tm="0">
                                          <p:val>
                                            <p:strVal val="0-#ppt_h/2"/>
                                          </p:val>
                                        </p:tav>
                                        <p:tav tm="100000">
                                          <p:val>
                                            <p:strVal val="#ppt_y"/>
                                          </p:val>
                                        </p:tav>
                                      </p:tavLst>
                                    </p:anim>
                                  </p:childTnLst>
                                </p:cTn>
                              </p:par>
                              <p:par>
                                <p:cTn id="14" presetID="2" presetClass="entr" presetSubtype="1" decel="100000" fill="hold" nodeType="withEffect">
                                  <p:stCondLst>
                                    <p:cond delay="200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750" fill="hold"/>
                                        <p:tgtEl>
                                          <p:spTgt spid="18"/>
                                        </p:tgtEl>
                                        <p:attrNameLst>
                                          <p:attrName>ppt_x</p:attrName>
                                        </p:attrNameLst>
                                      </p:cBhvr>
                                      <p:tavLst>
                                        <p:tav tm="0">
                                          <p:val>
                                            <p:strVal val="#ppt_x"/>
                                          </p:val>
                                        </p:tav>
                                        <p:tav tm="100000">
                                          <p:val>
                                            <p:strVal val="#ppt_x"/>
                                          </p:val>
                                        </p:tav>
                                      </p:tavLst>
                                    </p:anim>
                                    <p:anim calcmode="lin" valueType="num">
                                      <p:cBhvr additive="base">
                                        <p:cTn id="17" dur="7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1_Infografika procesu /Ciel">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29" name="Rectangle 5">
            <a:extLst>
              <a:ext uri="{FF2B5EF4-FFF2-40B4-BE49-F238E27FC236}">
                <a16:creationId xmlns:a16="http://schemas.microsoft.com/office/drawing/2014/main" id="{B56D6A3E-46EF-4CAF-9F62-E0EA127A5F6C}"/>
              </a:ext>
            </a:extLst>
          </p:cNvPr>
          <p:cNvSpPr/>
          <p:nvPr userDrawn="1"/>
        </p:nvSpPr>
        <p:spPr>
          <a:xfrm>
            <a:off x="1541996" y="5734447"/>
            <a:ext cx="1523999" cy="11235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6">
            <a:extLst>
              <a:ext uri="{FF2B5EF4-FFF2-40B4-BE49-F238E27FC236}">
                <a16:creationId xmlns:a16="http://schemas.microsoft.com/office/drawing/2014/main" id="{01CB90FA-3481-44AB-B011-16CB518BA18F}"/>
              </a:ext>
            </a:extLst>
          </p:cNvPr>
          <p:cNvSpPr/>
          <p:nvPr userDrawn="1"/>
        </p:nvSpPr>
        <p:spPr>
          <a:xfrm>
            <a:off x="3060552" y="5215207"/>
            <a:ext cx="1523999" cy="1642793"/>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1" name="Rectangle 7">
            <a:extLst>
              <a:ext uri="{FF2B5EF4-FFF2-40B4-BE49-F238E27FC236}">
                <a16:creationId xmlns:a16="http://schemas.microsoft.com/office/drawing/2014/main" id="{BE4D7559-9418-4660-9676-75681117A87C}"/>
              </a:ext>
            </a:extLst>
          </p:cNvPr>
          <p:cNvSpPr/>
          <p:nvPr userDrawn="1"/>
        </p:nvSpPr>
        <p:spPr>
          <a:xfrm>
            <a:off x="4582951" y="4777155"/>
            <a:ext cx="1523999" cy="2080845"/>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8">
            <a:extLst>
              <a:ext uri="{FF2B5EF4-FFF2-40B4-BE49-F238E27FC236}">
                <a16:creationId xmlns:a16="http://schemas.microsoft.com/office/drawing/2014/main" id="{20EB0A2C-F839-4361-ABDA-8B05D9480605}"/>
              </a:ext>
            </a:extLst>
          </p:cNvPr>
          <p:cNvSpPr/>
          <p:nvPr userDrawn="1"/>
        </p:nvSpPr>
        <p:spPr>
          <a:xfrm>
            <a:off x="6102188" y="3937521"/>
            <a:ext cx="1523999" cy="2920480"/>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9">
            <a:extLst>
              <a:ext uri="{FF2B5EF4-FFF2-40B4-BE49-F238E27FC236}">
                <a16:creationId xmlns:a16="http://schemas.microsoft.com/office/drawing/2014/main" id="{846F1259-14C5-4BC5-89B4-79324C32A697}"/>
              </a:ext>
            </a:extLst>
          </p:cNvPr>
          <p:cNvSpPr/>
          <p:nvPr userDrawn="1"/>
        </p:nvSpPr>
        <p:spPr>
          <a:xfrm>
            <a:off x="7625476" y="3347087"/>
            <a:ext cx="1523999" cy="3510914"/>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Picture Placeholder 14">
            <a:extLst>
              <a:ext uri="{FF2B5EF4-FFF2-40B4-BE49-F238E27FC236}">
                <a16:creationId xmlns:a16="http://schemas.microsoft.com/office/drawing/2014/main" id="{BC36E7BD-2379-425C-BD22-099BBFB4CDCA}"/>
              </a:ext>
            </a:extLst>
          </p:cNvPr>
          <p:cNvSpPr>
            <a:spLocks noGrp="1"/>
          </p:cNvSpPr>
          <p:nvPr>
            <p:ph type="pic" sz="quarter" idx="25" hasCustomPrompt="1"/>
          </p:nvPr>
        </p:nvSpPr>
        <p:spPr>
          <a:xfrm>
            <a:off x="10660376" y="1910141"/>
            <a:ext cx="1546663" cy="495537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mj-lt"/>
              </a:defRPr>
            </a:lvl1pPr>
          </a:lstStyle>
          <a:p>
            <a:r>
              <a:rPr lang="en-US" dirty="0"/>
              <a:t>Insert Image</a:t>
            </a:r>
          </a:p>
        </p:txBody>
      </p:sp>
      <p:sp>
        <p:nvSpPr>
          <p:cNvPr id="45" name="TextBox 3">
            <a:extLst>
              <a:ext uri="{FF2B5EF4-FFF2-40B4-BE49-F238E27FC236}">
                <a16:creationId xmlns:a16="http://schemas.microsoft.com/office/drawing/2014/main" id="{729B98DD-43FE-46AF-A0DB-D1CBE360F5A8}"/>
              </a:ext>
            </a:extLst>
          </p:cNvPr>
          <p:cNvSpPr txBox="1"/>
          <p:nvPr userDrawn="1"/>
        </p:nvSpPr>
        <p:spPr>
          <a:xfrm>
            <a:off x="1524000" y="4011884"/>
            <a:ext cx="360548" cy="307777"/>
          </a:xfrm>
          <a:prstGeom prst="rect">
            <a:avLst/>
          </a:prstGeom>
          <a:noFill/>
        </p:spPr>
        <p:txBody>
          <a:bodyPr wrap="none" lIns="0" rIns="0" rtlCol="0">
            <a:spAutoFit/>
          </a:bodyPr>
          <a:lstStyle/>
          <a:p>
            <a:r>
              <a:rPr lang="en-US" sz="1400" b="1" dirty="0" err="1">
                <a:solidFill>
                  <a:srgbClr val="222222"/>
                </a:solidFill>
                <a:ea typeface="Source Sans Pro" charset="0"/>
                <a:cs typeface="Source Sans Pro" charset="0"/>
              </a:rPr>
              <a:t>Štart</a:t>
            </a:r>
            <a:endParaRPr lang="en-US" sz="1400" b="1" dirty="0">
              <a:solidFill>
                <a:srgbClr val="222222"/>
              </a:solidFill>
              <a:ea typeface="Source Sans Pro" charset="0"/>
              <a:cs typeface="Source Sans Pro" charset="0"/>
            </a:endParaRPr>
          </a:p>
        </p:txBody>
      </p:sp>
      <p:cxnSp>
        <p:nvCxnSpPr>
          <p:cNvPr id="46" name="Straight Connector 5">
            <a:extLst>
              <a:ext uri="{FF2B5EF4-FFF2-40B4-BE49-F238E27FC236}">
                <a16:creationId xmlns:a16="http://schemas.microsoft.com/office/drawing/2014/main" id="{D965367C-74D0-4E2B-9025-087D40C0F154}"/>
              </a:ext>
            </a:extLst>
          </p:cNvPr>
          <p:cNvCxnSpPr/>
          <p:nvPr userDrawn="1"/>
        </p:nvCxnSpPr>
        <p:spPr>
          <a:xfrm>
            <a:off x="3045340" y="3869916"/>
            <a:ext cx="1335079" cy="0"/>
          </a:xfrm>
          <a:prstGeom prst="line">
            <a:avLst/>
          </a:prstGeom>
          <a:ln w="381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6">
            <a:extLst>
              <a:ext uri="{FF2B5EF4-FFF2-40B4-BE49-F238E27FC236}">
                <a16:creationId xmlns:a16="http://schemas.microsoft.com/office/drawing/2014/main" id="{D29A472C-6C46-4A6A-B4B4-DB2D869F876C}"/>
              </a:ext>
            </a:extLst>
          </p:cNvPr>
          <p:cNvCxnSpPr>
            <a:cxnSpLocks/>
          </p:cNvCxnSpPr>
          <p:nvPr userDrawn="1"/>
        </p:nvCxnSpPr>
        <p:spPr>
          <a:xfrm>
            <a:off x="1524001" y="4400255"/>
            <a:ext cx="1364478" cy="0"/>
          </a:xfrm>
          <a:prstGeom prst="line">
            <a:avLst/>
          </a:prstGeom>
          <a:ln w="38100" cap="flat">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8">
            <a:extLst>
              <a:ext uri="{FF2B5EF4-FFF2-40B4-BE49-F238E27FC236}">
                <a16:creationId xmlns:a16="http://schemas.microsoft.com/office/drawing/2014/main" id="{32C6CE35-B4C0-40C6-A05D-B524591A3462}"/>
              </a:ext>
            </a:extLst>
          </p:cNvPr>
          <p:cNvCxnSpPr/>
          <p:nvPr userDrawn="1"/>
        </p:nvCxnSpPr>
        <p:spPr>
          <a:xfrm>
            <a:off x="4579883" y="3347086"/>
            <a:ext cx="1316916" cy="0"/>
          </a:xfrm>
          <a:prstGeom prst="line">
            <a:avLst/>
          </a:prstGeom>
          <a:ln w="381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10">
            <a:extLst>
              <a:ext uri="{FF2B5EF4-FFF2-40B4-BE49-F238E27FC236}">
                <a16:creationId xmlns:a16="http://schemas.microsoft.com/office/drawing/2014/main" id="{84130584-B917-458B-80C6-8D5127A3E2BD}"/>
              </a:ext>
            </a:extLst>
          </p:cNvPr>
          <p:cNvCxnSpPr/>
          <p:nvPr userDrawn="1"/>
        </p:nvCxnSpPr>
        <p:spPr>
          <a:xfrm>
            <a:off x="6096000" y="2814731"/>
            <a:ext cx="1333446" cy="0"/>
          </a:xfrm>
          <a:prstGeom prst="line">
            <a:avLst/>
          </a:prstGeom>
          <a:ln w="381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cxnSp>
        <p:nvCxnSpPr>
          <p:cNvPr id="54" name="Straight Connector 12">
            <a:extLst>
              <a:ext uri="{FF2B5EF4-FFF2-40B4-BE49-F238E27FC236}">
                <a16:creationId xmlns:a16="http://schemas.microsoft.com/office/drawing/2014/main" id="{8CBDE69F-333A-4A39-A785-B855611D12A4}"/>
              </a:ext>
            </a:extLst>
          </p:cNvPr>
          <p:cNvCxnSpPr/>
          <p:nvPr userDrawn="1"/>
        </p:nvCxnSpPr>
        <p:spPr>
          <a:xfrm>
            <a:off x="7621964" y="2293806"/>
            <a:ext cx="1331540" cy="0"/>
          </a:xfrm>
          <a:prstGeom prst="line">
            <a:avLst/>
          </a:prstGeom>
          <a:ln w="38100" cap="flat">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55" name="TextBox 15">
            <a:extLst>
              <a:ext uri="{FF2B5EF4-FFF2-40B4-BE49-F238E27FC236}">
                <a16:creationId xmlns:a16="http://schemas.microsoft.com/office/drawing/2014/main" id="{E20726BB-5FF2-40CE-99B8-2E663508B892}"/>
              </a:ext>
            </a:extLst>
          </p:cNvPr>
          <p:cNvSpPr txBox="1"/>
          <p:nvPr userDrawn="1"/>
        </p:nvSpPr>
        <p:spPr>
          <a:xfrm>
            <a:off x="3045340" y="3486373"/>
            <a:ext cx="451983" cy="307777"/>
          </a:xfrm>
          <a:prstGeom prst="rect">
            <a:avLst/>
          </a:prstGeom>
          <a:noFill/>
        </p:spPr>
        <p:txBody>
          <a:bodyPr wrap="none" lIns="0" rIns="0" rtlCol="0">
            <a:spAutoFit/>
          </a:bodyPr>
          <a:lstStyle/>
          <a:p>
            <a:r>
              <a:rPr lang="en-US" sz="1400" b="1" dirty="0" err="1">
                <a:solidFill>
                  <a:srgbClr val="222222"/>
                </a:solidFill>
                <a:ea typeface="Source Sans Pro" charset="0"/>
                <a:cs typeface="Source Sans Pro" charset="0"/>
              </a:rPr>
              <a:t>Druhý</a:t>
            </a:r>
            <a:endParaRPr lang="en-US" sz="1400" b="1" dirty="0">
              <a:solidFill>
                <a:srgbClr val="222222"/>
              </a:solidFill>
              <a:ea typeface="Source Sans Pro" charset="0"/>
              <a:cs typeface="Source Sans Pro" charset="0"/>
            </a:endParaRPr>
          </a:p>
        </p:txBody>
      </p:sp>
      <p:sp>
        <p:nvSpPr>
          <p:cNvPr id="56" name="TextBox 17">
            <a:extLst>
              <a:ext uri="{FF2B5EF4-FFF2-40B4-BE49-F238E27FC236}">
                <a16:creationId xmlns:a16="http://schemas.microsoft.com/office/drawing/2014/main" id="{F4B0A4D3-9F93-401B-8EFC-BBFE231AC267}"/>
              </a:ext>
            </a:extLst>
          </p:cNvPr>
          <p:cNvSpPr txBox="1"/>
          <p:nvPr userDrawn="1"/>
        </p:nvSpPr>
        <p:spPr>
          <a:xfrm>
            <a:off x="4579883" y="2944806"/>
            <a:ext cx="337015" cy="307777"/>
          </a:xfrm>
          <a:prstGeom prst="rect">
            <a:avLst/>
          </a:prstGeom>
          <a:noFill/>
        </p:spPr>
        <p:txBody>
          <a:bodyPr wrap="none" lIns="0" rIns="0" rtlCol="0">
            <a:spAutoFit/>
          </a:bodyPr>
          <a:lstStyle/>
          <a:p>
            <a:r>
              <a:rPr lang="en-US" sz="1400" b="1" dirty="0" err="1">
                <a:solidFill>
                  <a:srgbClr val="222222"/>
                </a:solidFill>
                <a:ea typeface="Source Sans Pro" charset="0"/>
                <a:cs typeface="Source Sans Pro" charset="0"/>
              </a:rPr>
              <a:t>Tretí</a:t>
            </a:r>
            <a:endParaRPr lang="en-US" sz="1400" b="1" dirty="0">
              <a:solidFill>
                <a:srgbClr val="222222"/>
              </a:solidFill>
              <a:ea typeface="Source Sans Pro" charset="0"/>
              <a:cs typeface="Source Sans Pro" charset="0"/>
            </a:endParaRPr>
          </a:p>
        </p:txBody>
      </p:sp>
      <p:sp>
        <p:nvSpPr>
          <p:cNvPr id="57" name="TextBox 19">
            <a:extLst>
              <a:ext uri="{FF2B5EF4-FFF2-40B4-BE49-F238E27FC236}">
                <a16:creationId xmlns:a16="http://schemas.microsoft.com/office/drawing/2014/main" id="{40CAC694-B405-4A0F-899C-C8DCAD0A4940}"/>
              </a:ext>
            </a:extLst>
          </p:cNvPr>
          <p:cNvSpPr txBox="1"/>
          <p:nvPr userDrawn="1"/>
        </p:nvSpPr>
        <p:spPr>
          <a:xfrm>
            <a:off x="6096000" y="2438406"/>
            <a:ext cx="444032" cy="307777"/>
          </a:xfrm>
          <a:prstGeom prst="rect">
            <a:avLst/>
          </a:prstGeom>
          <a:noFill/>
        </p:spPr>
        <p:txBody>
          <a:bodyPr wrap="none" lIns="0" rIns="0" rtlCol="0">
            <a:spAutoFit/>
          </a:bodyPr>
          <a:lstStyle/>
          <a:p>
            <a:r>
              <a:rPr lang="en-US" sz="1400" b="1" dirty="0" err="1">
                <a:solidFill>
                  <a:srgbClr val="222222"/>
                </a:solidFill>
                <a:ea typeface="Source Sans Pro" charset="0"/>
                <a:cs typeface="Source Sans Pro" charset="0"/>
              </a:rPr>
              <a:t>Štvrtý</a:t>
            </a:r>
            <a:endParaRPr lang="en-US" sz="1400" b="1" dirty="0">
              <a:solidFill>
                <a:srgbClr val="222222"/>
              </a:solidFill>
              <a:ea typeface="Source Sans Pro" charset="0"/>
              <a:cs typeface="Source Sans Pro" charset="0"/>
            </a:endParaRPr>
          </a:p>
        </p:txBody>
      </p:sp>
      <p:sp>
        <p:nvSpPr>
          <p:cNvPr id="58" name="TextBox 21">
            <a:extLst>
              <a:ext uri="{FF2B5EF4-FFF2-40B4-BE49-F238E27FC236}">
                <a16:creationId xmlns:a16="http://schemas.microsoft.com/office/drawing/2014/main" id="{6EC50F5F-F2D6-4AD8-A1B0-D0F4C80CF35D}"/>
              </a:ext>
            </a:extLst>
          </p:cNvPr>
          <p:cNvSpPr txBox="1"/>
          <p:nvPr userDrawn="1"/>
        </p:nvSpPr>
        <p:spPr>
          <a:xfrm>
            <a:off x="7621964" y="1910140"/>
            <a:ext cx="283732" cy="307777"/>
          </a:xfrm>
          <a:prstGeom prst="rect">
            <a:avLst/>
          </a:prstGeom>
          <a:noFill/>
        </p:spPr>
        <p:txBody>
          <a:bodyPr wrap="none" lIns="0" rIns="0" rtlCol="0">
            <a:spAutoFit/>
          </a:bodyPr>
          <a:lstStyle/>
          <a:p>
            <a:r>
              <a:rPr lang="en-US" sz="1400" b="1" dirty="0" err="1">
                <a:solidFill>
                  <a:srgbClr val="222222"/>
                </a:solidFill>
                <a:ea typeface="Source Sans Pro" charset="0"/>
                <a:cs typeface="Source Sans Pro" charset="0"/>
              </a:rPr>
              <a:t>Cieľ</a:t>
            </a:r>
            <a:endParaRPr lang="en-US" sz="1400" b="1" dirty="0">
              <a:solidFill>
                <a:srgbClr val="222222"/>
              </a:solidFill>
              <a:ea typeface="Source Sans Pro" charset="0"/>
              <a:cs typeface="Source Sans Pro" charset="0"/>
            </a:endParaRPr>
          </a:p>
        </p:txBody>
      </p:sp>
      <p:sp>
        <p:nvSpPr>
          <p:cNvPr id="59" name="Text Placeholder 3">
            <a:extLst>
              <a:ext uri="{FF2B5EF4-FFF2-40B4-BE49-F238E27FC236}">
                <a16:creationId xmlns:a16="http://schemas.microsoft.com/office/drawing/2014/main" id="{27904C61-538A-44F6-9664-1D3A9C2051F5}"/>
              </a:ext>
            </a:extLst>
          </p:cNvPr>
          <p:cNvSpPr>
            <a:spLocks noGrp="1"/>
          </p:cNvSpPr>
          <p:nvPr>
            <p:ph type="body" sz="quarter" idx="31" hasCustomPrompt="1"/>
          </p:nvPr>
        </p:nvSpPr>
        <p:spPr>
          <a:xfrm>
            <a:off x="1524001" y="4620776"/>
            <a:ext cx="1364478" cy="762645"/>
          </a:xfrm>
          <a:prstGeom prst="rect">
            <a:avLst/>
          </a:prstGeom>
        </p:spPr>
        <p:txBody>
          <a:bodyPr wrap="square" lIns="0" tIns="0" rIns="0" bIns="0">
            <a:spAutoFit/>
          </a:bodyPr>
          <a:lstStyle>
            <a:lvl1pPr marL="0" indent="0" algn="l">
              <a:lnSpc>
                <a:spcPct val="120000"/>
              </a:lnSpc>
              <a:spcBef>
                <a:spcPts val="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1" name="Text Placeholder 3">
            <a:extLst>
              <a:ext uri="{FF2B5EF4-FFF2-40B4-BE49-F238E27FC236}">
                <a16:creationId xmlns:a16="http://schemas.microsoft.com/office/drawing/2014/main" id="{2A24EF8B-98D6-4AE4-9554-AF6D6CC34AF0}"/>
              </a:ext>
            </a:extLst>
          </p:cNvPr>
          <p:cNvSpPr>
            <a:spLocks noGrp="1"/>
          </p:cNvSpPr>
          <p:nvPr>
            <p:ph type="body" sz="quarter" idx="32" hasCustomPrompt="1"/>
          </p:nvPr>
        </p:nvSpPr>
        <p:spPr>
          <a:xfrm>
            <a:off x="3052462" y="4083826"/>
            <a:ext cx="1364478" cy="762645"/>
          </a:xfrm>
          <a:prstGeom prst="rect">
            <a:avLst/>
          </a:prstGeom>
        </p:spPr>
        <p:txBody>
          <a:bodyPr wrap="square" lIns="0" tIns="0" rIns="0" bIns="0">
            <a:spAutoFit/>
          </a:bodyPr>
          <a:lstStyle>
            <a:lvl1pPr marL="0" indent="0" algn="l">
              <a:lnSpc>
                <a:spcPct val="120000"/>
              </a:lnSpc>
              <a:spcBef>
                <a:spcPts val="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2" name="Text Placeholder 3">
            <a:extLst>
              <a:ext uri="{FF2B5EF4-FFF2-40B4-BE49-F238E27FC236}">
                <a16:creationId xmlns:a16="http://schemas.microsoft.com/office/drawing/2014/main" id="{571B6A90-B68D-4733-9489-57487579D8A2}"/>
              </a:ext>
            </a:extLst>
          </p:cNvPr>
          <p:cNvSpPr>
            <a:spLocks noGrp="1"/>
          </p:cNvSpPr>
          <p:nvPr>
            <p:ph type="body" sz="quarter" idx="33" hasCustomPrompt="1"/>
          </p:nvPr>
        </p:nvSpPr>
        <p:spPr>
          <a:xfrm>
            <a:off x="4579520" y="3581362"/>
            <a:ext cx="1364478" cy="762645"/>
          </a:xfrm>
          <a:prstGeom prst="rect">
            <a:avLst/>
          </a:prstGeom>
        </p:spPr>
        <p:txBody>
          <a:bodyPr wrap="square" lIns="0" tIns="0" rIns="0" bIns="0">
            <a:spAutoFit/>
          </a:bodyPr>
          <a:lstStyle>
            <a:lvl1pPr marL="0" indent="0" algn="l">
              <a:lnSpc>
                <a:spcPct val="120000"/>
              </a:lnSpc>
              <a:spcBef>
                <a:spcPts val="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3" name="Text Placeholder 3">
            <a:extLst>
              <a:ext uri="{FF2B5EF4-FFF2-40B4-BE49-F238E27FC236}">
                <a16:creationId xmlns:a16="http://schemas.microsoft.com/office/drawing/2014/main" id="{6415054A-E2F2-4A76-BBF4-4AD7B9D8343A}"/>
              </a:ext>
            </a:extLst>
          </p:cNvPr>
          <p:cNvSpPr>
            <a:spLocks noGrp="1"/>
          </p:cNvSpPr>
          <p:nvPr>
            <p:ph type="body" sz="quarter" idx="34" hasCustomPrompt="1"/>
          </p:nvPr>
        </p:nvSpPr>
        <p:spPr>
          <a:xfrm>
            <a:off x="6106578" y="2984892"/>
            <a:ext cx="1364478" cy="568745"/>
          </a:xfrm>
          <a:prstGeom prst="rect">
            <a:avLst/>
          </a:prstGeom>
        </p:spPr>
        <p:txBody>
          <a:bodyPr wrap="square" lIns="0" tIns="0" rIns="0" bIns="0">
            <a:spAutoFit/>
          </a:bodyPr>
          <a:lstStyle>
            <a:lvl1pPr marL="0" indent="0" algn="l">
              <a:lnSpc>
                <a:spcPct val="120000"/>
              </a:lnSpc>
              <a:spcBef>
                <a:spcPts val="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a:t>
            </a:r>
            <a:endParaRPr lang="sk-SK" noProof="0" dirty="0"/>
          </a:p>
        </p:txBody>
      </p:sp>
      <p:sp>
        <p:nvSpPr>
          <p:cNvPr id="64" name="Text Placeholder 3">
            <a:extLst>
              <a:ext uri="{FF2B5EF4-FFF2-40B4-BE49-F238E27FC236}">
                <a16:creationId xmlns:a16="http://schemas.microsoft.com/office/drawing/2014/main" id="{D61F05F7-691E-496C-A663-97617915F05A}"/>
              </a:ext>
            </a:extLst>
          </p:cNvPr>
          <p:cNvSpPr>
            <a:spLocks noGrp="1"/>
          </p:cNvSpPr>
          <p:nvPr>
            <p:ph type="body" sz="quarter" idx="35" hasCustomPrompt="1"/>
          </p:nvPr>
        </p:nvSpPr>
        <p:spPr>
          <a:xfrm>
            <a:off x="7637000" y="2481980"/>
            <a:ext cx="1364478" cy="568745"/>
          </a:xfrm>
          <a:prstGeom prst="rect">
            <a:avLst/>
          </a:prstGeom>
        </p:spPr>
        <p:txBody>
          <a:bodyPr wrap="square" lIns="0" tIns="0" rIns="0" bIns="0">
            <a:spAutoFit/>
          </a:bodyPr>
          <a:lstStyle>
            <a:lvl1pPr marL="0" indent="0" algn="l">
              <a:lnSpc>
                <a:spcPct val="120000"/>
              </a:lnSpc>
              <a:spcBef>
                <a:spcPts val="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a:t>
            </a:r>
            <a:endParaRPr lang="sk-SK" noProof="0" dirty="0"/>
          </a:p>
        </p:txBody>
      </p:sp>
      <p:sp>
        <p:nvSpPr>
          <p:cNvPr id="65" name="Title Placeholder 1">
            <a:extLst>
              <a:ext uri="{FF2B5EF4-FFF2-40B4-BE49-F238E27FC236}">
                <a16:creationId xmlns:a16="http://schemas.microsoft.com/office/drawing/2014/main" id="{30D74BC6-334D-4D61-8E85-1A022CACA3E2}"/>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procesu</a:t>
            </a:r>
            <a:r>
              <a:rPr lang="en-US" dirty="0"/>
              <a:t> /Ciel</a:t>
            </a:r>
          </a:p>
        </p:txBody>
      </p:sp>
    </p:spTree>
    <p:extLst>
      <p:ext uri="{BB962C8B-B14F-4D97-AF65-F5344CB8AC3E}">
        <p14:creationId xmlns:p14="http://schemas.microsoft.com/office/powerpoint/2010/main" val="313595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1000" fill="hold"/>
                                        <p:tgtEl>
                                          <p:spTgt spid="65"/>
                                        </p:tgtEl>
                                        <p:attrNameLst>
                                          <p:attrName>ppt_x</p:attrName>
                                        </p:attrNameLst>
                                      </p:cBhvr>
                                      <p:tavLst>
                                        <p:tav tm="0">
                                          <p:val>
                                            <p:strVal val="#ppt_x"/>
                                          </p:val>
                                        </p:tav>
                                        <p:tav tm="100000">
                                          <p:val>
                                            <p:strVal val="#ppt_x"/>
                                          </p:val>
                                        </p:tav>
                                      </p:tavLst>
                                    </p:anim>
                                    <p:anim calcmode="lin" valueType="num">
                                      <p:cBhvr additive="base">
                                        <p:cTn id="12" dur="1000" fill="hold"/>
                                        <p:tgtEl>
                                          <p:spTgt spid="6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260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80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1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340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360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cTn>
                              </p:par>
                              <p:par>
                                <p:cTn id="33" presetID="22" presetClass="entr" presetSubtype="4" fill="hold" grpId="0" nodeType="withEffect">
                                  <p:stCondLst>
                                    <p:cond delay="250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par>
                                <p:cTn id="36" presetID="6" presetClass="emph" presetSubtype="0" accel="50000" decel="50000" autoRev="1" fill="hold" grpId="1" nodeType="withEffect">
                                  <p:stCondLst>
                                    <p:cond delay="2500"/>
                                  </p:stCondLst>
                                  <p:childTnLst>
                                    <p:animScale>
                                      <p:cBhvr>
                                        <p:cTn id="37" dur="500" fill="hold"/>
                                        <p:tgtEl>
                                          <p:spTgt spid="41"/>
                                        </p:tgtEl>
                                      </p:cBhvr>
                                      <p:by x="102000" y="102000"/>
                                    </p:animScale>
                                  </p:childTnLst>
                                </p:cTn>
                              </p:par>
                              <p:par>
                                <p:cTn id="38" presetID="22" presetClass="entr" presetSubtype="8" fill="hold" grpId="0" nodeType="withEffect">
                                  <p:stCondLst>
                                    <p:cond delay="250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22" presetClass="entr" presetSubtype="8" fill="hold" grpId="0" nodeType="withEffect">
                                  <p:stCondLst>
                                    <p:cond delay="2700"/>
                                  </p:stCondLst>
                                  <p:childTnLst>
                                    <p:set>
                                      <p:cBhvr>
                                        <p:cTn id="42" dur="1" fill="hold">
                                          <p:stCondLst>
                                            <p:cond delay="0"/>
                                          </p:stCondLst>
                                        </p:cTn>
                                        <p:tgtEl>
                                          <p:spTgt spid="55"/>
                                        </p:tgtEl>
                                        <p:attrNameLst>
                                          <p:attrName>style.visibility</p:attrName>
                                        </p:attrNameLst>
                                      </p:cBhvr>
                                      <p:to>
                                        <p:strVal val="visible"/>
                                      </p:to>
                                    </p:set>
                                    <p:animEffect transition="in" filter="wipe(left)">
                                      <p:cBhvr>
                                        <p:cTn id="43" dur="500"/>
                                        <p:tgtEl>
                                          <p:spTgt spid="55"/>
                                        </p:tgtEl>
                                      </p:cBhvr>
                                    </p:animEffect>
                                  </p:childTnLst>
                                </p:cTn>
                              </p:par>
                              <p:par>
                                <p:cTn id="44" presetID="22" presetClass="entr" presetSubtype="8" fill="hold" grpId="0" nodeType="withEffect">
                                  <p:stCondLst>
                                    <p:cond delay="2900"/>
                                  </p:stCondLst>
                                  <p:childTnLst>
                                    <p:set>
                                      <p:cBhvr>
                                        <p:cTn id="45" dur="1" fill="hold">
                                          <p:stCondLst>
                                            <p:cond delay="0"/>
                                          </p:stCondLst>
                                        </p:cTn>
                                        <p:tgtEl>
                                          <p:spTgt spid="56"/>
                                        </p:tgtEl>
                                        <p:attrNameLst>
                                          <p:attrName>style.visibility</p:attrName>
                                        </p:attrNameLst>
                                      </p:cBhvr>
                                      <p:to>
                                        <p:strVal val="visible"/>
                                      </p:to>
                                    </p:set>
                                    <p:animEffect transition="in" filter="wipe(left)">
                                      <p:cBhvr>
                                        <p:cTn id="46" dur="500"/>
                                        <p:tgtEl>
                                          <p:spTgt spid="56"/>
                                        </p:tgtEl>
                                      </p:cBhvr>
                                    </p:animEffect>
                                  </p:childTnLst>
                                </p:cTn>
                              </p:par>
                              <p:par>
                                <p:cTn id="47" presetID="22" presetClass="entr" presetSubtype="8" fill="hold" grpId="0" nodeType="withEffect">
                                  <p:stCondLst>
                                    <p:cond delay="3200"/>
                                  </p:stCondLst>
                                  <p:childTnLst>
                                    <p:set>
                                      <p:cBhvr>
                                        <p:cTn id="48" dur="1" fill="hold">
                                          <p:stCondLst>
                                            <p:cond delay="0"/>
                                          </p:stCondLst>
                                        </p:cTn>
                                        <p:tgtEl>
                                          <p:spTgt spid="57"/>
                                        </p:tgtEl>
                                        <p:attrNameLst>
                                          <p:attrName>style.visibility</p:attrName>
                                        </p:attrNameLst>
                                      </p:cBhvr>
                                      <p:to>
                                        <p:strVal val="visible"/>
                                      </p:to>
                                    </p:set>
                                    <p:animEffect transition="in" filter="wipe(left)">
                                      <p:cBhvr>
                                        <p:cTn id="49" dur="500"/>
                                        <p:tgtEl>
                                          <p:spTgt spid="57"/>
                                        </p:tgtEl>
                                      </p:cBhvr>
                                    </p:animEffect>
                                  </p:childTnLst>
                                </p:cTn>
                              </p:par>
                              <p:par>
                                <p:cTn id="50" presetID="22" presetClass="entr" presetSubtype="8" fill="hold" grpId="0" nodeType="withEffect">
                                  <p:stCondLst>
                                    <p:cond delay="3400"/>
                                  </p:stCondLst>
                                  <p:childTnLst>
                                    <p:set>
                                      <p:cBhvr>
                                        <p:cTn id="51" dur="1" fill="hold">
                                          <p:stCondLst>
                                            <p:cond delay="0"/>
                                          </p:stCondLst>
                                        </p:cTn>
                                        <p:tgtEl>
                                          <p:spTgt spid="58"/>
                                        </p:tgtEl>
                                        <p:attrNameLst>
                                          <p:attrName>style.visibility</p:attrName>
                                        </p:attrNameLst>
                                      </p:cBhvr>
                                      <p:to>
                                        <p:strVal val="visible"/>
                                      </p:to>
                                    </p:set>
                                    <p:animEffect transition="in" filter="wipe(left)">
                                      <p:cBhvr>
                                        <p:cTn id="52" dur="500"/>
                                        <p:tgtEl>
                                          <p:spTgt spid="58"/>
                                        </p:tgtEl>
                                      </p:cBhvr>
                                    </p:animEffect>
                                  </p:childTnLst>
                                </p:cTn>
                              </p:par>
                              <p:par>
                                <p:cTn id="53" presetID="22" presetClass="entr" presetSubtype="8" fill="hold" nodeType="withEffect">
                                  <p:stCondLst>
                                    <p:cond delay="300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par>
                                <p:cTn id="56" presetID="22" presetClass="entr" presetSubtype="8" fill="hold" nodeType="withEffect">
                                  <p:stCondLst>
                                    <p:cond delay="3300"/>
                                  </p:stCondLst>
                                  <p:childTnLst>
                                    <p:set>
                                      <p:cBhvr>
                                        <p:cTn id="57" dur="1" fill="hold">
                                          <p:stCondLst>
                                            <p:cond delay="0"/>
                                          </p:stCondLst>
                                        </p:cTn>
                                        <p:tgtEl>
                                          <p:spTgt spid="46"/>
                                        </p:tgtEl>
                                        <p:attrNameLst>
                                          <p:attrName>style.visibility</p:attrName>
                                        </p:attrNameLst>
                                      </p:cBhvr>
                                      <p:to>
                                        <p:strVal val="visible"/>
                                      </p:to>
                                    </p:set>
                                    <p:animEffect transition="in" filter="wipe(left)">
                                      <p:cBhvr>
                                        <p:cTn id="58" dur="500"/>
                                        <p:tgtEl>
                                          <p:spTgt spid="46"/>
                                        </p:tgtEl>
                                      </p:cBhvr>
                                    </p:animEffect>
                                  </p:childTnLst>
                                </p:cTn>
                              </p:par>
                              <p:par>
                                <p:cTn id="59" presetID="22" presetClass="entr" presetSubtype="8" fill="hold" nodeType="withEffect">
                                  <p:stCondLst>
                                    <p:cond delay="3600"/>
                                  </p:stCondLst>
                                  <p:childTnLst>
                                    <p:set>
                                      <p:cBhvr>
                                        <p:cTn id="60" dur="1" fill="hold">
                                          <p:stCondLst>
                                            <p:cond delay="0"/>
                                          </p:stCondLst>
                                        </p:cTn>
                                        <p:tgtEl>
                                          <p:spTgt spid="48"/>
                                        </p:tgtEl>
                                        <p:attrNameLst>
                                          <p:attrName>style.visibility</p:attrName>
                                        </p:attrNameLst>
                                      </p:cBhvr>
                                      <p:to>
                                        <p:strVal val="visible"/>
                                      </p:to>
                                    </p:set>
                                    <p:animEffect transition="in" filter="wipe(left)">
                                      <p:cBhvr>
                                        <p:cTn id="61" dur="500"/>
                                        <p:tgtEl>
                                          <p:spTgt spid="48"/>
                                        </p:tgtEl>
                                      </p:cBhvr>
                                    </p:animEffect>
                                  </p:childTnLst>
                                </p:cTn>
                              </p:par>
                              <p:par>
                                <p:cTn id="62" presetID="22" presetClass="entr" presetSubtype="8" fill="hold" nodeType="withEffect">
                                  <p:stCondLst>
                                    <p:cond delay="400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par>
                                <p:cTn id="65" presetID="22" presetClass="entr" presetSubtype="8" fill="hold" nodeType="withEffect">
                                  <p:stCondLst>
                                    <p:cond delay="430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par>
                                <p:cTn id="68" presetID="42" presetClass="entr" presetSubtype="0" fill="hold" grpId="0" nodeType="withEffect">
                                  <p:stCondLst>
                                    <p:cond delay="350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anim calcmode="lin" valueType="num">
                                      <p:cBhvr>
                                        <p:cTn id="71" dur="500" fill="hold"/>
                                        <p:tgtEl>
                                          <p:spTgt spid="59"/>
                                        </p:tgtEl>
                                        <p:attrNameLst>
                                          <p:attrName>ppt_x</p:attrName>
                                        </p:attrNameLst>
                                      </p:cBhvr>
                                      <p:tavLst>
                                        <p:tav tm="0">
                                          <p:val>
                                            <p:strVal val="#ppt_x"/>
                                          </p:val>
                                        </p:tav>
                                        <p:tav tm="100000">
                                          <p:val>
                                            <p:strVal val="#ppt_x"/>
                                          </p:val>
                                        </p:tav>
                                      </p:tavLst>
                                    </p:anim>
                                    <p:anim calcmode="lin" valueType="num">
                                      <p:cBhvr>
                                        <p:cTn id="72" dur="500" fill="hold"/>
                                        <p:tgtEl>
                                          <p:spTgt spid="5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3800"/>
                                  </p:stCondLst>
                                  <p:childTnLst>
                                    <p:set>
                                      <p:cBhvr>
                                        <p:cTn id="74" dur="1" fill="hold">
                                          <p:stCondLst>
                                            <p:cond delay="0"/>
                                          </p:stCondLst>
                                        </p:cTn>
                                        <p:tgtEl>
                                          <p:spTgt spid="61"/>
                                        </p:tgtEl>
                                        <p:attrNameLst>
                                          <p:attrName>style.visibility</p:attrName>
                                        </p:attrNameLst>
                                      </p:cBhvr>
                                      <p:to>
                                        <p:strVal val="visible"/>
                                      </p:to>
                                    </p:set>
                                    <p:animEffect transition="in" filter="fade">
                                      <p:cBhvr>
                                        <p:cTn id="75" dur="500"/>
                                        <p:tgtEl>
                                          <p:spTgt spid="61"/>
                                        </p:tgtEl>
                                      </p:cBhvr>
                                    </p:animEffect>
                                    <p:anim calcmode="lin" valueType="num">
                                      <p:cBhvr>
                                        <p:cTn id="76" dur="500" fill="hold"/>
                                        <p:tgtEl>
                                          <p:spTgt spid="61"/>
                                        </p:tgtEl>
                                        <p:attrNameLst>
                                          <p:attrName>ppt_x</p:attrName>
                                        </p:attrNameLst>
                                      </p:cBhvr>
                                      <p:tavLst>
                                        <p:tav tm="0">
                                          <p:val>
                                            <p:strVal val="#ppt_x"/>
                                          </p:val>
                                        </p:tav>
                                        <p:tav tm="100000">
                                          <p:val>
                                            <p:strVal val="#ppt_x"/>
                                          </p:val>
                                        </p:tav>
                                      </p:tavLst>
                                    </p:anim>
                                    <p:anim calcmode="lin" valueType="num">
                                      <p:cBhvr>
                                        <p:cTn id="77" dur="500" fill="hold"/>
                                        <p:tgtEl>
                                          <p:spTgt spid="61"/>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4000"/>
                                  </p:stCondLst>
                                  <p:childTnLst>
                                    <p:set>
                                      <p:cBhvr>
                                        <p:cTn id="79" dur="1" fill="hold">
                                          <p:stCondLst>
                                            <p:cond delay="0"/>
                                          </p:stCondLst>
                                        </p:cTn>
                                        <p:tgtEl>
                                          <p:spTgt spid="62"/>
                                        </p:tgtEl>
                                        <p:attrNameLst>
                                          <p:attrName>style.visibility</p:attrName>
                                        </p:attrNameLst>
                                      </p:cBhvr>
                                      <p:to>
                                        <p:strVal val="visible"/>
                                      </p:to>
                                    </p:set>
                                    <p:animEffect transition="in" filter="fade">
                                      <p:cBhvr>
                                        <p:cTn id="80" dur="500"/>
                                        <p:tgtEl>
                                          <p:spTgt spid="62"/>
                                        </p:tgtEl>
                                      </p:cBhvr>
                                    </p:animEffect>
                                    <p:anim calcmode="lin" valueType="num">
                                      <p:cBhvr>
                                        <p:cTn id="81" dur="500" fill="hold"/>
                                        <p:tgtEl>
                                          <p:spTgt spid="62"/>
                                        </p:tgtEl>
                                        <p:attrNameLst>
                                          <p:attrName>ppt_x</p:attrName>
                                        </p:attrNameLst>
                                      </p:cBhvr>
                                      <p:tavLst>
                                        <p:tav tm="0">
                                          <p:val>
                                            <p:strVal val="#ppt_x"/>
                                          </p:val>
                                        </p:tav>
                                        <p:tav tm="100000">
                                          <p:val>
                                            <p:strVal val="#ppt_x"/>
                                          </p:val>
                                        </p:tav>
                                      </p:tavLst>
                                    </p:anim>
                                    <p:anim calcmode="lin" valueType="num">
                                      <p:cBhvr>
                                        <p:cTn id="82" dur="500" fill="hold"/>
                                        <p:tgtEl>
                                          <p:spTgt spid="62"/>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420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500"/>
                                        <p:tgtEl>
                                          <p:spTgt spid="63"/>
                                        </p:tgtEl>
                                      </p:cBhvr>
                                    </p:animEffect>
                                    <p:anim calcmode="lin" valueType="num">
                                      <p:cBhvr>
                                        <p:cTn id="86" dur="500" fill="hold"/>
                                        <p:tgtEl>
                                          <p:spTgt spid="63"/>
                                        </p:tgtEl>
                                        <p:attrNameLst>
                                          <p:attrName>ppt_x</p:attrName>
                                        </p:attrNameLst>
                                      </p:cBhvr>
                                      <p:tavLst>
                                        <p:tav tm="0">
                                          <p:val>
                                            <p:strVal val="#ppt_x"/>
                                          </p:val>
                                        </p:tav>
                                        <p:tav tm="100000">
                                          <p:val>
                                            <p:strVal val="#ppt_x"/>
                                          </p:val>
                                        </p:tav>
                                      </p:tavLst>
                                    </p:anim>
                                    <p:anim calcmode="lin" valueType="num">
                                      <p:cBhvr>
                                        <p:cTn id="87" dur="500" fill="hold"/>
                                        <p:tgtEl>
                                          <p:spTgt spid="63"/>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4600"/>
                                  </p:stCondLst>
                                  <p:childTnLst>
                                    <p:set>
                                      <p:cBhvr>
                                        <p:cTn id="89" dur="1" fill="hold">
                                          <p:stCondLst>
                                            <p:cond delay="0"/>
                                          </p:stCondLst>
                                        </p:cTn>
                                        <p:tgtEl>
                                          <p:spTgt spid="64"/>
                                        </p:tgtEl>
                                        <p:attrNameLst>
                                          <p:attrName>style.visibility</p:attrName>
                                        </p:attrNameLst>
                                      </p:cBhvr>
                                      <p:to>
                                        <p:strVal val="visible"/>
                                      </p:to>
                                    </p:set>
                                    <p:animEffect transition="in" filter="fade">
                                      <p:cBhvr>
                                        <p:cTn id="90" dur="500"/>
                                        <p:tgtEl>
                                          <p:spTgt spid="64"/>
                                        </p:tgtEl>
                                      </p:cBhvr>
                                    </p:animEffect>
                                    <p:anim calcmode="lin" valueType="num">
                                      <p:cBhvr>
                                        <p:cTn id="91" dur="500" fill="hold"/>
                                        <p:tgtEl>
                                          <p:spTgt spid="64"/>
                                        </p:tgtEl>
                                        <p:attrNameLst>
                                          <p:attrName>ppt_x</p:attrName>
                                        </p:attrNameLst>
                                      </p:cBhvr>
                                      <p:tavLst>
                                        <p:tav tm="0">
                                          <p:val>
                                            <p:strVal val="#ppt_x"/>
                                          </p:val>
                                        </p:tav>
                                        <p:tav tm="100000">
                                          <p:val>
                                            <p:strVal val="#ppt_x"/>
                                          </p:val>
                                        </p:tav>
                                      </p:tavLst>
                                    </p:anim>
                                    <p:anim calcmode="lin" valueType="num">
                                      <p:cBhvr>
                                        <p:cTn id="92" dur="5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3" grpId="0" animBg="1"/>
      <p:bldP spid="37" grpId="0" animBg="1"/>
      <p:bldP spid="41" grpId="0" animBg="1"/>
      <p:bldP spid="41" grpId="1" animBg="1"/>
      <p:bldP spid="45" grpId="0"/>
      <p:bldP spid="55" grpId="0"/>
      <p:bldP spid="56" grpId="0"/>
      <p:bldP spid="57" grpId="0"/>
      <p:bldP spid="58" grpId="0"/>
      <p:bldP spid="59" grpId="0">
        <p:tmplLst>
          <p:tmpl>
            <p:tnLst>
              <p:par>
                <p:cTn presetID="42" presetClass="entr" presetSubtype="0" fill="hold" nodeType="withEffect">
                  <p:stCondLst>
                    <p:cond delay="35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anim calcmode="lin" valueType="num">
                      <p:cBhvr>
                        <p:cTn dur="500" fill="hold"/>
                        <p:tgtEl>
                          <p:spTgt spid="59"/>
                        </p:tgtEl>
                        <p:attrNameLst>
                          <p:attrName>ppt_x</p:attrName>
                        </p:attrNameLst>
                      </p:cBhvr>
                      <p:tavLst>
                        <p:tav tm="0">
                          <p:val>
                            <p:strVal val="#ppt_x"/>
                          </p:val>
                        </p:tav>
                        <p:tav tm="100000">
                          <p:val>
                            <p:strVal val="#ppt_x"/>
                          </p:val>
                        </p:tav>
                      </p:tavLst>
                    </p:anim>
                    <p:anim calcmode="lin" valueType="num">
                      <p:cBhvr>
                        <p:cTn dur="500" fill="hold"/>
                        <p:tgtEl>
                          <p:spTgt spid="59"/>
                        </p:tgtEl>
                        <p:attrNameLst>
                          <p:attrName>ppt_y</p:attrName>
                        </p:attrNameLst>
                      </p:cBhvr>
                      <p:tavLst>
                        <p:tav tm="0">
                          <p:val>
                            <p:strVal val="#ppt_y+.1"/>
                          </p:val>
                        </p:tav>
                        <p:tav tm="100000">
                          <p:val>
                            <p:strVal val="#ppt_y"/>
                          </p:val>
                        </p:tav>
                      </p:tavLst>
                    </p:anim>
                  </p:childTnLst>
                </p:cTn>
              </p:par>
            </p:tnLst>
          </p:tmpl>
        </p:tmplLst>
      </p:bldP>
      <p:bldP spid="61" grpId="0">
        <p:tmplLst>
          <p:tmpl>
            <p:tnLst>
              <p:par>
                <p:cTn presetID="42" presetClass="entr" presetSubtype="0" fill="hold" nodeType="withEffect">
                  <p:stCondLst>
                    <p:cond delay="3800"/>
                  </p:stCondLst>
                  <p:childTnLst>
                    <p:set>
                      <p:cBhvr>
                        <p:cTn dur="1" fill="hold">
                          <p:stCondLst>
                            <p:cond delay="0"/>
                          </p:stCondLst>
                        </p:cTn>
                        <p:tgtEl>
                          <p:spTgt spid="61"/>
                        </p:tgtEl>
                        <p:attrNameLst>
                          <p:attrName>style.visibility</p:attrName>
                        </p:attrNameLst>
                      </p:cBhvr>
                      <p:to>
                        <p:strVal val="visible"/>
                      </p:to>
                    </p:set>
                    <p:animEffect transition="in" filter="fade">
                      <p:cBhvr>
                        <p:cTn dur="500"/>
                        <p:tgtEl>
                          <p:spTgt spid="61"/>
                        </p:tgtEl>
                      </p:cBhvr>
                    </p:animEffect>
                    <p:anim calcmode="lin" valueType="num">
                      <p:cBhvr>
                        <p:cTn dur="500" fill="hold"/>
                        <p:tgtEl>
                          <p:spTgt spid="61"/>
                        </p:tgtEl>
                        <p:attrNameLst>
                          <p:attrName>ppt_x</p:attrName>
                        </p:attrNameLst>
                      </p:cBhvr>
                      <p:tavLst>
                        <p:tav tm="0">
                          <p:val>
                            <p:strVal val="#ppt_x"/>
                          </p:val>
                        </p:tav>
                        <p:tav tm="100000">
                          <p:val>
                            <p:strVal val="#ppt_x"/>
                          </p:val>
                        </p:tav>
                      </p:tavLst>
                    </p:anim>
                    <p:anim calcmode="lin" valueType="num">
                      <p:cBhvr>
                        <p:cTn dur="500" fill="hold"/>
                        <p:tgtEl>
                          <p:spTgt spid="61"/>
                        </p:tgtEl>
                        <p:attrNameLst>
                          <p:attrName>ppt_y</p:attrName>
                        </p:attrNameLst>
                      </p:cBhvr>
                      <p:tavLst>
                        <p:tav tm="0">
                          <p:val>
                            <p:strVal val="#ppt_y+.1"/>
                          </p:val>
                        </p:tav>
                        <p:tav tm="100000">
                          <p:val>
                            <p:strVal val="#ppt_y"/>
                          </p:val>
                        </p:tav>
                      </p:tavLst>
                    </p:anim>
                  </p:childTnLst>
                </p:cTn>
              </p:par>
            </p:tnLst>
          </p:tmpl>
        </p:tmplLst>
      </p:bldP>
      <p:bldP spid="62" grpId="0">
        <p:tmplLst>
          <p:tmpl>
            <p:tnLst>
              <p:par>
                <p:cTn presetID="42" presetClass="entr" presetSubtype="0" fill="hold" nodeType="withEffect">
                  <p:stCondLst>
                    <p:cond delay="40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anim calcmode="lin" valueType="num">
                      <p:cBhvr>
                        <p:cTn dur="500" fill="hold"/>
                        <p:tgtEl>
                          <p:spTgt spid="62"/>
                        </p:tgtEl>
                        <p:attrNameLst>
                          <p:attrName>ppt_x</p:attrName>
                        </p:attrNameLst>
                      </p:cBhvr>
                      <p:tavLst>
                        <p:tav tm="0">
                          <p:val>
                            <p:strVal val="#ppt_x"/>
                          </p:val>
                        </p:tav>
                        <p:tav tm="100000">
                          <p:val>
                            <p:strVal val="#ppt_x"/>
                          </p:val>
                        </p:tav>
                      </p:tavLst>
                    </p:anim>
                    <p:anim calcmode="lin" valueType="num">
                      <p:cBhvr>
                        <p:cTn dur="500" fill="hold"/>
                        <p:tgtEl>
                          <p:spTgt spid="62"/>
                        </p:tgtEl>
                        <p:attrNameLst>
                          <p:attrName>ppt_y</p:attrName>
                        </p:attrNameLst>
                      </p:cBhvr>
                      <p:tavLst>
                        <p:tav tm="0">
                          <p:val>
                            <p:strVal val="#ppt_y+.1"/>
                          </p:val>
                        </p:tav>
                        <p:tav tm="100000">
                          <p:val>
                            <p:strVal val="#ppt_y"/>
                          </p:val>
                        </p:tav>
                      </p:tavLst>
                    </p:anim>
                  </p:childTnLst>
                </p:cTn>
              </p:par>
            </p:tnLst>
          </p:tmpl>
        </p:tmplLst>
      </p:bldP>
      <p:bldP spid="63" grpId="0">
        <p:tmplLst>
          <p:tmpl>
            <p:tnLst>
              <p:par>
                <p:cTn presetID="42" presetClass="entr" presetSubtype="0" fill="hold" nodeType="withEffect">
                  <p:stCondLst>
                    <p:cond delay="42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anim calcmode="lin" valueType="num">
                      <p:cBhvr>
                        <p:cTn dur="500" fill="hold"/>
                        <p:tgtEl>
                          <p:spTgt spid="63"/>
                        </p:tgtEl>
                        <p:attrNameLst>
                          <p:attrName>ppt_x</p:attrName>
                        </p:attrNameLst>
                      </p:cBhvr>
                      <p:tavLst>
                        <p:tav tm="0">
                          <p:val>
                            <p:strVal val="#ppt_x"/>
                          </p:val>
                        </p:tav>
                        <p:tav tm="100000">
                          <p:val>
                            <p:strVal val="#ppt_x"/>
                          </p:val>
                        </p:tav>
                      </p:tavLst>
                    </p:anim>
                    <p:anim calcmode="lin" valueType="num">
                      <p:cBhvr>
                        <p:cTn dur="500" fill="hold"/>
                        <p:tgtEl>
                          <p:spTgt spid="63"/>
                        </p:tgtEl>
                        <p:attrNameLst>
                          <p:attrName>ppt_y</p:attrName>
                        </p:attrNameLst>
                      </p:cBhvr>
                      <p:tavLst>
                        <p:tav tm="0">
                          <p:val>
                            <p:strVal val="#ppt_y+.1"/>
                          </p:val>
                        </p:tav>
                        <p:tav tm="100000">
                          <p:val>
                            <p:strVal val="#ppt_y"/>
                          </p:val>
                        </p:tav>
                      </p:tavLst>
                    </p:anim>
                  </p:childTnLst>
                </p:cTn>
              </p:par>
            </p:tnLst>
          </p:tmpl>
        </p:tmplLst>
      </p:bldP>
      <p:bldP spid="64" grpId="0">
        <p:tmplLst>
          <p:tmpl>
            <p:tnLst>
              <p:par>
                <p:cTn presetID="42" presetClass="entr" presetSubtype="0" fill="hold" nodeType="withEffect">
                  <p:stCondLst>
                    <p:cond delay="4600"/>
                  </p:stCondLst>
                  <p:childTnLst>
                    <p:set>
                      <p:cBhvr>
                        <p:cTn dur="1" fill="hold">
                          <p:stCondLst>
                            <p:cond delay="0"/>
                          </p:stCondLst>
                        </p:cTn>
                        <p:tgtEl>
                          <p:spTgt spid="64"/>
                        </p:tgtEl>
                        <p:attrNameLst>
                          <p:attrName>style.visibility</p:attrName>
                        </p:attrNameLst>
                      </p:cBhvr>
                      <p:to>
                        <p:strVal val="visible"/>
                      </p:to>
                    </p:set>
                    <p:animEffect transition="in" filter="fade">
                      <p:cBhvr>
                        <p:cTn dur="500"/>
                        <p:tgtEl>
                          <p:spTgt spid="64"/>
                        </p:tgtEl>
                      </p:cBhvr>
                    </p:animEffect>
                    <p:anim calcmode="lin" valueType="num">
                      <p:cBhvr>
                        <p:cTn dur="500" fill="hold"/>
                        <p:tgtEl>
                          <p:spTgt spid="64"/>
                        </p:tgtEl>
                        <p:attrNameLst>
                          <p:attrName>ppt_x</p:attrName>
                        </p:attrNameLst>
                      </p:cBhvr>
                      <p:tavLst>
                        <p:tav tm="0">
                          <p:val>
                            <p:strVal val="#ppt_x"/>
                          </p:val>
                        </p:tav>
                        <p:tav tm="100000">
                          <p:val>
                            <p:strVal val="#ppt_x"/>
                          </p:val>
                        </p:tav>
                      </p:tavLst>
                    </p:anim>
                    <p:anim calcmode="lin" valueType="num">
                      <p:cBhvr>
                        <p:cTn dur="500" fill="hold"/>
                        <p:tgtEl>
                          <p:spTgt spid="64"/>
                        </p:tgtEl>
                        <p:attrNameLst>
                          <p:attrName>ppt_y</p:attrName>
                        </p:attrNameLst>
                      </p:cBhvr>
                      <p:tavLst>
                        <p:tav tm="0">
                          <p:val>
                            <p:strVal val="#ppt_y+.1"/>
                          </p:val>
                        </p:tav>
                        <p:tav tm="100000">
                          <p:val>
                            <p:strVal val="#ppt_y"/>
                          </p:val>
                        </p:tav>
                      </p:tavLst>
                    </p:anim>
                  </p:childTnLst>
                </p:cTn>
              </p:par>
            </p:tnLst>
          </p:tmpl>
        </p:tmplLst>
      </p:bldP>
      <p:bldP spid="65"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1_Infografika polkruhova">
    <p:spTree>
      <p:nvGrpSpPr>
        <p:cNvPr id="1" name=""/>
        <p:cNvGrpSpPr/>
        <p:nvPr/>
      </p:nvGrpSpPr>
      <p:grpSpPr>
        <a:xfrm>
          <a:off x="0" y="0"/>
          <a:ext cx="0" cy="0"/>
          <a:chOff x="0" y="0"/>
          <a:chExt cx="0" cy="0"/>
        </a:xfrm>
      </p:grpSpPr>
      <p:pic>
        <p:nvPicPr>
          <p:cNvPr id="19" name="Grafický objekt 18">
            <a:extLst>
              <a:ext uri="{FF2B5EF4-FFF2-40B4-BE49-F238E27FC236}">
                <a16:creationId xmlns:a16="http://schemas.microsoft.com/office/drawing/2014/main" id="{00097501-0D8B-4D48-BDE8-634A9B63EEE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47" name="Title Placeholder 1">
            <a:extLst>
              <a:ext uri="{FF2B5EF4-FFF2-40B4-BE49-F238E27FC236}">
                <a16:creationId xmlns:a16="http://schemas.microsoft.com/office/drawing/2014/main" id="{4A535950-B873-4527-A02B-937EEF4554D5}"/>
              </a:ext>
            </a:extLst>
          </p:cNvPr>
          <p:cNvSpPr>
            <a:spLocks noGrp="1"/>
          </p:cNvSpPr>
          <p:nvPr>
            <p:ph type="title" hasCustomPrompt="1"/>
          </p:nvPr>
        </p:nvSpPr>
        <p:spPr>
          <a:xfrm>
            <a:off x="6128028" y="765175"/>
            <a:ext cx="4552673" cy="748788"/>
          </a:xfrm>
          <a:prstGeom prst="rect">
            <a:avLst/>
          </a:prstGeom>
        </p:spPr>
        <p:txBody>
          <a:bodyPr vert="horz" lIns="0" tIns="0" rIns="0" bIns="0" rtlCol="0" anchor="t">
            <a:normAutofit/>
          </a:bodyPr>
          <a:lstStyle>
            <a:lvl1pPr>
              <a:defRPr sz="3200">
                <a:latin typeface="+mn-lt"/>
              </a:defRPr>
            </a:lvl1pPr>
          </a:lstStyle>
          <a:p>
            <a:r>
              <a:rPr lang="en-US" dirty="0" err="1"/>
              <a:t>Infografika</a:t>
            </a:r>
            <a:r>
              <a:rPr lang="en-US" dirty="0"/>
              <a:t> </a:t>
            </a:r>
            <a:r>
              <a:rPr lang="en-US" dirty="0" err="1"/>
              <a:t>polkruhová</a:t>
            </a:r>
            <a:endParaRPr lang="en-US" dirty="0"/>
          </a:p>
        </p:txBody>
      </p:sp>
      <p:sp>
        <p:nvSpPr>
          <p:cNvPr id="34" name="Arc 4">
            <a:extLst>
              <a:ext uri="{FF2B5EF4-FFF2-40B4-BE49-F238E27FC236}">
                <a16:creationId xmlns:a16="http://schemas.microsoft.com/office/drawing/2014/main" id="{35DF5560-D9EB-4FE8-AEDA-811805275DEE}"/>
              </a:ext>
            </a:extLst>
          </p:cNvPr>
          <p:cNvSpPr/>
          <p:nvPr userDrawn="1"/>
        </p:nvSpPr>
        <p:spPr>
          <a:xfrm>
            <a:off x="1484103" y="3429000"/>
            <a:ext cx="2746065" cy="2746066"/>
          </a:xfrm>
          <a:prstGeom prst="arc">
            <a:avLst>
              <a:gd name="adj1" fmla="val 10766207"/>
              <a:gd name="adj2" fmla="val 0"/>
            </a:avLst>
          </a:prstGeom>
          <a:gradFill>
            <a:gsLst>
              <a:gs pos="0">
                <a:schemeClr val="bg1">
                  <a:lumMod val="95000"/>
                  <a:alpha val="27000"/>
                </a:schemeClr>
              </a:gs>
              <a:gs pos="85000">
                <a:schemeClr val="accent1">
                  <a:alpha val="27000"/>
                </a:schemeClr>
              </a:gs>
            </a:gsLst>
            <a:path path="circle">
              <a:fillToRect t="100000" r="100000"/>
            </a:path>
          </a:gradFill>
          <a:ln w="57150" cap="sq">
            <a:gradFill flip="none" rotWithShape="1">
              <a:gsLst>
                <a:gs pos="0">
                  <a:schemeClr val="bg1">
                    <a:lumMod val="95000"/>
                  </a:schemeClr>
                </a:gs>
                <a:gs pos="85000">
                  <a:schemeClr val="accent1"/>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grpSp>
        <p:nvGrpSpPr>
          <p:cNvPr id="5" name="Skupina 4">
            <a:extLst>
              <a:ext uri="{FF2B5EF4-FFF2-40B4-BE49-F238E27FC236}">
                <a16:creationId xmlns:a16="http://schemas.microsoft.com/office/drawing/2014/main" id="{0A7EB2F2-751E-49C0-A99D-E7AC16694F38}"/>
              </a:ext>
            </a:extLst>
          </p:cNvPr>
          <p:cNvGrpSpPr/>
          <p:nvPr userDrawn="1"/>
        </p:nvGrpSpPr>
        <p:grpSpPr>
          <a:xfrm rot="626603">
            <a:off x="1743342" y="4564398"/>
            <a:ext cx="1256235" cy="293777"/>
            <a:chOff x="1743342" y="4714570"/>
            <a:chExt cx="1256235" cy="293777"/>
          </a:xfrm>
        </p:grpSpPr>
        <p:grpSp>
          <p:nvGrpSpPr>
            <p:cNvPr id="8" name="Group 9">
              <a:extLst>
                <a:ext uri="{FF2B5EF4-FFF2-40B4-BE49-F238E27FC236}">
                  <a16:creationId xmlns:a16="http://schemas.microsoft.com/office/drawing/2014/main" id="{925918A5-1B00-41F1-BC00-D8612ED8E487}"/>
                </a:ext>
              </a:extLst>
            </p:cNvPr>
            <p:cNvGrpSpPr>
              <a:grpSpLocks/>
            </p:cNvGrpSpPr>
            <p:nvPr userDrawn="1"/>
          </p:nvGrpSpPr>
          <p:grpSpPr bwMode="auto">
            <a:xfrm>
              <a:off x="2706869" y="4714570"/>
              <a:ext cx="292708" cy="293777"/>
              <a:chOff x="4726406" y="2660918"/>
              <a:chExt cx="435363" cy="435363"/>
            </a:xfrm>
          </p:grpSpPr>
          <p:sp>
            <p:nvSpPr>
              <p:cNvPr id="9" name="Oval 10">
                <a:extLst>
                  <a:ext uri="{FF2B5EF4-FFF2-40B4-BE49-F238E27FC236}">
                    <a16:creationId xmlns:a16="http://schemas.microsoft.com/office/drawing/2014/main" id="{EFD2A1F8-F76E-439E-AE0E-26B8D30E311B}"/>
                  </a:ext>
                </a:extLst>
              </p:cNvPr>
              <p:cNvSpPr/>
              <p:nvPr/>
            </p:nvSpPr>
            <p:spPr>
              <a:xfrm>
                <a:off x="4726406" y="2660918"/>
                <a:ext cx="435363" cy="43536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Roboto Regular" charset="0"/>
                </a:endParaRPr>
              </a:p>
            </p:txBody>
          </p:sp>
          <p:sp>
            <p:nvSpPr>
              <p:cNvPr id="10" name="Oval 11">
                <a:extLst>
                  <a:ext uri="{FF2B5EF4-FFF2-40B4-BE49-F238E27FC236}">
                    <a16:creationId xmlns:a16="http://schemas.microsoft.com/office/drawing/2014/main" id="{84D23499-6BD7-45BC-8C11-47486F881D92}"/>
                  </a:ext>
                </a:extLst>
              </p:cNvPr>
              <p:cNvSpPr/>
              <p:nvPr/>
            </p:nvSpPr>
            <p:spPr>
              <a:xfrm>
                <a:off x="4820152" y="2752740"/>
                <a:ext cx="270116" cy="270717"/>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Roboto Regular" charset="0"/>
                </a:endParaRPr>
              </a:p>
            </p:txBody>
          </p:sp>
        </p:grpSp>
        <p:cxnSp>
          <p:nvCxnSpPr>
            <p:cNvPr id="11" name="Straight Connector 9">
              <a:extLst>
                <a:ext uri="{FF2B5EF4-FFF2-40B4-BE49-F238E27FC236}">
                  <a16:creationId xmlns:a16="http://schemas.microsoft.com/office/drawing/2014/main" id="{5B78EB8D-6C76-4826-B4AC-7C4E2635AF31}"/>
                </a:ext>
              </a:extLst>
            </p:cNvPr>
            <p:cNvCxnSpPr>
              <a:cxnSpLocks/>
            </p:cNvCxnSpPr>
            <p:nvPr userDrawn="1"/>
          </p:nvCxnSpPr>
          <p:spPr>
            <a:xfrm>
              <a:off x="1743342" y="4861458"/>
              <a:ext cx="96352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Arc 4">
            <a:extLst>
              <a:ext uri="{FF2B5EF4-FFF2-40B4-BE49-F238E27FC236}">
                <a16:creationId xmlns:a16="http://schemas.microsoft.com/office/drawing/2014/main" id="{737925B3-9CB4-499E-A962-73A8335C0729}"/>
              </a:ext>
            </a:extLst>
          </p:cNvPr>
          <p:cNvSpPr/>
          <p:nvPr userDrawn="1"/>
        </p:nvSpPr>
        <p:spPr>
          <a:xfrm>
            <a:off x="4730079" y="3429000"/>
            <a:ext cx="2746065" cy="2746066"/>
          </a:xfrm>
          <a:prstGeom prst="arc">
            <a:avLst>
              <a:gd name="adj1" fmla="val 10766207"/>
              <a:gd name="adj2" fmla="val 0"/>
            </a:avLst>
          </a:prstGeom>
          <a:gradFill>
            <a:gsLst>
              <a:gs pos="0">
                <a:schemeClr val="accent5">
                  <a:lumMod val="20000"/>
                  <a:lumOff val="80000"/>
                  <a:alpha val="27000"/>
                </a:schemeClr>
              </a:gs>
              <a:gs pos="85000">
                <a:schemeClr val="accent5">
                  <a:alpha val="27000"/>
                </a:schemeClr>
              </a:gs>
            </a:gsLst>
            <a:path path="circle">
              <a:fillToRect t="100000" r="100000"/>
            </a:path>
          </a:gradFill>
          <a:ln w="57150" cap="sq">
            <a:gradFill flip="none" rotWithShape="1">
              <a:gsLst>
                <a:gs pos="0">
                  <a:schemeClr val="accent5">
                    <a:lumMod val="20000"/>
                    <a:lumOff val="80000"/>
                  </a:schemeClr>
                </a:gs>
                <a:gs pos="85000">
                  <a:schemeClr val="accent5"/>
                </a:gs>
              </a:gsLst>
              <a:path path="circle">
                <a:fillToRect t="100000" r="100000"/>
              </a:path>
              <a:tileRect l="-100000" b="-100000"/>
            </a:gra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grpSp>
        <p:nvGrpSpPr>
          <p:cNvPr id="16" name="Skupina 15">
            <a:extLst>
              <a:ext uri="{FF2B5EF4-FFF2-40B4-BE49-F238E27FC236}">
                <a16:creationId xmlns:a16="http://schemas.microsoft.com/office/drawing/2014/main" id="{7D6BD821-0AD1-4E80-BFB1-E49E29045730}"/>
              </a:ext>
            </a:extLst>
          </p:cNvPr>
          <p:cNvGrpSpPr/>
          <p:nvPr userDrawn="1"/>
        </p:nvGrpSpPr>
        <p:grpSpPr>
          <a:xfrm rot="3298801">
            <a:off x="5187922" y="4262358"/>
            <a:ext cx="1256235" cy="293777"/>
            <a:chOff x="1743342" y="4714570"/>
            <a:chExt cx="1256235" cy="293777"/>
          </a:xfrm>
        </p:grpSpPr>
        <p:grpSp>
          <p:nvGrpSpPr>
            <p:cNvPr id="17" name="Group 9">
              <a:extLst>
                <a:ext uri="{FF2B5EF4-FFF2-40B4-BE49-F238E27FC236}">
                  <a16:creationId xmlns:a16="http://schemas.microsoft.com/office/drawing/2014/main" id="{48D9C7F6-1F85-41C2-8CB9-A5E820B0F94F}"/>
                </a:ext>
              </a:extLst>
            </p:cNvPr>
            <p:cNvGrpSpPr>
              <a:grpSpLocks/>
            </p:cNvGrpSpPr>
            <p:nvPr userDrawn="1"/>
          </p:nvGrpSpPr>
          <p:grpSpPr bwMode="auto">
            <a:xfrm>
              <a:off x="2706869" y="4714570"/>
              <a:ext cx="292708" cy="293777"/>
              <a:chOff x="4726406" y="2660918"/>
              <a:chExt cx="435363" cy="435363"/>
            </a:xfrm>
          </p:grpSpPr>
          <p:sp>
            <p:nvSpPr>
              <p:cNvPr id="20" name="Oval 10">
                <a:extLst>
                  <a:ext uri="{FF2B5EF4-FFF2-40B4-BE49-F238E27FC236}">
                    <a16:creationId xmlns:a16="http://schemas.microsoft.com/office/drawing/2014/main" id="{830ABD7B-339D-4DAB-A350-5A7CBDDBBCED}"/>
                  </a:ext>
                </a:extLst>
              </p:cNvPr>
              <p:cNvSpPr/>
              <p:nvPr/>
            </p:nvSpPr>
            <p:spPr>
              <a:xfrm>
                <a:off x="4726406" y="2660918"/>
                <a:ext cx="435363" cy="435363"/>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Roboto Regular" charset="0"/>
                </a:endParaRPr>
              </a:p>
            </p:txBody>
          </p:sp>
          <p:sp>
            <p:nvSpPr>
              <p:cNvPr id="21" name="Oval 11">
                <a:extLst>
                  <a:ext uri="{FF2B5EF4-FFF2-40B4-BE49-F238E27FC236}">
                    <a16:creationId xmlns:a16="http://schemas.microsoft.com/office/drawing/2014/main" id="{D2F87153-C51E-4CB3-BDDD-EA48EAD4FA72}"/>
                  </a:ext>
                </a:extLst>
              </p:cNvPr>
              <p:cNvSpPr/>
              <p:nvPr/>
            </p:nvSpPr>
            <p:spPr>
              <a:xfrm>
                <a:off x="4820152" y="2752740"/>
                <a:ext cx="270116" cy="270717"/>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Roboto Regular" charset="0"/>
                </a:endParaRPr>
              </a:p>
            </p:txBody>
          </p:sp>
        </p:grpSp>
        <p:cxnSp>
          <p:nvCxnSpPr>
            <p:cNvPr id="18" name="Straight Connector 9">
              <a:extLst>
                <a:ext uri="{FF2B5EF4-FFF2-40B4-BE49-F238E27FC236}">
                  <a16:creationId xmlns:a16="http://schemas.microsoft.com/office/drawing/2014/main" id="{9D9E6B55-0898-4CB2-A91B-B35A13D12267}"/>
                </a:ext>
              </a:extLst>
            </p:cNvPr>
            <p:cNvCxnSpPr>
              <a:cxnSpLocks/>
            </p:cNvCxnSpPr>
            <p:nvPr userDrawn="1"/>
          </p:nvCxnSpPr>
          <p:spPr>
            <a:xfrm>
              <a:off x="1743342" y="4861458"/>
              <a:ext cx="963527"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2" name="Arc 4">
            <a:extLst>
              <a:ext uri="{FF2B5EF4-FFF2-40B4-BE49-F238E27FC236}">
                <a16:creationId xmlns:a16="http://schemas.microsoft.com/office/drawing/2014/main" id="{B46E1E15-DC3F-4EB7-8CA6-B5BCC28EE6CB}"/>
              </a:ext>
            </a:extLst>
          </p:cNvPr>
          <p:cNvSpPr/>
          <p:nvPr userDrawn="1"/>
        </p:nvSpPr>
        <p:spPr>
          <a:xfrm>
            <a:off x="7951511" y="3429000"/>
            <a:ext cx="2746065" cy="2746066"/>
          </a:xfrm>
          <a:prstGeom prst="arc">
            <a:avLst>
              <a:gd name="adj1" fmla="val 10766207"/>
              <a:gd name="adj2" fmla="val 0"/>
            </a:avLst>
          </a:prstGeom>
          <a:gradFill>
            <a:gsLst>
              <a:gs pos="100000">
                <a:schemeClr val="accent6">
                  <a:lumMod val="40000"/>
                  <a:lumOff val="60000"/>
                  <a:alpha val="27000"/>
                </a:schemeClr>
              </a:gs>
              <a:gs pos="16000">
                <a:schemeClr val="accent3">
                  <a:alpha val="27000"/>
                </a:schemeClr>
              </a:gs>
            </a:gsLst>
            <a:path path="circle">
              <a:fillToRect l="100000" t="100000"/>
            </a:path>
          </a:gradFill>
          <a:ln w="57150" cap="sq">
            <a:gradFill flip="none" rotWithShape="1">
              <a:gsLst>
                <a:gs pos="100000">
                  <a:schemeClr val="accent6">
                    <a:lumMod val="40000"/>
                    <a:lumOff val="60000"/>
                  </a:schemeClr>
                </a:gs>
                <a:gs pos="16000">
                  <a:schemeClr val="accent3"/>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grpSp>
        <p:nvGrpSpPr>
          <p:cNvPr id="23" name="Skupina 22">
            <a:extLst>
              <a:ext uri="{FF2B5EF4-FFF2-40B4-BE49-F238E27FC236}">
                <a16:creationId xmlns:a16="http://schemas.microsoft.com/office/drawing/2014/main" id="{DE43CA7E-5D9B-4FDC-90F5-6BFD88E97002}"/>
              </a:ext>
            </a:extLst>
          </p:cNvPr>
          <p:cNvGrpSpPr/>
          <p:nvPr userDrawn="1"/>
        </p:nvGrpSpPr>
        <p:grpSpPr>
          <a:xfrm rot="5400000">
            <a:off x="8699578" y="4171075"/>
            <a:ext cx="1256235" cy="293777"/>
            <a:chOff x="1743342" y="4714570"/>
            <a:chExt cx="1256235" cy="293777"/>
          </a:xfrm>
        </p:grpSpPr>
        <p:grpSp>
          <p:nvGrpSpPr>
            <p:cNvPr id="24" name="Group 9">
              <a:extLst>
                <a:ext uri="{FF2B5EF4-FFF2-40B4-BE49-F238E27FC236}">
                  <a16:creationId xmlns:a16="http://schemas.microsoft.com/office/drawing/2014/main" id="{E5DE251D-9E43-4CE2-B70F-BCFA601E9FCF}"/>
                </a:ext>
              </a:extLst>
            </p:cNvPr>
            <p:cNvGrpSpPr>
              <a:grpSpLocks/>
            </p:cNvGrpSpPr>
            <p:nvPr userDrawn="1"/>
          </p:nvGrpSpPr>
          <p:grpSpPr bwMode="auto">
            <a:xfrm>
              <a:off x="2706869" y="4714570"/>
              <a:ext cx="292708" cy="293777"/>
              <a:chOff x="4726406" y="2660918"/>
              <a:chExt cx="435363" cy="435363"/>
            </a:xfrm>
          </p:grpSpPr>
          <p:sp>
            <p:nvSpPr>
              <p:cNvPr id="26" name="Oval 10">
                <a:extLst>
                  <a:ext uri="{FF2B5EF4-FFF2-40B4-BE49-F238E27FC236}">
                    <a16:creationId xmlns:a16="http://schemas.microsoft.com/office/drawing/2014/main" id="{695E3961-A39B-4675-BDAA-C403DF9DD966}"/>
                  </a:ext>
                </a:extLst>
              </p:cNvPr>
              <p:cNvSpPr/>
              <p:nvPr/>
            </p:nvSpPr>
            <p:spPr>
              <a:xfrm>
                <a:off x="4726406" y="2660918"/>
                <a:ext cx="435363" cy="435363"/>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Roboto Regular" charset="0"/>
                </a:endParaRPr>
              </a:p>
            </p:txBody>
          </p:sp>
          <p:sp>
            <p:nvSpPr>
              <p:cNvPr id="27" name="Oval 11">
                <a:extLst>
                  <a:ext uri="{FF2B5EF4-FFF2-40B4-BE49-F238E27FC236}">
                    <a16:creationId xmlns:a16="http://schemas.microsoft.com/office/drawing/2014/main" id="{A873ADCC-BE44-45BE-ACCF-34CD8026AD63}"/>
                  </a:ext>
                </a:extLst>
              </p:cNvPr>
              <p:cNvSpPr/>
              <p:nvPr/>
            </p:nvSpPr>
            <p:spPr>
              <a:xfrm>
                <a:off x="4820152" y="2752740"/>
                <a:ext cx="270116" cy="270717"/>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latin typeface="Roboto Regular" charset="0"/>
                </a:endParaRPr>
              </a:p>
            </p:txBody>
          </p:sp>
        </p:grpSp>
        <p:cxnSp>
          <p:nvCxnSpPr>
            <p:cNvPr id="25" name="Straight Connector 9">
              <a:extLst>
                <a:ext uri="{FF2B5EF4-FFF2-40B4-BE49-F238E27FC236}">
                  <a16:creationId xmlns:a16="http://schemas.microsoft.com/office/drawing/2014/main" id="{99139816-B832-4290-B108-74EFA5B6F185}"/>
                </a:ext>
              </a:extLst>
            </p:cNvPr>
            <p:cNvCxnSpPr>
              <a:cxnSpLocks/>
            </p:cNvCxnSpPr>
            <p:nvPr userDrawn="1"/>
          </p:nvCxnSpPr>
          <p:spPr>
            <a:xfrm>
              <a:off x="1743342" y="4861458"/>
              <a:ext cx="963527"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8" name="Text Placeholder 3">
            <a:extLst>
              <a:ext uri="{FF2B5EF4-FFF2-40B4-BE49-F238E27FC236}">
                <a16:creationId xmlns:a16="http://schemas.microsoft.com/office/drawing/2014/main" id="{7F34071E-D9DD-418F-A957-F93FF85E5EBF}"/>
              </a:ext>
            </a:extLst>
          </p:cNvPr>
          <p:cNvSpPr>
            <a:spLocks noGrp="1"/>
          </p:cNvSpPr>
          <p:nvPr>
            <p:ph type="body" sz="quarter" idx="21" hasCustomPrompt="1"/>
          </p:nvPr>
        </p:nvSpPr>
        <p:spPr>
          <a:xfrm>
            <a:off x="1882563" y="5358392"/>
            <a:ext cx="1959466" cy="871649"/>
          </a:xfrm>
          <a:prstGeom prst="rect">
            <a:avLst/>
          </a:prstGeom>
        </p:spPr>
        <p:txBody>
          <a:bodyPr wrap="square" lIns="0" tIns="0" rIns="0" bIns="0">
            <a:spAutoFit/>
          </a:bodyPr>
          <a:lstStyle>
            <a:lvl1pPr marL="0" indent="0" algn="ctr">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a:t>
            </a:r>
            <a:r>
              <a:rPr lang="sk-SK" noProof="0" dirty="0" err="1"/>
              <a:t>massa</a:t>
            </a:r>
            <a:r>
              <a:rPr lang="sk-SK" noProof="0" dirty="0"/>
              <a:t>.</a:t>
            </a:r>
          </a:p>
        </p:txBody>
      </p:sp>
      <p:sp>
        <p:nvSpPr>
          <p:cNvPr id="29" name="Text Placeholder 3">
            <a:extLst>
              <a:ext uri="{FF2B5EF4-FFF2-40B4-BE49-F238E27FC236}">
                <a16:creationId xmlns:a16="http://schemas.microsoft.com/office/drawing/2014/main" id="{70CA4338-F861-4826-AE3E-ADE662C4DE2C}"/>
              </a:ext>
            </a:extLst>
          </p:cNvPr>
          <p:cNvSpPr>
            <a:spLocks noGrp="1"/>
          </p:cNvSpPr>
          <p:nvPr>
            <p:ph type="body" sz="quarter" idx="22" hasCustomPrompt="1"/>
          </p:nvPr>
        </p:nvSpPr>
        <p:spPr>
          <a:xfrm>
            <a:off x="1877402" y="2803844"/>
            <a:ext cx="1959466"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
        <p:nvSpPr>
          <p:cNvPr id="30" name="Text Placeholder 3">
            <a:extLst>
              <a:ext uri="{FF2B5EF4-FFF2-40B4-BE49-F238E27FC236}">
                <a16:creationId xmlns:a16="http://schemas.microsoft.com/office/drawing/2014/main" id="{BB5A88CA-BB22-4A42-91EF-0FAC784B7FB7}"/>
              </a:ext>
            </a:extLst>
          </p:cNvPr>
          <p:cNvSpPr>
            <a:spLocks noGrp="1"/>
          </p:cNvSpPr>
          <p:nvPr>
            <p:ph type="body" sz="quarter" idx="28" hasCustomPrompt="1"/>
          </p:nvPr>
        </p:nvSpPr>
        <p:spPr>
          <a:xfrm>
            <a:off x="5129245" y="5358392"/>
            <a:ext cx="1959466" cy="871649"/>
          </a:xfrm>
          <a:prstGeom prst="rect">
            <a:avLst/>
          </a:prstGeom>
        </p:spPr>
        <p:txBody>
          <a:bodyPr wrap="square" lIns="0" tIns="0" rIns="0" bIns="0">
            <a:spAutoFit/>
          </a:bodyPr>
          <a:lstStyle>
            <a:lvl1pPr marL="0" indent="0" algn="ctr">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a:t>
            </a:r>
          </a:p>
        </p:txBody>
      </p:sp>
      <p:sp>
        <p:nvSpPr>
          <p:cNvPr id="31" name="Text Placeholder 3">
            <a:extLst>
              <a:ext uri="{FF2B5EF4-FFF2-40B4-BE49-F238E27FC236}">
                <a16:creationId xmlns:a16="http://schemas.microsoft.com/office/drawing/2014/main" id="{7A546BF9-3C15-4091-AA3A-FC6BBAA6F8A6}"/>
              </a:ext>
            </a:extLst>
          </p:cNvPr>
          <p:cNvSpPr>
            <a:spLocks noGrp="1"/>
          </p:cNvSpPr>
          <p:nvPr>
            <p:ph type="body" sz="quarter" idx="29" hasCustomPrompt="1"/>
          </p:nvPr>
        </p:nvSpPr>
        <p:spPr>
          <a:xfrm>
            <a:off x="5123378" y="2803844"/>
            <a:ext cx="1959466"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32" name="Text Placeholder 3">
            <a:extLst>
              <a:ext uri="{FF2B5EF4-FFF2-40B4-BE49-F238E27FC236}">
                <a16:creationId xmlns:a16="http://schemas.microsoft.com/office/drawing/2014/main" id="{6234DD7D-992B-465B-A2B4-B026CBC558BE}"/>
              </a:ext>
            </a:extLst>
          </p:cNvPr>
          <p:cNvSpPr>
            <a:spLocks noGrp="1"/>
          </p:cNvSpPr>
          <p:nvPr>
            <p:ph type="body" sz="quarter" idx="31" hasCustomPrompt="1"/>
          </p:nvPr>
        </p:nvSpPr>
        <p:spPr>
          <a:xfrm>
            <a:off x="8347963" y="5358392"/>
            <a:ext cx="1959466" cy="871649"/>
          </a:xfrm>
          <a:prstGeom prst="rect">
            <a:avLst/>
          </a:prstGeom>
        </p:spPr>
        <p:txBody>
          <a:bodyPr wrap="square" lIns="0" tIns="0" rIns="0" bIns="0">
            <a:spAutoFit/>
          </a:bodyPr>
          <a:lstStyle>
            <a:lvl1pPr marL="0" indent="0" algn="ctr">
              <a:lnSpc>
                <a:spcPct val="120000"/>
              </a:lnSpc>
              <a:spcBef>
                <a:spcPts val="6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a:t>
            </a:r>
          </a:p>
        </p:txBody>
      </p:sp>
      <p:sp>
        <p:nvSpPr>
          <p:cNvPr id="33" name="Text Placeholder 3">
            <a:extLst>
              <a:ext uri="{FF2B5EF4-FFF2-40B4-BE49-F238E27FC236}">
                <a16:creationId xmlns:a16="http://schemas.microsoft.com/office/drawing/2014/main" id="{3ACA51B8-99F8-4238-9A07-27CF6A759767}"/>
              </a:ext>
            </a:extLst>
          </p:cNvPr>
          <p:cNvSpPr>
            <a:spLocks noGrp="1"/>
          </p:cNvSpPr>
          <p:nvPr>
            <p:ph type="body" sz="quarter" idx="32" hasCustomPrompt="1"/>
          </p:nvPr>
        </p:nvSpPr>
        <p:spPr>
          <a:xfrm>
            <a:off x="8344810" y="2803843"/>
            <a:ext cx="1959466"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Tree>
    <p:extLst>
      <p:ext uri="{BB962C8B-B14F-4D97-AF65-F5344CB8AC3E}">
        <p14:creationId xmlns:p14="http://schemas.microsoft.com/office/powerpoint/2010/main" val="37098188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0-#ppt_h/2"/>
                                              </p:val>
                                            </p:tav>
                                            <p:tav tm="100000">
                                              <p:val>
                                                <p:strVal val="#ppt_y"/>
                                              </p:val>
                                            </p:tav>
                                          </p:tavLst>
                                        </p:anim>
                                      </p:childTnLst>
                                    </p:cTn>
                                  </p:par>
                                  <p:par>
                                    <p:cTn id="13" presetID="22" presetClass="entr" presetSubtype="2" fill="hold" grpId="0" nodeType="withEffect">
                                      <p:stCondLst>
                                        <p:cond delay="260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1000"/>
                                            <p:tgtEl>
                                              <p:spTgt spid="34"/>
                                            </p:tgtEl>
                                          </p:cBhvr>
                                        </p:animEffect>
                                      </p:childTnLst>
                                    </p:cTn>
                                  </p:par>
                                  <p:par>
                                    <p:cTn id="16" presetID="22" presetClass="entr" presetSubtype="2" fill="hold" grpId="0" nodeType="withEffect">
                                      <p:stCondLst>
                                        <p:cond delay="290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1000"/>
                                            <p:tgtEl>
                                              <p:spTgt spid="15"/>
                                            </p:tgtEl>
                                          </p:cBhvr>
                                        </p:animEffect>
                                      </p:childTnLst>
                                    </p:cTn>
                                  </p:par>
                                  <p:par>
                                    <p:cTn id="19" presetID="22" presetClass="entr" presetSubtype="2" fill="hold" grpId="0" nodeType="withEffect">
                                      <p:stCondLst>
                                        <p:cond delay="330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1000"/>
                                            <p:tgtEl>
                                              <p:spTgt spid="22"/>
                                            </p:tgtEl>
                                          </p:cBhvr>
                                        </p:animEffect>
                                      </p:childTnLst>
                                    </p:cTn>
                                  </p:par>
                                  <p:par>
                                    <p:cTn id="22" presetID="10" presetClass="entr" presetSubtype="0" fill="hold" nodeType="withEffect">
                                      <p:stCondLst>
                                        <p:cond delay="3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3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39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2" presetClass="entr" presetSubtype="4" fill="hold" grpId="0" nodeType="withEffect" p14:presetBounceEnd="60000">
                                      <p:stCondLst>
                                        <p:cond delay="2500"/>
                                      </p:stCondLst>
                                      <p:childTnLst>
                                        <p:set>
                                          <p:cBhvr>
                                            <p:cTn id="32" dur="1" fill="hold">
                                              <p:stCondLst>
                                                <p:cond delay="0"/>
                                              </p:stCondLst>
                                            </p:cTn>
                                            <p:tgtEl>
                                              <p:spTgt spid="28"/>
                                            </p:tgtEl>
                                            <p:attrNameLst>
                                              <p:attrName>style.visibility</p:attrName>
                                            </p:attrNameLst>
                                          </p:cBhvr>
                                          <p:to>
                                            <p:strVal val="visible"/>
                                          </p:to>
                                        </p:set>
                                        <p:anim calcmode="lin" valueType="num" p14:bounceEnd="60000">
                                          <p:cBhvr additive="base">
                                            <p:cTn id="33" dur="125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34" dur="125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2800"/>
                                      </p:stCondLst>
                                      <p:childTnLst>
                                        <p:set>
                                          <p:cBhvr>
                                            <p:cTn id="36" dur="1" fill="hold">
                                              <p:stCondLst>
                                                <p:cond delay="0"/>
                                              </p:stCondLst>
                                            </p:cTn>
                                            <p:tgtEl>
                                              <p:spTgt spid="30"/>
                                            </p:tgtEl>
                                            <p:attrNameLst>
                                              <p:attrName>style.visibility</p:attrName>
                                            </p:attrNameLst>
                                          </p:cBhvr>
                                          <p:to>
                                            <p:strVal val="visible"/>
                                          </p:to>
                                        </p:set>
                                        <p:anim calcmode="lin" valueType="num" p14:bounceEnd="60000">
                                          <p:cBhvr additive="base">
                                            <p:cTn id="37" dur="1250" fill="hold"/>
                                            <p:tgtEl>
                                              <p:spTgt spid="30"/>
                                            </p:tgtEl>
                                            <p:attrNameLst>
                                              <p:attrName>ppt_x</p:attrName>
                                            </p:attrNameLst>
                                          </p:cBhvr>
                                          <p:tavLst>
                                            <p:tav tm="0">
                                              <p:val>
                                                <p:strVal val="#ppt_x"/>
                                              </p:val>
                                            </p:tav>
                                            <p:tav tm="100000">
                                              <p:val>
                                                <p:strVal val="#ppt_x"/>
                                              </p:val>
                                            </p:tav>
                                          </p:tavLst>
                                        </p:anim>
                                        <p:anim calcmode="lin" valueType="num" p14:bounceEnd="60000">
                                          <p:cBhvr additive="base">
                                            <p:cTn id="38" dur="125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14:presetBounceEnd="60000">
                                      <p:stCondLst>
                                        <p:cond delay="3100"/>
                                      </p:stCondLst>
                                      <p:childTnLst>
                                        <p:set>
                                          <p:cBhvr>
                                            <p:cTn id="40" dur="1" fill="hold">
                                              <p:stCondLst>
                                                <p:cond delay="0"/>
                                              </p:stCondLst>
                                            </p:cTn>
                                            <p:tgtEl>
                                              <p:spTgt spid="32"/>
                                            </p:tgtEl>
                                            <p:attrNameLst>
                                              <p:attrName>style.visibility</p:attrName>
                                            </p:attrNameLst>
                                          </p:cBhvr>
                                          <p:to>
                                            <p:strVal val="visible"/>
                                          </p:to>
                                        </p:set>
                                        <p:anim calcmode="lin" valueType="num" p14:bounceEnd="60000">
                                          <p:cBhvr additive="base">
                                            <p:cTn id="41" dur="125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42" dur="1250" fill="hold"/>
                                            <p:tgtEl>
                                              <p:spTgt spid="32"/>
                                            </p:tgtEl>
                                            <p:attrNameLst>
                                              <p:attrName>ppt_y</p:attrName>
                                            </p:attrNameLst>
                                          </p:cBhvr>
                                          <p:tavLst>
                                            <p:tav tm="0">
                                              <p:val>
                                                <p:strVal val="1+#ppt_h/2"/>
                                              </p:val>
                                            </p:tav>
                                            <p:tav tm="100000">
                                              <p:val>
                                                <p:strVal val="#ppt_y"/>
                                              </p:val>
                                            </p:tav>
                                          </p:tavLst>
                                        </p:anim>
                                      </p:childTnLst>
                                    </p:cTn>
                                  </p:par>
                                  <p:par>
                                    <p:cTn id="43" presetID="22" presetClass="entr" presetSubtype="8" fill="hold" grpId="0" nodeType="withEffect">
                                      <p:stCondLst>
                                        <p:cond delay="320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fill="hold" grpId="0" nodeType="withEffect">
                                      <p:stCondLst>
                                        <p:cond delay="360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par>
                                    <p:cTn id="49" presetID="22" presetClass="entr" presetSubtype="8" fill="hold" grpId="0" nodeType="withEffect">
                                      <p:stCondLst>
                                        <p:cond delay="400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4" grpId="0" animBg="1"/>
          <p:bldP spid="15" grpId="0" animBg="1"/>
          <p:bldP spid="22" grpId="0" animBg="1"/>
          <p:bldP spid="28" grpId="0">
            <p:tmplLst>
              <p:tmpl>
                <p:tnLst>
                  <p:par>
                    <p:cTn presetID="2" presetClass="entr" presetSubtype="4" fill="hold" nodeType="withEffect" p14:presetBounceEnd="60000">
                      <p:stCondLst>
                        <p:cond delay="2500"/>
                      </p:stCondLst>
                      <p:childTnLst>
                        <p:set>
                          <p:cBhvr>
                            <p:cTn dur="1" fill="hold">
                              <p:stCondLst>
                                <p:cond delay="0"/>
                              </p:stCondLst>
                            </p:cTn>
                            <p:tgtEl>
                              <p:spTgt spid="28"/>
                            </p:tgtEl>
                            <p:attrNameLst>
                              <p:attrName>style.visibility</p:attrName>
                            </p:attrNameLst>
                          </p:cBhvr>
                          <p:to>
                            <p:strVal val="visible"/>
                          </p:to>
                        </p:set>
                        <p:anim calcmode="lin" valueType="num" p14:bounceEnd="60000">
                          <p:cBhvr additive="base">
                            <p:cTn dur="1250" fill="hold"/>
                            <p:tgtEl>
                              <p:spTgt spid="28"/>
                            </p:tgtEl>
                            <p:attrNameLst>
                              <p:attrName>ppt_x</p:attrName>
                            </p:attrNameLst>
                          </p:cBhvr>
                          <p:tavLst>
                            <p:tav tm="0">
                              <p:val>
                                <p:strVal val="#ppt_x"/>
                              </p:val>
                            </p:tav>
                            <p:tav tm="100000">
                              <p:val>
                                <p:strVal val="#ppt_x"/>
                              </p:val>
                            </p:tav>
                          </p:tavLst>
                        </p:anim>
                        <p:anim calcmode="lin" valueType="num" p14:bounceEnd="60000">
                          <p:cBhvr additive="base">
                            <p:cTn dur="1250" fill="hold"/>
                            <p:tgtEl>
                              <p:spTgt spid="28"/>
                            </p:tgtEl>
                            <p:attrNameLst>
                              <p:attrName>ppt_y</p:attrName>
                            </p:attrNameLst>
                          </p:cBhvr>
                          <p:tavLst>
                            <p:tav tm="0">
                              <p:val>
                                <p:strVal val="1+#ppt_h/2"/>
                              </p:val>
                            </p:tav>
                            <p:tav tm="100000">
                              <p:val>
                                <p:strVal val="#ppt_y"/>
                              </p:val>
                            </p:tav>
                          </p:tavLst>
                        </p:anim>
                      </p:childTnLst>
                    </p:cTn>
                  </p:par>
                </p:tnLst>
              </p:tmpl>
            </p:tmplLst>
          </p:bldP>
          <p:bldP spid="29" grpId="0">
            <p:tmplLst>
              <p:tmpl>
                <p:tnLst>
                  <p:par>
                    <p:cTn presetID="22" presetClass="entr" presetSubtype="8" fill="hold" nodeType="withEffect">
                      <p:stCondLst>
                        <p:cond delay="32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p:tmplLst>
              <p:tmpl>
                <p:tnLst>
                  <p:par>
                    <p:cTn presetID="2" presetClass="entr" presetSubtype="4" fill="hold" nodeType="withEffect" p14:presetBounceEnd="60000">
                      <p:stCondLst>
                        <p:cond delay="2800"/>
                      </p:stCondLst>
                      <p:childTnLst>
                        <p:set>
                          <p:cBhvr>
                            <p:cTn dur="1" fill="hold">
                              <p:stCondLst>
                                <p:cond delay="0"/>
                              </p:stCondLst>
                            </p:cTn>
                            <p:tgtEl>
                              <p:spTgt spid="30"/>
                            </p:tgtEl>
                            <p:attrNameLst>
                              <p:attrName>style.visibility</p:attrName>
                            </p:attrNameLst>
                          </p:cBhvr>
                          <p:to>
                            <p:strVal val="visible"/>
                          </p:to>
                        </p:set>
                        <p:anim calcmode="lin" valueType="num" p14:bounceEnd="60000">
                          <p:cBhvr additive="base">
                            <p:cTn dur="1250" fill="hold"/>
                            <p:tgtEl>
                              <p:spTgt spid="30"/>
                            </p:tgtEl>
                            <p:attrNameLst>
                              <p:attrName>ppt_x</p:attrName>
                            </p:attrNameLst>
                          </p:cBhvr>
                          <p:tavLst>
                            <p:tav tm="0">
                              <p:val>
                                <p:strVal val="#ppt_x"/>
                              </p:val>
                            </p:tav>
                            <p:tav tm="100000">
                              <p:val>
                                <p:strVal val="#ppt_x"/>
                              </p:val>
                            </p:tav>
                          </p:tavLst>
                        </p:anim>
                        <p:anim calcmode="lin" valueType="num" p14:bounceEnd="60000">
                          <p:cBhvr additive="base">
                            <p:cTn dur="1250" fill="hold"/>
                            <p:tgtEl>
                              <p:spTgt spid="30"/>
                            </p:tgtEl>
                            <p:attrNameLst>
                              <p:attrName>ppt_y</p:attrName>
                            </p:attrNameLst>
                          </p:cBhvr>
                          <p:tavLst>
                            <p:tav tm="0">
                              <p:val>
                                <p:strVal val="1+#ppt_h/2"/>
                              </p:val>
                            </p:tav>
                            <p:tav tm="100000">
                              <p:val>
                                <p:strVal val="#ppt_y"/>
                              </p:val>
                            </p:tav>
                          </p:tavLst>
                        </p:anim>
                      </p:childTnLst>
                    </p:cTn>
                  </p:par>
                </p:tnLst>
              </p:tmpl>
            </p:tmplLst>
          </p:bldP>
          <p:bldP spid="31" grpId="0">
            <p:tmplLst>
              <p:tmpl>
                <p:tnLst>
                  <p:par>
                    <p:cTn presetID="22" presetClass="entr" presetSubtype="8" fill="hold" nodeType="withEffect">
                      <p:stCondLst>
                        <p:cond delay="3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p:tmplLst>
              <p:tmpl>
                <p:tnLst>
                  <p:par>
                    <p:cTn presetID="2" presetClass="entr" presetSubtype="4" fill="hold" nodeType="withEffect" p14:presetBounceEnd="60000">
                      <p:stCondLst>
                        <p:cond delay="3100"/>
                      </p:stCondLst>
                      <p:childTnLst>
                        <p:set>
                          <p:cBhvr>
                            <p:cTn dur="1" fill="hold">
                              <p:stCondLst>
                                <p:cond delay="0"/>
                              </p:stCondLst>
                            </p:cTn>
                            <p:tgtEl>
                              <p:spTgt spid="32"/>
                            </p:tgtEl>
                            <p:attrNameLst>
                              <p:attrName>style.visibility</p:attrName>
                            </p:attrNameLst>
                          </p:cBhvr>
                          <p:to>
                            <p:strVal val="visible"/>
                          </p:to>
                        </p:set>
                        <p:anim calcmode="lin" valueType="num" p14:bounceEnd="60000">
                          <p:cBhvr additive="base">
                            <p:cTn dur="1250" fill="hold"/>
                            <p:tgtEl>
                              <p:spTgt spid="32"/>
                            </p:tgtEl>
                            <p:attrNameLst>
                              <p:attrName>ppt_x</p:attrName>
                            </p:attrNameLst>
                          </p:cBhvr>
                          <p:tavLst>
                            <p:tav tm="0">
                              <p:val>
                                <p:strVal val="#ppt_x"/>
                              </p:val>
                            </p:tav>
                            <p:tav tm="100000">
                              <p:val>
                                <p:strVal val="#ppt_x"/>
                              </p:val>
                            </p:tav>
                          </p:tavLst>
                        </p:anim>
                        <p:anim calcmode="lin" valueType="num" p14:bounceEnd="60000">
                          <p:cBhvr additive="base">
                            <p:cTn dur="1250" fill="hold"/>
                            <p:tgtEl>
                              <p:spTgt spid="32"/>
                            </p:tgtEl>
                            <p:attrNameLst>
                              <p:attrName>ppt_y</p:attrName>
                            </p:attrNameLst>
                          </p:cBhvr>
                          <p:tavLst>
                            <p:tav tm="0">
                              <p:val>
                                <p:strVal val="1+#ppt_h/2"/>
                              </p:val>
                            </p:tav>
                            <p:tav tm="100000">
                              <p:val>
                                <p:strVal val="#ppt_y"/>
                              </p:val>
                            </p:tav>
                          </p:tavLst>
                        </p:anim>
                      </p:childTnLst>
                    </p:cTn>
                  </p:par>
                </p:tnLst>
              </p:tmpl>
            </p:tmplLst>
          </p:bldP>
          <p:bldP spid="33" grpId="0">
            <p:tmplLst>
              <p:tmpl>
                <p:tnLst>
                  <p:par>
                    <p:cTn presetID="22" presetClass="entr" presetSubtype="8" fill="hold" nodeType="withEffect">
                      <p:stCondLst>
                        <p:cond delay="400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47"/>
                                            </p:tgtEl>
                                            <p:attrNameLst>
                                              <p:attrName>style.visibility</p:attrName>
                                            </p:attrNameLst>
                                          </p:cBhvr>
                                          <p:to>
                                            <p:strVal val="visible"/>
                                          </p:to>
                                        </p:set>
                                        <p:anim calcmode="lin" valueType="num">
                                          <p:cBhvr additive="base">
                                            <p:cTn id="11" dur="1000" fill="hold"/>
                                            <p:tgtEl>
                                              <p:spTgt spid="47"/>
                                            </p:tgtEl>
                                            <p:attrNameLst>
                                              <p:attrName>ppt_x</p:attrName>
                                            </p:attrNameLst>
                                          </p:cBhvr>
                                          <p:tavLst>
                                            <p:tav tm="0">
                                              <p:val>
                                                <p:strVal val="#ppt_x"/>
                                              </p:val>
                                            </p:tav>
                                            <p:tav tm="100000">
                                              <p:val>
                                                <p:strVal val="#ppt_x"/>
                                              </p:val>
                                            </p:tav>
                                          </p:tavLst>
                                        </p:anim>
                                        <p:anim calcmode="lin" valueType="num">
                                          <p:cBhvr additive="base">
                                            <p:cTn id="12" dur="1000" fill="hold"/>
                                            <p:tgtEl>
                                              <p:spTgt spid="47"/>
                                            </p:tgtEl>
                                            <p:attrNameLst>
                                              <p:attrName>ppt_y</p:attrName>
                                            </p:attrNameLst>
                                          </p:cBhvr>
                                          <p:tavLst>
                                            <p:tav tm="0">
                                              <p:val>
                                                <p:strVal val="0-#ppt_h/2"/>
                                              </p:val>
                                            </p:tav>
                                            <p:tav tm="100000">
                                              <p:val>
                                                <p:strVal val="#ppt_y"/>
                                              </p:val>
                                            </p:tav>
                                          </p:tavLst>
                                        </p:anim>
                                      </p:childTnLst>
                                    </p:cTn>
                                  </p:par>
                                  <p:par>
                                    <p:cTn id="13" presetID="22" presetClass="entr" presetSubtype="2" fill="hold" grpId="0" nodeType="withEffect">
                                      <p:stCondLst>
                                        <p:cond delay="2600"/>
                                      </p:stCondLst>
                                      <p:childTnLst>
                                        <p:set>
                                          <p:cBhvr>
                                            <p:cTn id="14" dur="1" fill="hold">
                                              <p:stCondLst>
                                                <p:cond delay="0"/>
                                              </p:stCondLst>
                                            </p:cTn>
                                            <p:tgtEl>
                                              <p:spTgt spid="34"/>
                                            </p:tgtEl>
                                            <p:attrNameLst>
                                              <p:attrName>style.visibility</p:attrName>
                                            </p:attrNameLst>
                                          </p:cBhvr>
                                          <p:to>
                                            <p:strVal val="visible"/>
                                          </p:to>
                                        </p:set>
                                        <p:animEffect transition="in" filter="wipe(right)">
                                          <p:cBhvr>
                                            <p:cTn id="15" dur="1000"/>
                                            <p:tgtEl>
                                              <p:spTgt spid="34"/>
                                            </p:tgtEl>
                                          </p:cBhvr>
                                        </p:animEffect>
                                      </p:childTnLst>
                                    </p:cTn>
                                  </p:par>
                                  <p:par>
                                    <p:cTn id="16" presetID="22" presetClass="entr" presetSubtype="2" fill="hold" grpId="0" nodeType="withEffect">
                                      <p:stCondLst>
                                        <p:cond delay="290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1000"/>
                                            <p:tgtEl>
                                              <p:spTgt spid="15"/>
                                            </p:tgtEl>
                                          </p:cBhvr>
                                        </p:animEffect>
                                      </p:childTnLst>
                                    </p:cTn>
                                  </p:par>
                                  <p:par>
                                    <p:cTn id="19" presetID="22" presetClass="entr" presetSubtype="2" fill="hold" grpId="0" nodeType="withEffect">
                                      <p:stCondLst>
                                        <p:cond delay="3300"/>
                                      </p:stCondLst>
                                      <p:childTnLst>
                                        <p:set>
                                          <p:cBhvr>
                                            <p:cTn id="20" dur="1" fill="hold">
                                              <p:stCondLst>
                                                <p:cond delay="0"/>
                                              </p:stCondLst>
                                            </p:cTn>
                                            <p:tgtEl>
                                              <p:spTgt spid="22"/>
                                            </p:tgtEl>
                                            <p:attrNameLst>
                                              <p:attrName>style.visibility</p:attrName>
                                            </p:attrNameLst>
                                          </p:cBhvr>
                                          <p:to>
                                            <p:strVal val="visible"/>
                                          </p:to>
                                        </p:set>
                                        <p:animEffect transition="in" filter="wipe(right)">
                                          <p:cBhvr>
                                            <p:cTn id="21" dur="1000"/>
                                            <p:tgtEl>
                                              <p:spTgt spid="22"/>
                                            </p:tgtEl>
                                          </p:cBhvr>
                                        </p:animEffect>
                                      </p:childTnLst>
                                    </p:cTn>
                                  </p:par>
                                  <p:par>
                                    <p:cTn id="22" presetID="10" presetClass="entr" presetSubtype="0" fill="hold" nodeType="withEffect">
                                      <p:stCondLst>
                                        <p:cond delay="30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34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39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2" presetClass="entr" presetSubtype="4" fill="hold" grpId="0" nodeType="withEffect">
                                      <p:stCondLst>
                                        <p:cond delay="250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1250" fill="hold"/>
                                            <p:tgtEl>
                                              <p:spTgt spid="28"/>
                                            </p:tgtEl>
                                            <p:attrNameLst>
                                              <p:attrName>ppt_x</p:attrName>
                                            </p:attrNameLst>
                                          </p:cBhvr>
                                          <p:tavLst>
                                            <p:tav tm="0">
                                              <p:val>
                                                <p:strVal val="#ppt_x"/>
                                              </p:val>
                                            </p:tav>
                                            <p:tav tm="100000">
                                              <p:val>
                                                <p:strVal val="#ppt_x"/>
                                              </p:val>
                                            </p:tav>
                                          </p:tavLst>
                                        </p:anim>
                                        <p:anim calcmode="lin" valueType="num">
                                          <p:cBhvr additive="base">
                                            <p:cTn id="34" dur="1250" fill="hold"/>
                                            <p:tgtEl>
                                              <p:spTgt spid="2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28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1250" fill="hold"/>
                                            <p:tgtEl>
                                              <p:spTgt spid="30"/>
                                            </p:tgtEl>
                                            <p:attrNameLst>
                                              <p:attrName>ppt_x</p:attrName>
                                            </p:attrNameLst>
                                          </p:cBhvr>
                                          <p:tavLst>
                                            <p:tav tm="0">
                                              <p:val>
                                                <p:strVal val="#ppt_x"/>
                                              </p:val>
                                            </p:tav>
                                            <p:tav tm="100000">
                                              <p:val>
                                                <p:strVal val="#ppt_x"/>
                                              </p:val>
                                            </p:tav>
                                          </p:tavLst>
                                        </p:anim>
                                        <p:anim calcmode="lin" valueType="num">
                                          <p:cBhvr additive="base">
                                            <p:cTn id="38" dur="1250" fill="hold"/>
                                            <p:tgtEl>
                                              <p:spTgt spid="3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310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1250" fill="hold"/>
                                            <p:tgtEl>
                                              <p:spTgt spid="32"/>
                                            </p:tgtEl>
                                            <p:attrNameLst>
                                              <p:attrName>ppt_x</p:attrName>
                                            </p:attrNameLst>
                                          </p:cBhvr>
                                          <p:tavLst>
                                            <p:tav tm="0">
                                              <p:val>
                                                <p:strVal val="#ppt_x"/>
                                              </p:val>
                                            </p:tav>
                                            <p:tav tm="100000">
                                              <p:val>
                                                <p:strVal val="#ppt_x"/>
                                              </p:val>
                                            </p:tav>
                                          </p:tavLst>
                                        </p:anim>
                                        <p:anim calcmode="lin" valueType="num">
                                          <p:cBhvr additive="base">
                                            <p:cTn id="42" dur="1250" fill="hold"/>
                                            <p:tgtEl>
                                              <p:spTgt spid="32"/>
                                            </p:tgtEl>
                                            <p:attrNameLst>
                                              <p:attrName>ppt_y</p:attrName>
                                            </p:attrNameLst>
                                          </p:cBhvr>
                                          <p:tavLst>
                                            <p:tav tm="0">
                                              <p:val>
                                                <p:strVal val="1+#ppt_h/2"/>
                                              </p:val>
                                            </p:tav>
                                            <p:tav tm="100000">
                                              <p:val>
                                                <p:strVal val="#ppt_y"/>
                                              </p:val>
                                            </p:tav>
                                          </p:tavLst>
                                        </p:anim>
                                      </p:childTnLst>
                                    </p:cTn>
                                  </p:par>
                                  <p:par>
                                    <p:cTn id="43" presetID="22" presetClass="entr" presetSubtype="8" fill="hold" grpId="0" nodeType="withEffect">
                                      <p:stCondLst>
                                        <p:cond delay="320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par>
                                    <p:cTn id="46" presetID="22" presetClass="entr" presetSubtype="8" fill="hold" grpId="0" nodeType="withEffect">
                                      <p:stCondLst>
                                        <p:cond delay="360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par>
                                    <p:cTn id="49" presetID="22" presetClass="entr" presetSubtype="8" fill="hold" grpId="0" nodeType="withEffect">
                                      <p:stCondLst>
                                        <p:cond delay="4000"/>
                                      </p:stCondLst>
                                      <p:childTnLst>
                                        <p:set>
                                          <p:cBhvr>
                                            <p:cTn id="50" dur="1" fill="hold">
                                              <p:stCondLst>
                                                <p:cond delay="0"/>
                                              </p:stCondLst>
                                            </p:cTn>
                                            <p:tgtEl>
                                              <p:spTgt spid="33"/>
                                            </p:tgtEl>
                                            <p:attrNameLst>
                                              <p:attrName>style.visibility</p:attrName>
                                            </p:attrNameLst>
                                          </p:cBhvr>
                                          <p:to>
                                            <p:strVal val="visible"/>
                                          </p:to>
                                        </p:set>
                                        <p:animEffect transition="in" filter="wipe(left)">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34" grpId="0" animBg="1"/>
          <p:bldP spid="15" grpId="0" animBg="1"/>
          <p:bldP spid="22" grpId="0" animBg="1"/>
          <p:bldP spid="28" grpId="0">
            <p:tmplLst>
              <p:tmpl>
                <p:tnLst>
                  <p:par>
                    <p:cTn presetID="2" presetClass="entr" presetSubtype="4" fill="hold" nodeType="withEffect">
                      <p:stCondLst>
                        <p:cond delay="2500"/>
                      </p:stCondLst>
                      <p:childTnLst>
                        <p:set>
                          <p:cBhvr>
                            <p:cTn dur="1" fill="hold">
                              <p:stCondLst>
                                <p:cond delay="0"/>
                              </p:stCondLst>
                            </p:cTn>
                            <p:tgtEl>
                              <p:spTgt spid="28"/>
                            </p:tgtEl>
                            <p:attrNameLst>
                              <p:attrName>style.visibility</p:attrName>
                            </p:attrNameLst>
                          </p:cBhvr>
                          <p:to>
                            <p:strVal val="visible"/>
                          </p:to>
                        </p:set>
                        <p:anim calcmode="lin" valueType="num">
                          <p:cBhvr additive="base">
                            <p:cTn dur="1250" fill="hold"/>
                            <p:tgtEl>
                              <p:spTgt spid="28"/>
                            </p:tgtEl>
                            <p:attrNameLst>
                              <p:attrName>ppt_x</p:attrName>
                            </p:attrNameLst>
                          </p:cBhvr>
                          <p:tavLst>
                            <p:tav tm="0">
                              <p:val>
                                <p:strVal val="#ppt_x"/>
                              </p:val>
                            </p:tav>
                            <p:tav tm="100000">
                              <p:val>
                                <p:strVal val="#ppt_x"/>
                              </p:val>
                            </p:tav>
                          </p:tavLst>
                        </p:anim>
                        <p:anim calcmode="lin" valueType="num">
                          <p:cBhvr additive="base">
                            <p:cTn dur="1250" fill="hold"/>
                            <p:tgtEl>
                              <p:spTgt spid="28"/>
                            </p:tgtEl>
                            <p:attrNameLst>
                              <p:attrName>ppt_y</p:attrName>
                            </p:attrNameLst>
                          </p:cBhvr>
                          <p:tavLst>
                            <p:tav tm="0">
                              <p:val>
                                <p:strVal val="1+#ppt_h/2"/>
                              </p:val>
                            </p:tav>
                            <p:tav tm="100000">
                              <p:val>
                                <p:strVal val="#ppt_y"/>
                              </p:val>
                            </p:tav>
                          </p:tavLst>
                        </p:anim>
                      </p:childTnLst>
                    </p:cTn>
                  </p:par>
                </p:tnLst>
              </p:tmpl>
            </p:tmplLst>
          </p:bldP>
          <p:bldP spid="29" grpId="0">
            <p:tmplLst>
              <p:tmpl>
                <p:tnLst>
                  <p:par>
                    <p:cTn presetID="22" presetClass="entr" presetSubtype="8" fill="hold" nodeType="withEffect">
                      <p:stCondLst>
                        <p:cond delay="320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p:tmplLst>
              <p:tmpl>
                <p:tnLst>
                  <p:par>
                    <p:cTn presetID="2" presetClass="entr" presetSubtype="4" fill="hold" nodeType="withEffect">
                      <p:stCondLst>
                        <p:cond delay="280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1250" fill="hold"/>
                            <p:tgtEl>
                              <p:spTgt spid="30"/>
                            </p:tgtEl>
                            <p:attrNameLst>
                              <p:attrName>ppt_x</p:attrName>
                            </p:attrNameLst>
                          </p:cBhvr>
                          <p:tavLst>
                            <p:tav tm="0">
                              <p:val>
                                <p:strVal val="#ppt_x"/>
                              </p:val>
                            </p:tav>
                            <p:tav tm="100000">
                              <p:val>
                                <p:strVal val="#ppt_x"/>
                              </p:val>
                            </p:tav>
                          </p:tavLst>
                        </p:anim>
                        <p:anim calcmode="lin" valueType="num">
                          <p:cBhvr additive="base">
                            <p:cTn dur="1250" fill="hold"/>
                            <p:tgtEl>
                              <p:spTgt spid="30"/>
                            </p:tgtEl>
                            <p:attrNameLst>
                              <p:attrName>ppt_y</p:attrName>
                            </p:attrNameLst>
                          </p:cBhvr>
                          <p:tavLst>
                            <p:tav tm="0">
                              <p:val>
                                <p:strVal val="1+#ppt_h/2"/>
                              </p:val>
                            </p:tav>
                            <p:tav tm="100000">
                              <p:val>
                                <p:strVal val="#ppt_y"/>
                              </p:val>
                            </p:tav>
                          </p:tavLst>
                        </p:anim>
                      </p:childTnLst>
                    </p:cTn>
                  </p:par>
                </p:tnLst>
              </p:tmpl>
            </p:tmplLst>
          </p:bldP>
          <p:bldP spid="31" grpId="0">
            <p:tmplLst>
              <p:tmpl>
                <p:tnLst>
                  <p:par>
                    <p:cTn presetID="22" presetClass="entr" presetSubtype="8" fill="hold" nodeType="withEffect">
                      <p:stCondLst>
                        <p:cond delay="36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p:tmplLst>
              <p:tmpl>
                <p:tnLst>
                  <p:par>
                    <p:cTn presetID="2" presetClass="entr" presetSubtype="4" fill="hold" nodeType="withEffect">
                      <p:stCondLst>
                        <p:cond delay="3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250" fill="hold"/>
                            <p:tgtEl>
                              <p:spTgt spid="32"/>
                            </p:tgtEl>
                            <p:attrNameLst>
                              <p:attrName>ppt_x</p:attrName>
                            </p:attrNameLst>
                          </p:cBhvr>
                          <p:tavLst>
                            <p:tav tm="0">
                              <p:val>
                                <p:strVal val="#ppt_x"/>
                              </p:val>
                            </p:tav>
                            <p:tav tm="100000">
                              <p:val>
                                <p:strVal val="#ppt_x"/>
                              </p:val>
                            </p:tav>
                          </p:tavLst>
                        </p:anim>
                        <p:anim calcmode="lin" valueType="num">
                          <p:cBhvr additive="base">
                            <p:cTn dur="1250" fill="hold"/>
                            <p:tgtEl>
                              <p:spTgt spid="32"/>
                            </p:tgtEl>
                            <p:attrNameLst>
                              <p:attrName>ppt_y</p:attrName>
                            </p:attrNameLst>
                          </p:cBhvr>
                          <p:tavLst>
                            <p:tav tm="0">
                              <p:val>
                                <p:strVal val="1+#ppt_h/2"/>
                              </p:val>
                            </p:tav>
                            <p:tav tm="100000">
                              <p:val>
                                <p:strVal val="#ppt_y"/>
                              </p:val>
                            </p:tav>
                          </p:tavLst>
                        </p:anim>
                      </p:childTnLst>
                    </p:cTn>
                  </p:par>
                </p:tnLst>
              </p:tmpl>
            </p:tmplLst>
          </p:bldP>
          <p:bldP spid="33" grpId="0">
            <p:tmplLst>
              <p:tmpl>
                <p:tnLst>
                  <p:par>
                    <p:cTn presetID="22" presetClass="entr" presetSubtype="8" fill="hold" nodeType="withEffect">
                      <p:stCondLst>
                        <p:cond delay="400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Lst>
      </p:timing>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2_Struktura / infografika vrstvy">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pic>
        <p:nvPicPr>
          <p:cNvPr id="3" name="Grafický objekt 2">
            <a:extLst>
              <a:ext uri="{FF2B5EF4-FFF2-40B4-BE49-F238E27FC236}">
                <a16:creationId xmlns:a16="http://schemas.microsoft.com/office/drawing/2014/main" id="{E58F0804-15D7-46CF-B04F-8C1D33A0756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470268" y="1840647"/>
            <a:ext cx="1285854" cy="1483679"/>
          </a:xfrm>
          <a:prstGeom prst="rect">
            <a:avLst/>
          </a:prstGeom>
        </p:spPr>
      </p:pic>
      <p:sp>
        <p:nvSpPr>
          <p:cNvPr id="51" name="Text Placeholder 3">
            <a:extLst>
              <a:ext uri="{FF2B5EF4-FFF2-40B4-BE49-F238E27FC236}">
                <a16:creationId xmlns:a16="http://schemas.microsoft.com/office/drawing/2014/main" id="{0B9047A6-049E-4F58-9DF1-C7082997D705}"/>
              </a:ext>
            </a:extLst>
          </p:cNvPr>
          <p:cNvSpPr>
            <a:spLocks noGrp="1"/>
          </p:cNvSpPr>
          <p:nvPr>
            <p:ph type="body" sz="quarter" idx="21" hasCustomPrompt="1"/>
          </p:nvPr>
        </p:nvSpPr>
        <p:spPr>
          <a:xfrm>
            <a:off x="1527079" y="3574103"/>
            <a:ext cx="2540930" cy="650050"/>
          </a:xfrm>
          <a:prstGeom prst="rect">
            <a:avLst/>
          </a:prstGeom>
        </p:spPr>
        <p:txBody>
          <a:bodyPr wrap="square" lIns="0" tIns="0" rIns="0" bIns="0">
            <a:spAutoFit/>
          </a:bodyPr>
          <a:lstStyle>
            <a:lvl1pPr marL="171450" indent="-171450" algn="l">
              <a:lnSpc>
                <a:spcPct val="120000"/>
              </a:lnSpc>
              <a:buClr>
                <a:srgbClr val="004C96"/>
              </a:buClr>
              <a:buSzPct val="130000"/>
              <a:buFont typeface="Calibri" panose="020F0502020204030204" pitchFamily="34" charset="0"/>
              <a:buChar char="•"/>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p>
        </p:txBody>
      </p:sp>
      <p:cxnSp>
        <p:nvCxnSpPr>
          <p:cNvPr id="52" name="Straight Connector 9">
            <a:extLst>
              <a:ext uri="{FF2B5EF4-FFF2-40B4-BE49-F238E27FC236}">
                <a16:creationId xmlns:a16="http://schemas.microsoft.com/office/drawing/2014/main" id="{C45086FC-DA60-48DC-A68D-187B7DA4A329}"/>
              </a:ext>
            </a:extLst>
          </p:cNvPr>
          <p:cNvCxnSpPr>
            <a:cxnSpLocks/>
          </p:cNvCxnSpPr>
          <p:nvPr userDrawn="1"/>
        </p:nvCxnSpPr>
        <p:spPr>
          <a:xfrm>
            <a:off x="1527079" y="3324326"/>
            <a:ext cx="330500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5" name="Text Placeholder 3">
            <a:extLst>
              <a:ext uri="{FF2B5EF4-FFF2-40B4-BE49-F238E27FC236}">
                <a16:creationId xmlns:a16="http://schemas.microsoft.com/office/drawing/2014/main" id="{F9AB8BC2-B655-43C3-BBA5-E7D29E7714EE}"/>
              </a:ext>
            </a:extLst>
          </p:cNvPr>
          <p:cNvSpPr>
            <a:spLocks noGrp="1"/>
          </p:cNvSpPr>
          <p:nvPr>
            <p:ph type="body" sz="quarter" idx="22" hasCustomPrompt="1"/>
          </p:nvPr>
        </p:nvSpPr>
        <p:spPr>
          <a:xfrm>
            <a:off x="7638260" y="2457457"/>
            <a:ext cx="2540930" cy="650050"/>
          </a:xfrm>
          <a:prstGeom prst="rect">
            <a:avLst/>
          </a:prstGeom>
        </p:spPr>
        <p:txBody>
          <a:bodyPr wrap="square" lIns="0" tIns="0" rIns="0" bIns="0">
            <a:spAutoFit/>
          </a:bodyPr>
          <a:lstStyle>
            <a:lvl1pPr marL="171450" indent="-171450" algn="l">
              <a:lnSpc>
                <a:spcPct val="120000"/>
              </a:lnSpc>
              <a:buClr>
                <a:srgbClr val="004C96"/>
              </a:buClr>
              <a:buSzPct val="130000"/>
              <a:buFont typeface="Calibri" panose="020F0502020204030204" pitchFamily="34" charset="0"/>
              <a:buChar char="•"/>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p>
        </p:txBody>
      </p:sp>
      <p:cxnSp>
        <p:nvCxnSpPr>
          <p:cNvPr id="56" name="Straight Connector 9">
            <a:extLst>
              <a:ext uri="{FF2B5EF4-FFF2-40B4-BE49-F238E27FC236}">
                <a16:creationId xmlns:a16="http://schemas.microsoft.com/office/drawing/2014/main" id="{3DE98238-3E63-4CDA-BF6F-2A8B4F9AC676}"/>
              </a:ext>
            </a:extLst>
          </p:cNvPr>
          <p:cNvCxnSpPr>
            <a:cxnSpLocks/>
          </p:cNvCxnSpPr>
          <p:nvPr userDrawn="1"/>
        </p:nvCxnSpPr>
        <p:spPr>
          <a:xfrm>
            <a:off x="6740838" y="2207680"/>
            <a:ext cx="3305002" cy="0"/>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7" name="Text Placeholder 3">
            <a:extLst>
              <a:ext uri="{FF2B5EF4-FFF2-40B4-BE49-F238E27FC236}">
                <a16:creationId xmlns:a16="http://schemas.microsoft.com/office/drawing/2014/main" id="{3925B1B9-9E22-41AF-8D50-950DCDA51BA3}"/>
              </a:ext>
            </a:extLst>
          </p:cNvPr>
          <p:cNvSpPr>
            <a:spLocks noGrp="1"/>
          </p:cNvSpPr>
          <p:nvPr>
            <p:ph type="body" sz="quarter" idx="23" hasCustomPrompt="1"/>
          </p:nvPr>
        </p:nvSpPr>
        <p:spPr>
          <a:xfrm>
            <a:off x="8858018" y="4639645"/>
            <a:ext cx="2540930" cy="650050"/>
          </a:xfrm>
          <a:prstGeom prst="rect">
            <a:avLst/>
          </a:prstGeom>
        </p:spPr>
        <p:txBody>
          <a:bodyPr wrap="square" lIns="0" tIns="0" rIns="0" bIns="0">
            <a:spAutoFit/>
          </a:bodyPr>
          <a:lstStyle>
            <a:lvl1pPr marL="171450" indent="-171450" algn="l">
              <a:lnSpc>
                <a:spcPct val="120000"/>
              </a:lnSpc>
              <a:buClr>
                <a:srgbClr val="004C96"/>
              </a:buClr>
              <a:buSzPct val="130000"/>
              <a:buFont typeface="Calibri" panose="020F0502020204030204" pitchFamily="34" charset="0"/>
              <a:buChar char="•"/>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p>
        </p:txBody>
      </p:sp>
      <p:cxnSp>
        <p:nvCxnSpPr>
          <p:cNvPr id="58" name="Straight Connector 9">
            <a:extLst>
              <a:ext uri="{FF2B5EF4-FFF2-40B4-BE49-F238E27FC236}">
                <a16:creationId xmlns:a16="http://schemas.microsoft.com/office/drawing/2014/main" id="{DF59314B-A79F-40A3-85A2-31C4A4E59022}"/>
              </a:ext>
            </a:extLst>
          </p:cNvPr>
          <p:cNvCxnSpPr>
            <a:cxnSpLocks/>
          </p:cNvCxnSpPr>
          <p:nvPr userDrawn="1"/>
        </p:nvCxnSpPr>
        <p:spPr>
          <a:xfrm>
            <a:off x="7960596" y="4389868"/>
            <a:ext cx="3305002" cy="0"/>
          </a:xfrm>
          <a:prstGeom prst="line">
            <a:avLst/>
          </a:prstGeom>
          <a:ln w="28575">
            <a:solidFill>
              <a:srgbClr val="004C96"/>
            </a:solidFill>
          </a:ln>
        </p:spPr>
        <p:style>
          <a:lnRef idx="1">
            <a:schemeClr val="accent1"/>
          </a:lnRef>
          <a:fillRef idx="0">
            <a:schemeClr val="accent1"/>
          </a:fillRef>
          <a:effectRef idx="0">
            <a:schemeClr val="accent1"/>
          </a:effectRef>
          <a:fontRef idx="minor">
            <a:schemeClr val="tx1"/>
          </a:fontRef>
        </p:style>
      </p:cxnSp>
      <p:pic>
        <p:nvPicPr>
          <p:cNvPr id="43" name="Grafický objekt 42">
            <a:extLst>
              <a:ext uri="{FF2B5EF4-FFF2-40B4-BE49-F238E27FC236}">
                <a16:creationId xmlns:a16="http://schemas.microsoft.com/office/drawing/2014/main" id="{EE559CB7-2CAA-4B83-9886-D1B35ED3AC7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829665" y="2932317"/>
            <a:ext cx="1285854" cy="1483679"/>
          </a:xfrm>
          <a:prstGeom prst="rect">
            <a:avLst/>
          </a:prstGeom>
        </p:spPr>
      </p:pic>
      <p:pic>
        <p:nvPicPr>
          <p:cNvPr id="45" name="Grafický objekt 44">
            <a:extLst>
              <a:ext uri="{FF2B5EF4-FFF2-40B4-BE49-F238E27FC236}">
                <a16:creationId xmlns:a16="http://schemas.microsoft.com/office/drawing/2014/main" id="{5E560ABA-C221-4C24-A8A0-B75E61663CE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086025" y="2932317"/>
            <a:ext cx="1285854" cy="1483679"/>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Štruktúra</a:t>
            </a:r>
            <a:r>
              <a:rPr lang="en-US" dirty="0"/>
              <a:t> / </a:t>
            </a:r>
            <a:r>
              <a:rPr lang="en-US" dirty="0" err="1"/>
              <a:t>infografika</a:t>
            </a:r>
            <a:r>
              <a:rPr lang="en-US" dirty="0"/>
              <a:t> </a:t>
            </a:r>
            <a:r>
              <a:rPr lang="en-US" dirty="0" err="1"/>
              <a:t>vrstvy</a:t>
            </a:r>
            <a:endParaRPr lang="en-US" dirty="0"/>
          </a:p>
        </p:txBody>
      </p:sp>
      <p:pic>
        <p:nvPicPr>
          <p:cNvPr id="44" name="Grafický objekt 43">
            <a:extLst>
              <a:ext uri="{FF2B5EF4-FFF2-40B4-BE49-F238E27FC236}">
                <a16:creationId xmlns:a16="http://schemas.microsoft.com/office/drawing/2014/main" id="{2A8EAA8D-C66A-4535-B852-847BF7BEAA08}"/>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200531" y="4022587"/>
            <a:ext cx="1285854" cy="1483679"/>
          </a:xfrm>
          <a:prstGeom prst="rect">
            <a:avLst/>
          </a:prstGeom>
        </p:spPr>
      </p:pic>
      <p:pic>
        <p:nvPicPr>
          <p:cNvPr id="46" name="Grafický objekt 45">
            <a:extLst>
              <a:ext uri="{FF2B5EF4-FFF2-40B4-BE49-F238E27FC236}">
                <a16:creationId xmlns:a16="http://schemas.microsoft.com/office/drawing/2014/main" id="{F8B8CFA7-721B-43FF-AFF4-76C63E2EA856}"/>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452726" y="4022587"/>
            <a:ext cx="1285854" cy="1483679"/>
          </a:xfrm>
          <a:prstGeom prst="rect">
            <a:avLst/>
          </a:prstGeom>
        </p:spPr>
      </p:pic>
      <p:pic>
        <p:nvPicPr>
          <p:cNvPr id="47" name="Grafický objekt 46">
            <a:extLst>
              <a:ext uri="{FF2B5EF4-FFF2-40B4-BE49-F238E27FC236}">
                <a16:creationId xmlns:a16="http://schemas.microsoft.com/office/drawing/2014/main" id="{DD595D6C-C6E9-4A2B-A37A-D8538BDA883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715779" y="4022587"/>
            <a:ext cx="1285854" cy="1483679"/>
          </a:xfrm>
          <a:prstGeom prst="rect">
            <a:avLst/>
          </a:prstGeom>
        </p:spPr>
      </p:pic>
    </p:spTree>
    <p:extLst>
      <p:ext uri="{BB962C8B-B14F-4D97-AF65-F5344CB8AC3E}">
        <p14:creationId xmlns:p14="http://schemas.microsoft.com/office/powerpoint/2010/main" val="245620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2000"/>
                                  </p:stCondLst>
                                  <p:childTnLst>
                                    <p:set>
                                      <p:cBhvr>
                                        <p:cTn id="14" dur="1" fill="hold">
                                          <p:stCondLst>
                                            <p:cond delay="0"/>
                                          </p:stCondLst>
                                        </p:cTn>
                                        <p:tgtEl>
                                          <p:spTgt spid="56"/>
                                        </p:tgtEl>
                                        <p:attrNameLst>
                                          <p:attrName>style.visibility</p:attrName>
                                        </p:attrNameLst>
                                      </p:cBhvr>
                                      <p:to>
                                        <p:strVal val="visible"/>
                                      </p:to>
                                    </p:set>
                                    <p:animEffect transition="in" filter="wipe(left)">
                                      <p:cBhvr>
                                        <p:cTn id="15" dur="500"/>
                                        <p:tgtEl>
                                          <p:spTgt spid="56"/>
                                        </p:tgtEl>
                                      </p:cBhvr>
                                    </p:animEffect>
                                  </p:childTnLst>
                                </p:cTn>
                              </p:par>
                              <p:par>
                                <p:cTn id="16" presetID="2" presetClass="entr" presetSubtype="2" fill="hold" grpId="0" nodeType="withEffect">
                                  <p:stCondLst>
                                    <p:cond delay="225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1000" fill="hold"/>
                                        <p:tgtEl>
                                          <p:spTgt spid="55"/>
                                        </p:tgtEl>
                                        <p:attrNameLst>
                                          <p:attrName>ppt_x</p:attrName>
                                        </p:attrNameLst>
                                      </p:cBhvr>
                                      <p:tavLst>
                                        <p:tav tm="0">
                                          <p:val>
                                            <p:strVal val="1+#ppt_w/2"/>
                                          </p:val>
                                        </p:tav>
                                        <p:tav tm="100000">
                                          <p:val>
                                            <p:strVal val="#ppt_x"/>
                                          </p:val>
                                        </p:tav>
                                      </p:tavLst>
                                    </p:anim>
                                    <p:anim calcmode="lin" valueType="num">
                                      <p:cBhvr additive="base">
                                        <p:cTn id="19" dur="1000" fill="hold"/>
                                        <p:tgtEl>
                                          <p:spTgt spid="55"/>
                                        </p:tgtEl>
                                        <p:attrNameLst>
                                          <p:attrName>ppt_y</p:attrName>
                                        </p:attrNameLst>
                                      </p:cBhvr>
                                      <p:tavLst>
                                        <p:tav tm="0">
                                          <p:val>
                                            <p:strVal val="#ppt_y"/>
                                          </p:val>
                                        </p:tav>
                                        <p:tav tm="100000">
                                          <p:val>
                                            <p:strVal val="#ppt_y"/>
                                          </p:val>
                                        </p:tav>
                                      </p:tavLst>
                                    </p:anim>
                                  </p:childTnLst>
                                </p:cTn>
                              </p:par>
                              <p:par>
                                <p:cTn id="20" presetID="22" presetClass="entr" presetSubtype="2" fill="hold" nodeType="withEffect">
                                  <p:stCondLst>
                                    <p:cond delay="2250"/>
                                  </p:stCondLst>
                                  <p:childTnLst>
                                    <p:set>
                                      <p:cBhvr>
                                        <p:cTn id="21" dur="1" fill="hold">
                                          <p:stCondLst>
                                            <p:cond delay="0"/>
                                          </p:stCondLst>
                                        </p:cTn>
                                        <p:tgtEl>
                                          <p:spTgt spid="52"/>
                                        </p:tgtEl>
                                        <p:attrNameLst>
                                          <p:attrName>style.visibility</p:attrName>
                                        </p:attrNameLst>
                                      </p:cBhvr>
                                      <p:to>
                                        <p:strVal val="visible"/>
                                      </p:to>
                                    </p:set>
                                    <p:animEffect transition="in" filter="wipe(right)">
                                      <p:cBhvr>
                                        <p:cTn id="22" dur="500"/>
                                        <p:tgtEl>
                                          <p:spTgt spid="52"/>
                                        </p:tgtEl>
                                      </p:cBhvr>
                                    </p:animEffect>
                                  </p:childTnLst>
                                </p:cTn>
                              </p:par>
                              <p:par>
                                <p:cTn id="23" presetID="2" presetClass="entr" presetSubtype="8" fill="hold" grpId="0" nodeType="withEffect">
                                  <p:stCondLst>
                                    <p:cond delay="250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1000" fill="hold"/>
                                        <p:tgtEl>
                                          <p:spTgt spid="51"/>
                                        </p:tgtEl>
                                        <p:attrNameLst>
                                          <p:attrName>ppt_x</p:attrName>
                                        </p:attrNameLst>
                                      </p:cBhvr>
                                      <p:tavLst>
                                        <p:tav tm="0">
                                          <p:val>
                                            <p:strVal val="0-#ppt_w/2"/>
                                          </p:val>
                                        </p:tav>
                                        <p:tav tm="100000">
                                          <p:val>
                                            <p:strVal val="#ppt_x"/>
                                          </p:val>
                                        </p:tav>
                                      </p:tavLst>
                                    </p:anim>
                                    <p:anim calcmode="lin" valueType="num">
                                      <p:cBhvr additive="base">
                                        <p:cTn id="26" dur="1000" fill="hold"/>
                                        <p:tgtEl>
                                          <p:spTgt spid="51"/>
                                        </p:tgtEl>
                                        <p:attrNameLst>
                                          <p:attrName>ppt_y</p:attrName>
                                        </p:attrNameLst>
                                      </p:cBhvr>
                                      <p:tavLst>
                                        <p:tav tm="0">
                                          <p:val>
                                            <p:strVal val="#ppt_y"/>
                                          </p:val>
                                        </p:tav>
                                        <p:tav tm="100000">
                                          <p:val>
                                            <p:strVal val="#ppt_y"/>
                                          </p:val>
                                        </p:tav>
                                      </p:tavLst>
                                    </p:anim>
                                  </p:childTnLst>
                                </p:cTn>
                              </p:par>
                              <p:par>
                                <p:cTn id="27" presetID="22" presetClass="entr" presetSubtype="8" fill="hold" nodeType="withEffect">
                                  <p:stCondLst>
                                    <p:cond delay="250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 presetClass="entr" presetSubtype="2" fill="hold" grpId="0" nodeType="withEffect">
                                  <p:stCondLst>
                                    <p:cond delay="2750"/>
                                  </p:stCondLst>
                                  <p:childTnLst>
                                    <p:set>
                                      <p:cBhvr>
                                        <p:cTn id="31" dur="1" fill="hold">
                                          <p:stCondLst>
                                            <p:cond delay="0"/>
                                          </p:stCondLst>
                                        </p:cTn>
                                        <p:tgtEl>
                                          <p:spTgt spid="57"/>
                                        </p:tgtEl>
                                        <p:attrNameLst>
                                          <p:attrName>style.visibility</p:attrName>
                                        </p:attrNameLst>
                                      </p:cBhvr>
                                      <p:to>
                                        <p:strVal val="visible"/>
                                      </p:to>
                                    </p:set>
                                    <p:anim calcmode="lin" valueType="num">
                                      <p:cBhvr additive="base">
                                        <p:cTn id="32" dur="1000" fill="hold"/>
                                        <p:tgtEl>
                                          <p:spTgt spid="57"/>
                                        </p:tgtEl>
                                        <p:attrNameLst>
                                          <p:attrName>ppt_x</p:attrName>
                                        </p:attrNameLst>
                                      </p:cBhvr>
                                      <p:tavLst>
                                        <p:tav tm="0">
                                          <p:val>
                                            <p:strVal val="1+#ppt_w/2"/>
                                          </p:val>
                                        </p:tav>
                                        <p:tav tm="100000">
                                          <p:val>
                                            <p:strVal val="#ppt_x"/>
                                          </p:val>
                                        </p:tav>
                                      </p:tavLst>
                                    </p:anim>
                                    <p:anim calcmode="lin" valueType="num">
                                      <p:cBhvr additive="base">
                                        <p:cTn id="33" dur="1000" fill="hold"/>
                                        <p:tgtEl>
                                          <p:spTgt spid="57"/>
                                        </p:tgtEl>
                                        <p:attrNameLst>
                                          <p:attrName>ppt_y</p:attrName>
                                        </p:attrNameLst>
                                      </p:cBhvr>
                                      <p:tavLst>
                                        <p:tav tm="0">
                                          <p:val>
                                            <p:strVal val="#ppt_y"/>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250" fill="hold"/>
                                        <p:tgtEl>
                                          <p:spTgt spid="3"/>
                                        </p:tgtEl>
                                        <p:attrNameLst>
                                          <p:attrName>ppt_x</p:attrName>
                                        </p:attrNameLst>
                                      </p:cBhvr>
                                      <p:tavLst>
                                        <p:tav tm="0">
                                          <p:val>
                                            <p:strVal val="#ppt_x"/>
                                          </p:val>
                                        </p:tav>
                                        <p:tav tm="100000">
                                          <p:val>
                                            <p:strVal val="#ppt_x"/>
                                          </p:val>
                                        </p:tav>
                                      </p:tavLst>
                                    </p:anim>
                                    <p:anim calcmode="lin" valueType="num">
                                      <p:cBhvr additive="base">
                                        <p:cTn id="37" dur="1250" fill="hold"/>
                                        <p:tgtEl>
                                          <p:spTgt spid="3"/>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25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1250" fill="hold"/>
                                        <p:tgtEl>
                                          <p:spTgt spid="43"/>
                                        </p:tgtEl>
                                        <p:attrNameLst>
                                          <p:attrName>ppt_x</p:attrName>
                                        </p:attrNameLst>
                                      </p:cBhvr>
                                      <p:tavLst>
                                        <p:tav tm="0">
                                          <p:val>
                                            <p:strVal val="#ppt_x"/>
                                          </p:val>
                                        </p:tav>
                                        <p:tav tm="100000">
                                          <p:val>
                                            <p:strVal val="#ppt_x"/>
                                          </p:val>
                                        </p:tav>
                                      </p:tavLst>
                                    </p:anim>
                                    <p:anim calcmode="lin" valueType="num">
                                      <p:cBhvr additive="base">
                                        <p:cTn id="41" dur="1250" fill="hold"/>
                                        <p:tgtEl>
                                          <p:spTgt spid="4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50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1250" fill="hold"/>
                                        <p:tgtEl>
                                          <p:spTgt spid="45"/>
                                        </p:tgtEl>
                                        <p:attrNameLst>
                                          <p:attrName>ppt_x</p:attrName>
                                        </p:attrNameLst>
                                      </p:cBhvr>
                                      <p:tavLst>
                                        <p:tav tm="0">
                                          <p:val>
                                            <p:strVal val="#ppt_x"/>
                                          </p:val>
                                        </p:tav>
                                        <p:tav tm="100000">
                                          <p:val>
                                            <p:strVal val="#ppt_x"/>
                                          </p:val>
                                        </p:tav>
                                      </p:tavLst>
                                    </p:anim>
                                    <p:anim calcmode="lin" valueType="num">
                                      <p:cBhvr additive="base">
                                        <p:cTn id="45" dur="1250" fill="hold"/>
                                        <p:tgtEl>
                                          <p:spTgt spid="45"/>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75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1250" fill="hold"/>
                                        <p:tgtEl>
                                          <p:spTgt spid="44"/>
                                        </p:tgtEl>
                                        <p:attrNameLst>
                                          <p:attrName>ppt_x</p:attrName>
                                        </p:attrNameLst>
                                      </p:cBhvr>
                                      <p:tavLst>
                                        <p:tav tm="0">
                                          <p:val>
                                            <p:strVal val="#ppt_x"/>
                                          </p:val>
                                        </p:tav>
                                        <p:tav tm="100000">
                                          <p:val>
                                            <p:strVal val="#ppt_x"/>
                                          </p:val>
                                        </p:tav>
                                      </p:tavLst>
                                    </p:anim>
                                    <p:anim calcmode="lin" valueType="num">
                                      <p:cBhvr additive="base">
                                        <p:cTn id="49" dur="1250" fill="hold"/>
                                        <p:tgtEl>
                                          <p:spTgt spid="44"/>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100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1250" fill="hold"/>
                                        <p:tgtEl>
                                          <p:spTgt spid="46"/>
                                        </p:tgtEl>
                                        <p:attrNameLst>
                                          <p:attrName>ppt_x</p:attrName>
                                        </p:attrNameLst>
                                      </p:cBhvr>
                                      <p:tavLst>
                                        <p:tav tm="0">
                                          <p:val>
                                            <p:strVal val="#ppt_x"/>
                                          </p:val>
                                        </p:tav>
                                        <p:tav tm="100000">
                                          <p:val>
                                            <p:strVal val="#ppt_x"/>
                                          </p:val>
                                        </p:tav>
                                      </p:tavLst>
                                    </p:anim>
                                    <p:anim calcmode="lin" valueType="num">
                                      <p:cBhvr additive="base">
                                        <p:cTn id="53" dur="1250" fill="hold"/>
                                        <p:tgtEl>
                                          <p:spTgt spid="46"/>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125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1250" fill="hold"/>
                                        <p:tgtEl>
                                          <p:spTgt spid="47"/>
                                        </p:tgtEl>
                                        <p:attrNameLst>
                                          <p:attrName>ppt_x</p:attrName>
                                        </p:attrNameLst>
                                      </p:cBhvr>
                                      <p:tavLst>
                                        <p:tav tm="0">
                                          <p:val>
                                            <p:strVal val="#ppt_x"/>
                                          </p:val>
                                        </p:tav>
                                        <p:tav tm="100000">
                                          <p:val>
                                            <p:strVal val="#ppt_x"/>
                                          </p:val>
                                        </p:tav>
                                      </p:tavLst>
                                    </p:anim>
                                    <p:anim calcmode="lin" valueType="num">
                                      <p:cBhvr additive="base">
                                        <p:cTn id="57" dur="125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tmplLst>
          <p:tmpl>
            <p:tnLst>
              <p:par>
                <p:cTn presetID="2" presetClass="entr" presetSubtype="8" fill="hold" nodeType="withEffect">
                  <p:stCondLst>
                    <p:cond delay="250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1000" fill="hold"/>
                        <p:tgtEl>
                          <p:spTgt spid="51"/>
                        </p:tgtEl>
                        <p:attrNameLst>
                          <p:attrName>ppt_x</p:attrName>
                        </p:attrNameLst>
                      </p:cBhvr>
                      <p:tavLst>
                        <p:tav tm="0">
                          <p:val>
                            <p:strVal val="0-#ppt_w/2"/>
                          </p:val>
                        </p:tav>
                        <p:tav tm="100000">
                          <p:val>
                            <p:strVal val="#ppt_x"/>
                          </p:val>
                        </p:tav>
                      </p:tavLst>
                    </p:anim>
                    <p:anim calcmode="lin" valueType="num">
                      <p:cBhvr additive="base">
                        <p:cTn dur="1000" fill="hold"/>
                        <p:tgtEl>
                          <p:spTgt spid="51"/>
                        </p:tgtEl>
                        <p:attrNameLst>
                          <p:attrName>ppt_y</p:attrName>
                        </p:attrNameLst>
                      </p:cBhvr>
                      <p:tavLst>
                        <p:tav tm="0">
                          <p:val>
                            <p:strVal val="#ppt_y"/>
                          </p:val>
                        </p:tav>
                        <p:tav tm="100000">
                          <p:val>
                            <p:strVal val="#ppt_y"/>
                          </p:val>
                        </p:tav>
                      </p:tavLst>
                    </p:anim>
                  </p:childTnLst>
                </p:cTn>
              </p:par>
            </p:tnLst>
          </p:tmpl>
        </p:tmplLst>
      </p:bldP>
      <p:bldP spid="55" grpId="0">
        <p:tmplLst>
          <p:tmpl>
            <p:tnLst>
              <p:par>
                <p:cTn presetID="2" presetClass="entr" presetSubtype="2" fill="hold" nodeType="withEffect">
                  <p:stCondLst>
                    <p:cond delay="225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1000" fill="hold"/>
                        <p:tgtEl>
                          <p:spTgt spid="55"/>
                        </p:tgtEl>
                        <p:attrNameLst>
                          <p:attrName>ppt_x</p:attrName>
                        </p:attrNameLst>
                      </p:cBhvr>
                      <p:tavLst>
                        <p:tav tm="0">
                          <p:val>
                            <p:strVal val="1+#ppt_w/2"/>
                          </p:val>
                        </p:tav>
                        <p:tav tm="100000">
                          <p:val>
                            <p:strVal val="#ppt_x"/>
                          </p:val>
                        </p:tav>
                      </p:tavLst>
                    </p:anim>
                    <p:anim calcmode="lin" valueType="num">
                      <p:cBhvr additive="base">
                        <p:cTn dur="1000" fill="hold"/>
                        <p:tgtEl>
                          <p:spTgt spid="55"/>
                        </p:tgtEl>
                        <p:attrNameLst>
                          <p:attrName>ppt_y</p:attrName>
                        </p:attrNameLst>
                      </p:cBhvr>
                      <p:tavLst>
                        <p:tav tm="0">
                          <p:val>
                            <p:strVal val="#ppt_y"/>
                          </p:val>
                        </p:tav>
                        <p:tav tm="100000">
                          <p:val>
                            <p:strVal val="#ppt_y"/>
                          </p:val>
                        </p:tav>
                      </p:tavLst>
                    </p:anim>
                  </p:childTnLst>
                </p:cTn>
              </p:par>
            </p:tnLst>
          </p:tmpl>
        </p:tmplLst>
      </p:bldP>
      <p:bldP spid="57" grpId="0">
        <p:tmplLst>
          <p:tmpl>
            <p:tnLst>
              <p:par>
                <p:cTn presetID="2" presetClass="entr" presetSubtype="2" fill="hold" nodeType="withEffect">
                  <p:stCondLst>
                    <p:cond delay="2750"/>
                  </p:stCondLst>
                  <p:childTnLst>
                    <p:set>
                      <p:cBhvr>
                        <p:cTn dur="1" fill="hold">
                          <p:stCondLst>
                            <p:cond delay="0"/>
                          </p:stCondLst>
                        </p:cTn>
                        <p:tgtEl>
                          <p:spTgt spid="57"/>
                        </p:tgtEl>
                        <p:attrNameLst>
                          <p:attrName>style.visibility</p:attrName>
                        </p:attrNameLst>
                      </p:cBhvr>
                      <p:to>
                        <p:strVal val="visible"/>
                      </p:to>
                    </p:set>
                    <p:anim calcmode="lin" valueType="num">
                      <p:cBhvr additive="base">
                        <p:cTn dur="1000" fill="hold"/>
                        <p:tgtEl>
                          <p:spTgt spid="57"/>
                        </p:tgtEl>
                        <p:attrNameLst>
                          <p:attrName>ppt_x</p:attrName>
                        </p:attrNameLst>
                      </p:cBhvr>
                      <p:tavLst>
                        <p:tav tm="0">
                          <p:val>
                            <p:strVal val="1+#ppt_w/2"/>
                          </p:val>
                        </p:tav>
                        <p:tav tm="100000">
                          <p:val>
                            <p:strVal val="#ppt_x"/>
                          </p:val>
                        </p:tav>
                      </p:tavLst>
                    </p:anim>
                    <p:anim calcmode="lin" valueType="num">
                      <p:cBhvr additive="base">
                        <p:cTn dur="1000" fill="hold"/>
                        <p:tgtEl>
                          <p:spTgt spid="57"/>
                        </p:tgtEl>
                        <p:attrNameLst>
                          <p:attrName>ppt_y</p:attrName>
                        </p:attrNameLst>
                      </p:cBhvr>
                      <p:tavLst>
                        <p:tav tm="0">
                          <p:val>
                            <p:strVal val="#ppt_y"/>
                          </p:val>
                        </p:tav>
                        <p:tav tm="100000">
                          <p:val>
                            <p:strVal val="#ppt_y"/>
                          </p:val>
                        </p:tav>
                      </p:tavLst>
                    </p:anim>
                  </p:childTnLst>
                </p:cTn>
              </p:par>
            </p:tnLst>
          </p:tmpl>
        </p:tmplLst>
      </p:bldP>
      <p:bldP spid="60" grpId="0"/>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3_Infografika procesu a grafu">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procesu</a:t>
            </a:r>
            <a:r>
              <a:rPr lang="en-US" dirty="0"/>
              <a:t> a </a:t>
            </a:r>
            <a:r>
              <a:rPr lang="en-US" dirty="0" err="1"/>
              <a:t>grafu</a:t>
            </a:r>
            <a:endParaRPr lang="en-US" dirty="0"/>
          </a:p>
        </p:txBody>
      </p:sp>
      <p:grpSp>
        <p:nvGrpSpPr>
          <p:cNvPr id="64" name="Group 89">
            <a:extLst>
              <a:ext uri="{FF2B5EF4-FFF2-40B4-BE49-F238E27FC236}">
                <a16:creationId xmlns:a16="http://schemas.microsoft.com/office/drawing/2014/main" id="{D6651050-988B-4B0E-ABED-BACDE75ADE26}"/>
              </a:ext>
            </a:extLst>
          </p:cNvPr>
          <p:cNvGrpSpPr/>
          <p:nvPr userDrawn="1"/>
        </p:nvGrpSpPr>
        <p:grpSpPr>
          <a:xfrm>
            <a:off x="2369935" y="3468394"/>
            <a:ext cx="1384456" cy="1469268"/>
            <a:chOff x="2472487" y="3696994"/>
            <a:chExt cx="1384456" cy="1594066"/>
          </a:xfrm>
          <a:solidFill>
            <a:schemeClr val="bg1"/>
          </a:solidFill>
        </p:grpSpPr>
        <p:sp>
          <p:nvSpPr>
            <p:cNvPr id="65" name="Freeform 5">
              <a:extLst>
                <a:ext uri="{FF2B5EF4-FFF2-40B4-BE49-F238E27FC236}">
                  <a16:creationId xmlns:a16="http://schemas.microsoft.com/office/drawing/2014/main" id="{F444CEC0-C6D9-4C0F-9C8D-A618BFB041F8}"/>
                </a:ext>
              </a:extLst>
            </p:cNvPr>
            <p:cNvSpPr>
              <a:spLocks/>
            </p:cNvSpPr>
            <p:nvPr/>
          </p:nvSpPr>
          <p:spPr bwMode="auto">
            <a:xfrm>
              <a:off x="2472487" y="3696994"/>
              <a:ext cx="698796" cy="1594066"/>
            </a:xfrm>
            <a:custGeom>
              <a:avLst/>
              <a:gdLst>
                <a:gd name="T0" fmla="*/ 0 w 532"/>
                <a:gd name="T1" fmla="*/ 1380 h 1768"/>
                <a:gd name="T2" fmla="*/ 532 w 532"/>
                <a:gd name="T3" fmla="*/ 1768 h 1768"/>
                <a:gd name="T4" fmla="*/ 532 w 532"/>
                <a:gd name="T5" fmla="*/ 0 h 1768"/>
                <a:gd name="T6" fmla="*/ 0 w 532"/>
                <a:gd name="T7" fmla="*/ 1380 h 1768"/>
                <a:gd name="T8" fmla="*/ 0 w 532"/>
                <a:gd name="T9" fmla="*/ 1380 h 1768"/>
              </a:gdLst>
              <a:ahLst/>
              <a:cxnLst>
                <a:cxn ang="0">
                  <a:pos x="T0" y="T1"/>
                </a:cxn>
                <a:cxn ang="0">
                  <a:pos x="T2" y="T3"/>
                </a:cxn>
                <a:cxn ang="0">
                  <a:pos x="T4" y="T5"/>
                </a:cxn>
                <a:cxn ang="0">
                  <a:pos x="T6" y="T7"/>
                </a:cxn>
                <a:cxn ang="0">
                  <a:pos x="T8" y="T9"/>
                </a:cxn>
              </a:cxnLst>
              <a:rect l="0" t="0" r="r" b="b"/>
              <a:pathLst>
                <a:path w="532" h="1768">
                  <a:moveTo>
                    <a:pt x="0" y="1380"/>
                  </a:moveTo>
                  <a:lnTo>
                    <a:pt x="532" y="1768"/>
                  </a:lnTo>
                  <a:lnTo>
                    <a:pt x="532" y="0"/>
                  </a:lnTo>
                  <a:lnTo>
                    <a:pt x="0" y="1380"/>
                  </a:lnTo>
                  <a:lnTo>
                    <a:pt x="0" y="1380"/>
                  </a:lnTo>
                  <a:close/>
                </a:path>
              </a:pathLst>
            </a:custGeom>
            <a:solidFill>
              <a:schemeClr val="accent1">
                <a:alpha val="27000"/>
              </a:schemeClr>
            </a:solidFill>
            <a:ln w="25400">
              <a:solidFill>
                <a:schemeClr val="accent1"/>
              </a:solidFill>
            </a:ln>
          </p:spPr>
          <p:txBody>
            <a:bodyPr vert="horz" wrap="square" lIns="91440" tIns="45720" rIns="91440" bIns="45720" numCol="1" anchor="t" anchorCtr="0" compatLnSpc="1">
              <a:prstTxWarp prst="textNoShape">
                <a:avLst/>
              </a:prstTxWarp>
            </a:bodyPr>
            <a:lstStyle/>
            <a:p>
              <a:endParaRPr lang="en-US"/>
            </a:p>
          </p:txBody>
        </p:sp>
        <p:sp>
          <p:nvSpPr>
            <p:cNvPr id="66" name="Freeform 6">
              <a:extLst>
                <a:ext uri="{FF2B5EF4-FFF2-40B4-BE49-F238E27FC236}">
                  <a16:creationId xmlns:a16="http://schemas.microsoft.com/office/drawing/2014/main" id="{1AA570C1-DF3E-448F-AA15-96F287DB3313}"/>
                </a:ext>
              </a:extLst>
            </p:cNvPr>
            <p:cNvSpPr>
              <a:spLocks/>
            </p:cNvSpPr>
            <p:nvPr/>
          </p:nvSpPr>
          <p:spPr bwMode="auto">
            <a:xfrm>
              <a:off x="3171283" y="3696994"/>
              <a:ext cx="685660" cy="1594066"/>
            </a:xfrm>
            <a:custGeom>
              <a:avLst/>
              <a:gdLst>
                <a:gd name="T0" fmla="*/ 522 w 522"/>
                <a:gd name="T1" fmla="*/ 1380 h 1768"/>
                <a:gd name="T2" fmla="*/ 0 w 522"/>
                <a:gd name="T3" fmla="*/ 1768 h 1768"/>
                <a:gd name="T4" fmla="*/ 0 w 522"/>
                <a:gd name="T5" fmla="*/ 0 h 1768"/>
                <a:gd name="T6" fmla="*/ 522 w 522"/>
                <a:gd name="T7" fmla="*/ 1380 h 1768"/>
                <a:gd name="T8" fmla="*/ 522 w 522"/>
                <a:gd name="T9" fmla="*/ 1380 h 1768"/>
              </a:gdLst>
              <a:ahLst/>
              <a:cxnLst>
                <a:cxn ang="0">
                  <a:pos x="T0" y="T1"/>
                </a:cxn>
                <a:cxn ang="0">
                  <a:pos x="T2" y="T3"/>
                </a:cxn>
                <a:cxn ang="0">
                  <a:pos x="T4" y="T5"/>
                </a:cxn>
                <a:cxn ang="0">
                  <a:pos x="T6" y="T7"/>
                </a:cxn>
                <a:cxn ang="0">
                  <a:pos x="T8" y="T9"/>
                </a:cxn>
              </a:cxnLst>
              <a:rect l="0" t="0" r="r" b="b"/>
              <a:pathLst>
                <a:path w="522" h="1768">
                  <a:moveTo>
                    <a:pt x="522" y="1380"/>
                  </a:moveTo>
                  <a:lnTo>
                    <a:pt x="0" y="1768"/>
                  </a:lnTo>
                  <a:lnTo>
                    <a:pt x="0" y="0"/>
                  </a:lnTo>
                  <a:lnTo>
                    <a:pt x="522" y="1380"/>
                  </a:lnTo>
                  <a:lnTo>
                    <a:pt x="522" y="1380"/>
                  </a:lnTo>
                  <a:close/>
                </a:path>
              </a:pathLst>
            </a:custGeom>
            <a:grpFill/>
            <a:ln w="25400">
              <a:solidFill>
                <a:schemeClr val="accent1"/>
              </a:solidFill>
            </a:ln>
          </p:spPr>
          <p:txBody>
            <a:bodyPr vert="horz" wrap="square" lIns="91440" tIns="45720" rIns="91440" bIns="45720" numCol="1" anchor="t" anchorCtr="0" compatLnSpc="1">
              <a:prstTxWarp prst="textNoShape">
                <a:avLst/>
              </a:prstTxWarp>
            </a:bodyPr>
            <a:lstStyle/>
            <a:p>
              <a:endParaRPr lang="en-US"/>
            </a:p>
          </p:txBody>
        </p:sp>
      </p:grpSp>
      <p:grpSp>
        <p:nvGrpSpPr>
          <p:cNvPr id="67" name="Group 88">
            <a:extLst>
              <a:ext uri="{FF2B5EF4-FFF2-40B4-BE49-F238E27FC236}">
                <a16:creationId xmlns:a16="http://schemas.microsoft.com/office/drawing/2014/main" id="{51E02ED7-827D-42AC-9C18-5EC0D80F2743}"/>
              </a:ext>
            </a:extLst>
          </p:cNvPr>
          <p:cNvGrpSpPr/>
          <p:nvPr userDrawn="1"/>
        </p:nvGrpSpPr>
        <p:grpSpPr>
          <a:xfrm>
            <a:off x="4395711" y="2803584"/>
            <a:ext cx="1384456" cy="2065152"/>
            <a:chOff x="4498263" y="3032183"/>
            <a:chExt cx="1384456" cy="2240563"/>
          </a:xfrm>
          <a:solidFill>
            <a:schemeClr val="bg1"/>
          </a:solidFill>
        </p:grpSpPr>
        <p:sp>
          <p:nvSpPr>
            <p:cNvPr id="68" name="Freeform 5">
              <a:extLst>
                <a:ext uri="{FF2B5EF4-FFF2-40B4-BE49-F238E27FC236}">
                  <a16:creationId xmlns:a16="http://schemas.microsoft.com/office/drawing/2014/main" id="{5D7F8EA2-915F-460A-AC3A-331390742113}"/>
                </a:ext>
              </a:extLst>
            </p:cNvPr>
            <p:cNvSpPr>
              <a:spLocks/>
            </p:cNvSpPr>
            <p:nvPr/>
          </p:nvSpPr>
          <p:spPr bwMode="auto">
            <a:xfrm>
              <a:off x="4498263" y="3032183"/>
              <a:ext cx="698796" cy="2240563"/>
            </a:xfrm>
            <a:custGeom>
              <a:avLst/>
              <a:gdLst>
                <a:gd name="T0" fmla="*/ 0 w 532"/>
                <a:gd name="T1" fmla="*/ 1380 h 1768"/>
                <a:gd name="T2" fmla="*/ 532 w 532"/>
                <a:gd name="T3" fmla="*/ 1768 h 1768"/>
                <a:gd name="T4" fmla="*/ 532 w 532"/>
                <a:gd name="T5" fmla="*/ 0 h 1768"/>
                <a:gd name="T6" fmla="*/ 0 w 532"/>
                <a:gd name="T7" fmla="*/ 1380 h 1768"/>
                <a:gd name="T8" fmla="*/ 0 w 532"/>
                <a:gd name="T9" fmla="*/ 1380 h 1768"/>
              </a:gdLst>
              <a:ahLst/>
              <a:cxnLst>
                <a:cxn ang="0">
                  <a:pos x="T0" y="T1"/>
                </a:cxn>
                <a:cxn ang="0">
                  <a:pos x="T2" y="T3"/>
                </a:cxn>
                <a:cxn ang="0">
                  <a:pos x="T4" y="T5"/>
                </a:cxn>
                <a:cxn ang="0">
                  <a:pos x="T6" y="T7"/>
                </a:cxn>
                <a:cxn ang="0">
                  <a:pos x="T8" y="T9"/>
                </a:cxn>
              </a:cxnLst>
              <a:rect l="0" t="0" r="r" b="b"/>
              <a:pathLst>
                <a:path w="532" h="1768">
                  <a:moveTo>
                    <a:pt x="0" y="1380"/>
                  </a:moveTo>
                  <a:lnTo>
                    <a:pt x="532" y="1768"/>
                  </a:lnTo>
                  <a:lnTo>
                    <a:pt x="532" y="0"/>
                  </a:lnTo>
                  <a:lnTo>
                    <a:pt x="0" y="1380"/>
                  </a:lnTo>
                  <a:lnTo>
                    <a:pt x="0" y="1380"/>
                  </a:lnTo>
                  <a:close/>
                </a:path>
              </a:pathLst>
            </a:custGeom>
            <a:solidFill>
              <a:schemeClr val="accent5">
                <a:alpha val="27000"/>
              </a:schemeClr>
            </a:solidFill>
            <a:ln w="25400">
              <a:solidFill>
                <a:schemeClr val="accent5"/>
              </a:solidFill>
            </a:ln>
          </p:spPr>
          <p:txBody>
            <a:bodyPr vert="horz" wrap="square" lIns="91440" tIns="45720" rIns="91440" bIns="45720" numCol="1" anchor="t" anchorCtr="0" compatLnSpc="1">
              <a:prstTxWarp prst="textNoShape">
                <a:avLst/>
              </a:prstTxWarp>
            </a:bodyPr>
            <a:lstStyle/>
            <a:p>
              <a:endParaRPr lang="en-US"/>
            </a:p>
          </p:txBody>
        </p:sp>
        <p:sp>
          <p:nvSpPr>
            <p:cNvPr id="69" name="Freeform 6">
              <a:extLst>
                <a:ext uri="{FF2B5EF4-FFF2-40B4-BE49-F238E27FC236}">
                  <a16:creationId xmlns:a16="http://schemas.microsoft.com/office/drawing/2014/main" id="{182CF8D8-E5AF-46FD-B8F0-7DECF2E2903D}"/>
                </a:ext>
              </a:extLst>
            </p:cNvPr>
            <p:cNvSpPr>
              <a:spLocks/>
            </p:cNvSpPr>
            <p:nvPr/>
          </p:nvSpPr>
          <p:spPr bwMode="auto">
            <a:xfrm>
              <a:off x="5197059" y="3032183"/>
              <a:ext cx="685660" cy="2240563"/>
            </a:xfrm>
            <a:custGeom>
              <a:avLst/>
              <a:gdLst>
                <a:gd name="T0" fmla="*/ 522 w 522"/>
                <a:gd name="T1" fmla="*/ 1380 h 1768"/>
                <a:gd name="T2" fmla="*/ 0 w 522"/>
                <a:gd name="T3" fmla="*/ 1768 h 1768"/>
                <a:gd name="T4" fmla="*/ 0 w 522"/>
                <a:gd name="T5" fmla="*/ 0 h 1768"/>
                <a:gd name="T6" fmla="*/ 522 w 522"/>
                <a:gd name="T7" fmla="*/ 1380 h 1768"/>
                <a:gd name="T8" fmla="*/ 522 w 522"/>
                <a:gd name="T9" fmla="*/ 1380 h 1768"/>
              </a:gdLst>
              <a:ahLst/>
              <a:cxnLst>
                <a:cxn ang="0">
                  <a:pos x="T0" y="T1"/>
                </a:cxn>
                <a:cxn ang="0">
                  <a:pos x="T2" y="T3"/>
                </a:cxn>
                <a:cxn ang="0">
                  <a:pos x="T4" y="T5"/>
                </a:cxn>
                <a:cxn ang="0">
                  <a:pos x="T6" y="T7"/>
                </a:cxn>
                <a:cxn ang="0">
                  <a:pos x="T8" y="T9"/>
                </a:cxn>
              </a:cxnLst>
              <a:rect l="0" t="0" r="r" b="b"/>
              <a:pathLst>
                <a:path w="522" h="1768">
                  <a:moveTo>
                    <a:pt x="522" y="1380"/>
                  </a:moveTo>
                  <a:lnTo>
                    <a:pt x="0" y="1768"/>
                  </a:lnTo>
                  <a:lnTo>
                    <a:pt x="0" y="0"/>
                  </a:lnTo>
                  <a:lnTo>
                    <a:pt x="522" y="1380"/>
                  </a:lnTo>
                  <a:lnTo>
                    <a:pt x="522" y="1380"/>
                  </a:lnTo>
                  <a:close/>
                </a:path>
              </a:pathLst>
            </a:custGeom>
            <a:grpFill/>
            <a:ln w="25400">
              <a:solidFill>
                <a:schemeClr val="accent5"/>
              </a:solidFill>
            </a:ln>
          </p:spPr>
          <p:txBody>
            <a:bodyPr vert="horz" wrap="square" lIns="91440" tIns="45720" rIns="91440" bIns="45720" numCol="1" anchor="t" anchorCtr="0" compatLnSpc="1">
              <a:prstTxWarp prst="textNoShape">
                <a:avLst/>
              </a:prstTxWarp>
            </a:bodyPr>
            <a:lstStyle/>
            <a:p>
              <a:endParaRPr lang="en-US"/>
            </a:p>
          </p:txBody>
        </p:sp>
      </p:grpSp>
      <p:grpSp>
        <p:nvGrpSpPr>
          <p:cNvPr id="70" name="Group 87">
            <a:extLst>
              <a:ext uri="{FF2B5EF4-FFF2-40B4-BE49-F238E27FC236}">
                <a16:creationId xmlns:a16="http://schemas.microsoft.com/office/drawing/2014/main" id="{61F9673C-11E8-48D6-936E-C603E8AA9F21}"/>
              </a:ext>
            </a:extLst>
          </p:cNvPr>
          <p:cNvGrpSpPr/>
          <p:nvPr userDrawn="1"/>
        </p:nvGrpSpPr>
        <p:grpSpPr>
          <a:xfrm>
            <a:off x="6746612" y="3231222"/>
            <a:ext cx="1384456" cy="1681850"/>
            <a:chOff x="6849164" y="3459822"/>
            <a:chExt cx="1384456" cy="1824704"/>
          </a:xfrm>
          <a:solidFill>
            <a:schemeClr val="bg1"/>
          </a:solidFill>
        </p:grpSpPr>
        <p:sp>
          <p:nvSpPr>
            <p:cNvPr id="71" name="Freeform 5">
              <a:extLst>
                <a:ext uri="{FF2B5EF4-FFF2-40B4-BE49-F238E27FC236}">
                  <a16:creationId xmlns:a16="http://schemas.microsoft.com/office/drawing/2014/main" id="{8BE6CD68-8A01-4C17-BCC4-4752D1E0811F}"/>
                </a:ext>
              </a:extLst>
            </p:cNvPr>
            <p:cNvSpPr>
              <a:spLocks/>
            </p:cNvSpPr>
            <p:nvPr/>
          </p:nvSpPr>
          <p:spPr bwMode="auto">
            <a:xfrm>
              <a:off x="6849164" y="3459822"/>
              <a:ext cx="698796" cy="1824704"/>
            </a:xfrm>
            <a:custGeom>
              <a:avLst/>
              <a:gdLst>
                <a:gd name="T0" fmla="*/ 0 w 532"/>
                <a:gd name="T1" fmla="*/ 1380 h 1768"/>
                <a:gd name="T2" fmla="*/ 532 w 532"/>
                <a:gd name="T3" fmla="*/ 1768 h 1768"/>
                <a:gd name="T4" fmla="*/ 532 w 532"/>
                <a:gd name="T5" fmla="*/ 0 h 1768"/>
                <a:gd name="T6" fmla="*/ 0 w 532"/>
                <a:gd name="T7" fmla="*/ 1380 h 1768"/>
                <a:gd name="T8" fmla="*/ 0 w 532"/>
                <a:gd name="T9" fmla="*/ 1380 h 1768"/>
              </a:gdLst>
              <a:ahLst/>
              <a:cxnLst>
                <a:cxn ang="0">
                  <a:pos x="T0" y="T1"/>
                </a:cxn>
                <a:cxn ang="0">
                  <a:pos x="T2" y="T3"/>
                </a:cxn>
                <a:cxn ang="0">
                  <a:pos x="T4" y="T5"/>
                </a:cxn>
                <a:cxn ang="0">
                  <a:pos x="T6" y="T7"/>
                </a:cxn>
                <a:cxn ang="0">
                  <a:pos x="T8" y="T9"/>
                </a:cxn>
              </a:cxnLst>
              <a:rect l="0" t="0" r="r" b="b"/>
              <a:pathLst>
                <a:path w="532" h="1768">
                  <a:moveTo>
                    <a:pt x="0" y="1380"/>
                  </a:moveTo>
                  <a:lnTo>
                    <a:pt x="532" y="1768"/>
                  </a:lnTo>
                  <a:lnTo>
                    <a:pt x="532" y="0"/>
                  </a:lnTo>
                  <a:lnTo>
                    <a:pt x="0" y="1380"/>
                  </a:lnTo>
                  <a:lnTo>
                    <a:pt x="0" y="1380"/>
                  </a:lnTo>
                  <a:close/>
                </a:path>
              </a:pathLst>
            </a:custGeom>
            <a:solidFill>
              <a:schemeClr val="accent6">
                <a:alpha val="27000"/>
              </a:schemeClr>
            </a:solidFill>
            <a:ln w="25400">
              <a:solidFill>
                <a:schemeClr val="accent6"/>
              </a:solidFill>
            </a:ln>
          </p:spPr>
          <p:txBody>
            <a:bodyPr vert="horz" wrap="square" lIns="91440" tIns="45720" rIns="91440" bIns="45720" numCol="1" anchor="t" anchorCtr="0" compatLnSpc="1">
              <a:prstTxWarp prst="textNoShape">
                <a:avLst/>
              </a:prstTxWarp>
            </a:bodyPr>
            <a:lstStyle/>
            <a:p>
              <a:endParaRPr lang="en-US"/>
            </a:p>
          </p:txBody>
        </p:sp>
        <p:sp>
          <p:nvSpPr>
            <p:cNvPr id="72" name="Freeform 6">
              <a:extLst>
                <a:ext uri="{FF2B5EF4-FFF2-40B4-BE49-F238E27FC236}">
                  <a16:creationId xmlns:a16="http://schemas.microsoft.com/office/drawing/2014/main" id="{8CC55CCE-8724-446B-B2D7-D8F6B6862742}"/>
                </a:ext>
              </a:extLst>
            </p:cNvPr>
            <p:cNvSpPr>
              <a:spLocks/>
            </p:cNvSpPr>
            <p:nvPr/>
          </p:nvSpPr>
          <p:spPr bwMode="auto">
            <a:xfrm>
              <a:off x="7547960" y="3459822"/>
              <a:ext cx="685660" cy="1824704"/>
            </a:xfrm>
            <a:custGeom>
              <a:avLst/>
              <a:gdLst>
                <a:gd name="T0" fmla="*/ 522 w 522"/>
                <a:gd name="T1" fmla="*/ 1380 h 1768"/>
                <a:gd name="T2" fmla="*/ 0 w 522"/>
                <a:gd name="T3" fmla="*/ 1768 h 1768"/>
                <a:gd name="T4" fmla="*/ 0 w 522"/>
                <a:gd name="T5" fmla="*/ 0 h 1768"/>
                <a:gd name="T6" fmla="*/ 522 w 522"/>
                <a:gd name="T7" fmla="*/ 1380 h 1768"/>
                <a:gd name="T8" fmla="*/ 522 w 522"/>
                <a:gd name="T9" fmla="*/ 1380 h 1768"/>
              </a:gdLst>
              <a:ahLst/>
              <a:cxnLst>
                <a:cxn ang="0">
                  <a:pos x="T0" y="T1"/>
                </a:cxn>
                <a:cxn ang="0">
                  <a:pos x="T2" y="T3"/>
                </a:cxn>
                <a:cxn ang="0">
                  <a:pos x="T4" y="T5"/>
                </a:cxn>
                <a:cxn ang="0">
                  <a:pos x="T6" y="T7"/>
                </a:cxn>
                <a:cxn ang="0">
                  <a:pos x="T8" y="T9"/>
                </a:cxn>
              </a:cxnLst>
              <a:rect l="0" t="0" r="r" b="b"/>
              <a:pathLst>
                <a:path w="522" h="1768">
                  <a:moveTo>
                    <a:pt x="522" y="1380"/>
                  </a:moveTo>
                  <a:lnTo>
                    <a:pt x="0" y="1768"/>
                  </a:lnTo>
                  <a:lnTo>
                    <a:pt x="0" y="0"/>
                  </a:lnTo>
                  <a:lnTo>
                    <a:pt x="522" y="1380"/>
                  </a:lnTo>
                  <a:lnTo>
                    <a:pt x="522" y="1380"/>
                  </a:lnTo>
                  <a:close/>
                </a:path>
              </a:pathLst>
            </a:custGeom>
            <a:grpFill/>
            <a:ln w="25400">
              <a:solidFill>
                <a:schemeClr val="accent6"/>
              </a:solidFill>
            </a:ln>
          </p:spPr>
          <p:txBody>
            <a:bodyPr vert="horz" wrap="square" lIns="91440" tIns="45720" rIns="91440" bIns="45720" numCol="1" anchor="t" anchorCtr="0" compatLnSpc="1">
              <a:prstTxWarp prst="textNoShape">
                <a:avLst/>
              </a:prstTxWarp>
            </a:bodyPr>
            <a:lstStyle/>
            <a:p>
              <a:endParaRPr lang="en-US"/>
            </a:p>
          </p:txBody>
        </p:sp>
      </p:grpSp>
      <p:grpSp>
        <p:nvGrpSpPr>
          <p:cNvPr id="73" name="Group 86">
            <a:extLst>
              <a:ext uri="{FF2B5EF4-FFF2-40B4-BE49-F238E27FC236}">
                <a16:creationId xmlns:a16="http://schemas.microsoft.com/office/drawing/2014/main" id="{84CA186E-660E-4DF0-BD62-6FF37F768649}"/>
              </a:ext>
            </a:extLst>
          </p:cNvPr>
          <p:cNvGrpSpPr/>
          <p:nvPr userDrawn="1"/>
        </p:nvGrpSpPr>
        <p:grpSpPr>
          <a:xfrm>
            <a:off x="9087760" y="2572850"/>
            <a:ext cx="1384456" cy="2277822"/>
            <a:chOff x="9190312" y="2801449"/>
            <a:chExt cx="1384456" cy="2471297"/>
          </a:xfrm>
          <a:solidFill>
            <a:schemeClr val="bg1"/>
          </a:solidFill>
        </p:grpSpPr>
        <p:sp>
          <p:nvSpPr>
            <p:cNvPr id="74" name="Freeform 5">
              <a:extLst>
                <a:ext uri="{FF2B5EF4-FFF2-40B4-BE49-F238E27FC236}">
                  <a16:creationId xmlns:a16="http://schemas.microsoft.com/office/drawing/2014/main" id="{C21E47FC-94BA-437F-8C7B-0399AF3BDA13}"/>
                </a:ext>
              </a:extLst>
            </p:cNvPr>
            <p:cNvSpPr>
              <a:spLocks/>
            </p:cNvSpPr>
            <p:nvPr/>
          </p:nvSpPr>
          <p:spPr bwMode="auto">
            <a:xfrm>
              <a:off x="9190312" y="2801449"/>
              <a:ext cx="698796" cy="2471297"/>
            </a:xfrm>
            <a:custGeom>
              <a:avLst/>
              <a:gdLst>
                <a:gd name="T0" fmla="*/ 0 w 532"/>
                <a:gd name="T1" fmla="*/ 1380 h 1768"/>
                <a:gd name="T2" fmla="*/ 532 w 532"/>
                <a:gd name="T3" fmla="*/ 1768 h 1768"/>
                <a:gd name="T4" fmla="*/ 532 w 532"/>
                <a:gd name="T5" fmla="*/ 0 h 1768"/>
                <a:gd name="T6" fmla="*/ 0 w 532"/>
                <a:gd name="T7" fmla="*/ 1380 h 1768"/>
                <a:gd name="T8" fmla="*/ 0 w 532"/>
                <a:gd name="T9" fmla="*/ 1380 h 1768"/>
              </a:gdLst>
              <a:ahLst/>
              <a:cxnLst>
                <a:cxn ang="0">
                  <a:pos x="T0" y="T1"/>
                </a:cxn>
                <a:cxn ang="0">
                  <a:pos x="T2" y="T3"/>
                </a:cxn>
                <a:cxn ang="0">
                  <a:pos x="T4" y="T5"/>
                </a:cxn>
                <a:cxn ang="0">
                  <a:pos x="T6" y="T7"/>
                </a:cxn>
                <a:cxn ang="0">
                  <a:pos x="T8" y="T9"/>
                </a:cxn>
              </a:cxnLst>
              <a:rect l="0" t="0" r="r" b="b"/>
              <a:pathLst>
                <a:path w="532" h="1768">
                  <a:moveTo>
                    <a:pt x="0" y="1380"/>
                  </a:moveTo>
                  <a:lnTo>
                    <a:pt x="532" y="1768"/>
                  </a:lnTo>
                  <a:lnTo>
                    <a:pt x="532" y="0"/>
                  </a:lnTo>
                  <a:lnTo>
                    <a:pt x="0" y="1380"/>
                  </a:lnTo>
                  <a:lnTo>
                    <a:pt x="0" y="1380"/>
                  </a:lnTo>
                  <a:close/>
                </a:path>
              </a:pathLst>
            </a:custGeom>
            <a:solidFill>
              <a:schemeClr val="accent3">
                <a:alpha val="27000"/>
              </a:schemeClr>
            </a:solidFill>
            <a:ln w="25400">
              <a:solidFill>
                <a:schemeClr val="accent3"/>
              </a:solidFill>
            </a:ln>
          </p:spPr>
          <p:txBody>
            <a:bodyPr vert="horz" wrap="square" lIns="91440" tIns="45720" rIns="91440" bIns="45720" numCol="1" anchor="t" anchorCtr="0" compatLnSpc="1">
              <a:prstTxWarp prst="textNoShape">
                <a:avLst/>
              </a:prstTxWarp>
            </a:bodyPr>
            <a:lstStyle/>
            <a:p>
              <a:endParaRPr lang="en-US"/>
            </a:p>
          </p:txBody>
        </p:sp>
        <p:sp>
          <p:nvSpPr>
            <p:cNvPr id="75" name="Freeform 6">
              <a:extLst>
                <a:ext uri="{FF2B5EF4-FFF2-40B4-BE49-F238E27FC236}">
                  <a16:creationId xmlns:a16="http://schemas.microsoft.com/office/drawing/2014/main" id="{FF1584E9-FDEF-4819-9786-5491209F2382}"/>
                </a:ext>
              </a:extLst>
            </p:cNvPr>
            <p:cNvSpPr>
              <a:spLocks/>
            </p:cNvSpPr>
            <p:nvPr/>
          </p:nvSpPr>
          <p:spPr bwMode="auto">
            <a:xfrm>
              <a:off x="9889108" y="2801449"/>
              <a:ext cx="685660" cy="2471297"/>
            </a:xfrm>
            <a:custGeom>
              <a:avLst/>
              <a:gdLst>
                <a:gd name="T0" fmla="*/ 522 w 522"/>
                <a:gd name="T1" fmla="*/ 1380 h 1768"/>
                <a:gd name="T2" fmla="*/ 0 w 522"/>
                <a:gd name="T3" fmla="*/ 1768 h 1768"/>
                <a:gd name="T4" fmla="*/ 0 w 522"/>
                <a:gd name="T5" fmla="*/ 0 h 1768"/>
                <a:gd name="T6" fmla="*/ 522 w 522"/>
                <a:gd name="T7" fmla="*/ 1380 h 1768"/>
                <a:gd name="T8" fmla="*/ 522 w 522"/>
                <a:gd name="T9" fmla="*/ 1380 h 1768"/>
              </a:gdLst>
              <a:ahLst/>
              <a:cxnLst>
                <a:cxn ang="0">
                  <a:pos x="T0" y="T1"/>
                </a:cxn>
                <a:cxn ang="0">
                  <a:pos x="T2" y="T3"/>
                </a:cxn>
                <a:cxn ang="0">
                  <a:pos x="T4" y="T5"/>
                </a:cxn>
                <a:cxn ang="0">
                  <a:pos x="T6" y="T7"/>
                </a:cxn>
                <a:cxn ang="0">
                  <a:pos x="T8" y="T9"/>
                </a:cxn>
              </a:cxnLst>
              <a:rect l="0" t="0" r="r" b="b"/>
              <a:pathLst>
                <a:path w="522" h="1768">
                  <a:moveTo>
                    <a:pt x="522" y="1380"/>
                  </a:moveTo>
                  <a:lnTo>
                    <a:pt x="0" y="1768"/>
                  </a:lnTo>
                  <a:lnTo>
                    <a:pt x="0" y="0"/>
                  </a:lnTo>
                  <a:lnTo>
                    <a:pt x="522" y="1380"/>
                  </a:lnTo>
                  <a:lnTo>
                    <a:pt x="522" y="1380"/>
                  </a:lnTo>
                  <a:close/>
                </a:path>
              </a:pathLst>
            </a:custGeom>
            <a:grpFill/>
            <a:ln w="25400">
              <a:solidFill>
                <a:schemeClr val="accent3"/>
              </a:solidFill>
            </a:ln>
          </p:spPr>
          <p:txBody>
            <a:bodyPr vert="horz" wrap="square" lIns="91440" tIns="45720" rIns="91440" bIns="45720" numCol="1" anchor="t" anchorCtr="0" compatLnSpc="1">
              <a:prstTxWarp prst="textNoShape">
                <a:avLst/>
              </a:prstTxWarp>
            </a:bodyPr>
            <a:lstStyle/>
            <a:p>
              <a:endParaRPr lang="en-US"/>
            </a:p>
          </p:txBody>
        </p:sp>
      </p:grpSp>
      <p:grpSp>
        <p:nvGrpSpPr>
          <p:cNvPr id="76" name="Group 2">
            <a:extLst>
              <a:ext uri="{FF2B5EF4-FFF2-40B4-BE49-F238E27FC236}">
                <a16:creationId xmlns:a16="http://schemas.microsoft.com/office/drawing/2014/main" id="{D2588ACC-BDC6-4E79-8DA1-C09923E0FB7F}"/>
              </a:ext>
            </a:extLst>
          </p:cNvPr>
          <p:cNvGrpSpPr/>
          <p:nvPr userDrawn="1"/>
        </p:nvGrpSpPr>
        <p:grpSpPr>
          <a:xfrm>
            <a:off x="3007771" y="2380824"/>
            <a:ext cx="6839744" cy="1031685"/>
            <a:chOff x="3110323" y="2609424"/>
            <a:chExt cx="6839744" cy="1031685"/>
          </a:xfrm>
        </p:grpSpPr>
        <p:cxnSp>
          <p:nvCxnSpPr>
            <p:cNvPr id="77" name="Straight Connector 42">
              <a:extLst>
                <a:ext uri="{FF2B5EF4-FFF2-40B4-BE49-F238E27FC236}">
                  <a16:creationId xmlns:a16="http://schemas.microsoft.com/office/drawing/2014/main" id="{067BEC05-C925-4C52-8AEB-3BDADB7B80C5}"/>
                </a:ext>
              </a:extLst>
            </p:cNvPr>
            <p:cNvCxnSpPr>
              <a:cxnSpLocks/>
              <a:stCxn id="80" idx="7"/>
              <a:endCxn id="81" idx="2"/>
            </p:cNvCxnSpPr>
            <p:nvPr/>
          </p:nvCxnSpPr>
          <p:spPr>
            <a:xfrm flipV="1">
              <a:off x="3214387" y="2885812"/>
              <a:ext cx="1921712" cy="651235"/>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8" name="Straight Connector 43">
              <a:extLst>
                <a:ext uri="{FF2B5EF4-FFF2-40B4-BE49-F238E27FC236}">
                  <a16:creationId xmlns:a16="http://schemas.microsoft.com/office/drawing/2014/main" id="{0B694164-B6DF-4275-B2CA-6D9178D452C4}"/>
                </a:ext>
              </a:extLst>
            </p:cNvPr>
            <p:cNvCxnSpPr>
              <a:cxnSpLocks/>
              <a:stCxn id="81" idx="6"/>
              <a:endCxn id="82" idx="2"/>
            </p:cNvCxnSpPr>
            <p:nvPr/>
          </p:nvCxnSpPr>
          <p:spPr>
            <a:xfrm>
              <a:off x="5258018" y="2885812"/>
              <a:ext cx="2233757" cy="432484"/>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79" name="Straight Connector 44">
              <a:extLst>
                <a:ext uri="{FF2B5EF4-FFF2-40B4-BE49-F238E27FC236}">
                  <a16:creationId xmlns:a16="http://schemas.microsoft.com/office/drawing/2014/main" id="{DD0800CE-1D72-4E75-937F-6E44986589F9}"/>
                </a:ext>
              </a:extLst>
            </p:cNvPr>
            <p:cNvCxnSpPr>
              <a:cxnSpLocks/>
              <a:stCxn id="82" idx="6"/>
              <a:endCxn id="83" idx="2"/>
            </p:cNvCxnSpPr>
            <p:nvPr/>
          </p:nvCxnSpPr>
          <p:spPr>
            <a:xfrm flipV="1">
              <a:off x="7613694" y="2670382"/>
              <a:ext cx="2214454" cy="647914"/>
            </a:xfrm>
            <a:prstGeom prst="line">
              <a:avLst/>
            </a:prstGeom>
            <a:ln/>
          </p:spPr>
          <p:style>
            <a:lnRef idx="1">
              <a:schemeClr val="accent1"/>
            </a:lnRef>
            <a:fillRef idx="0">
              <a:schemeClr val="accent1"/>
            </a:fillRef>
            <a:effectRef idx="0">
              <a:schemeClr val="accent1"/>
            </a:effectRef>
            <a:fontRef idx="minor">
              <a:schemeClr val="tx1"/>
            </a:fontRef>
          </p:style>
        </p:cxnSp>
        <p:sp>
          <p:nvSpPr>
            <p:cNvPr id="80" name="Oval 51">
              <a:extLst>
                <a:ext uri="{FF2B5EF4-FFF2-40B4-BE49-F238E27FC236}">
                  <a16:creationId xmlns:a16="http://schemas.microsoft.com/office/drawing/2014/main" id="{2CB217DB-41AD-46A8-A0AB-518A22BB88F5}"/>
                </a:ext>
              </a:extLst>
            </p:cNvPr>
            <p:cNvSpPr/>
            <p:nvPr/>
          </p:nvSpPr>
          <p:spPr>
            <a:xfrm>
              <a:off x="3110323" y="3519193"/>
              <a:ext cx="121919" cy="121916"/>
            </a:xfrm>
            <a:prstGeom prst="ellipse">
              <a:avLst/>
            </a:prstGeom>
            <a:solidFill>
              <a:schemeClr val="accent1"/>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800" b="1" dirty="0">
                <a:solidFill>
                  <a:srgbClr val="FFFFFF"/>
                </a:solidFill>
              </a:endParaRPr>
            </a:p>
          </p:txBody>
        </p:sp>
        <p:sp>
          <p:nvSpPr>
            <p:cNvPr id="81" name="Oval 53">
              <a:extLst>
                <a:ext uri="{FF2B5EF4-FFF2-40B4-BE49-F238E27FC236}">
                  <a16:creationId xmlns:a16="http://schemas.microsoft.com/office/drawing/2014/main" id="{D73BCA7B-3094-418E-9478-2DE5775870D4}"/>
                </a:ext>
              </a:extLst>
            </p:cNvPr>
            <p:cNvSpPr/>
            <p:nvPr/>
          </p:nvSpPr>
          <p:spPr>
            <a:xfrm>
              <a:off x="5136099" y="2824854"/>
              <a:ext cx="121919" cy="121916"/>
            </a:xfrm>
            <a:prstGeom prst="ellipse">
              <a:avLst/>
            </a:prstGeom>
            <a:solidFill>
              <a:schemeClr val="accent5"/>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800" b="1" dirty="0">
                <a:solidFill>
                  <a:srgbClr val="FFFFFF"/>
                </a:solidFill>
              </a:endParaRPr>
            </a:p>
          </p:txBody>
        </p:sp>
        <p:sp>
          <p:nvSpPr>
            <p:cNvPr id="82" name="Oval 59">
              <a:extLst>
                <a:ext uri="{FF2B5EF4-FFF2-40B4-BE49-F238E27FC236}">
                  <a16:creationId xmlns:a16="http://schemas.microsoft.com/office/drawing/2014/main" id="{8EA18213-7515-4F4B-9B32-384A835BEE76}"/>
                </a:ext>
              </a:extLst>
            </p:cNvPr>
            <p:cNvSpPr/>
            <p:nvPr/>
          </p:nvSpPr>
          <p:spPr>
            <a:xfrm>
              <a:off x="7491775" y="3257338"/>
              <a:ext cx="121919" cy="121916"/>
            </a:xfrm>
            <a:prstGeom prst="ellipse">
              <a:avLst/>
            </a:prstGeom>
            <a:solidFill>
              <a:schemeClr val="accent6"/>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800" b="1" dirty="0">
                <a:solidFill>
                  <a:srgbClr val="FFFFFF"/>
                </a:solidFill>
              </a:endParaRPr>
            </a:p>
          </p:txBody>
        </p:sp>
        <p:sp>
          <p:nvSpPr>
            <p:cNvPr id="83" name="Oval 64">
              <a:extLst>
                <a:ext uri="{FF2B5EF4-FFF2-40B4-BE49-F238E27FC236}">
                  <a16:creationId xmlns:a16="http://schemas.microsoft.com/office/drawing/2014/main" id="{5F00B19C-8F1D-4E3F-9004-8D4DDE74A4E8}"/>
                </a:ext>
              </a:extLst>
            </p:cNvPr>
            <p:cNvSpPr/>
            <p:nvPr/>
          </p:nvSpPr>
          <p:spPr>
            <a:xfrm>
              <a:off x="9828148" y="2609424"/>
              <a:ext cx="121919" cy="121916"/>
            </a:xfrm>
            <a:prstGeom prst="ellipse">
              <a:avLst/>
            </a:prstGeom>
            <a:solidFill>
              <a:schemeClr val="accent3"/>
            </a:solidFill>
            <a:ln w="3175" cap="rnd" cmpd="sng">
              <a:noFill/>
              <a:prstDash val="dash"/>
              <a:miter lim="800000"/>
            </a:ln>
            <a:effectLst>
              <a:outerShdw blurRad="381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algn="ctr">
                <a:spcBef>
                  <a:spcPts val="1000"/>
                </a:spcBef>
              </a:pPr>
              <a:endParaRPr lang="en-US" sz="800" b="1" dirty="0">
                <a:solidFill>
                  <a:srgbClr val="FFFFFF"/>
                </a:solidFill>
              </a:endParaRPr>
            </a:p>
          </p:txBody>
        </p:sp>
      </p:grpSp>
      <p:sp>
        <p:nvSpPr>
          <p:cNvPr id="92" name="Text Placeholder 3">
            <a:extLst>
              <a:ext uri="{FF2B5EF4-FFF2-40B4-BE49-F238E27FC236}">
                <a16:creationId xmlns:a16="http://schemas.microsoft.com/office/drawing/2014/main" id="{81ACA1F3-51B9-4699-8B12-255E6EB6414C}"/>
              </a:ext>
            </a:extLst>
          </p:cNvPr>
          <p:cNvSpPr>
            <a:spLocks noGrp="1"/>
          </p:cNvSpPr>
          <p:nvPr>
            <p:ph type="body" sz="quarter" idx="21" hasCustomPrompt="1"/>
          </p:nvPr>
        </p:nvSpPr>
        <p:spPr>
          <a:xfrm>
            <a:off x="2028038" y="5643997"/>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93" name="Text Placeholder 3">
            <a:extLst>
              <a:ext uri="{FF2B5EF4-FFF2-40B4-BE49-F238E27FC236}">
                <a16:creationId xmlns:a16="http://schemas.microsoft.com/office/drawing/2014/main" id="{4461E014-2C02-44A4-B7B9-3C994FED5CF2}"/>
              </a:ext>
            </a:extLst>
          </p:cNvPr>
          <p:cNvSpPr>
            <a:spLocks noGrp="1"/>
          </p:cNvSpPr>
          <p:nvPr>
            <p:ph type="body" sz="quarter" idx="22" hasCustomPrompt="1"/>
          </p:nvPr>
        </p:nvSpPr>
        <p:spPr>
          <a:xfrm>
            <a:off x="2034820" y="5257283"/>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
        <p:nvSpPr>
          <p:cNvPr id="94" name="Text Placeholder 3">
            <a:extLst>
              <a:ext uri="{FF2B5EF4-FFF2-40B4-BE49-F238E27FC236}">
                <a16:creationId xmlns:a16="http://schemas.microsoft.com/office/drawing/2014/main" id="{811C7190-5A6A-4A30-B147-94567AE56A0F}"/>
              </a:ext>
            </a:extLst>
          </p:cNvPr>
          <p:cNvSpPr>
            <a:spLocks noGrp="1"/>
          </p:cNvSpPr>
          <p:nvPr>
            <p:ph type="body" sz="quarter" idx="28" hasCustomPrompt="1"/>
          </p:nvPr>
        </p:nvSpPr>
        <p:spPr>
          <a:xfrm>
            <a:off x="4342005" y="5643997"/>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95" name="Text Placeholder 3">
            <a:extLst>
              <a:ext uri="{FF2B5EF4-FFF2-40B4-BE49-F238E27FC236}">
                <a16:creationId xmlns:a16="http://schemas.microsoft.com/office/drawing/2014/main" id="{73CA235E-E3AD-40AC-99B2-2B0FE3FA5AD5}"/>
              </a:ext>
            </a:extLst>
          </p:cNvPr>
          <p:cNvSpPr>
            <a:spLocks noGrp="1"/>
          </p:cNvSpPr>
          <p:nvPr>
            <p:ph type="body" sz="quarter" idx="29" hasCustomPrompt="1"/>
          </p:nvPr>
        </p:nvSpPr>
        <p:spPr>
          <a:xfrm>
            <a:off x="4348787" y="5257283"/>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96" name="Text Placeholder 3">
            <a:extLst>
              <a:ext uri="{FF2B5EF4-FFF2-40B4-BE49-F238E27FC236}">
                <a16:creationId xmlns:a16="http://schemas.microsoft.com/office/drawing/2014/main" id="{62EC9B72-AFC0-48FB-AE8B-E5D3B7962552}"/>
              </a:ext>
            </a:extLst>
          </p:cNvPr>
          <p:cNvSpPr>
            <a:spLocks noGrp="1"/>
          </p:cNvSpPr>
          <p:nvPr>
            <p:ph type="body" sz="quarter" idx="31" hasCustomPrompt="1"/>
          </p:nvPr>
        </p:nvSpPr>
        <p:spPr>
          <a:xfrm>
            <a:off x="6608347" y="5643997"/>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97" name="Text Placeholder 3">
            <a:extLst>
              <a:ext uri="{FF2B5EF4-FFF2-40B4-BE49-F238E27FC236}">
                <a16:creationId xmlns:a16="http://schemas.microsoft.com/office/drawing/2014/main" id="{1CA24507-A6F1-4076-9BD9-F852F451C2D3}"/>
              </a:ext>
            </a:extLst>
          </p:cNvPr>
          <p:cNvSpPr>
            <a:spLocks noGrp="1"/>
          </p:cNvSpPr>
          <p:nvPr>
            <p:ph type="body" sz="quarter" idx="32" hasCustomPrompt="1"/>
          </p:nvPr>
        </p:nvSpPr>
        <p:spPr>
          <a:xfrm>
            <a:off x="6615129" y="5257283"/>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98" name="Text Placeholder 3">
            <a:extLst>
              <a:ext uri="{FF2B5EF4-FFF2-40B4-BE49-F238E27FC236}">
                <a16:creationId xmlns:a16="http://schemas.microsoft.com/office/drawing/2014/main" id="{FD834B15-B23A-4392-839D-58878EB9408C}"/>
              </a:ext>
            </a:extLst>
          </p:cNvPr>
          <p:cNvSpPr>
            <a:spLocks noGrp="1"/>
          </p:cNvSpPr>
          <p:nvPr>
            <p:ph type="body" sz="quarter" idx="34" hasCustomPrompt="1"/>
          </p:nvPr>
        </p:nvSpPr>
        <p:spPr>
          <a:xfrm>
            <a:off x="8931839" y="5643997"/>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99" name="Text Placeholder 3">
            <a:extLst>
              <a:ext uri="{FF2B5EF4-FFF2-40B4-BE49-F238E27FC236}">
                <a16:creationId xmlns:a16="http://schemas.microsoft.com/office/drawing/2014/main" id="{D4CDBDE5-6D9B-403E-B7B0-415BD0CECBFD}"/>
              </a:ext>
            </a:extLst>
          </p:cNvPr>
          <p:cNvSpPr>
            <a:spLocks noGrp="1"/>
          </p:cNvSpPr>
          <p:nvPr>
            <p:ph type="body" sz="quarter" idx="35" hasCustomPrompt="1"/>
          </p:nvPr>
        </p:nvSpPr>
        <p:spPr>
          <a:xfrm>
            <a:off x="8938621" y="5257283"/>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
        <p:nvSpPr>
          <p:cNvPr id="100" name="Text Placeholder 3">
            <a:extLst>
              <a:ext uri="{FF2B5EF4-FFF2-40B4-BE49-F238E27FC236}">
                <a16:creationId xmlns:a16="http://schemas.microsoft.com/office/drawing/2014/main" id="{6BC032D3-C384-4BE2-B812-3E8F67AF627F}"/>
              </a:ext>
            </a:extLst>
          </p:cNvPr>
          <p:cNvSpPr>
            <a:spLocks noGrp="1"/>
          </p:cNvSpPr>
          <p:nvPr>
            <p:ph type="body" sz="quarter" idx="27" hasCustomPrompt="1"/>
          </p:nvPr>
        </p:nvSpPr>
        <p:spPr>
          <a:xfrm>
            <a:off x="2421485" y="2749641"/>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1000 €</a:t>
            </a:r>
            <a:endParaRPr lang="sk-SK" noProof="0" dirty="0"/>
          </a:p>
        </p:txBody>
      </p:sp>
      <p:sp>
        <p:nvSpPr>
          <p:cNvPr id="101" name="Text Placeholder 3">
            <a:extLst>
              <a:ext uri="{FF2B5EF4-FFF2-40B4-BE49-F238E27FC236}">
                <a16:creationId xmlns:a16="http://schemas.microsoft.com/office/drawing/2014/main" id="{F17FA545-A532-4905-BE77-855895C06403}"/>
              </a:ext>
            </a:extLst>
          </p:cNvPr>
          <p:cNvSpPr>
            <a:spLocks noGrp="1"/>
          </p:cNvSpPr>
          <p:nvPr>
            <p:ph type="body" sz="quarter" idx="30" hasCustomPrompt="1"/>
          </p:nvPr>
        </p:nvSpPr>
        <p:spPr>
          <a:xfrm>
            <a:off x="4440404" y="2056561"/>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1300 €</a:t>
            </a:r>
          </a:p>
        </p:txBody>
      </p:sp>
      <p:sp>
        <p:nvSpPr>
          <p:cNvPr id="102" name="Text Placeholder 3">
            <a:extLst>
              <a:ext uri="{FF2B5EF4-FFF2-40B4-BE49-F238E27FC236}">
                <a16:creationId xmlns:a16="http://schemas.microsoft.com/office/drawing/2014/main" id="{2B067F2B-8048-47E7-AB77-F72BE70DC7A2}"/>
              </a:ext>
            </a:extLst>
          </p:cNvPr>
          <p:cNvSpPr>
            <a:spLocks noGrp="1"/>
          </p:cNvSpPr>
          <p:nvPr>
            <p:ph type="body" sz="quarter" idx="33" hasCustomPrompt="1"/>
          </p:nvPr>
        </p:nvSpPr>
        <p:spPr>
          <a:xfrm>
            <a:off x="6773221" y="2502740"/>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1100 €</a:t>
            </a:r>
            <a:endParaRPr lang="sk-SK" noProof="0" dirty="0"/>
          </a:p>
        </p:txBody>
      </p:sp>
      <p:sp>
        <p:nvSpPr>
          <p:cNvPr id="103" name="Text Placeholder 3">
            <a:extLst>
              <a:ext uri="{FF2B5EF4-FFF2-40B4-BE49-F238E27FC236}">
                <a16:creationId xmlns:a16="http://schemas.microsoft.com/office/drawing/2014/main" id="{F7A19DDF-FD28-4B1F-92CE-1F7CB8BC7FD9}"/>
              </a:ext>
            </a:extLst>
          </p:cNvPr>
          <p:cNvSpPr>
            <a:spLocks noGrp="1"/>
          </p:cNvSpPr>
          <p:nvPr>
            <p:ph type="body" sz="quarter" idx="36" hasCustomPrompt="1"/>
          </p:nvPr>
        </p:nvSpPr>
        <p:spPr>
          <a:xfrm>
            <a:off x="9100625" y="1816467"/>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1500 €</a:t>
            </a:r>
            <a:endParaRPr lang="sk-SK" noProof="0" dirty="0"/>
          </a:p>
        </p:txBody>
      </p:sp>
    </p:spTree>
    <p:extLst>
      <p:ext uri="{BB962C8B-B14F-4D97-AF65-F5344CB8AC3E}">
        <p14:creationId xmlns:p14="http://schemas.microsoft.com/office/powerpoint/2010/main" val="390904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anim calcmode="lin" valueType="num">
                                      <p:cBhvr>
                                        <p:cTn id="16" dur="500" fill="hold"/>
                                        <p:tgtEl>
                                          <p:spTgt spid="64"/>
                                        </p:tgtEl>
                                        <p:attrNameLst>
                                          <p:attrName>ppt_x</p:attrName>
                                        </p:attrNameLst>
                                      </p:cBhvr>
                                      <p:tavLst>
                                        <p:tav tm="0">
                                          <p:val>
                                            <p:strVal val="#ppt_x"/>
                                          </p:val>
                                        </p:tav>
                                        <p:tav tm="100000">
                                          <p:val>
                                            <p:strVal val="#ppt_x"/>
                                          </p:val>
                                        </p:tav>
                                      </p:tavLst>
                                    </p:anim>
                                    <p:anim calcmode="lin" valueType="num">
                                      <p:cBhvr>
                                        <p:cTn id="17" dur="500" fill="hold"/>
                                        <p:tgtEl>
                                          <p:spTgt spid="6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0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anim calcmode="lin" valueType="num">
                                      <p:cBhvr>
                                        <p:cTn id="21" dur="500" fill="hold"/>
                                        <p:tgtEl>
                                          <p:spTgt spid="67"/>
                                        </p:tgtEl>
                                        <p:attrNameLst>
                                          <p:attrName>ppt_x</p:attrName>
                                        </p:attrNameLst>
                                      </p:cBhvr>
                                      <p:tavLst>
                                        <p:tav tm="0">
                                          <p:val>
                                            <p:strVal val="#ppt_x"/>
                                          </p:val>
                                        </p:tav>
                                        <p:tav tm="100000">
                                          <p:val>
                                            <p:strVal val="#ppt_x"/>
                                          </p:val>
                                        </p:tav>
                                      </p:tavLst>
                                    </p:anim>
                                    <p:anim calcmode="lin" valueType="num">
                                      <p:cBhvr>
                                        <p:cTn id="22" dur="500" fill="hold"/>
                                        <p:tgtEl>
                                          <p:spTgt spid="6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50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500"/>
                                        <p:tgtEl>
                                          <p:spTgt spid="70"/>
                                        </p:tgtEl>
                                      </p:cBhvr>
                                    </p:animEffect>
                                    <p:anim calcmode="lin" valueType="num">
                                      <p:cBhvr>
                                        <p:cTn id="26" dur="500" fill="hold"/>
                                        <p:tgtEl>
                                          <p:spTgt spid="70"/>
                                        </p:tgtEl>
                                        <p:attrNameLst>
                                          <p:attrName>ppt_x</p:attrName>
                                        </p:attrNameLst>
                                      </p:cBhvr>
                                      <p:tavLst>
                                        <p:tav tm="0">
                                          <p:val>
                                            <p:strVal val="#ppt_x"/>
                                          </p:val>
                                        </p:tav>
                                        <p:tav tm="100000">
                                          <p:val>
                                            <p:strVal val="#ppt_x"/>
                                          </p:val>
                                        </p:tav>
                                      </p:tavLst>
                                    </p:anim>
                                    <p:anim calcmode="lin" valueType="num">
                                      <p:cBhvr>
                                        <p:cTn id="27" dur="500" fill="hold"/>
                                        <p:tgtEl>
                                          <p:spTgt spid="7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80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anim calcmode="lin" valueType="num">
                                      <p:cBhvr>
                                        <p:cTn id="31" dur="500" fill="hold"/>
                                        <p:tgtEl>
                                          <p:spTgt spid="73"/>
                                        </p:tgtEl>
                                        <p:attrNameLst>
                                          <p:attrName>ppt_x</p:attrName>
                                        </p:attrNameLst>
                                      </p:cBhvr>
                                      <p:tavLst>
                                        <p:tav tm="0">
                                          <p:val>
                                            <p:strVal val="#ppt_x"/>
                                          </p:val>
                                        </p:tav>
                                        <p:tav tm="100000">
                                          <p:val>
                                            <p:strVal val="#ppt_x"/>
                                          </p:val>
                                        </p:tav>
                                      </p:tavLst>
                                    </p:anim>
                                    <p:anim calcmode="lin" valueType="num">
                                      <p:cBhvr>
                                        <p:cTn id="32" dur="500" fill="hold"/>
                                        <p:tgtEl>
                                          <p:spTgt spid="73"/>
                                        </p:tgtEl>
                                        <p:attrNameLst>
                                          <p:attrName>ppt_y</p:attrName>
                                        </p:attrNameLst>
                                      </p:cBhvr>
                                      <p:tavLst>
                                        <p:tav tm="0">
                                          <p:val>
                                            <p:strVal val="#ppt_y+.1"/>
                                          </p:val>
                                        </p:tav>
                                        <p:tav tm="100000">
                                          <p:val>
                                            <p:strVal val="#ppt_y"/>
                                          </p:val>
                                        </p:tav>
                                      </p:tavLst>
                                    </p:anim>
                                  </p:childTnLst>
                                </p:cTn>
                              </p:par>
                              <p:par>
                                <p:cTn id="33" presetID="22" presetClass="entr" presetSubtype="8" fill="hold" nodeType="withEffect">
                                  <p:stCondLst>
                                    <p:cond delay="500"/>
                                  </p:stCondLst>
                                  <p:childTnLst>
                                    <p:set>
                                      <p:cBhvr>
                                        <p:cTn id="34" dur="1" fill="hold">
                                          <p:stCondLst>
                                            <p:cond delay="0"/>
                                          </p:stCondLst>
                                        </p:cTn>
                                        <p:tgtEl>
                                          <p:spTgt spid="76"/>
                                        </p:tgtEl>
                                        <p:attrNameLst>
                                          <p:attrName>style.visibility</p:attrName>
                                        </p:attrNameLst>
                                      </p:cBhvr>
                                      <p:to>
                                        <p:strVal val="visible"/>
                                      </p:to>
                                    </p:set>
                                    <p:animEffect transition="in" filter="wipe(left)">
                                      <p:cBhvr>
                                        <p:cTn id="35" dur="1000"/>
                                        <p:tgtEl>
                                          <p:spTgt spid="76"/>
                                        </p:tgtEl>
                                      </p:cBhvr>
                                    </p:animEffect>
                                  </p:childTnLst>
                                </p:cTn>
                              </p:par>
                              <p:par>
                                <p:cTn id="36" presetID="22" presetClass="entr" presetSubtype="8" fill="hold" grpId="0" nodeType="withEffect">
                                  <p:stCondLst>
                                    <p:cond delay="1250"/>
                                  </p:stCondLst>
                                  <p:childTnLst>
                                    <p:set>
                                      <p:cBhvr>
                                        <p:cTn id="37" dur="1" fill="hold">
                                          <p:stCondLst>
                                            <p:cond delay="0"/>
                                          </p:stCondLst>
                                        </p:cTn>
                                        <p:tgtEl>
                                          <p:spTgt spid="93"/>
                                        </p:tgtEl>
                                        <p:attrNameLst>
                                          <p:attrName>style.visibility</p:attrName>
                                        </p:attrNameLst>
                                      </p:cBhvr>
                                      <p:to>
                                        <p:strVal val="visible"/>
                                      </p:to>
                                    </p:set>
                                    <p:animEffect transition="in" filter="wipe(left)">
                                      <p:cBhvr>
                                        <p:cTn id="38" dur="500"/>
                                        <p:tgtEl>
                                          <p:spTgt spid="93"/>
                                        </p:tgtEl>
                                      </p:cBhvr>
                                    </p:animEffect>
                                  </p:childTnLst>
                                </p:cTn>
                              </p:par>
                              <p:par>
                                <p:cTn id="39" presetID="22" presetClass="entr" presetSubtype="8" fill="hold" grpId="0" nodeType="withEffect">
                                  <p:stCondLst>
                                    <p:cond delay="1750"/>
                                  </p:stCondLst>
                                  <p:childTnLst>
                                    <p:set>
                                      <p:cBhvr>
                                        <p:cTn id="40" dur="1" fill="hold">
                                          <p:stCondLst>
                                            <p:cond delay="0"/>
                                          </p:stCondLst>
                                        </p:cTn>
                                        <p:tgtEl>
                                          <p:spTgt spid="95"/>
                                        </p:tgtEl>
                                        <p:attrNameLst>
                                          <p:attrName>style.visibility</p:attrName>
                                        </p:attrNameLst>
                                      </p:cBhvr>
                                      <p:to>
                                        <p:strVal val="visible"/>
                                      </p:to>
                                    </p:set>
                                    <p:animEffect transition="in" filter="wipe(left)">
                                      <p:cBhvr>
                                        <p:cTn id="41" dur="500"/>
                                        <p:tgtEl>
                                          <p:spTgt spid="95"/>
                                        </p:tgtEl>
                                      </p:cBhvr>
                                    </p:animEffect>
                                  </p:childTnLst>
                                </p:cTn>
                              </p:par>
                              <p:par>
                                <p:cTn id="42" presetID="22" presetClass="entr" presetSubtype="8" fill="hold" grpId="0" nodeType="withEffect">
                                  <p:stCondLst>
                                    <p:cond delay="2250"/>
                                  </p:stCondLst>
                                  <p:childTnLst>
                                    <p:set>
                                      <p:cBhvr>
                                        <p:cTn id="43" dur="1" fill="hold">
                                          <p:stCondLst>
                                            <p:cond delay="0"/>
                                          </p:stCondLst>
                                        </p:cTn>
                                        <p:tgtEl>
                                          <p:spTgt spid="97"/>
                                        </p:tgtEl>
                                        <p:attrNameLst>
                                          <p:attrName>style.visibility</p:attrName>
                                        </p:attrNameLst>
                                      </p:cBhvr>
                                      <p:to>
                                        <p:strVal val="visible"/>
                                      </p:to>
                                    </p:set>
                                    <p:animEffect transition="in" filter="wipe(left)">
                                      <p:cBhvr>
                                        <p:cTn id="44" dur="500"/>
                                        <p:tgtEl>
                                          <p:spTgt spid="97"/>
                                        </p:tgtEl>
                                      </p:cBhvr>
                                    </p:animEffect>
                                  </p:childTnLst>
                                </p:cTn>
                              </p:par>
                              <p:par>
                                <p:cTn id="45" presetID="22" presetClass="entr" presetSubtype="8" fill="hold" grpId="0" nodeType="withEffect">
                                  <p:stCondLst>
                                    <p:cond delay="2750"/>
                                  </p:stCondLst>
                                  <p:childTnLst>
                                    <p:set>
                                      <p:cBhvr>
                                        <p:cTn id="46" dur="1" fill="hold">
                                          <p:stCondLst>
                                            <p:cond delay="0"/>
                                          </p:stCondLst>
                                        </p:cTn>
                                        <p:tgtEl>
                                          <p:spTgt spid="99"/>
                                        </p:tgtEl>
                                        <p:attrNameLst>
                                          <p:attrName>style.visibility</p:attrName>
                                        </p:attrNameLst>
                                      </p:cBhvr>
                                      <p:to>
                                        <p:strVal val="visible"/>
                                      </p:to>
                                    </p:set>
                                    <p:animEffect transition="in" filter="wipe(left)">
                                      <p:cBhvr>
                                        <p:cTn id="47" dur="500"/>
                                        <p:tgtEl>
                                          <p:spTgt spid="99"/>
                                        </p:tgtEl>
                                      </p:cBhvr>
                                    </p:animEffect>
                                  </p:childTnLst>
                                </p:cTn>
                              </p:par>
                              <p:par>
                                <p:cTn id="48" presetID="2" presetClass="entr" presetSubtype="4" fill="hold" grpId="0" nodeType="withEffect">
                                  <p:stCondLst>
                                    <p:cond delay="1000"/>
                                  </p:stCondLst>
                                  <p:childTnLst>
                                    <p:set>
                                      <p:cBhvr>
                                        <p:cTn id="49" dur="1" fill="hold">
                                          <p:stCondLst>
                                            <p:cond delay="0"/>
                                          </p:stCondLst>
                                        </p:cTn>
                                        <p:tgtEl>
                                          <p:spTgt spid="92"/>
                                        </p:tgtEl>
                                        <p:attrNameLst>
                                          <p:attrName>style.visibility</p:attrName>
                                        </p:attrNameLst>
                                      </p:cBhvr>
                                      <p:to>
                                        <p:strVal val="visible"/>
                                      </p:to>
                                    </p:set>
                                    <p:anim calcmode="lin" valueType="num">
                                      <p:cBhvr additive="base">
                                        <p:cTn id="50" dur="1500" fill="hold"/>
                                        <p:tgtEl>
                                          <p:spTgt spid="92"/>
                                        </p:tgtEl>
                                        <p:attrNameLst>
                                          <p:attrName>ppt_x</p:attrName>
                                        </p:attrNameLst>
                                      </p:cBhvr>
                                      <p:tavLst>
                                        <p:tav tm="0">
                                          <p:val>
                                            <p:strVal val="#ppt_x"/>
                                          </p:val>
                                        </p:tav>
                                        <p:tav tm="100000">
                                          <p:val>
                                            <p:strVal val="#ppt_x"/>
                                          </p:val>
                                        </p:tav>
                                      </p:tavLst>
                                    </p:anim>
                                    <p:anim calcmode="lin" valueType="num">
                                      <p:cBhvr additive="base">
                                        <p:cTn id="51" dur="1500" fill="hold"/>
                                        <p:tgtEl>
                                          <p:spTgt spid="9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1300"/>
                                  </p:stCondLst>
                                  <p:childTnLst>
                                    <p:set>
                                      <p:cBhvr>
                                        <p:cTn id="53" dur="1" fill="hold">
                                          <p:stCondLst>
                                            <p:cond delay="0"/>
                                          </p:stCondLst>
                                        </p:cTn>
                                        <p:tgtEl>
                                          <p:spTgt spid="94"/>
                                        </p:tgtEl>
                                        <p:attrNameLst>
                                          <p:attrName>style.visibility</p:attrName>
                                        </p:attrNameLst>
                                      </p:cBhvr>
                                      <p:to>
                                        <p:strVal val="visible"/>
                                      </p:to>
                                    </p:set>
                                    <p:anim calcmode="lin" valueType="num">
                                      <p:cBhvr additive="base">
                                        <p:cTn id="54" dur="1500" fill="hold"/>
                                        <p:tgtEl>
                                          <p:spTgt spid="94"/>
                                        </p:tgtEl>
                                        <p:attrNameLst>
                                          <p:attrName>ppt_x</p:attrName>
                                        </p:attrNameLst>
                                      </p:cBhvr>
                                      <p:tavLst>
                                        <p:tav tm="0">
                                          <p:val>
                                            <p:strVal val="#ppt_x"/>
                                          </p:val>
                                        </p:tav>
                                        <p:tav tm="100000">
                                          <p:val>
                                            <p:strVal val="#ppt_x"/>
                                          </p:val>
                                        </p:tav>
                                      </p:tavLst>
                                    </p:anim>
                                    <p:anim calcmode="lin" valueType="num">
                                      <p:cBhvr additive="base">
                                        <p:cTn id="55" dur="1500" fill="hold"/>
                                        <p:tgtEl>
                                          <p:spTgt spid="94"/>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1600"/>
                                  </p:stCondLst>
                                  <p:childTnLst>
                                    <p:set>
                                      <p:cBhvr>
                                        <p:cTn id="57" dur="1" fill="hold">
                                          <p:stCondLst>
                                            <p:cond delay="0"/>
                                          </p:stCondLst>
                                        </p:cTn>
                                        <p:tgtEl>
                                          <p:spTgt spid="96"/>
                                        </p:tgtEl>
                                        <p:attrNameLst>
                                          <p:attrName>style.visibility</p:attrName>
                                        </p:attrNameLst>
                                      </p:cBhvr>
                                      <p:to>
                                        <p:strVal val="visible"/>
                                      </p:to>
                                    </p:set>
                                    <p:anim calcmode="lin" valueType="num">
                                      <p:cBhvr additive="base">
                                        <p:cTn id="58" dur="1500" fill="hold"/>
                                        <p:tgtEl>
                                          <p:spTgt spid="96"/>
                                        </p:tgtEl>
                                        <p:attrNameLst>
                                          <p:attrName>ppt_x</p:attrName>
                                        </p:attrNameLst>
                                      </p:cBhvr>
                                      <p:tavLst>
                                        <p:tav tm="0">
                                          <p:val>
                                            <p:strVal val="#ppt_x"/>
                                          </p:val>
                                        </p:tav>
                                        <p:tav tm="100000">
                                          <p:val>
                                            <p:strVal val="#ppt_x"/>
                                          </p:val>
                                        </p:tav>
                                      </p:tavLst>
                                    </p:anim>
                                    <p:anim calcmode="lin" valueType="num">
                                      <p:cBhvr additive="base">
                                        <p:cTn id="59" dur="1500" fill="hold"/>
                                        <p:tgtEl>
                                          <p:spTgt spid="96"/>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1900"/>
                                  </p:stCondLst>
                                  <p:childTnLst>
                                    <p:set>
                                      <p:cBhvr>
                                        <p:cTn id="61" dur="1" fill="hold">
                                          <p:stCondLst>
                                            <p:cond delay="0"/>
                                          </p:stCondLst>
                                        </p:cTn>
                                        <p:tgtEl>
                                          <p:spTgt spid="98"/>
                                        </p:tgtEl>
                                        <p:attrNameLst>
                                          <p:attrName>style.visibility</p:attrName>
                                        </p:attrNameLst>
                                      </p:cBhvr>
                                      <p:to>
                                        <p:strVal val="visible"/>
                                      </p:to>
                                    </p:set>
                                    <p:anim calcmode="lin" valueType="num">
                                      <p:cBhvr additive="base">
                                        <p:cTn id="62" dur="1500" fill="hold"/>
                                        <p:tgtEl>
                                          <p:spTgt spid="98"/>
                                        </p:tgtEl>
                                        <p:attrNameLst>
                                          <p:attrName>ppt_x</p:attrName>
                                        </p:attrNameLst>
                                      </p:cBhvr>
                                      <p:tavLst>
                                        <p:tav tm="0">
                                          <p:val>
                                            <p:strVal val="#ppt_x"/>
                                          </p:val>
                                        </p:tav>
                                        <p:tav tm="100000">
                                          <p:val>
                                            <p:strVal val="#ppt_x"/>
                                          </p:val>
                                        </p:tav>
                                      </p:tavLst>
                                    </p:anim>
                                    <p:anim calcmode="lin" valueType="num">
                                      <p:cBhvr additive="base">
                                        <p:cTn id="63" dur="1500" fill="hold"/>
                                        <p:tgtEl>
                                          <p:spTgt spid="98"/>
                                        </p:tgtEl>
                                        <p:attrNameLst>
                                          <p:attrName>ppt_y</p:attrName>
                                        </p:attrNameLst>
                                      </p:cBhvr>
                                      <p:tavLst>
                                        <p:tav tm="0">
                                          <p:val>
                                            <p:strVal val="1+#ppt_h/2"/>
                                          </p:val>
                                        </p:tav>
                                        <p:tav tm="100000">
                                          <p:val>
                                            <p:strVal val="#ppt_y"/>
                                          </p:val>
                                        </p:tav>
                                      </p:tavLst>
                                    </p:anim>
                                  </p:childTnLst>
                                </p:cTn>
                              </p:par>
                              <p:par>
                                <p:cTn id="64" presetID="47" presetClass="entr" presetSubtype="0" fill="hold" grpId="0" nodeType="withEffect">
                                  <p:stCondLst>
                                    <p:cond delay="200"/>
                                  </p:stCondLst>
                                  <p:childTnLst>
                                    <p:set>
                                      <p:cBhvr>
                                        <p:cTn id="65" dur="1" fill="hold">
                                          <p:stCondLst>
                                            <p:cond delay="0"/>
                                          </p:stCondLst>
                                        </p:cTn>
                                        <p:tgtEl>
                                          <p:spTgt spid="100"/>
                                        </p:tgtEl>
                                        <p:attrNameLst>
                                          <p:attrName>style.visibility</p:attrName>
                                        </p:attrNameLst>
                                      </p:cBhvr>
                                      <p:to>
                                        <p:strVal val="visible"/>
                                      </p:to>
                                    </p:set>
                                    <p:animEffect transition="in" filter="fade">
                                      <p:cBhvr>
                                        <p:cTn id="66" dur="500"/>
                                        <p:tgtEl>
                                          <p:spTgt spid="100"/>
                                        </p:tgtEl>
                                      </p:cBhvr>
                                    </p:animEffect>
                                    <p:anim calcmode="lin" valueType="num">
                                      <p:cBhvr>
                                        <p:cTn id="67" dur="500" fill="hold"/>
                                        <p:tgtEl>
                                          <p:spTgt spid="100"/>
                                        </p:tgtEl>
                                        <p:attrNameLst>
                                          <p:attrName>ppt_x</p:attrName>
                                        </p:attrNameLst>
                                      </p:cBhvr>
                                      <p:tavLst>
                                        <p:tav tm="0">
                                          <p:val>
                                            <p:strVal val="#ppt_x"/>
                                          </p:val>
                                        </p:tav>
                                        <p:tav tm="100000">
                                          <p:val>
                                            <p:strVal val="#ppt_x"/>
                                          </p:val>
                                        </p:tav>
                                      </p:tavLst>
                                    </p:anim>
                                    <p:anim calcmode="lin" valueType="num">
                                      <p:cBhvr>
                                        <p:cTn id="68" dur="500" fill="hold"/>
                                        <p:tgtEl>
                                          <p:spTgt spid="100"/>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500"/>
                                  </p:stCondLst>
                                  <p:childTnLst>
                                    <p:set>
                                      <p:cBhvr>
                                        <p:cTn id="70" dur="1" fill="hold">
                                          <p:stCondLst>
                                            <p:cond delay="0"/>
                                          </p:stCondLst>
                                        </p:cTn>
                                        <p:tgtEl>
                                          <p:spTgt spid="101"/>
                                        </p:tgtEl>
                                        <p:attrNameLst>
                                          <p:attrName>style.visibility</p:attrName>
                                        </p:attrNameLst>
                                      </p:cBhvr>
                                      <p:to>
                                        <p:strVal val="visible"/>
                                      </p:to>
                                    </p:set>
                                    <p:animEffect transition="in" filter="fade">
                                      <p:cBhvr>
                                        <p:cTn id="71" dur="500"/>
                                        <p:tgtEl>
                                          <p:spTgt spid="101"/>
                                        </p:tgtEl>
                                      </p:cBhvr>
                                    </p:animEffect>
                                    <p:anim calcmode="lin" valueType="num">
                                      <p:cBhvr>
                                        <p:cTn id="72" dur="500" fill="hold"/>
                                        <p:tgtEl>
                                          <p:spTgt spid="101"/>
                                        </p:tgtEl>
                                        <p:attrNameLst>
                                          <p:attrName>ppt_x</p:attrName>
                                        </p:attrNameLst>
                                      </p:cBhvr>
                                      <p:tavLst>
                                        <p:tav tm="0">
                                          <p:val>
                                            <p:strVal val="#ppt_x"/>
                                          </p:val>
                                        </p:tav>
                                        <p:tav tm="100000">
                                          <p:val>
                                            <p:strVal val="#ppt_x"/>
                                          </p:val>
                                        </p:tav>
                                      </p:tavLst>
                                    </p:anim>
                                    <p:anim calcmode="lin" valueType="num">
                                      <p:cBhvr>
                                        <p:cTn id="73" dur="500" fill="hold"/>
                                        <p:tgtEl>
                                          <p:spTgt spid="101"/>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800"/>
                                  </p:stCondLst>
                                  <p:childTnLst>
                                    <p:set>
                                      <p:cBhvr>
                                        <p:cTn id="75" dur="1" fill="hold">
                                          <p:stCondLst>
                                            <p:cond delay="0"/>
                                          </p:stCondLst>
                                        </p:cTn>
                                        <p:tgtEl>
                                          <p:spTgt spid="102"/>
                                        </p:tgtEl>
                                        <p:attrNameLst>
                                          <p:attrName>style.visibility</p:attrName>
                                        </p:attrNameLst>
                                      </p:cBhvr>
                                      <p:to>
                                        <p:strVal val="visible"/>
                                      </p:to>
                                    </p:set>
                                    <p:animEffect transition="in" filter="fade">
                                      <p:cBhvr>
                                        <p:cTn id="76" dur="500"/>
                                        <p:tgtEl>
                                          <p:spTgt spid="102"/>
                                        </p:tgtEl>
                                      </p:cBhvr>
                                    </p:animEffect>
                                    <p:anim calcmode="lin" valueType="num">
                                      <p:cBhvr>
                                        <p:cTn id="77" dur="500" fill="hold"/>
                                        <p:tgtEl>
                                          <p:spTgt spid="102"/>
                                        </p:tgtEl>
                                        <p:attrNameLst>
                                          <p:attrName>ppt_x</p:attrName>
                                        </p:attrNameLst>
                                      </p:cBhvr>
                                      <p:tavLst>
                                        <p:tav tm="0">
                                          <p:val>
                                            <p:strVal val="#ppt_x"/>
                                          </p:val>
                                        </p:tav>
                                        <p:tav tm="100000">
                                          <p:val>
                                            <p:strVal val="#ppt_x"/>
                                          </p:val>
                                        </p:tav>
                                      </p:tavLst>
                                    </p:anim>
                                    <p:anim calcmode="lin" valueType="num">
                                      <p:cBhvr>
                                        <p:cTn id="78" dur="500" fill="hold"/>
                                        <p:tgtEl>
                                          <p:spTgt spid="102"/>
                                        </p:tgtEl>
                                        <p:attrNameLst>
                                          <p:attrName>ppt_y</p:attrName>
                                        </p:attrNameLst>
                                      </p:cBhvr>
                                      <p:tavLst>
                                        <p:tav tm="0">
                                          <p:val>
                                            <p:strVal val="#ppt_y-.1"/>
                                          </p:val>
                                        </p:tav>
                                        <p:tav tm="100000">
                                          <p:val>
                                            <p:strVal val="#ppt_y"/>
                                          </p:val>
                                        </p:tav>
                                      </p:tavLst>
                                    </p:anim>
                                  </p:childTnLst>
                                </p:cTn>
                              </p:par>
                              <p:par>
                                <p:cTn id="79" presetID="47" presetClass="entr" presetSubtype="0" fill="hold" grpId="0" nodeType="withEffect">
                                  <p:stCondLst>
                                    <p:cond delay="1200"/>
                                  </p:stCondLst>
                                  <p:childTnLst>
                                    <p:set>
                                      <p:cBhvr>
                                        <p:cTn id="80" dur="1" fill="hold">
                                          <p:stCondLst>
                                            <p:cond delay="0"/>
                                          </p:stCondLst>
                                        </p:cTn>
                                        <p:tgtEl>
                                          <p:spTgt spid="103"/>
                                        </p:tgtEl>
                                        <p:attrNameLst>
                                          <p:attrName>style.visibility</p:attrName>
                                        </p:attrNameLst>
                                      </p:cBhvr>
                                      <p:to>
                                        <p:strVal val="visible"/>
                                      </p:to>
                                    </p:set>
                                    <p:animEffect transition="in" filter="fade">
                                      <p:cBhvr>
                                        <p:cTn id="81" dur="500"/>
                                        <p:tgtEl>
                                          <p:spTgt spid="103"/>
                                        </p:tgtEl>
                                      </p:cBhvr>
                                    </p:animEffect>
                                    <p:anim calcmode="lin" valueType="num">
                                      <p:cBhvr>
                                        <p:cTn id="82" dur="500" fill="hold"/>
                                        <p:tgtEl>
                                          <p:spTgt spid="103"/>
                                        </p:tgtEl>
                                        <p:attrNameLst>
                                          <p:attrName>ppt_x</p:attrName>
                                        </p:attrNameLst>
                                      </p:cBhvr>
                                      <p:tavLst>
                                        <p:tav tm="0">
                                          <p:val>
                                            <p:strVal val="#ppt_x"/>
                                          </p:val>
                                        </p:tav>
                                        <p:tav tm="100000">
                                          <p:val>
                                            <p:strVal val="#ppt_x"/>
                                          </p:val>
                                        </p:tav>
                                      </p:tavLst>
                                    </p:anim>
                                    <p:anim calcmode="lin" valueType="num">
                                      <p:cBhvr>
                                        <p:cTn id="83" dur="50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92" grpId="0">
        <p:tmplLst>
          <p:tmpl>
            <p:tnLst>
              <p:par>
                <p:cTn presetID="2" presetClass="entr" presetSubtype="4" fill="hold" nodeType="withEffect">
                  <p:stCondLst>
                    <p:cond delay="1000"/>
                  </p:stCondLst>
                  <p:childTnLst>
                    <p:set>
                      <p:cBhvr>
                        <p:cTn dur="1" fill="hold">
                          <p:stCondLst>
                            <p:cond delay="0"/>
                          </p:stCondLst>
                        </p:cTn>
                        <p:tgtEl>
                          <p:spTgt spid="92"/>
                        </p:tgtEl>
                        <p:attrNameLst>
                          <p:attrName>style.visibility</p:attrName>
                        </p:attrNameLst>
                      </p:cBhvr>
                      <p:to>
                        <p:strVal val="visible"/>
                      </p:to>
                    </p:set>
                    <p:anim calcmode="lin" valueType="num">
                      <p:cBhvr additive="base">
                        <p:cTn dur="1500" fill="hold"/>
                        <p:tgtEl>
                          <p:spTgt spid="92"/>
                        </p:tgtEl>
                        <p:attrNameLst>
                          <p:attrName>ppt_x</p:attrName>
                        </p:attrNameLst>
                      </p:cBhvr>
                      <p:tavLst>
                        <p:tav tm="0">
                          <p:val>
                            <p:strVal val="#ppt_x"/>
                          </p:val>
                        </p:tav>
                        <p:tav tm="100000">
                          <p:val>
                            <p:strVal val="#ppt_x"/>
                          </p:val>
                        </p:tav>
                      </p:tavLst>
                    </p:anim>
                    <p:anim calcmode="lin" valueType="num">
                      <p:cBhvr additive="base">
                        <p:cTn dur="1500" fill="hold"/>
                        <p:tgtEl>
                          <p:spTgt spid="92"/>
                        </p:tgtEl>
                        <p:attrNameLst>
                          <p:attrName>ppt_y</p:attrName>
                        </p:attrNameLst>
                      </p:cBhvr>
                      <p:tavLst>
                        <p:tav tm="0">
                          <p:val>
                            <p:strVal val="1+#ppt_h/2"/>
                          </p:val>
                        </p:tav>
                        <p:tav tm="100000">
                          <p:val>
                            <p:strVal val="#ppt_y"/>
                          </p:val>
                        </p:tav>
                      </p:tavLst>
                    </p:anim>
                  </p:childTnLst>
                </p:cTn>
              </p:par>
            </p:tnLst>
          </p:tmpl>
        </p:tmplLst>
      </p:bldP>
      <p:bldP spid="93" grpId="0">
        <p:tmplLst>
          <p:tmpl>
            <p:tnLst>
              <p:par>
                <p:cTn presetID="22" presetClass="entr" presetSubtype="8" fill="hold" nodeType="withEffect">
                  <p:stCondLst>
                    <p:cond delay="1250"/>
                  </p:stCondLst>
                  <p:childTnLst>
                    <p:set>
                      <p:cBhvr>
                        <p:cTn dur="1" fill="hold">
                          <p:stCondLst>
                            <p:cond delay="0"/>
                          </p:stCondLst>
                        </p:cTn>
                        <p:tgtEl>
                          <p:spTgt spid="93"/>
                        </p:tgtEl>
                        <p:attrNameLst>
                          <p:attrName>style.visibility</p:attrName>
                        </p:attrNameLst>
                      </p:cBhvr>
                      <p:to>
                        <p:strVal val="visible"/>
                      </p:to>
                    </p:set>
                    <p:animEffect transition="in" filter="wipe(left)">
                      <p:cBhvr>
                        <p:cTn dur="500"/>
                        <p:tgtEl>
                          <p:spTgt spid="93"/>
                        </p:tgtEl>
                      </p:cBhvr>
                    </p:animEffect>
                  </p:childTnLst>
                </p:cTn>
              </p:par>
            </p:tnLst>
          </p:tmpl>
        </p:tmplLst>
      </p:bldP>
      <p:bldP spid="94" grpId="0">
        <p:tmplLst>
          <p:tmpl>
            <p:tnLst>
              <p:par>
                <p:cTn presetID="2" presetClass="entr" presetSubtype="4" fill="hold" nodeType="withEffect">
                  <p:stCondLst>
                    <p:cond delay="130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1500" fill="hold"/>
                        <p:tgtEl>
                          <p:spTgt spid="94"/>
                        </p:tgtEl>
                        <p:attrNameLst>
                          <p:attrName>ppt_x</p:attrName>
                        </p:attrNameLst>
                      </p:cBhvr>
                      <p:tavLst>
                        <p:tav tm="0">
                          <p:val>
                            <p:strVal val="#ppt_x"/>
                          </p:val>
                        </p:tav>
                        <p:tav tm="100000">
                          <p:val>
                            <p:strVal val="#ppt_x"/>
                          </p:val>
                        </p:tav>
                      </p:tavLst>
                    </p:anim>
                    <p:anim calcmode="lin" valueType="num">
                      <p:cBhvr additive="base">
                        <p:cTn dur="1500" fill="hold"/>
                        <p:tgtEl>
                          <p:spTgt spid="94"/>
                        </p:tgtEl>
                        <p:attrNameLst>
                          <p:attrName>ppt_y</p:attrName>
                        </p:attrNameLst>
                      </p:cBhvr>
                      <p:tavLst>
                        <p:tav tm="0">
                          <p:val>
                            <p:strVal val="1+#ppt_h/2"/>
                          </p:val>
                        </p:tav>
                        <p:tav tm="100000">
                          <p:val>
                            <p:strVal val="#ppt_y"/>
                          </p:val>
                        </p:tav>
                      </p:tavLst>
                    </p:anim>
                  </p:childTnLst>
                </p:cTn>
              </p:par>
            </p:tnLst>
          </p:tmpl>
        </p:tmplLst>
      </p:bldP>
      <p:bldP spid="95" grpId="0">
        <p:tmplLst>
          <p:tmpl>
            <p:tnLst>
              <p:par>
                <p:cTn presetID="22" presetClass="entr" presetSubtype="8" fill="hold" nodeType="withEffect">
                  <p:stCondLst>
                    <p:cond delay="1750"/>
                  </p:stCondLst>
                  <p:childTnLst>
                    <p:set>
                      <p:cBhvr>
                        <p:cTn dur="1" fill="hold">
                          <p:stCondLst>
                            <p:cond delay="0"/>
                          </p:stCondLst>
                        </p:cTn>
                        <p:tgtEl>
                          <p:spTgt spid="95"/>
                        </p:tgtEl>
                        <p:attrNameLst>
                          <p:attrName>style.visibility</p:attrName>
                        </p:attrNameLst>
                      </p:cBhvr>
                      <p:to>
                        <p:strVal val="visible"/>
                      </p:to>
                    </p:set>
                    <p:animEffect transition="in" filter="wipe(left)">
                      <p:cBhvr>
                        <p:cTn dur="500"/>
                        <p:tgtEl>
                          <p:spTgt spid="95"/>
                        </p:tgtEl>
                      </p:cBhvr>
                    </p:animEffect>
                  </p:childTnLst>
                </p:cTn>
              </p:par>
            </p:tnLst>
          </p:tmpl>
        </p:tmplLst>
      </p:bldP>
      <p:bldP spid="96" grpId="0">
        <p:tmplLst>
          <p:tmpl>
            <p:tnLst>
              <p:par>
                <p:cTn presetID="2" presetClass="entr" presetSubtype="4" fill="hold" nodeType="withEffect">
                  <p:stCondLst>
                    <p:cond delay="1600"/>
                  </p:stCondLst>
                  <p:childTnLst>
                    <p:set>
                      <p:cBhvr>
                        <p:cTn dur="1" fill="hold">
                          <p:stCondLst>
                            <p:cond delay="0"/>
                          </p:stCondLst>
                        </p:cTn>
                        <p:tgtEl>
                          <p:spTgt spid="96"/>
                        </p:tgtEl>
                        <p:attrNameLst>
                          <p:attrName>style.visibility</p:attrName>
                        </p:attrNameLst>
                      </p:cBhvr>
                      <p:to>
                        <p:strVal val="visible"/>
                      </p:to>
                    </p:set>
                    <p:anim calcmode="lin" valueType="num">
                      <p:cBhvr additive="base">
                        <p:cTn dur="1500" fill="hold"/>
                        <p:tgtEl>
                          <p:spTgt spid="96"/>
                        </p:tgtEl>
                        <p:attrNameLst>
                          <p:attrName>ppt_x</p:attrName>
                        </p:attrNameLst>
                      </p:cBhvr>
                      <p:tavLst>
                        <p:tav tm="0">
                          <p:val>
                            <p:strVal val="#ppt_x"/>
                          </p:val>
                        </p:tav>
                        <p:tav tm="100000">
                          <p:val>
                            <p:strVal val="#ppt_x"/>
                          </p:val>
                        </p:tav>
                      </p:tavLst>
                    </p:anim>
                    <p:anim calcmode="lin" valueType="num">
                      <p:cBhvr additive="base">
                        <p:cTn dur="1500" fill="hold"/>
                        <p:tgtEl>
                          <p:spTgt spid="96"/>
                        </p:tgtEl>
                        <p:attrNameLst>
                          <p:attrName>ppt_y</p:attrName>
                        </p:attrNameLst>
                      </p:cBhvr>
                      <p:tavLst>
                        <p:tav tm="0">
                          <p:val>
                            <p:strVal val="1+#ppt_h/2"/>
                          </p:val>
                        </p:tav>
                        <p:tav tm="100000">
                          <p:val>
                            <p:strVal val="#ppt_y"/>
                          </p:val>
                        </p:tav>
                      </p:tavLst>
                    </p:anim>
                  </p:childTnLst>
                </p:cTn>
              </p:par>
            </p:tnLst>
          </p:tmpl>
        </p:tmplLst>
      </p:bldP>
      <p:bldP spid="97" grpId="0">
        <p:tmplLst>
          <p:tmpl>
            <p:tnLst>
              <p:par>
                <p:cTn presetID="22" presetClass="entr" presetSubtype="8" fill="hold" nodeType="withEffect">
                  <p:stCondLst>
                    <p:cond delay="2250"/>
                  </p:stCondLst>
                  <p:childTnLst>
                    <p:set>
                      <p:cBhvr>
                        <p:cTn dur="1" fill="hold">
                          <p:stCondLst>
                            <p:cond delay="0"/>
                          </p:stCondLst>
                        </p:cTn>
                        <p:tgtEl>
                          <p:spTgt spid="97"/>
                        </p:tgtEl>
                        <p:attrNameLst>
                          <p:attrName>style.visibility</p:attrName>
                        </p:attrNameLst>
                      </p:cBhvr>
                      <p:to>
                        <p:strVal val="visible"/>
                      </p:to>
                    </p:set>
                    <p:animEffect transition="in" filter="wipe(left)">
                      <p:cBhvr>
                        <p:cTn dur="500"/>
                        <p:tgtEl>
                          <p:spTgt spid="97"/>
                        </p:tgtEl>
                      </p:cBhvr>
                    </p:animEffect>
                  </p:childTnLst>
                </p:cTn>
              </p:par>
            </p:tnLst>
          </p:tmpl>
        </p:tmplLst>
      </p:bldP>
      <p:bldP spid="98" grpId="0">
        <p:tmplLst>
          <p:tmpl>
            <p:tnLst>
              <p:par>
                <p:cTn presetID="2" presetClass="entr" presetSubtype="4" fill="hold" nodeType="withEffect">
                  <p:stCondLst>
                    <p:cond delay="190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1500" fill="hold"/>
                        <p:tgtEl>
                          <p:spTgt spid="98"/>
                        </p:tgtEl>
                        <p:attrNameLst>
                          <p:attrName>ppt_x</p:attrName>
                        </p:attrNameLst>
                      </p:cBhvr>
                      <p:tavLst>
                        <p:tav tm="0">
                          <p:val>
                            <p:strVal val="#ppt_x"/>
                          </p:val>
                        </p:tav>
                        <p:tav tm="100000">
                          <p:val>
                            <p:strVal val="#ppt_x"/>
                          </p:val>
                        </p:tav>
                      </p:tavLst>
                    </p:anim>
                    <p:anim calcmode="lin" valueType="num">
                      <p:cBhvr additive="base">
                        <p:cTn dur="1500" fill="hold"/>
                        <p:tgtEl>
                          <p:spTgt spid="98"/>
                        </p:tgtEl>
                        <p:attrNameLst>
                          <p:attrName>ppt_y</p:attrName>
                        </p:attrNameLst>
                      </p:cBhvr>
                      <p:tavLst>
                        <p:tav tm="0">
                          <p:val>
                            <p:strVal val="1+#ppt_h/2"/>
                          </p:val>
                        </p:tav>
                        <p:tav tm="100000">
                          <p:val>
                            <p:strVal val="#ppt_y"/>
                          </p:val>
                        </p:tav>
                      </p:tavLst>
                    </p:anim>
                  </p:childTnLst>
                </p:cTn>
              </p:par>
            </p:tnLst>
          </p:tmpl>
        </p:tmplLst>
      </p:bldP>
      <p:bldP spid="99" grpId="0">
        <p:tmplLst>
          <p:tmpl>
            <p:tnLst>
              <p:par>
                <p:cTn presetID="22" presetClass="entr" presetSubtype="8" fill="hold" nodeType="withEffect">
                  <p:stCondLst>
                    <p:cond delay="2750"/>
                  </p:stCondLst>
                  <p:childTnLst>
                    <p:set>
                      <p:cBhvr>
                        <p:cTn dur="1" fill="hold">
                          <p:stCondLst>
                            <p:cond delay="0"/>
                          </p:stCondLst>
                        </p:cTn>
                        <p:tgtEl>
                          <p:spTgt spid="99"/>
                        </p:tgtEl>
                        <p:attrNameLst>
                          <p:attrName>style.visibility</p:attrName>
                        </p:attrNameLst>
                      </p:cBhvr>
                      <p:to>
                        <p:strVal val="visible"/>
                      </p:to>
                    </p:set>
                    <p:animEffect transition="in" filter="wipe(left)">
                      <p:cBhvr>
                        <p:cTn dur="500"/>
                        <p:tgtEl>
                          <p:spTgt spid="99"/>
                        </p:tgtEl>
                      </p:cBhvr>
                    </p:animEffect>
                  </p:childTnLst>
                </p:cTn>
              </p:par>
            </p:tnLst>
          </p:tmpl>
        </p:tmplLst>
      </p:bldP>
      <p:bldP spid="100" grpId="0">
        <p:tmplLst>
          <p:tmpl>
            <p:tnLst>
              <p:par>
                <p:cTn presetID="47" presetClass="entr" presetSubtype="0" fill="hold" nodeType="withEffect">
                  <p:stCondLst>
                    <p:cond delay="200"/>
                  </p:stCondLst>
                  <p:childTnLst>
                    <p:set>
                      <p:cBhvr>
                        <p:cTn dur="1" fill="hold">
                          <p:stCondLst>
                            <p:cond delay="0"/>
                          </p:stCondLst>
                        </p:cTn>
                        <p:tgtEl>
                          <p:spTgt spid="100"/>
                        </p:tgtEl>
                        <p:attrNameLst>
                          <p:attrName>style.visibility</p:attrName>
                        </p:attrNameLst>
                      </p:cBhvr>
                      <p:to>
                        <p:strVal val="visible"/>
                      </p:to>
                    </p:set>
                    <p:animEffect transition="in" filter="fade">
                      <p:cBhvr>
                        <p:cTn dur="500"/>
                        <p:tgtEl>
                          <p:spTgt spid="100"/>
                        </p:tgtEl>
                      </p:cBhvr>
                    </p:animEffect>
                    <p:anim calcmode="lin" valueType="num">
                      <p:cBhvr>
                        <p:cTn dur="500" fill="hold"/>
                        <p:tgtEl>
                          <p:spTgt spid="100"/>
                        </p:tgtEl>
                        <p:attrNameLst>
                          <p:attrName>ppt_x</p:attrName>
                        </p:attrNameLst>
                      </p:cBhvr>
                      <p:tavLst>
                        <p:tav tm="0">
                          <p:val>
                            <p:strVal val="#ppt_x"/>
                          </p:val>
                        </p:tav>
                        <p:tav tm="100000">
                          <p:val>
                            <p:strVal val="#ppt_x"/>
                          </p:val>
                        </p:tav>
                      </p:tavLst>
                    </p:anim>
                    <p:anim calcmode="lin" valueType="num">
                      <p:cBhvr>
                        <p:cTn dur="500" fill="hold"/>
                        <p:tgtEl>
                          <p:spTgt spid="100"/>
                        </p:tgtEl>
                        <p:attrNameLst>
                          <p:attrName>ppt_y</p:attrName>
                        </p:attrNameLst>
                      </p:cBhvr>
                      <p:tavLst>
                        <p:tav tm="0">
                          <p:val>
                            <p:strVal val="#ppt_y-.1"/>
                          </p:val>
                        </p:tav>
                        <p:tav tm="100000">
                          <p:val>
                            <p:strVal val="#ppt_y"/>
                          </p:val>
                        </p:tav>
                      </p:tavLst>
                    </p:anim>
                  </p:childTnLst>
                </p:cTn>
              </p:par>
            </p:tnLst>
          </p:tmpl>
        </p:tmplLst>
      </p:bldP>
      <p:bldP spid="101" grpId="0">
        <p:tmplLst>
          <p:tmpl>
            <p:tnLst>
              <p:par>
                <p:cTn presetID="47" presetClass="entr" presetSubtype="0" fill="hold" nodeType="withEffect">
                  <p:stCondLst>
                    <p:cond delay="500"/>
                  </p:stCondLst>
                  <p:childTnLst>
                    <p:set>
                      <p:cBhvr>
                        <p:cTn dur="1" fill="hold">
                          <p:stCondLst>
                            <p:cond delay="0"/>
                          </p:stCondLst>
                        </p:cTn>
                        <p:tgtEl>
                          <p:spTgt spid="101"/>
                        </p:tgtEl>
                        <p:attrNameLst>
                          <p:attrName>style.visibility</p:attrName>
                        </p:attrNameLst>
                      </p:cBhvr>
                      <p:to>
                        <p:strVal val="visible"/>
                      </p:to>
                    </p:set>
                    <p:animEffect transition="in" filter="fade">
                      <p:cBhvr>
                        <p:cTn dur="500"/>
                        <p:tgtEl>
                          <p:spTgt spid="101"/>
                        </p:tgtEl>
                      </p:cBhvr>
                    </p:animEffect>
                    <p:anim calcmode="lin" valueType="num">
                      <p:cBhvr>
                        <p:cTn dur="500" fill="hold"/>
                        <p:tgtEl>
                          <p:spTgt spid="101"/>
                        </p:tgtEl>
                        <p:attrNameLst>
                          <p:attrName>ppt_x</p:attrName>
                        </p:attrNameLst>
                      </p:cBhvr>
                      <p:tavLst>
                        <p:tav tm="0">
                          <p:val>
                            <p:strVal val="#ppt_x"/>
                          </p:val>
                        </p:tav>
                        <p:tav tm="100000">
                          <p:val>
                            <p:strVal val="#ppt_x"/>
                          </p:val>
                        </p:tav>
                      </p:tavLst>
                    </p:anim>
                    <p:anim calcmode="lin" valueType="num">
                      <p:cBhvr>
                        <p:cTn dur="500" fill="hold"/>
                        <p:tgtEl>
                          <p:spTgt spid="101"/>
                        </p:tgtEl>
                        <p:attrNameLst>
                          <p:attrName>ppt_y</p:attrName>
                        </p:attrNameLst>
                      </p:cBhvr>
                      <p:tavLst>
                        <p:tav tm="0">
                          <p:val>
                            <p:strVal val="#ppt_y-.1"/>
                          </p:val>
                        </p:tav>
                        <p:tav tm="100000">
                          <p:val>
                            <p:strVal val="#ppt_y"/>
                          </p:val>
                        </p:tav>
                      </p:tavLst>
                    </p:anim>
                  </p:childTnLst>
                </p:cTn>
              </p:par>
            </p:tnLst>
          </p:tmpl>
        </p:tmplLst>
      </p:bldP>
      <p:bldP spid="102" grpId="0">
        <p:tmplLst>
          <p:tmpl>
            <p:tnLst>
              <p:par>
                <p:cTn presetID="47" presetClass="entr" presetSubtype="0" fill="hold" nodeType="withEffect">
                  <p:stCondLst>
                    <p:cond delay="800"/>
                  </p:stCondLst>
                  <p:childTnLst>
                    <p:set>
                      <p:cBhvr>
                        <p:cTn dur="1" fill="hold">
                          <p:stCondLst>
                            <p:cond delay="0"/>
                          </p:stCondLst>
                        </p:cTn>
                        <p:tgtEl>
                          <p:spTgt spid="102"/>
                        </p:tgtEl>
                        <p:attrNameLst>
                          <p:attrName>style.visibility</p:attrName>
                        </p:attrNameLst>
                      </p:cBhvr>
                      <p:to>
                        <p:strVal val="visible"/>
                      </p:to>
                    </p:set>
                    <p:animEffect transition="in" filter="fade">
                      <p:cBhvr>
                        <p:cTn dur="500"/>
                        <p:tgtEl>
                          <p:spTgt spid="102"/>
                        </p:tgtEl>
                      </p:cBhvr>
                    </p:animEffect>
                    <p:anim calcmode="lin" valueType="num">
                      <p:cBhvr>
                        <p:cTn dur="500" fill="hold"/>
                        <p:tgtEl>
                          <p:spTgt spid="102"/>
                        </p:tgtEl>
                        <p:attrNameLst>
                          <p:attrName>ppt_x</p:attrName>
                        </p:attrNameLst>
                      </p:cBhvr>
                      <p:tavLst>
                        <p:tav tm="0">
                          <p:val>
                            <p:strVal val="#ppt_x"/>
                          </p:val>
                        </p:tav>
                        <p:tav tm="100000">
                          <p:val>
                            <p:strVal val="#ppt_x"/>
                          </p:val>
                        </p:tav>
                      </p:tavLst>
                    </p:anim>
                    <p:anim calcmode="lin" valueType="num">
                      <p:cBhvr>
                        <p:cTn dur="500" fill="hold"/>
                        <p:tgtEl>
                          <p:spTgt spid="102"/>
                        </p:tgtEl>
                        <p:attrNameLst>
                          <p:attrName>ppt_y</p:attrName>
                        </p:attrNameLst>
                      </p:cBhvr>
                      <p:tavLst>
                        <p:tav tm="0">
                          <p:val>
                            <p:strVal val="#ppt_y-.1"/>
                          </p:val>
                        </p:tav>
                        <p:tav tm="100000">
                          <p:val>
                            <p:strVal val="#ppt_y"/>
                          </p:val>
                        </p:tav>
                      </p:tavLst>
                    </p:anim>
                  </p:childTnLst>
                </p:cTn>
              </p:par>
            </p:tnLst>
          </p:tmpl>
        </p:tmplLst>
      </p:bldP>
      <p:bldP spid="103" grpId="0">
        <p:tmplLst>
          <p:tmpl>
            <p:tnLst>
              <p:par>
                <p:cTn presetID="47" presetClass="entr" presetSubtype="0" fill="hold" nodeType="withEffect">
                  <p:stCondLst>
                    <p:cond delay="1200"/>
                  </p:stCondLst>
                  <p:childTnLst>
                    <p:set>
                      <p:cBhvr>
                        <p:cTn dur="1" fill="hold">
                          <p:stCondLst>
                            <p:cond delay="0"/>
                          </p:stCondLst>
                        </p:cTn>
                        <p:tgtEl>
                          <p:spTgt spid="103"/>
                        </p:tgtEl>
                        <p:attrNameLst>
                          <p:attrName>style.visibility</p:attrName>
                        </p:attrNameLst>
                      </p:cBhvr>
                      <p:to>
                        <p:strVal val="visible"/>
                      </p:to>
                    </p:set>
                    <p:animEffect transition="in" filter="fade">
                      <p:cBhvr>
                        <p:cTn dur="500"/>
                        <p:tgtEl>
                          <p:spTgt spid="103"/>
                        </p:tgtEl>
                      </p:cBhvr>
                    </p:animEffect>
                    <p:anim calcmode="lin" valueType="num">
                      <p:cBhvr>
                        <p:cTn dur="500" fill="hold"/>
                        <p:tgtEl>
                          <p:spTgt spid="103"/>
                        </p:tgtEl>
                        <p:attrNameLst>
                          <p:attrName>ppt_x</p:attrName>
                        </p:attrNameLst>
                      </p:cBhvr>
                      <p:tavLst>
                        <p:tav tm="0">
                          <p:val>
                            <p:strVal val="#ppt_x"/>
                          </p:val>
                        </p:tav>
                        <p:tav tm="100000">
                          <p:val>
                            <p:strVal val="#ppt_x"/>
                          </p:val>
                        </p:tav>
                      </p:tavLst>
                    </p:anim>
                    <p:anim calcmode="lin" valueType="num">
                      <p:cBhvr>
                        <p:cTn dur="500" fill="hold"/>
                        <p:tgtEl>
                          <p:spTgt spid="10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4_Trojuholník 1 /infografika vrstvy">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5471140" cy="748788"/>
          </a:xfrm>
          <a:prstGeom prst="rect">
            <a:avLst/>
          </a:prstGeom>
        </p:spPr>
        <p:txBody>
          <a:bodyPr vert="horz" lIns="0" tIns="0" rIns="0" bIns="0" rtlCol="0" anchor="t">
            <a:normAutofit/>
          </a:bodyPr>
          <a:lstStyle>
            <a:lvl1pPr>
              <a:defRPr sz="2800" baseline="0">
                <a:latin typeface="+mn-lt"/>
              </a:defRPr>
            </a:lvl1pPr>
          </a:lstStyle>
          <a:p>
            <a:r>
              <a:rPr lang="en-US" dirty="0" err="1"/>
              <a:t>Trojuholník</a:t>
            </a:r>
            <a:r>
              <a:rPr lang="en-US" dirty="0"/>
              <a:t> 1 /</a:t>
            </a:r>
            <a:r>
              <a:rPr lang="en-US" dirty="0" err="1"/>
              <a:t>infografika</a:t>
            </a:r>
            <a:r>
              <a:rPr lang="en-US" dirty="0"/>
              <a:t> </a:t>
            </a:r>
            <a:r>
              <a:rPr lang="en-US" dirty="0" err="1"/>
              <a:t>vrstvy</a:t>
            </a:r>
            <a:endParaRPr lang="en-US" dirty="0"/>
          </a:p>
        </p:txBody>
      </p:sp>
      <p:sp>
        <p:nvSpPr>
          <p:cNvPr id="4" name="Rovnoramenný trojúhelník 3">
            <a:extLst>
              <a:ext uri="{FF2B5EF4-FFF2-40B4-BE49-F238E27FC236}">
                <a16:creationId xmlns:a16="http://schemas.microsoft.com/office/drawing/2014/main" id="{A5E8879C-AF48-4833-B906-E669E30155BB}"/>
              </a:ext>
            </a:extLst>
          </p:cNvPr>
          <p:cNvSpPr/>
          <p:nvPr userDrawn="1"/>
        </p:nvSpPr>
        <p:spPr>
          <a:xfrm>
            <a:off x="5143284" y="1801976"/>
            <a:ext cx="1905000" cy="1704975"/>
          </a:xfrm>
          <a:prstGeom prst="triangle">
            <a:avLst/>
          </a:prstGeom>
          <a:solidFill>
            <a:schemeClr val="bg1"/>
          </a:solidFill>
          <a:ln w="28575">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1" name="Rovnoramenný trojúhelník 30">
            <a:extLst>
              <a:ext uri="{FF2B5EF4-FFF2-40B4-BE49-F238E27FC236}">
                <a16:creationId xmlns:a16="http://schemas.microsoft.com/office/drawing/2014/main" id="{8E6ACC06-21D1-465D-A986-BA89ED3B1BE4}"/>
              </a:ext>
            </a:extLst>
          </p:cNvPr>
          <p:cNvSpPr/>
          <p:nvPr userDrawn="1"/>
        </p:nvSpPr>
        <p:spPr>
          <a:xfrm>
            <a:off x="4189307" y="3500554"/>
            <a:ext cx="1905000" cy="1704975"/>
          </a:xfrm>
          <a:prstGeom prst="triangl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3" name="Rovnoramenný trojúhelník 32">
            <a:extLst>
              <a:ext uri="{FF2B5EF4-FFF2-40B4-BE49-F238E27FC236}">
                <a16:creationId xmlns:a16="http://schemas.microsoft.com/office/drawing/2014/main" id="{BA9FAE3F-A0E6-4B7E-90B1-CCC9975234A5}"/>
              </a:ext>
            </a:extLst>
          </p:cNvPr>
          <p:cNvSpPr/>
          <p:nvPr userDrawn="1"/>
        </p:nvSpPr>
        <p:spPr>
          <a:xfrm rot="10800000">
            <a:off x="5143285" y="3500554"/>
            <a:ext cx="1905000" cy="1704975"/>
          </a:xfrm>
          <a:prstGeom prst="triangle">
            <a:avLst/>
          </a:prstGeom>
          <a:solidFill>
            <a:schemeClr val="bg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4" name="Rovnoramenný trojúhelník 33">
            <a:extLst>
              <a:ext uri="{FF2B5EF4-FFF2-40B4-BE49-F238E27FC236}">
                <a16:creationId xmlns:a16="http://schemas.microsoft.com/office/drawing/2014/main" id="{7E38A61D-1517-4314-98F4-21FE75007184}"/>
              </a:ext>
            </a:extLst>
          </p:cNvPr>
          <p:cNvSpPr/>
          <p:nvPr userDrawn="1"/>
        </p:nvSpPr>
        <p:spPr>
          <a:xfrm>
            <a:off x="5878718" y="3208541"/>
            <a:ext cx="2660373" cy="2381034"/>
          </a:xfrm>
          <a:prstGeom prst="triangle">
            <a:avLst/>
          </a:prstGeom>
          <a:solidFill>
            <a:schemeClr val="accent3"/>
          </a:solidFill>
          <a:ln>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2" name="Text Placeholder 3">
            <a:extLst>
              <a:ext uri="{FF2B5EF4-FFF2-40B4-BE49-F238E27FC236}">
                <a16:creationId xmlns:a16="http://schemas.microsoft.com/office/drawing/2014/main" id="{C73A0EA5-44CC-4364-A128-A515B7BA4C2E}"/>
              </a:ext>
            </a:extLst>
          </p:cNvPr>
          <p:cNvSpPr>
            <a:spLocks noGrp="1"/>
          </p:cNvSpPr>
          <p:nvPr>
            <p:ph type="body" sz="quarter" idx="23" hasCustomPrompt="1"/>
          </p:nvPr>
        </p:nvSpPr>
        <p:spPr>
          <a:xfrm>
            <a:off x="8910147" y="2442530"/>
            <a:ext cx="2660374"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35" name="Text Placeholder 3">
            <a:extLst>
              <a:ext uri="{FF2B5EF4-FFF2-40B4-BE49-F238E27FC236}">
                <a16:creationId xmlns:a16="http://schemas.microsoft.com/office/drawing/2014/main" id="{143D9AA0-59A5-4F21-A036-53F9235F7B5E}"/>
              </a:ext>
            </a:extLst>
          </p:cNvPr>
          <p:cNvSpPr>
            <a:spLocks noGrp="1"/>
          </p:cNvSpPr>
          <p:nvPr>
            <p:ph type="body" sz="quarter" idx="24" hasCustomPrompt="1"/>
          </p:nvPr>
        </p:nvSpPr>
        <p:spPr>
          <a:xfrm>
            <a:off x="8910147" y="2104456"/>
            <a:ext cx="266037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cxnSp>
        <p:nvCxnSpPr>
          <p:cNvPr id="36" name="Straight Connector 9">
            <a:extLst>
              <a:ext uri="{FF2B5EF4-FFF2-40B4-BE49-F238E27FC236}">
                <a16:creationId xmlns:a16="http://schemas.microsoft.com/office/drawing/2014/main" id="{60238D06-6DB4-4BB9-A11F-30ABC4FD2555}"/>
              </a:ext>
            </a:extLst>
          </p:cNvPr>
          <p:cNvCxnSpPr>
            <a:cxnSpLocks/>
          </p:cNvCxnSpPr>
          <p:nvPr userDrawn="1"/>
        </p:nvCxnSpPr>
        <p:spPr>
          <a:xfrm>
            <a:off x="8910146" y="1971602"/>
            <a:ext cx="411439"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37" name="Text Placeholder 3">
            <a:extLst>
              <a:ext uri="{FF2B5EF4-FFF2-40B4-BE49-F238E27FC236}">
                <a16:creationId xmlns:a16="http://schemas.microsoft.com/office/drawing/2014/main" id="{FA2F376A-5A89-4083-8607-AC7B159225D5}"/>
              </a:ext>
            </a:extLst>
          </p:cNvPr>
          <p:cNvSpPr>
            <a:spLocks noGrp="1"/>
          </p:cNvSpPr>
          <p:nvPr>
            <p:ph type="body" sz="quarter" idx="25" hasCustomPrompt="1"/>
          </p:nvPr>
        </p:nvSpPr>
        <p:spPr>
          <a:xfrm>
            <a:off x="8910147" y="4452340"/>
            <a:ext cx="2660374"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38" name="Text Placeholder 3">
            <a:extLst>
              <a:ext uri="{FF2B5EF4-FFF2-40B4-BE49-F238E27FC236}">
                <a16:creationId xmlns:a16="http://schemas.microsoft.com/office/drawing/2014/main" id="{0BDE26A3-4FAF-4205-A8AF-5307F9AE1638}"/>
              </a:ext>
            </a:extLst>
          </p:cNvPr>
          <p:cNvSpPr>
            <a:spLocks noGrp="1"/>
          </p:cNvSpPr>
          <p:nvPr>
            <p:ph type="body" sz="quarter" idx="26" hasCustomPrompt="1"/>
          </p:nvPr>
        </p:nvSpPr>
        <p:spPr>
          <a:xfrm>
            <a:off x="8910147" y="4114266"/>
            <a:ext cx="266037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cxnSp>
        <p:nvCxnSpPr>
          <p:cNvPr id="39" name="Straight Connector 9">
            <a:extLst>
              <a:ext uri="{FF2B5EF4-FFF2-40B4-BE49-F238E27FC236}">
                <a16:creationId xmlns:a16="http://schemas.microsoft.com/office/drawing/2014/main" id="{820CD7CB-F1E0-45D8-8A85-4CD6F68708E7}"/>
              </a:ext>
            </a:extLst>
          </p:cNvPr>
          <p:cNvCxnSpPr>
            <a:cxnSpLocks/>
          </p:cNvCxnSpPr>
          <p:nvPr userDrawn="1"/>
        </p:nvCxnSpPr>
        <p:spPr>
          <a:xfrm>
            <a:off x="8910146" y="3981412"/>
            <a:ext cx="411439"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Text Placeholder 3">
            <a:extLst>
              <a:ext uri="{FF2B5EF4-FFF2-40B4-BE49-F238E27FC236}">
                <a16:creationId xmlns:a16="http://schemas.microsoft.com/office/drawing/2014/main" id="{908CCD2E-4298-45AC-80B2-9588C9976C87}"/>
              </a:ext>
            </a:extLst>
          </p:cNvPr>
          <p:cNvSpPr>
            <a:spLocks noGrp="1"/>
          </p:cNvSpPr>
          <p:nvPr>
            <p:ph type="body" sz="quarter" idx="27" hasCustomPrompt="1"/>
          </p:nvPr>
        </p:nvSpPr>
        <p:spPr>
          <a:xfrm>
            <a:off x="1005093" y="2442530"/>
            <a:ext cx="2660374" cy="650050"/>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41" name="Text Placeholder 3">
            <a:extLst>
              <a:ext uri="{FF2B5EF4-FFF2-40B4-BE49-F238E27FC236}">
                <a16:creationId xmlns:a16="http://schemas.microsoft.com/office/drawing/2014/main" id="{E9008DAC-D1CC-4B91-AA0B-D0FC576960EC}"/>
              </a:ext>
            </a:extLst>
          </p:cNvPr>
          <p:cNvSpPr>
            <a:spLocks noGrp="1"/>
          </p:cNvSpPr>
          <p:nvPr>
            <p:ph type="body" sz="quarter" idx="28" hasCustomPrompt="1"/>
          </p:nvPr>
        </p:nvSpPr>
        <p:spPr>
          <a:xfrm>
            <a:off x="1005093" y="2104456"/>
            <a:ext cx="2660374"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cxnSp>
        <p:nvCxnSpPr>
          <p:cNvPr id="42" name="Straight Connector 9">
            <a:extLst>
              <a:ext uri="{FF2B5EF4-FFF2-40B4-BE49-F238E27FC236}">
                <a16:creationId xmlns:a16="http://schemas.microsoft.com/office/drawing/2014/main" id="{DB9DBEDD-FDD1-4B2E-B946-349FD6A07C04}"/>
              </a:ext>
            </a:extLst>
          </p:cNvPr>
          <p:cNvCxnSpPr>
            <a:cxnSpLocks/>
          </p:cNvCxnSpPr>
          <p:nvPr userDrawn="1"/>
        </p:nvCxnSpPr>
        <p:spPr>
          <a:xfrm>
            <a:off x="3254028" y="1971602"/>
            <a:ext cx="411439" cy="0"/>
          </a:xfrm>
          <a:prstGeom prst="line">
            <a:avLst/>
          </a:prstGeom>
          <a:ln w="28575">
            <a:solidFill>
              <a:srgbClr val="ECECEC"/>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1406521B-3CAE-475A-B024-73B0C119D698}"/>
              </a:ext>
            </a:extLst>
          </p:cNvPr>
          <p:cNvSpPr>
            <a:spLocks noGrp="1"/>
          </p:cNvSpPr>
          <p:nvPr>
            <p:ph type="body" sz="quarter" idx="29" hasCustomPrompt="1"/>
          </p:nvPr>
        </p:nvSpPr>
        <p:spPr>
          <a:xfrm>
            <a:off x="1005093" y="4452340"/>
            <a:ext cx="2660374" cy="650050"/>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44" name="Text Placeholder 3">
            <a:extLst>
              <a:ext uri="{FF2B5EF4-FFF2-40B4-BE49-F238E27FC236}">
                <a16:creationId xmlns:a16="http://schemas.microsoft.com/office/drawing/2014/main" id="{B1F8DE7C-8637-49BB-A8F8-BEE52DBE80B5}"/>
              </a:ext>
            </a:extLst>
          </p:cNvPr>
          <p:cNvSpPr>
            <a:spLocks noGrp="1"/>
          </p:cNvSpPr>
          <p:nvPr>
            <p:ph type="body" sz="quarter" idx="30" hasCustomPrompt="1"/>
          </p:nvPr>
        </p:nvSpPr>
        <p:spPr>
          <a:xfrm>
            <a:off x="1005093" y="4114266"/>
            <a:ext cx="2660374"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cxnSp>
        <p:nvCxnSpPr>
          <p:cNvPr id="45" name="Straight Connector 9">
            <a:extLst>
              <a:ext uri="{FF2B5EF4-FFF2-40B4-BE49-F238E27FC236}">
                <a16:creationId xmlns:a16="http://schemas.microsoft.com/office/drawing/2014/main" id="{7F6369D6-591E-42B8-B879-A13321929113}"/>
              </a:ext>
            </a:extLst>
          </p:cNvPr>
          <p:cNvCxnSpPr>
            <a:cxnSpLocks/>
          </p:cNvCxnSpPr>
          <p:nvPr userDrawn="1"/>
        </p:nvCxnSpPr>
        <p:spPr>
          <a:xfrm>
            <a:off x="3254028" y="3981412"/>
            <a:ext cx="4114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36948A81-CA6A-461C-85CF-B8ACA2DA5CAB}"/>
              </a:ext>
            </a:extLst>
          </p:cNvPr>
          <p:cNvSpPr>
            <a:spLocks noGrp="1"/>
          </p:cNvSpPr>
          <p:nvPr>
            <p:ph type="body" sz="quarter" idx="31" hasCustomPrompt="1"/>
          </p:nvPr>
        </p:nvSpPr>
        <p:spPr>
          <a:xfrm>
            <a:off x="4450310" y="4554941"/>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1000 €</a:t>
            </a:r>
            <a:endParaRPr lang="sk-SK" noProof="0" dirty="0"/>
          </a:p>
        </p:txBody>
      </p:sp>
      <p:sp>
        <p:nvSpPr>
          <p:cNvPr id="47" name="Text Placeholder 3">
            <a:extLst>
              <a:ext uri="{FF2B5EF4-FFF2-40B4-BE49-F238E27FC236}">
                <a16:creationId xmlns:a16="http://schemas.microsoft.com/office/drawing/2014/main" id="{80597050-E991-4776-8D43-04F8EFFABBA3}"/>
              </a:ext>
            </a:extLst>
          </p:cNvPr>
          <p:cNvSpPr>
            <a:spLocks noGrp="1"/>
          </p:cNvSpPr>
          <p:nvPr>
            <p:ph type="body" sz="quarter" idx="32" hasCustomPrompt="1"/>
          </p:nvPr>
        </p:nvSpPr>
        <p:spPr>
          <a:xfrm>
            <a:off x="5414788" y="3762596"/>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1300 €</a:t>
            </a:r>
          </a:p>
        </p:txBody>
      </p:sp>
      <p:sp>
        <p:nvSpPr>
          <p:cNvPr id="48" name="Text Placeholder 3">
            <a:extLst>
              <a:ext uri="{FF2B5EF4-FFF2-40B4-BE49-F238E27FC236}">
                <a16:creationId xmlns:a16="http://schemas.microsoft.com/office/drawing/2014/main" id="{A0360B90-B885-4DC2-B812-3E5907EF18AF}"/>
              </a:ext>
            </a:extLst>
          </p:cNvPr>
          <p:cNvSpPr>
            <a:spLocks noGrp="1"/>
          </p:cNvSpPr>
          <p:nvPr>
            <p:ph type="body" sz="quarter" idx="33" hasCustomPrompt="1"/>
          </p:nvPr>
        </p:nvSpPr>
        <p:spPr>
          <a:xfrm>
            <a:off x="5415998" y="2861758"/>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1100 €</a:t>
            </a:r>
            <a:endParaRPr lang="sk-SK" noProof="0" dirty="0"/>
          </a:p>
        </p:txBody>
      </p:sp>
      <p:sp>
        <p:nvSpPr>
          <p:cNvPr id="49" name="Text Placeholder 3">
            <a:extLst>
              <a:ext uri="{FF2B5EF4-FFF2-40B4-BE49-F238E27FC236}">
                <a16:creationId xmlns:a16="http://schemas.microsoft.com/office/drawing/2014/main" id="{71898B2C-4AA3-438C-B190-663289227F05}"/>
              </a:ext>
            </a:extLst>
          </p:cNvPr>
          <p:cNvSpPr>
            <a:spLocks noGrp="1"/>
          </p:cNvSpPr>
          <p:nvPr>
            <p:ph type="body" sz="quarter" idx="36" hasCustomPrompt="1"/>
          </p:nvPr>
        </p:nvSpPr>
        <p:spPr>
          <a:xfrm>
            <a:off x="6508832" y="4605710"/>
            <a:ext cx="1365511" cy="276999"/>
          </a:xfrm>
          <a:prstGeom prst="rect">
            <a:avLst/>
          </a:prstGeom>
        </p:spPr>
        <p:txBody>
          <a:bodyPr wrap="square" lIns="0" tIns="0" rIns="0" bIns="0">
            <a:spAutoFit/>
          </a:bodyPr>
          <a:lstStyle>
            <a:lvl1pPr marL="0" indent="0" algn="ctr">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1500 €</a:t>
            </a:r>
            <a:endParaRPr lang="sk-SK" noProof="0" dirty="0"/>
          </a:p>
        </p:txBody>
      </p:sp>
    </p:spTree>
    <p:extLst>
      <p:ext uri="{BB962C8B-B14F-4D97-AF65-F5344CB8AC3E}">
        <p14:creationId xmlns:p14="http://schemas.microsoft.com/office/powerpoint/2010/main" val="284183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250" fill="hold"/>
                                        <p:tgtEl>
                                          <p:spTgt spid="33"/>
                                        </p:tgtEl>
                                        <p:attrNameLst>
                                          <p:attrName>ppt_x</p:attrName>
                                        </p:attrNameLst>
                                      </p:cBhvr>
                                      <p:tavLst>
                                        <p:tav tm="0">
                                          <p:val>
                                            <p:strVal val="0-#ppt_w/2"/>
                                          </p:val>
                                        </p:tav>
                                        <p:tav tm="100000">
                                          <p:val>
                                            <p:strVal val="#ppt_x"/>
                                          </p:val>
                                        </p:tav>
                                      </p:tavLst>
                                    </p:anim>
                                    <p:anim calcmode="lin" valueType="num">
                                      <p:cBhvr additive="base">
                                        <p:cTn id="16" dur="1250" fill="hold"/>
                                        <p:tgtEl>
                                          <p:spTgt spid="33"/>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1+#ppt_w/2"/>
                                          </p:val>
                                        </p:tav>
                                        <p:tav tm="100000">
                                          <p:val>
                                            <p:strVal val="#ppt_x"/>
                                          </p:val>
                                        </p:tav>
                                      </p:tavLst>
                                    </p:anim>
                                    <p:anim calcmode="lin" valueType="num">
                                      <p:cBhvr additive="base">
                                        <p:cTn id="20" dur="125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2" decel="100000" fill="hold" grpId="0"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250" fill="hold"/>
                                        <p:tgtEl>
                                          <p:spTgt spid="31"/>
                                        </p:tgtEl>
                                        <p:attrNameLst>
                                          <p:attrName>ppt_x</p:attrName>
                                        </p:attrNameLst>
                                      </p:cBhvr>
                                      <p:tavLst>
                                        <p:tav tm="0">
                                          <p:val>
                                            <p:strVal val="0-#ppt_w/2"/>
                                          </p:val>
                                        </p:tav>
                                        <p:tav tm="100000">
                                          <p:val>
                                            <p:strVal val="#ppt_x"/>
                                          </p:val>
                                        </p:tav>
                                      </p:tavLst>
                                    </p:anim>
                                    <p:anim calcmode="lin" valueType="num">
                                      <p:cBhvr additive="base">
                                        <p:cTn id="24" dur="125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75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250" fill="hold"/>
                                        <p:tgtEl>
                                          <p:spTgt spid="34"/>
                                        </p:tgtEl>
                                        <p:attrNameLst>
                                          <p:attrName>ppt_x</p:attrName>
                                        </p:attrNameLst>
                                      </p:cBhvr>
                                      <p:tavLst>
                                        <p:tav tm="0">
                                          <p:val>
                                            <p:strVal val="1+#ppt_w/2"/>
                                          </p:val>
                                        </p:tav>
                                        <p:tav tm="100000">
                                          <p:val>
                                            <p:strVal val="#ppt_x"/>
                                          </p:val>
                                        </p:tav>
                                      </p:tavLst>
                                    </p:anim>
                                    <p:anim calcmode="lin" valueType="num">
                                      <p:cBhvr additive="base">
                                        <p:cTn id="28" dur="1250" fill="hold"/>
                                        <p:tgtEl>
                                          <p:spTgt spid="34"/>
                                        </p:tgtEl>
                                        <p:attrNameLst>
                                          <p:attrName>ppt_y</p:attrName>
                                        </p:attrNameLst>
                                      </p:cBhvr>
                                      <p:tavLst>
                                        <p:tav tm="0">
                                          <p:val>
                                            <p:strVal val="1+#ppt_h/2"/>
                                          </p:val>
                                        </p:tav>
                                        <p:tav tm="100000">
                                          <p:val>
                                            <p:strVal val="#ppt_y"/>
                                          </p:val>
                                        </p:tav>
                                      </p:tavLst>
                                    </p:anim>
                                  </p:childTnLst>
                                </p:cTn>
                              </p:par>
                              <p:par>
                                <p:cTn id="29" presetID="22" presetClass="entr" presetSubtype="8" fill="hold" grpId="0" nodeType="withEffect">
                                  <p:stCondLst>
                                    <p:cond delay="60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6" presetClass="emph" presetSubtype="0" accel="50000" decel="50000" autoRev="1" fill="hold" grpId="1" nodeType="withEffect">
                                  <p:stCondLst>
                                    <p:cond delay="600"/>
                                  </p:stCondLst>
                                  <p:childTnLst>
                                    <p:animScale>
                                      <p:cBhvr>
                                        <p:cTn id="33" dur="500" fill="hold"/>
                                        <p:tgtEl>
                                          <p:spTgt spid="47"/>
                                        </p:tgtEl>
                                      </p:cBhvr>
                                      <p:by x="110000" y="110000"/>
                                    </p:animScale>
                                  </p:childTnLst>
                                </p:cTn>
                              </p:par>
                              <p:par>
                                <p:cTn id="34" presetID="22" presetClass="entr" presetSubtype="8" fill="hold" grpId="0" nodeType="withEffect">
                                  <p:stCondLst>
                                    <p:cond delay="90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par>
                                <p:cTn id="37" presetID="6" presetClass="emph" presetSubtype="0" accel="50000" decel="50000" autoRev="1" fill="hold" grpId="1" nodeType="withEffect">
                                  <p:stCondLst>
                                    <p:cond delay="900"/>
                                  </p:stCondLst>
                                  <p:childTnLst>
                                    <p:animScale>
                                      <p:cBhvr>
                                        <p:cTn id="38" dur="500" fill="hold"/>
                                        <p:tgtEl>
                                          <p:spTgt spid="48"/>
                                        </p:tgtEl>
                                      </p:cBhvr>
                                      <p:by x="110000" y="110000"/>
                                    </p:animScale>
                                  </p:childTnLst>
                                </p:cTn>
                              </p:par>
                              <p:par>
                                <p:cTn id="39" presetID="22" presetClass="entr" presetSubtype="8" fill="hold" grpId="0" nodeType="withEffect">
                                  <p:stCondLst>
                                    <p:cond delay="120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par>
                                <p:cTn id="42" presetID="6" presetClass="emph" presetSubtype="0" accel="50000" decel="50000" autoRev="1" fill="hold" grpId="1" nodeType="withEffect">
                                  <p:stCondLst>
                                    <p:cond delay="1200"/>
                                  </p:stCondLst>
                                  <p:childTnLst>
                                    <p:animScale>
                                      <p:cBhvr>
                                        <p:cTn id="43" dur="500" fill="hold"/>
                                        <p:tgtEl>
                                          <p:spTgt spid="46"/>
                                        </p:tgtEl>
                                      </p:cBhvr>
                                      <p:by x="110000" y="110000"/>
                                    </p:animScale>
                                  </p:childTnLst>
                                </p:cTn>
                              </p:par>
                              <p:par>
                                <p:cTn id="44" presetID="22" presetClass="entr" presetSubtype="8" fill="hold" grpId="0" nodeType="withEffect">
                                  <p:stCondLst>
                                    <p:cond delay="160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6" presetClass="emph" presetSubtype="0" accel="50000" decel="50000" autoRev="1" fill="hold" grpId="1" nodeType="withEffect">
                                  <p:stCondLst>
                                    <p:cond delay="1600"/>
                                  </p:stCondLst>
                                  <p:childTnLst>
                                    <p:animScale>
                                      <p:cBhvr>
                                        <p:cTn id="48" dur="500" fill="hold"/>
                                        <p:tgtEl>
                                          <p:spTgt spid="49"/>
                                        </p:tgtEl>
                                      </p:cBhvr>
                                      <p:by x="110000" y="110000"/>
                                    </p:animScale>
                                  </p:childTnLst>
                                </p:cTn>
                              </p:par>
                              <p:par>
                                <p:cTn id="49" presetID="2" presetClass="entr" presetSubtype="2" decel="50000" fill="hold" grpId="0" nodeType="withEffect">
                                  <p:stCondLst>
                                    <p:cond delay="50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1+#ppt_w/2"/>
                                          </p:val>
                                        </p:tav>
                                        <p:tav tm="100000">
                                          <p:val>
                                            <p:strVal val="#ppt_x"/>
                                          </p:val>
                                        </p:tav>
                                      </p:tavLst>
                                    </p:anim>
                                    <p:anim calcmode="lin" valueType="num">
                                      <p:cBhvr additive="base">
                                        <p:cTn id="52" dur="1000" fill="hold"/>
                                        <p:tgtEl>
                                          <p:spTgt spid="35"/>
                                        </p:tgtEl>
                                        <p:attrNameLst>
                                          <p:attrName>ppt_y</p:attrName>
                                        </p:attrNameLst>
                                      </p:cBhvr>
                                      <p:tavLst>
                                        <p:tav tm="0">
                                          <p:val>
                                            <p:strVal val="#ppt_y"/>
                                          </p:val>
                                        </p:tav>
                                        <p:tav tm="100000">
                                          <p:val>
                                            <p:strVal val="#ppt_y"/>
                                          </p:val>
                                        </p:tav>
                                      </p:tavLst>
                                    </p:anim>
                                  </p:childTnLst>
                                </p:cTn>
                              </p:par>
                              <p:par>
                                <p:cTn id="53" presetID="2" presetClass="entr" presetSubtype="2" decel="50000" fill="hold" grpId="0" nodeType="withEffect">
                                  <p:stCondLst>
                                    <p:cond delay="50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1000" fill="hold"/>
                                        <p:tgtEl>
                                          <p:spTgt spid="32"/>
                                        </p:tgtEl>
                                        <p:attrNameLst>
                                          <p:attrName>ppt_x</p:attrName>
                                        </p:attrNameLst>
                                      </p:cBhvr>
                                      <p:tavLst>
                                        <p:tav tm="0">
                                          <p:val>
                                            <p:strVal val="1+#ppt_w/2"/>
                                          </p:val>
                                        </p:tav>
                                        <p:tav tm="100000">
                                          <p:val>
                                            <p:strVal val="#ppt_x"/>
                                          </p:val>
                                        </p:tav>
                                      </p:tavLst>
                                    </p:anim>
                                    <p:anim calcmode="lin" valueType="num">
                                      <p:cBhvr additive="base">
                                        <p:cTn id="56" dur="1000" fill="hold"/>
                                        <p:tgtEl>
                                          <p:spTgt spid="32"/>
                                        </p:tgtEl>
                                        <p:attrNameLst>
                                          <p:attrName>ppt_y</p:attrName>
                                        </p:attrNameLst>
                                      </p:cBhvr>
                                      <p:tavLst>
                                        <p:tav tm="0">
                                          <p:val>
                                            <p:strVal val="#ppt_y"/>
                                          </p:val>
                                        </p:tav>
                                        <p:tav tm="100000">
                                          <p:val>
                                            <p:strVal val="#ppt_y"/>
                                          </p:val>
                                        </p:tav>
                                      </p:tavLst>
                                    </p:anim>
                                  </p:childTnLst>
                                </p:cTn>
                              </p:par>
                              <p:par>
                                <p:cTn id="57" presetID="2" presetClass="entr" presetSubtype="2" decel="50000" fill="hold" grpId="0" nodeType="withEffect">
                                  <p:stCondLst>
                                    <p:cond delay="80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1000" fill="hold"/>
                                        <p:tgtEl>
                                          <p:spTgt spid="38"/>
                                        </p:tgtEl>
                                        <p:attrNameLst>
                                          <p:attrName>ppt_x</p:attrName>
                                        </p:attrNameLst>
                                      </p:cBhvr>
                                      <p:tavLst>
                                        <p:tav tm="0">
                                          <p:val>
                                            <p:strVal val="1+#ppt_w/2"/>
                                          </p:val>
                                        </p:tav>
                                        <p:tav tm="100000">
                                          <p:val>
                                            <p:strVal val="#ppt_x"/>
                                          </p:val>
                                        </p:tav>
                                      </p:tavLst>
                                    </p:anim>
                                    <p:anim calcmode="lin" valueType="num">
                                      <p:cBhvr additive="base">
                                        <p:cTn id="60" dur="1000" fill="hold"/>
                                        <p:tgtEl>
                                          <p:spTgt spid="38"/>
                                        </p:tgtEl>
                                        <p:attrNameLst>
                                          <p:attrName>ppt_y</p:attrName>
                                        </p:attrNameLst>
                                      </p:cBhvr>
                                      <p:tavLst>
                                        <p:tav tm="0">
                                          <p:val>
                                            <p:strVal val="#ppt_y"/>
                                          </p:val>
                                        </p:tav>
                                        <p:tav tm="100000">
                                          <p:val>
                                            <p:strVal val="#ppt_y"/>
                                          </p:val>
                                        </p:tav>
                                      </p:tavLst>
                                    </p:anim>
                                  </p:childTnLst>
                                </p:cTn>
                              </p:par>
                              <p:par>
                                <p:cTn id="61" presetID="2" presetClass="entr" presetSubtype="2" decel="50000" fill="hold" grpId="0" nodeType="withEffect">
                                  <p:stCondLst>
                                    <p:cond delay="80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1000" fill="hold"/>
                                        <p:tgtEl>
                                          <p:spTgt spid="37"/>
                                        </p:tgtEl>
                                        <p:attrNameLst>
                                          <p:attrName>ppt_x</p:attrName>
                                        </p:attrNameLst>
                                      </p:cBhvr>
                                      <p:tavLst>
                                        <p:tav tm="0">
                                          <p:val>
                                            <p:strVal val="1+#ppt_w/2"/>
                                          </p:val>
                                        </p:tav>
                                        <p:tav tm="100000">
                                          <p:val>
                                            <p:strVal val="#ppt_x"/>
                                          </p:val>
                                        </p:tav>
                                      </p:tavLst>
                                    </p:anim>
                                    <p:anim calcmode="lin" valueType="num">
                                      <p:cBhvr additive="base">
                                        <p:cTn id="64" dur="1000" fill="hold"/>
                                        <p:tgtEl>
                                          <p:spTgt spid="37"/>
                                        </p:tgtEl>
                                        <p:attrNameLst>
                                          <p:attrName>ppt_y</p:attrName>
                                        </p:attrNameLst>
                                      </p:cBhvr>
                                      <p:tavLst>
                                        <p:tav tm="0">
                                          <p:val>
                                            <p:strVal val="#ppt_y"/>
                                          </p:val>
                                        </p:tav>
                                        <p:tav tm="100000">
                                          <p:val>
                                            <p:strVal val="#ppt_y"/>
                                          </p:val>
                                        </p:tav>
                                      </p:tavLst>
                                    </p:anim>
                                  </p:childTnLst>
                                </p:cTn>
                              </p:par>
                              <p:par>
                                <p:cTn id="65" presetID="2" presetClass="entr" presetSubtype="8" decel="5000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1000" fill="hold"/>
                                        <p:tgtEl>
                                          <p:spTgt spid="44"/>
                                        </p:tgtEl>
                                        <p:attrNameLst>
                                          <p:attrName>ppt_x</p:attrName>
                                        </p:attrNameLst>
                                      </p:cBhvr>
                                      <p:tavLst>
                                        <p:tav tm="0">
                                          <p:val>
                                            <p:strVal val="0-#ppt_w/2"/>
                                          </p:val>
                                        </p:tav>
                                        <p:tav tm="100000">
                                          <p:val>
                                            <p:strVal val="#ppt_x"/>
                                          </p:val>
                                        </p:tav>
                                      </p:tavLst>
                                    </p:anim>
                                    <p:anim calcmode="lin" valueType="num">
                                      <p:cBhvr additive="base">
                                        <p:cTn id="68" dur="1000" fill="hold"/>
                                        <p:tgtEl>
                                          <p:spTgt spid="44"/>
                                        </p:tgtEl>
                                        <p:attrNameLst>
                                          <p:attrName>ppt_y</p:attrName>
                                        </p:attrNameLst>
                                      </p:cBhvr>
                                      <p:tavLst>
                                        <p:tav tm="0">
                                          <p:val>
                                            <p:strVal val="#ppt_y"/>
                                          </p:val>
                                        </p:tav>
                                        <p:tav tm="100000">
                                          <p:val>
                                            <p:strVal val="#ppt_y"/>
                                          </p:val>
                                        </p:tav>
                                      </p:tavLst>
                                    </p:anim>
                                  </p:childTnLst>
                                </p:cTn>
                              </p:par>
                              <p:par>
                                <p:cTn id="69" presetID="2" presetClass="entr" presetSubtype="8" decel="5000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1000" fill="hold"/>
                                        <p:tgtEl>
                                          <p:spTgt spid="43"/>
                                        </p:tgtEl>
                                        <p:attrNameLst>
                                          <p:attrName>ppt_x</p:attrName>
                                        </p:attrNameLst>
                                      </p:cBhvr>
                                      <p:tavLst>
                                        <p:tav tm="0">
                                          <p:val>
                                            <p:strVal val="0-#ppt_w/2"/>
                                          </p:val>
                                        </p:tav>
                                        <p:tav tm="100000">
                                          <p:val>
                                            <p:strVal val="#ppt_x"/>
                                          </p:val>
                                        </p:tav>
                                      </p:tavLst>
                                    </p:anim>
                                    <p:anim calcmode="lin" valueType="num">
                                      <p:cBhvr additive="base">
                                        <p:cTn id="72" dur="1000" fill="hold"/>
                                        <p:tgtEl>
                                          <p:spTgt spid="43"/>
                                        </p:tgtEl>
                                        <p:attrNameLst>
                                          <p:attrName>ppt_y</p:attrName>
                                        </p:attrNameLst>
                                      </p:cBhvr>
                                      <p:tavLst>
                                        <p:tav tm="0">
                                          <p:val>
                                            <p:strVal val="#ppt_y"/>
                                          </p:val>
                                        </p:tav>
                                        <p:tav tm="100000">
                                          <p:val>
                                            <p:strVal val="#ppt_y"/>
                                          </p:val>
                                        </p:tav>
                                      </p:tavLst>
                                    </p:anim>
                                  </p:childTnLst>
                                </p:cTn>
                              </p:par>
                              <p:par>
                                <p:cTn id="73" presetID="2" presetClass="entr" presetSubtype="8" decel="50000" fill="hold" grpId="0" nodeType="withEffect">
                                  <p:stCondLst>
                                    <p:cond delay="20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1000" fill="hold"/>
                                        <p:tgtEl>
                                          <p:spTgt spid="41"/>
                                        </p:tgtEl>
                                        <p:attrNameLst>
                                          <p:attrName>ppt_x</p:attrName>
                                        </p:attrNameLst>
                                      </p:cBhvr>
                                      <p:tavLst>
                                        <p:tav tm="0">
                                          <p:val>
                                            <p:strVal val="0-#ppt_w/2"/>
                                          </p:val>
                                        </p:tav>
                                        <p:tav tm="100000">
                                          <p:val>
                                            <p:strVal val="#ppt_x"/>
                                          </p:val>
                                        </p:tav>
                                      </p:tavLst>
                                    </p:anim>
                                    <p:anim calcmode="lin" valueType="num">
                                      <p:cBhvr additive="base">
                                        <p:cTn id="76" dur="1000" fill="hold"/>
                                        <p:tgtEl>
                                          <p:spTgt spid="41"/>
                                        </p:tgtEl>
                                        <p:attrNameLst>
                                          <p:attrName>ppt_y</p:attrName>
                                        </p:attrNameLst>
                                      </p:cBhvr>
                                      <p:tavLst>
                                        <p:tav tm="0">
                                          <p:val>
                                            <p:strVal val="#ppt_y"/>
                                          </p:val>
                                        </p:tav>
                                        <p:tav tm="100000">
                                          <p:val>
                                            <p:strVal val="#ppt_y"/>
                                          </p:val>
                                        </p:tav>
                                      </p:tavLst>
                                    </p:anim>
                                  </p:childTnLst>
                                </p:cTn>
                              </p:par>
                              <p:par>
                                <p:cTn id="77" presetID="2" presetClass="entr" presetSubtype="8" decel="50000" fill="hold" grpId="0" nodeType="withEffect">
                                  <p:stCondLst>
                                    <p:cond delay="20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1000" fill="hold"/>
                                        <p:tgtEl>
                                          <p:spTgt spid="40"/>
                                        </p:tgtEl>
                                        <p:attrNameLst>
                                          <p:attrName>ppt_x</p:attrName>
                                        </p:attrNameLst>
                                      </p:cBhvr>
                                      <p:tavLst>
                                        <p:tav tm="0">
                                          <p:val>
                                            <p:strVal val="0-#ppt_w/2"/>
                                          </p:val>
                                        </p:tav>
                                        <p:tav tm="100000">
                                          <p:val>
                                            <p:strVal val="#ppt_x"/>
                                          </p:val>
                                        </p:tav>
                                      </p:tavLst>
                                    </p:anim>
                                    <p:anim calcmode="lin" valueType="num">
                                      <p:cBhvr additive="base">
                                        <p:cTn id="80" dur="1000" fill="hold"/>
                                        <p:tgtEl>
                                          <p:spTgt spid="40"/>
                                        </p:tgtEl>
                                        <p:attrNameLst>
                                          <p:attrName>ppt_y</p:attrName>
                                        </p:attrNameLst>
                                      </p:cBhvr>
                                      <p:tavLst>
                                        <p:tav tm="0">
                                          <p:val>
                                            <p:strVal val="#ppt_y"/>
                                          </p:val>
                                        </p:tav>
                                        <p:tav tm="100000">
                                          <p:val>
                                            <p:strVal val="#ppt_y"/>
                                          </p:val>
                                        </p:tav>
                                      </p:tavLst>
                                    </p:anim>
                                  </p:childTnLst>
                                </p:cTn>
                              </p:par>
                              <p:par>
                                <p:cTn id="81" presetID="22" presetClass="entr" presetSubtype="8" fill="hold" nodeType="withEffect">
                                  <p:stCondLst>
                                    <p:cond delay="140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500"/>
                                        <p:tgtEl>
                                          <p:spTgt spid="36"/>
                                        </p:tgtEl>
                                      </p:cBhvr>
                                    </p:animEffect>
                                  </p:childTnLst>
                                </p:cTn>
                              </p:par>
                              <p:par>
                                <p:cTn id="84" presetID="22" presetClass="entr" presetSubtype="8" fill="hold" nodeType="withEffect">
                                  <p:stCondLst>
                                    <p:cond delay="1600"/>
                                  </p:stCondLst>
                                  <p:childTnLst>
                                    <p:set>
                                      <p:cBhvr>
                                        <p:cTn id="85" dur="1" fill="hold">
                                          <p:stCondLst>
                                            <p:cond delay="0"/>
                                          </p:stCondLst>
                                        </p:cTn>
                                        <p:tgtEl>
                                          <p:spTgt spid="39"/>
                                        </p:tgtEl>
                                        <p:attrNameLst>
                                          <p:attrName>style.visibility</p:attrName>
                                        </p:attrNameLst>
                                      </p:cBhvr>
                                      <p:to>
                                        <p:strVal val="visible"/>
                                      </p:to>
                                    </p:set>
                                    <p:animEffect transition="in" filter="wipe(left)">
                                      <p:cBhvr>
                                        <p:cTn id="86" dur="500"/>
                                        <p:tgtEl>
                                          <p:spTgt spid="39"/>
                                        </p:tgtEl>
                                      </p:cBhvr>
                                    </p:animEffect>
                                  </p:childTnLst>
                                </p:cTn>
                              </p:par>
                              <p:par>
                                <p:cTn id="87" presetID="22" presetClass="entr" presetSubtype="8" fill="hold" nodeType="withEffect">
                                  <p:stCondLst>
                                    <p:cond delay="500"/>
                                  </p:stCondLst>
                                  <p:childTnLst>
                                    <p:set>
                                      <p:cBhvr>
                                        <p:cTn id="88" dur="1" fill="hold">
                                          <p:stCondLst>
                                            <p:cond delay="0"/>
                                          </p:stCondLst>
                                        </p:cTn>
                                        <p:tgtEl>
                                          <p:spTgt spid="45"/>
                                        </p:tgtEl>
                                        <p:attrNameLst>
                                          <p:attrName>style.visibility</p:attrName>
                                        </p:attrNameLst>
                                      </p:cBhvr>
                                      <p:to>
                                        <p:strVal val="visible"/>
                                      </p:to>
                                    </p:set>
                                    <p:animEffect transition="in" filter="wipe(left)">
                                      <p:cBhvr>
                                        <p:cTn id="89" dur="500"/>
                                        <p:tgtEl>
                                          <p:spTgt spid="45"/>
                                        </p:tgtEl>
                                      </p:cBhvr>
                                    </p:animEffect>
                                  </p:childTnLst>
                                </p:cTn>
                              </p:par>
                              <p:par>
                                <p:cTn id="90" presetID="22" presetClass="entr" presetSubtype="8" fill="hold" nodeType="withEffect">
                                  <p:stCondLst>
                                    <p:cond delay="900"/>
                                  </p:stCondLst>
                                  <p:childTnLst>
                                    <p:set>
                                      <p:cBhvr>
                                        <p:cTn id="91" dur="1" fill="hold">
                                          <p:stCondLst>
                                            <p:cond delay="0"/>
                                          </p:stCondLst>
                                        </p:cTn>
                                        <p:tgtEl>
                                          <p:spTgt spid="42"/>
                                        </p:tgtEl>
                                        <p:attrNameLst>
                                          <p:attrName>style.visibility</p:attrName>
                                        </p:attrNameLst>
                                      </p:cBhvr>
                                      <p:to>
                                        <p:strVal val="visible"/>
                                      </p:to>
                                    </p:set>
                                    <p:animEffect transition="in" filter="wipe(left)">
                                      <p:cBhvr>
                                        <p:cTn id="9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 grpId="0" animBg="1"/>
      <p:bldP spid="31" grpId="0" animBg="1"/>
      <p:bldP spid="33" grpId="0" animBg="1"/>
      <p:bldP spid="34" grpId="0" animBg="1"/>
      <p:bldP spid="32" grpId="0">
        <p:tmplLst>
          <p:tmpl>
            <p:tnLst>
              <p:par>
                <p:cTn presetID="2" presetClass="entr" presetSubtype="2" decel="50000"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1+#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35" grpId="0">
        <p:tmplLst>
          <p:tmpl>
            <p:tnLst>
              <p:par>
                <p:cTn presetID="2" presetClass="entr" presetSubtype="2" decel="5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1000" fill="hold"/>
                        <p:tgtEl>
                          <p:spTgt spid="35"/>
                        </p:tgtEl>
                        <p:attrNameLst>
                          <p:attrName>ppt_x</p:attrName>
                        </p:attrNameLst>
                      </p:cBhvr>
                      <p:tavLst>
                        <p:tav tm="0">
                          <p:val>
                            <p:strVal val="1+#ppt_w/2"/>
                          </p:val>
                        </p:tav>
                        <p:tav tm="100000">
                          <p:val>
                            <p:strVal val="#ppt_x"/>
                          </p:val>
                        </p:tav>
                      </p:tavLst>
                    </p:anim>
                    <p:anim calcmode="lin" valueType="num">
                      <p:cBhvr additive="base">
                        <p:cTn dur="1000" fill="hold"/>
                        <p:tgtEl>
                          <p:spTgt spid="35"/>
                        </p:tgtEl>
                        <p:attrNameLst>
                          <p:attrName>ppt_y</p:attrName>
                        </p:attrNameLst>
                      </p:cBhvr>
                      <p:tavLst>
                        <p:tav tm="0">
                          <p:val>
                            <p:strVal val="#ppt_y"/>
                          </p:val>
                        </p:tav>
                        <p:tav tm="100000">
                          <p:val>
                            <p:strVal val="#ppt_y"/>
                          </p:val>
                        </p:tav>
                      </p:tavLst>
                    </p:anim>
                  </p:childTnLst>
                </p:cTn>
              </p:par>
            </p:tnLst>
          </p:tmpl>
        </p:tmplLst>
      </p:bldP>
      <p:bldP spid="37" grpId="0">
        <p:tmplLst>
          <p:tmpl>
            <p:tnLst>
              <p:par>
                <p:cTn presetID="2" presetClass="entr" presetSubtype="2" decel="50000" fill="hold" nodeType="withEffect">
                  <p:stCondLst>
                    <p:cond delay="8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p:tmplLst>
          <p:tmpl>
            <p:tnLst>
              <p:par>
                <p:cTn presetID="2" presetClass="entr" presetSubtype="2" decel="50000" fill="hold" nodeType="withEffect">
                  <p:stCondLst>
                    <p:cond delay="8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1+#ppt_w/2"/>
                          </p:val>
                        </p:tav>
                        <p:tav tm="100000">
                          <p:val>
                            <p:strVal val="#ppt_x"/>
                          </p:val>
                        </p:tav>
                      </p:tavLst>
                    </p:anim>
                    <p:anim calcmode="lin" valueType="num">
                      <p:cBhvr additive="base">
                        <p:cTn dur="1000" fill="hold"/>
                        <p:tgtEl>
                          <p:spTgt spid="38"/>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8" decel="5000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0-#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1" grpId="0">
        <p:tmplLst>
          <p:tmpl>
            <p:tnLst>
              <p:par>
                <p:cTn presetID="2" presetClass="entr" presetSubtype="8" decel="5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Lst>
      </p:bldP>
      <p:bldP spid="43" grpId="0">
        <p:tmplLst>
          <p:tmpl>
            <p:tnLst>
              <p:par>
                <p:cTn presetID="2" presetClass="entr" presetSubtype="8" decel="5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1000" fill="hold"/>
                        <p:tgtEl>
                          <p:spTgt spid="43"/>
                        </p:tgtEl>
                        <p:attrNameLst>
                          <p:attrName>ppt_x</p:attrName>
                        </p:attrNameLst>
                      </p:cBhvr>
                      <p:tavLst>
                        <p:tav tm="0">
                          <p:val>
                            <p:strVal val="0-#ppt_w/2"/>
                          </p:val>
                        </p:tav>
                        <p:tav tm="100000">
                          <p:val>
                            <p:strVal val="#ppt_x"/>
                          </p:val>
                        </p:tav>
                      </p:tavLst>
                    </p:anim>
                    <p:anim calcmode="lin" valueType="num">
                      <p:cBhvr additive="base">
                        <p:cTn dur="1000" fill="hold"/>
                        <p:tgtEl>
                          <p:spTgt spid="43"/>
                        </p:tgtEl>
                        <p:attrNameLst>
                          <p:attrName>ppt_y</p:attrName>
                        </p:attrNameLst>
                      </p:cBhvr>
                      <p:tavLst>
                        <p:tav tm="0">
                          <p:val>
                            <p:strVal val="#ppt_y"/>
                          </p:val>
                        </p:tav>
                        <p:tav tm="100000">
                          <p:val>
                            <p:strVal val="#ppt_y"/>
                          </p:val>
                        </p:tav>
                      </p:tavLst>
                    </p:anim>
                  </p:childTnLst>
                </p:cTn>
              </p:par>
            </p:tnLst>
          </p:tmpl>
        </p:tmplLst>
      </p:bldP>
      <p:bldP spid="44" grpId="0">
        <p:tmplLst>
          <p:tmpl>
            <p:tnLst>
              <p:par>
                <p:cTn presetID="2" presetClass="entr" presetSubtype="8" decel="5000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1000" fill="hold"/>
                        <p:tgtEl>
                          <p:spTgt spid="44"/>
                        </p:tgtEl>
                        <p:attrNameLst>
                          <p:attrName>ppt_x</p:attrName>
                        </p:attrNameLst>
                      </p:cBhvr>
                      <p:tavLst>
                        <p:tav tm="0">
                          <p:val>
                            <p:strVal val="0-#ppt_w/2"/>
                          </p:val>
                        </p:tav>
                        <p:tav tm="100000">
                          <p:val>
                            <p:strVal val="#ppt_x"/>
                          </p:val>
                        </p:tav>
                      </p:tavLst>
                    </p:anim>
                    <p:anim calcmode="lin" valueType="num">
                      <p:cBhvr additive="base">
                        <p:cTn dur="1000" fill="hold"/>
                        <p:tgtEl>
                          <p:spTgt spid="44"/>
                        </p:tgtEl>
                        <p:attrNameLst>
                          <p:attrName>ppt_y</p:attrName>
                        </p:attrNameLst>
                      </p:cBhvr>
                      <p:tavLst>
                        <p:tav tm="0">
                          <p:val>
                            <p:strVal val="#ppt_y"/>
                          </p:val>
                        </p:tav>
                        <p:tav tm="100000">
                          <p:val>
                            <p:strVal val="#ppt_y"/>
                          </p:val>
                        </p:tav>
                      </p:tavLst>
                    </p:anim>
                  </p:childTnLst>
                </p:cTn>
              </p:par>
            </p:tnLst>
          </p:tmpl>
        </p:tmplLst>
      </p:bldP>
      <p:bldP spid="46" grpId="0">
        <p:tmplLst>
          <p:tmpl>
            <p:tnLst>
              <p:par>
                <p:cTn presetID="22" presetClass="entr" presetSubtype="8" fill="hold" nodeType="withEffect">
                  <p:stCondLst>
                    <p:cond delay="120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6" grpId="1">
        <p:tmplLst>
          <p:tmpl>
            <p:tnLst>
              <p:par>
                <p:cTn presetID="6" presetClass="emph" presetSubtype="0" accel="50000" decel="50000" autoRev="1" fill="hold" nodeType="withEffect">
                  <p:stCondLst>
                    <p:cond delay="1200"/>
                  </p:stCondLst>
                  <p:childTnLst>
                    <p:animScale>
                      <p:cBhvr>
                        <p:cTn dur="500" fill="hold"/>
                        <p:tgtEl>
                          <p:spTgt spid="46"/>
                        </p:tgtEl>
                      </p:cBhvr>
                      <p:by x="110000" y="110000"/>
                    </p:animScale>
                  </p:childTnLst>
                </p:cTn>
              </p:par>
            </p:tnLst>
          </p:tmpl>
        </p:tmplLst>
      </p:bldP>
      <p:bldP spid="47" grpId="0">
        <p:tmplLst>
          <p:tmpl>
            <p:tnLst>
              <p:par>
                <p:cTn presetID="22" presetClass="entr" presetSubtype="8" fill="hold" nodeType="withEffect">
                  <p:stCondLst>
                    <p:cond delay="60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7" grpId="1">
        <p:tmplLst>
          <p:tmpl>
            <p:tnLst>
              <p:par>
                <p:cTn presetID="6" presetClass="emph" presetSubtype="0" accel="50000" decel="50000" autoRev="1" fill="hold" nodeType="withEffect">
                  <p:stCondLst>
                    <p:cond delay="600"/>
                  </p:stCondLst>
                  <p:childTnLst>
                    <p:animScale>
                      <p:cBhvr>
                        <p:cTn dur="500" fill="hold"/>
                        <p:tgtEl>
                          <p:spTgt spid="47"/>
                        </p:tgtEl>
                      </p:cBhvr>
                      <p:by x="110000" y="110000"/>
                    </p:animScale>
                  </p:childTnLst>
                </p:cTn>
              </p:par>
            </p:tnLst>
          </p:tmpl>
        </p:tmplLst>
      </p:bldP>
      <p:bldP spid="48" grpId="0">
        <p:tmplLst>
          <p:tmpl>
            <p:tnLst>
              <p:par>
                <p:cTn presetID="22" presetClass="entr" presetSubtype="8" fill="hold" nodeType="withEffect">
                  <p:stCondLst>
                    <p:cond delay="90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8" grpId="1">
        <p:tmplLst>
          <p:tmpl>
            <p:tnLst>
              <p:par>
                <p:cTn presetID="6" presetClass="emph" presetSubtype="0" accel="50000" decel="50000" autoRev="1" fill="hold" nodeType="withEffect">
                  <p:stCondLst>
                    <p:cond delay="900"/>
                  </p:stCondLst>
                  <p:childTnLst>
                    <p:animScale>
                      <p:cBhvr>
                        <p:cTn dur="500" fill="hold"/>
                        <p:tgtEl>
                          <p:spTgt spid="48"/>
                        </p:tgtEl>
                      </p:cBhvr>
                      <p:by x="110000" y="110000"/>
                    </p:animScale>
                  </p:childTnLst>
                </p:cTn>
              </p:par>
            </p:tnLst>
          </p:tmpl>
        </p:tmplLst>
      </p:bldP>
      <p:bldP spid="49" grpId="0">
        <p:tmplLst>
          <p:tmpl>
            <p:tnLst>
              <p:par>
                <p:cTn presetID="22" presetClass="entr" presetSubtype="8" fill="hold" nodeType="withEffect">
                  <p:stCondLst>
                    <p:cond delay="160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49" grpId="1">
        <p:tmplLst>
          <p:tmpl>
            <p:tnLst>
              <p:par>
                <p:cTn presetID="6" presetClass="emph" presetSubtype="0" accel="50000" decel="50000" autoRev="1" fill="hold" nodeType="withEffect">
                  <p:stCondLst>
                    <p:cond delay="1600"/>
                  </p:stCondLst>
                  <p:childTnLst>
                    <p:animScale>
                      <p:cBhvr>
                        <p:cTn dur="500" fill="hold"/>
                        <p:tgtEl>
                          <p:spTgt spid="49"/>
                        </p:tgtEl>
                      </p:cBhvr>
                      <p:by x="110000" y="110000"/>
                    </p:animScale>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5_Trojuholník 2 /infografika vrstvy">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5471140" cy="748788"/>
          </a:xfrm>
          <a:prstGeom prst="rect">
            <a:avLst/>
          </a:prstGeom>
        </p:spPr>
        <p:txBody>
          <a:bodyPr vert="horz" lIns="0" tIns="0" rIns="0" bIns="0" rtlCol="0" anchor="t">
            <a:normAutofit/>
          </a:bodyPr>
          <a:lstStyle>
            <a:lvl1pPr>
              <a:tabLst>
                <a:tab pos="5033963" algn="l"/>
              </a:tabLst>
              <a:defRPr sz="2800" baseline="0">
                <a:latin typeface="+mn-lt"/>
              </a:defRPr>
            </a:lvl1pPr>
          </a:lstStyle>
          <a:p>
            <a:r>
              <a:rPr lang="en-US" dirty="0" err="1"/>
              <a:t>Trojuholník</a:t>
            </a:r>
            <a:r>
              <a:rPr lang="en-US" dirty="0"/>
              <a:t> 2 /</a:t>
            </a:r>
            <a:r>
              <a:rPr lang="en-US" dirty="0" err="1"/>
              <a:t>infografika</a:t>
            </a:r>
            <a:r>
              <a:rPr lang="en-US" dirty="0"/>
              <a:t> </a:t>
            </a:r>
            <a:r>
              <a:rPr lang="en-US" dirty="0" err="1"/>
              <a:t>vrstvy</a:t>
            </a:r>
            <a:endParaRPr lang="en-US" dirty="0"/>
          </a:p>
        </p:txBody>
      </p:sp>
      <p:sp>
        <p:nvSpPr>
          <p:cNvPr id="4" name="Rovnoramenný trojúhelník 3">
            <a:extLst>
              <a:ext uri="{FF2B5EF4-FFF2-40B4-BE49-F238E27FC236}">
                <a16:creationId xmlns:a16="http://schemas.microsoft.com/office/drawing/2014/main" id="{A5E8879C-AF48-4833-B906-E669E30155BB}"/>
              </a:ext>
            </a:extLst>
          </p:cNvPr>
          <p:cNvSpPr/>
          <p:nvPr userDrawn="1"/>
        </p:nvSpPr>
        <p:spPr>
          <a:xfrm>
            <a:off x="5143284" y="1801976"/>
            <a:ext cx="1905000" cy="1704975"/>
          </a:xfrm>
          <a:prstGeom prst="triangle">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1" name="Rovnoramenný trojúhelník 30">
            <a:extLst>
              <a:ext uri="{FF2B5EF4-FFF2-40B4-BE49-F238E27FC236}">
                <a16:creationId xmlns:a16="http://schemas.microsoft.com/office/drawing/2014/main" id="{8E6ACC06-21D1-465D-A986-BA89ED3B1BE4}"/>
              </a:ext>
            </a:extLst>
          </p:cNvPr>
          <p:cNvSpPr/>
          <p:nvPr userDrawn="1"/>
        </p:nvSpPr>
        <p:spPr>
          <a:xfrm>
            <a:off x="4189307" y="3500554"/>
            <a:ext cx="1905000" cy="1704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3" name="Rovnoramenný trojúhelník 32">
            <a:extLst>
              <a:ext uri="{FF2B5EF4-FFF2-40B4-BE49-F238E27FC236}">
                <a16:creationId xmlns:a16="http://schemas.microsoft.com/office/drawing/2014/main" id="{BA9FAE3F-A0E6-4B7E-90B1-CCC9975234A5}"/>
              </a:ext>
            </a:extLst>
          </p:cNvPr>
          <p:cNvSpPr/>
          <p:nvPr userDrawn="1"/>
        </p:nvSpPr>
        <p:spPr>
          <a:xfrm rot="10800000">
            <a:off x="5143285" y="3500554"/>
            <a:ext cx="1905000" cy="170497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4" name="Rovnoramenný trojúhelník 33">
            <a:extLst>
              <a:ext uri="{FF2B5EF4-FFF2-40B4-BE49-F238E27FC236}">
                <a16:creationId xmlns:a16="http://schemas.microsoft.com/office/drawing/2014/main" id="{7E38A61D-1517-4314-98F4-21FE75007184}"/>
              </a:ext>
            </a:extLst>
          </p:cNvPr>
          <p:cNvSpPr/>
          <p:nvPr userDrawn="1"/>
        </p:nvSpPr>
        <p:spPr>
          <a:xfrm>
            <a:off x="5878718" y="3208541"/>
            <a:ext cx="2660373" cy="2381034"/>
          </a:xfrm>
          <a:prstGeom prst="triangle">
            <a:avLst/>
          </a:prstGeom>
          <a:solidFill>
            <a:srgbClr val="004C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2" name="Text Placeholder 3">
            <a:extLst>
              <a:ext uri="{FF2B5EF4-FFF2-40B4-BE49-F238E27FC236}">
                <a16:creationId xmlns:a16="http://schemas.microsoft.com/office/drawing/2014/main" id="{C73A0EA5-44CC-4364-A128-A515B7BA4C2E}"/>
              </a:ext>
            </a:extLst>
          </p:cNvPr>
          <p:cNvSpPr>
            <a:spLocks noGrp="1"/>
          </p:cNvSpPr>
          <p:nvPr>
            <p:ph type="body" sz="quarter" idx="23" hasCustomPrompt="1"/>
          </p:nvPr>
        </p:nvSpPr>
        <p:spPr>
          <a:xfrm>
            <a:off x="8910147" y="2442530"/>
            <a:ext cx="2660374"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35" name="Text Placeholder 3">
            <a:extLst>
              <a:ext uri="{FF2B5EF4-FFF2-40B4-BE49-F238E27FC236}">
                <a16:creationId xmlns:a16="http://schemas.microsoft.com/office/drawing/2014/main" id="{143D9AA0-59A5-4F21-A036-53F9235F7B5E}"/>
              </a:ext>
            </a:extLst>
          </p:cNvPr>
          <p:cNvSpPr>
            <a:spLocks noGrp="1"/>
          </p:cNvSpPr>
          <p:nvPr>
            <p:ph type="body" sz="quarter" idx="24" hasCustomPrompt="1"/>
          </p:nvPr>
        </p:nvSpPr>
        <p:spPr>
          <a:xfrm>
            <a:off x="8910147" y="2104456"/>
            <a:ext cx="266037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cxnSp>
        <p:nvCxnSpPr>
          <p:cNvPr id="36" name="Straight Connector 9">
            <a:extLst>
              <a:ext uri="{FF2B5EF4-FFF2-40B4-BE49-F238E27FC236}">
                <a16:creationId xmlns:a16="http://schemas.microsoft.com/office/drawing/2014/main" id="{60238D06-6DB4-4BB9-A11F-30ABC4FD2555}"/>
              </a:ext>
            </a:extLst>
          </p:cNvPr>
          <p:cNvCxnSpPr>
            <a:cxnSpLocks/>
          </p:cNvCxnSpPr>
          <p:nvPr userDrawn="1"/>
        </p:nvCxnSpPr>
        <p:spPr>
          <a:xfrm>
            <a:off x="8910146" y="1971602"/>
            <a:ext cx="411439"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Text Placeholder 3">
            <a:extLst>
              <a:ext uri="{FF2B5EF4-FFF2-40B4-BE49-F238E27FC236}">
                <a16:creationId xmlns:a16="http://schemas.microsoft.com/office/drawing/2014/main" id="{FA2F376A-5A89-4083-8607-AC7B159225D5}"/>
              </a:ext>
            </a:extLst>
          </p:cNvPr>
          <p:cNvSpPr>
            <a:spLocks noGrp="1"/>
          </p:cNvSpPr>
          <p:nvPr>
            <p:ph type="body" sz="quarter" idx="25" hasCustomPrompt="1"/>
          </p:nvPr>
        </p:nvSpPr>
        <p:spPr>
          <a:xfrm>
            <a:off x="8910147" y="4452340"/>
            <a:ext cx="2660374"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38" name="Text Placeholder 3">
            <a:extLst>
              <a:ext uri="{FF2B5EF4-FFF2-40B4-BE49-F238E27FC236}">
                <a16:creationId xmlns:a16="http://schemas.microsoft.com/office/drawing/2014/main" id="{0BDE26A3-4FAF-4205-A8AF-5307F9AE1638}"/>
              </a:ext>
            </a:extLst>
          </p:cNvPr>
          <p:cNvSpPr>
            <a:spLocks noGrp="1"/>
          </p:cNvSpPr>
          <p:nvPr>
            <p:ph type="body" sz="quarter" idx="26" hasCustomPrompt="1"/>
          </p:nvPr>
        </p:nvSpPr>
        <p:spPr>
          <a:xfrm>
            <a:off x="8910147" y="4114266"/>
            <a:ext cx="2660374"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cxnSp>
        <p:nvCxnSpPr>
          <p:cNvPr id="39" name="Straight Connector 9">
            <a:extLst>
              <a:ext uri="{FF2B5EF4-FFF2-40B4-BE49-F238E27FC236}">
                <a16:creationId xmlns:a16="http://schemas.microsoft.com/office/drawing/2014/main" id="{820CD7CB-F1E0-45D8-8A85-4CD6F68708E7}"/>
              </a:ext>
            </a:extLst>
          </p:cNvPr>
          <p:cNvCxnSpPr>
            <a:cxnSpLocks/>
          </p:cNvCxnSpPr>
          <p:nvPr userDrawn="1"/>
        </p:nvCxnSpPr>
        <p:spPr>
          <a:xfrm>
            <a:off x="8910146" y="3981412"/>
            <a:ext cx="41143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3">
            <a:extLst>
              <a:ext uri="{FF2B5EF4-FFF2-40B4-BE49-F238E27FC236}">
                <a16:creationId xmlns:a16="http://schemas.microsoft.com/office/drawing/2014/main" id="{908CCD2E-4298-45AC-80B2-9588C9976C87}"/>
              </a:ext>
            </a:extLst>
          </p:cNvPr>
          <p:cNvSpPr>
            <a:spLocks noGrp="1"/>
          </p:cNvSpPr>
          <p:nvPr>
            <p:ph type="body" sz="quarter" idx="27" hasCustomPrompt="1"/>
          </p:nvPr>
        </p:nvSpPr>
        <p:spPr>
          <a:xfrm>
            <a:off x="1005093" y="2442530"/>
            <a:ext cx="2660374" cy="650050"/>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41" name="Text Placeholder 3">
            <a:extLst>
              <a:ext uri="{FF2B5EF4-FFF2-40B4-BE49-F238E27FC236}">
                <a16:creationId xmlns:a16="http://schemas.microsoft.com/office/drawing/2014/main" id="{E9008DAC-D1CC-4B91-AA0B-D0FC576960EC}"/>
              </a:ext>
            </a:extLst>
          </p:cNvPr>
          <p:cNvSpPr>
            <a:spLocks noGrp="1"/>
          </p:cNvSpPr>
          <p:nvPr>
            <p:ph type="body" sz="quarter" idx="28" hasCustomPrompt="1"/>
          </p:nvPr>
        </p:nvSpPr>
        <p:spPr>
          <a:xfrm>
            <a:off x="1005093" y="2104456"/>
            <a:ext cx="2660374"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cxnSp>
        <p:nvCxnSpPr>
          <p:cNvPr id="42" name="Straight Connector 9">
            <a:extLst>
              <a:ext uri="{FF2B5EF4-FFF2-40B4-BE49-F238E27FC236}">
                <a16:creationId xmlns:a16="http://schemas.microsoft.com/office/drawing/2014/main" id="{DB9DBEDD-FDD1-4B2E-B946-349FD6A07C04}"/>
              </a:ext>
            </a:extLst>
          </p:cNvPr>
          <p:cNvCxnSpPr>
            <a:cxnSpLocks/>
          </p:cNvCxnSpPr>
          <p:nvPr userDrawn="1"/>
        </p:nvCxnSpPr>
        <p:spPr>
          <a:xfrm>
            <a:off x="3254028" y="1971602"/>
            <a:ext cx="411439" cy="0"/>
          </a:xfrm>
          <a:prstGeom prst="line">
            <a:avLst/>
          </a:prstGeom>
          <a:ln w="28575">
            <a:solidFill>
              <a:srgbClr val="ECECEC"/>
            </a:solidFill>
          </a:ln>
        </p:spPr>
        <p:style>
          <a:lnRef idx="1">
            <a:schemeClr val="accent1"/>
          </a:lnRef>
          <a:fillRef idx="0">
            <a:schemeClr val="accent1"/>
          </a:fillRef>
          <a:effectRef idx="0">
            <a:schemeClr val="accent1"/>
          </a:effectRef>
          <a:fontRef idx="minor">
            <a:schemeClr val="tx1"/>
          </a:fontRef>
        </p:style>
      </p:cxnSp>
      <p:sp>
        <p:nvSpPr>
          <p:cNvPr id="43" name="Text Placeholder 3">
            <a:extLst>
              <a:ext uri="{FF2B5EF4-FFF2-40B4-BE49-F238E27FC236}">
                <a16:creationId xmlns:a16="http://schemas.microsoft.com/office/drawing/2014/main" id="{1406521B-3CAE-475A-B024-73B0C119D698}"/>
              </a:ext>
            </a:extLst>
          </p:cNvPr>
          <p:cNvSpPr>
            <a:spLocks noGrp="1"/>
          </p:cNvSpPr>
          <p:nvPr>
            <p:ph type="body" sz="quarter" idx="29" hasCustomPrompt="1"/>
          </p:nvPr>
        </p:nvSpPr>
        <p:spPr>
          <a:xfrm>
            <a:off x="1005093" y="4452340"/>
            <a:ext cx="2660374" cy="650050"/>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en-US" noProof="0" dirty="0"/>
              <a:t>.</a:t>
            </a:r>
            <a:endParaRPr lang="sk-SK" noProof="0" dirty="0"/>
          </a:p>
        </p:txBody>
      </p:sp>
      <p:sp>
        <p:nvSpPr>
          <p:cNvPr id="44" name="Text Placeholder 3">
            <a:extLst>
              <a:ext uri="{FF2B5EF4-FFF2-40B4-BE49-F238E27FC236}">
                <a16:creationId xmlns:a16="http://schemas.microsoft.com/office/drawing/2014/main" id="{B1F8DE7C-8637-49BB-A8F8-BEE52DBE80B5}"/>
              </a:ext>
            </a:extLst>
          </p:cNvPr>
          <p:cNvSpPr>
            <a:spLocks noGrp="1"/>
          </p:cNvSpPr>
          <p:nvPr>
            <p:ph type="body" sz="quarter" idx="30" hasCustomPrompt="1"/>
          </p:nvPr>
        </p:nvSpPr>
        <p:spPr>
          <a:xfrm>
            <a:off x="1005093" y="4114266"/>
            <a:ext cx="2660374"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cxnSp>
        <p:nvCxnSpPr>
          <p:cNvPr id="45" name="Straight Connector 9">
            <a:extLst>
              <a:ext uri="{FF2B5EF4-FFF2-40B4-BE49-F238E27FC236}">
                <a16:creationId xmlns:a16="http://schemas.microsoft.com/office/drawing/2014/main" id="{7F6369D6-591E-42B8-B879-A13321929113}"/>
              </a:ext>
            </a:extLst>
          </p:cNvPr>
          <p:cNvCxnSpPr>
            <a:cxnSpLocks/>
          </p:cNvCxnSpPr>
          <p:nvPr userDrawn="1"/>
        </p:nvCxnSpPr>
        <p:spPr>
          <a:xfrm>
            <a:off x="3254028" y="3981412"/>
            <a:ext cx="411439"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 Placeholder 3">
            <a:extLst>
              <a:ext uri="{FF2B5EF4-FFF2-40B4-BE49-F238E27FC236}">
                <a16:creationId xmlns:a16="http://schemas.microsoft.com/office/drawing/2014/main" id="{36948A81-CA6A-461C-85CF-B8ACA2DA5CAB}"/>
              </a:ext>
            </a:extLst>
          </p:cNvPr>
          <p:cNvSpPr>
            <a:spLocks noGrp="1"/>
          </p:cNvSpPr>
          <p:nvPr>
            <p:ph type="body" sz="quarter" idx="31" hasCustomPrompt="1"/>
          </p:nvPr>
        </p:nvSpPr>
        <p:spPr>
          <a:xfrm>
            <a:off x="4450310" y="4554941"/>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1000 €</a:t>
            </a:r>
            <a:endParaRPr lang="sk-SK" noProof="0" dirty="0"/>
          </a:p>
        </p:txBody>
      </p:sp>
      <p:sp>
        <p:nvSpPr>
          <p:cNvPr id="47" name="Text Placeholder 3">
            <a:extLst>
              <a:ext uri="{FF2B5EF4-FFF2-40B4-BE49-F238E27FC236}">
                <a16:creationId xmlns:a16="http://schemas.microsoft.com/office/drawing/2014/main" id="{80597050-E991-4776-8D43-04F8EFFABBA3}"/>
              </a:ext>
            </a:extLst>
          </p:cNvPr>
          <p:cNvSpPr>
            <a:spLocks noGrp="1"/>
          </p:cNvSpPr>
          <p:nvPr>
            <p:ph type="body" sz="quarter" idx="32" hasCustomPrompt="1"/>
          </p:nvPr>
        </p:nvSpPr>
        <p:spPr>
          <a:xfrm>
            <a:off x="5414788" y="3762596"/>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1300 €</a:t>
            </a:r>
          </a:p>
        </p:txBody>
      </p:sp>
      <p:sp>
        <p:nvSpPr>
          <p:cNvPr id="48" name="Text Placeholder 3">
            <a:extLst>
              <a:ext uri="{FF2B5EF4-FFF2-40B4-BE49-F238E27FC236}">
                <a16:creationId xmlns:a16="http://schemas.microsoft.com/office/drawing/2014/main" id="{A0360B90-B885-4DC2-B812-3E5907EF18AF}"/>
              </a:ext>
            </a:extLst>
          </p:cNvPr>
          <p:cNvSpPr>
            <a:spLocks noGrp="1"/>
          </p:cNvSpPr>
          <p:nvPr>
            <p:ph type="body" sz="quarter" idx="33" hasCustomPrompt="1"/>
          </p:nvPr>
        </p:nvSpPr>
        <p:spPr>
          <a:xfrm>
            <a:off x="5415998" y="2861758"/>
            <a:ext cx="1365511" cy="246221"/>
          </a:xfrm>
          <a:prstGeom prst="rect">
            <a:avLst/>
          </a:prstGeom>
        </p:spPr>
        <p:txBody>
          <a:bodyPr wrap="square" lIns="0" tIns="0" rIns="0" bIns="0">
            <a:spAutoFit/>
          </a:bodyPr>
          <a:lstStyle>
            <a:lvl1pPr marL="0" indent="0" algn="ctr">
              <a:lnSpc>
                <a:spcPct val="100000"/>
              </a:lnSpc>
              <a:spcBef>
                <a:spcPts val="0"/>
              </a:spcBef>
              <a:buNone/>
              <a:defRPr sz="16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1100 €</a:t>
            </a:r>
            <a:endParaRPr lang="sk-SK" noProof="0" dirty="0"/>
          </a:p>
        </p:txBody>
      </p:sp>
      <p:sp>
        <p:nvSpPr>
          <p:cNvPr id="49" name="Text Placeholder 3">
            <a:extLst>
              <a:ext uri="{FF2B5EF4-FFF2-40B4-BE49-F238E27FC236}">
                <a16:creationId xmlns:a16="http://schemas.microsoft.com/office/drawing/2014/main" id="{71898B2C-4AA3-438C-B190-663289227F05}"/>
              </a:ext>
            </a:extLst>
          </p:cNvPr>
          <p:cNvSpPr>
            <a:spLocks noGrp="1"/>
          </p:cNvSpPr>
          <p:nvPr>
            <p:ph type="body" sz="quarter" idx="36" hasCustomPrompt="1"/>
          </p:nvPr>
        </p:nvSpPr>
        <p:spPr>
          <a:xfrm>
            <a:off x="6508832" y="4605710"/>
            <a:ext cx="1365511" cy="276999"/>
          </a:xfrm>
          <a:prstGeom prst="rect">
            <a:avLst/>
          </a:prstGeom>
        </p:spPr>
        <p:txBody>
          <a:bodyPr wrap="square" lIns="0" tIns="0" rIns="0" bIns="0">
            <a:spAutoFit/>
          </a:bodyPr>
          <a:lstStyle>
            <a:lvl1pPr marL="0" indent="0" algn="ctr">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1500 €</a:t>
            </a:r>
            <a:endParaRPr lang="sk-SK" noProof="0" dirty="0"/>
          </a:p>
        </p:txBody>
      </p:sp>
    </p:spTree>
    <p:extLst>
      <p:ext uri="{BB962C8B-B14F-4D97-AF65-F5344CB8AC3E}">
        <p14:creationId xmlns:p14="http://schemas.microsoft.com/office/powerpoint/2010/main" val="3078461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9" decel="10000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250" fill="hold"/>
                                        <p:tgtEl>
                                          <p:spTgt spid="33"/>
                                        </p:tgtEl>
                                        <p:attrNameLst>
                                          <p:attrName>ppt_x</p:attrName>
                                        </p:attrNameLst>
                                      </p:cBhvr>
                                      <p:tavLst>
                                        <p:tav tm="0">
                                          <p:val>
                                            <p:strVal val="0-#ppt_w/2"/>
                                          </p:val>
                                        </p:tav>
                                        <p:tav tm="100000">
                                          <p:val>
                                            <p:strVal val="#ppt_x"/>
                                          </p:val>
                                        </p:tav>
                                      </p:tavLst>
                                    </p:anim>
                                    <p:anim calcmode="lin" valueType="num">
                                      <p:cBhvr additive="base">
                                        <p:cTn id="16" dur="1250" fill="hold"/>
                                        <p:tgtEl>
                                          <p:spTgt spid="33"/>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25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1+#ppt_w/2"/>
                                          </p:val>
                                        </p:tav>
                                        <p:tav tm="100000">
                                          <p:val>
                                            <p:strVal val="#ppt_x"/>
                                          </p:val>
                                        </p:tav>
                                      </p:tavLst>
                                    </p:anim>
                                    <p:anim calcmode="lin" valueType="num">
                                      <p:cBhvr additive="base">
                                        <p:cTn id="20" dur="125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2" decel="100000" fill="hold" grpId="0" nodeType="withEffect">
                                  <p:stCondLst>
                                    <p:cond delay="50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250" fill="hold"/>
                                        <p:tgtEl>
                                          <p:spTgt spid="31"/>
                                        </p:tgtEl>
                                        <p:attrNameLst>
                                          <p:attrName>ppt_x</p:attrName>
                                        </p:attrNameLst>
                                      </p:cBhvr>
                                      <p:tavLst>
                                        <p:tav tm="0">
                                          <p:val>
                                            <p:strVal val="0-#ppt_w/2"/>
                                          </p:val>
                                        </p:tav>
                                        <p:tav tm="100000">
                                          <p:val>
                                            <p:strVal val="#ppt_x"/>
                                          </p:val>
                                        </p:tav>
                                      </p:tavLst>
                                    </p:anim>
                                    <p:anim calcmode="lin" valueType="num">
                                      <p:cBhvr additive="base">
                                        <p:cTn id="24" dur="1250" fill="hold"/>
                                        <p:tgtEl>
                                          <p:spTgt spid="31"/>
                                        </p:tgtEl>
                                        <p:attrNameLst>
                                          <p:attrName>ppt_y</p:attrName>
                                        </p:attrNameLst>
                                      </p:cBhvr>
                                      <p:tavLst>
                                        <p:tav tm="0">
                                          <p:val>
                                            <p:strVal val="1+#ppt_h/2"/>
                                          </p:val>
                                        </p:tav>
                                        <p:tav tm="100000">
                                          <p:val>
                                            <p:strVal val="#ppt_y"/>
                                          </p:val>
                                        </p:tav>
                                      </p:tavLst>
                                    </p:anim>
                                  </p:childTnLst>
                                </p:cTn>
                              </p:par>
                              <p:par>
                                <p:cTn id="25" presetID="2" presetClass="entr" presetSubtype="6" decel="100000" fill="hold" grpId="0" nodeType="withEffect">
                                  <p:stCondLst>
                                    <p:cond delay="75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1250" fill="hold"/>
                                        <p:tgtEl>
                                          <p:spTgt spid="34"/>
                                        </p:tgtEl>
                                        <p:attrNameLst>
                                          <p:attrName>ppt_x</p:attrName>
                                        </p:attrNameLst>
                                      </p:cBhvr>
                                      <p:tavLst>
                                        <p:tav tm="0">
                                          <p:val>
                                            <p:strVal val="1+#ppt_w/2"/>
                                          </p:val>
                                        </p:tav>
                                        <p:tav tm="100000">
                                          <p:val>
                                            <p:strVal val="#ppt_x"/>
                                          </p:val>
                                        </p:tav>
                                      </p:tavLst>
                                    </p:anim>
                                    <p:anim calcmode="lin" valueType="num">
                                      <p:cBhvr additive="base">
                                        <p:cTn id="28" dur="1250" fill="hold"/>
                                        <p:tgtEl>
                                          <p:spTgt spid="34"/>
                                        </p:tgtEl>
                                        <p:attrNameLst>
                                          <p:attrName>ppt_y</p:attrName>
                                        </p:attrNameLst>
                                      </p:cBhvr>
                                      <p:tavLst>
                                        <p:tav tm="0">
                                          <p:val>
                                            <p:strVal val="1+#ppt_h/2"/>
                                          </p:val>
                                        </p:tav>
                                        <p:tav tm="100000">
                                          <p:val>
                                            <p:strVal val="#ppt_y"/>
                                          </p:val>
                                        </p:tav>
                                      </p:tavLst>
                                    </p:anim>
                                  </p:childTnLst>
                                </p:cTn>
                              </p:par>
                              <p:par>
                                <p:cTn id="29" presetID="22" presetClass="entr" presetSubtype="8" fill="hold" grpId="0" nodeType="withEffect">
                                  <p:stCondLst>
                                    <p:cond delay="600"/>
                                  </p:stCondLst>
                                  <p:childTnLst>
                                    <p:set>
                                      <p:cBhvr>
                                        <p:cTn id="30" dur="1" fill="hold">
                                          <p:stCondLst>
                                            <p:cond delay="0"/>
                                          </p:stCondLst>
                                        </p:cTn>
                                        <p:tgtEl>
                                          <p:spTgt spid="47"/>
                                        </p:tgtEl>
                                        <p:attrNameLst>
                                          <p:attrName>style.visibility</p:attrName>
                                        </p:attrNameLst>
                                      </p:cBhvr>
                                      <p:to>
                                        <p:strVal val="visible"/>
                                      </p:to>
                                    </p:set>
                                    <p:animEffect transition="in" filter="wipe(left)">
                                      <p:cBhvr>
                                        <p:cTn id="31" dur="500"/>
                                        <p:tgtEl>
                                          <p:spTgt spid="47"/>
                                        </p:tgtEl>
                                      </p:cBhvr>
                                    </p:animEffect>
                                  </p:childTnLst>
                                </p:cTn>
                              </p:par>
                              <p:par>
                                <p:cTn id="32" presetID="6" presetClass="emph" presetSubtype="0" accel="50000" decel="50000" autoRev="1" fill="hold" grpId="1" nodeType="withEffect">
                                  <p:stCondLst>
                                    <p:cond delay="600"/>
                                  </p:stCondLst>
                                  <p:childTnLst>
                                    <p:animScale>
                                      <p:cBhvr>
                                        <p:cTn id="33" dur="500" fill="hold"/>
                                        <p:tgtEl>
                                          <p:spTgt spid="47"/>
                                        </p:tgtEl>
                                      </p:cBhvr>
                                      <p:by x="110000" y="110000"/>
                                    </p:animScale>
                                  </p:childTnLst>
                                </p:cTn>
                              </p:par>
                              <p:par>
                                <p:cTn id="34" presetID="22" presetClass="entr" presetSubtype="8" fill="hold" grpId="0" nodeType="withEffect">
                                  <p:stCondLst>
                                    <p:cond delay="90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par>
                                <p:cTn id="37" presetID="6" presetClass="emph" presetSubtype="0" accel="50000" decel="50000" autoRev="1" fill="hold" grpId="1" nodeType="withEffect">
                                  <p:stCondLst>
                                    <p:cond delay="900"/>
                                  </p:stCondLst>
                                  <p:childTnLst>
                                    <p:animScale>
                                      <p:cBhvr>
                                        <p:cTn id="38" dur="500" fill="hold"/>
                                        <p:tgtEl>
                                          <p:spTgt spid="48"/>
                                        </p:tgtEl>
                                      </p:cBhvr>
                                      <p:by x="110000" y="110000"/>
                                    </p:animScale>
                                  </p:childTnLst>
                                </p:cTn>
                              </p:par>
                              <p:par>
                                <p:cTn id="39" presetID="22" presetClass="entr" presetSubtype="8" fill="hold" grpId="0" nodeType="withEffect">
                                  <p:stCondLst>
                                    <p:cond delay="1200"/>
                                  </p:stCondLst>
                                  <p:childTnLst>
                                    <p:set>
                                      <p:cBhvr>
                                        <p:cTn id="40" dur="1" fill="hold">
                                          <p:stCondLst>
                                            <p:cond delay="0"/>
                                          </p:stCondLst>
                                        </p:cTn>
                                        <p:tgtEl>
                                          <p:spTgt spid="46"/>
                                        </p:tgtEl>
                                        <p:attrNameLst>
                                          <p:attrName>style.visibility</p:attrName>
                                        </p:attrNameLst>
                                      </p:cBhvr>
                                      <p:to>
                                        <p:strVal val="visible"/>
                                      </p:to>
                                    </p:set>
                                    <p:animEffect transition="in" filter="wipe(left)">
                                      <p:cBhvr>
                                        <p:cTn id="41" dur="500"/>
                                        <p:tgtEl>
                                          <p:spTgt spid="46"/>
                                        </p:tgtEl>
                                      </p:cBhvr>
                                    </p:animEffect>
                                  </p:childTnLst>
                                </p:cTn>
                              </p:par>
                              <p:par>
                                <p:cTn id="42" presetID="6" presetClass="emph" presetSubtype="0" accel="50000" decel="50000" autoRev="1" fill="hold" grpId="1" nodeType="withEffect">
                                  <p:stCondLst>
                                    <p:cond delay="1200"/>
                                  </p:stCondLst>
                                  <p:childTnLst>
                                    <p:animScale>
                                      <p:cBhvr>
                                        <p:cTn id="43" dur="500" fill="hold"/>
                                        <p:tgtEl>
                                          <p:spTgt spid="46"/>
                                        </p:tgtEl>
                                      </p:cBhvr>
                                      <p:by x="110000" y="110000"/>
                                    </p:animScale>
                                  </p:childTnLst>
                                </p:cTn>
                              </p:par>
                              <p:par>
                                <p:cTn id="44" presetID="22" presetClass="entr" presetSubtype="8" fill="hold" grpId="0" nodeType="withEffect">
                                  <p:stCondLst>
                                    <p:cond delay="1600"/>
                                  </p:stCondLst>
                                  <p:childTnLst>
                                    <p:set>
                                      <p:cBhvr>
                                        <p:cTn id="45" dur="1" fill="hold">
                                          <p:stCondLst>
                                            <p:cond delay="0"/>
                                          </p:stCondLst>
                                        </p:cTn>
                                        <p:tgtEl>
                                          <p:spTgt spid="49"/>
                                        </p:tgtEl>
                                        <p:attrNameLst>
                                          <p:attrName>style.visibility</p:attrName>
                                        </p:attrNameLst>
                                      </p:cBhvr>
                                      <p:to>
                                        <p:strVal val="visible"/>
                                      </p:to>
                                    </p:set>
                                    <p:animEffect transition="in" filter="wipe(left)">
                                      <p:cBhvr>
                                        <p:cTn id="46" dur="500"/>
                                        <p:tgtEl>
                                          <p:spTgt spid="49"/>
                                        </p:tgtEl>
                                      </p:cBhvr>
                                    </p:animEffect>
                                  </p:childTnLst>
                                </p:cTn>
                              </p:par>
                              <p:par>
                                <p:cTn id="47" presetID="6" presetClass="emph" presetSubtype="0" accel="50000" decel="50000" autoRev="1" fill="hold" grpId="1" nodeType="withEffect">
                                  <p:stCondLst>
                                    <p:cond delay="1600"/>
                                  </p:stCondLst>
                                  <p:childTnLst>
                                    <p:animScale>
                                      <p:cBhvr>
                                        <p:cTn id="48" dur="500" fill="hold"/>
                                        <p:tgtEl>
                                          <p:spTgt spid="49"/>
                                        </p:tgtEl>
                                      </p:cBhvr>
                                      <p:by x="110000" y="110000"/>
                                    </p:animScale>
                                  </p:childTnLst>
                                </p:cTn>
                              </p:par>
                              <p:par>
                                <p:cTn id="49" presetID="2" presetClass="entr" presetSubtype="2" decel="50000" fill="hold" grpId="0" nodeType="withEffect">
                                  <p:stCondLst>
                                    <p:cond delay="500"/>
                                  </p:stCondLst>
                                  <p:childTnLst>
                                    <p:set>
                                      <p:cBhvr>
                                        <p:cTn id="50" dur="1" fill="hold">
                                          <p:stCondLst>
                                            <p:cond delay="0"/>
                                          </p:stCondLst>
                                        </p:cTn>
                                        <p:tgtEl>
                                          <p:spTgt spid="35"/>
                                        </p:tgtEl>
                                        <p:attrNameLst>
                                          <p:attrName>style.visibility</p:attrName>
                                        </p:attrNameLst>
                                      </p:cBhvr>
                                      <p:to>
                                        <p:strVal val="visible"/>
                                      </p:to>
                                    </p:set>
                                    <p:anim calcmode="lin" valueType="num">
                                      <p:cBhvr additive="base">
                                        <p:cTn id="51" dur="1000" fill="hold"/>
                                        <p:tgtEl>
                                          <p:spTgt spid="35"/>
                                        </p:tgtEl>
                                        <p:attrNameLst>
                                          <p:attrName>ppt_x</p:attrName>
                                        </p:attrNameLst>
                                      </p:cBhvr>
                                      <p:tavLst>
                                        <p:tav tm="0">
                                          <p:val>
                                            <p:strVal val="1+#ppt_w/2"/>
                                          </p:val>
                                        </p:tav>
                                        <p:tav tm="100000">
                                          <p:val>
                                            <p:strVal val="#ppt_x"/>
                                          </p:val>
                                        </p:tav>
                                      </p:tavLst>
                                    </p:anim>
                                    <p:anim calcmode="lin" valueType="num">
                                      <p:cBhvr additive="base">
                                        <p:cTn id="52" dur="1000" fill="hold"/>
                                        <p:tgtEl>
                                          <p:spTgt spid="35"/>
                                        </p:tgtEl>
                                        <p:attrNameLst>
                                          <p:attrName>ppt_y</p:attrName>
                                        </p:attrNameLst>
                                      </p:cBhvr>
                                      <p:tavLst>
                                        <p:tav tm="0">
                                          <p:val>
                                            <p:strVal val="#ppt_y"/>
                                          </p:val>
                                        </p:tav>
                                        <p:tav tm="100000">
                                          <p:val>
                                            <p:strVal val="#ppt_y"/>
                                          </p:val>
                                        </p:tav>
                                      </p:tavLst>
                                    </p:anim>
                                  </p:childTnLst>
                                </p:cTn>
                              </p:par>
                              <p:par>
                                <p:cTn id="53" presetID="2" presetClass="entr" presetSubtype="2" decel="50000" fill="hold" grpId="0" nodeType="withEffect">
                                  <p:stCondLst>
                                    <p:cond delay="50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1000" fill="hold"/>
                                        <p:tgtEl>
                                          <p:spTgt spid="32"/>
                                        </p:tgtEl>
                                        <p:attrNameLst>
                                          <p:attrName>ppt_x</p:attrName>
                                        </p:attrNameLst>
                                      </p:cBhvr>
                                      <p:tavLst>
                                        <p:tav tm="0">
                                          <p:val>
                                            <p:strVal val="1+#ppt_w/2"/>
                                          </p:val>
                                        </p:tav>
                                        <p:tav tm="100000">
                                          <p:val>
                                            <p:strVal val="#ppt_x"/>
                                          </p:val>
                                        </p:tav>
                                      </p:tavLst>
                                    </p:anim>
                                    <p:anim calcmode="lin" valueType="num">
                                      <p:cBhvr additive="base">
                                        <p:cTn id="56" dur="1000" fill="hold"/>
                                        <p:tgtEl>
                                          <p:spTgt spid="32"/>
                                        </p:tgtEl>
                                        <p:attrNameLst>
                                          <p:attrName>ppt_y</p:attrName>
                                        </p:attrNameLst>
                                      </p:cBhvr>
                                      <p:tavLst>
                                        <p:tav tm="0">
                                          <p:val>
                                            <p:strVal val="#ppt_y"/>
                                          </p:val>
                                        </p:tav>
                                        <p:tav tm="100000">
                                          <p:val>
                                            <p:strVal val="#ppt_y"/>
                                          </p:val>
                                        </p:tav>
                                      </p:tavLst>
                                    </p:anim>
                                  </p:childTnLst>
                                </p:cTn>
                              </p:par>
                              <p:par>
                                <p:cTn id="57" presetID="2" presetClass="entr" presetSubtype="2" decel="50000" fill="hold" grpId="0" nodeType="withEffect">
                                  <p:stCondLst>
                                    <p:cond delay="800"/>
                                  </p:stCondLst>
                                  <p:childTnLst>
                                    <p:set>
                                      <p:cBhvr>
                                        <p:cTn id="58" dur="1" fill="hold">
                                          <p:stCondLst>
                                            <p:cond delay="0"/>
                                          </p:stCondLst>
                                        </p:cTn>
                                        <p:tgtEl>
                                          <p:spTgt spid="38"/>
                                        </p:tgtEl>
                                        <p:attrNameLst>
                                          <p:attrName>style.visibility</p:attrName>
                                        </p:attrNameLst>
                                      </p:cBhvr>
                                      <p:to>
                                        <p:strVal val="visible"/>
                                      </p:to>
                                    </p:set>
                                    <p:anim calcmode="lin" valueType="num">
                                      <p:cBhvr additive="base">
                                        <p:cTn id="59" dur="1000" fill="hold"/>
                                        <p:tgtEl>
                                          <p:spTgt spid="38"/>
                                        </p:tgtEl>
                                        <p:attrNameLst>
                                          <p:attrName>ppt_x</p:attrName>
                                        </p:attrNameLst>
                                      </p:cBhvr>
                                      <p:tavLst>
                                        <p:tav tm="0">
                                          <p:val>
                                            <p:strVal val="1+#ppt_w/2"/>
                                          </p:val>
                                        </p:tav>
                                        <p:tav tm="100000">
                                          <p:val>
                                            <p:strVal val="#ppt_x"/>
                                          </p:val>
                                        </p:tav>
                                      </p:tavLst>
                                    </p:anim>
                                    <p:anim calcmode="lin" valueType="num">
                                      <p:cBhvr additive="base">
                                        <p:cTn id="60" dur="1000" fill="hold"/>
                                        <p:tgtEl>
                                          <p:spTgt spid="38"/>
                                        </p:tgtEl>
                                        <p:attrNameLst>
                                          <p:attrName>ppt_y</p:attrName>
                                        </p:attrNameLst>
                                      </p:cBhvr>
                                      <p:tavLst>
                                        <p:tav tm="0">
                                          <p:val>
                                            <p:strVal val="#ppt_y"/>
                                          </p:val>
                                        </p:tav>
                                        <p:tav tm="100000">
                                          <p:val>
                                            <p:strVal val="#ppt_y"/>
                                          </p:val>
                                        </p:tav>
                                      </p:tavLst>
                                    </p:anim>
                                  </p:childTnLst>
                                </p:cTn>
                              </p:par>
                              <p:par>
                                <p:cTn id="61" presetID="2" presetClass="entr" presetSubtype="2" decel="50000" fill="hold" grpId="0" nodeType="withEffect">
                                  <p:stCondLst>
                                    <p:cond delay="800"/>
                                  </p:stCondLst>
                                  <p:childTnLst>
                                    <p:set>
                                      <p:cBhvr>
                                        <p:cTn id="62" dur="1" fill="hold">
                                          <p:stCondLst>
                                            <p:cond delay="0"/>
                                          </p:stCondLst>
                                        </p:cTn>
                                        <p:tgtEl>
                                          <p:spTgt spid="37"/>
                                        </p:tgtEl>
                                        <p:attrNameLst>
                                          <p:attrName>style.visibility</p:attrName>
                                        </p:attrNameLst>
                                      </p:cBhvr>
                                      <p:to>
                                        <p:strVal val="visible"/>
                                      </p:to>
                                    </p:set>
                                    <p:anim calcmode="lin" valueType="num">
                                      <p:cBhvr additive="base">
                                        <p:cTn id="63" dur="1000" fill="hold"/>
                                        <p:tgtEl>
                                          <p:spTgt spid="37"/>
                                        </p:tgtEl>
                                        <p:attrNameLst>
                                          <p:attrName>ppt_x</p:attrName>
                                        </p:attrNameLst>
                                      </p:cBhvr>
                                      <p:tavLst>
                                        <p:tav tm="0">
                                          <p:val>
                                            <p:strVal val="1+#ppt_w/2"/>
                                          </p:val>
                                        </p:tav>
                                        <p:tav tm="100000">
                                          <p:val>
                                            <p:strVal val="#ppt_x"/>
                                          </p:val>
                                        </p:tav>
                                      </p:tavLst>
                                    </p:anim>
                                    <p:anim calcmode="lin" valueType="num">
                                      <p:cBhvr additive="base">
                                        <p:cTn id="64" dur="1000" fill="hold"/>
                                        <p:tgtEl>
                                          <p:spTgt spid="37"/>
                                        </p:tgtEl>
                                        <p:attrNameLst>
                                          <p:attrName>ppt_y</p:attrName>
                                        </p:attrNameLst>
                                      </p:cBhvr>
                                      <p:tavLst>
                                        <p:tav tm="0">
                                          <p:val>
                                            <p:strVal val="#ppt_y"/>
                                          </p:val>
                                        </p:tav>
                                        <p:tav tm="100000">
                                          <p:val>
                                            <p:strVal val="#ppt_y"/>
                                          </p:val>
                                        </p:tav>
                                      </p:tavLst>
                                    </p:anim>
                                  </p:childTnLst>
                                </p:cTn>
                              </p:par>
                              <p:par>
                                <p:cTn id="65" presetID="2" presetClass="entr" presetSubtype="8" decel="5000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 calcmode="lin" valueType="num">
                                      <p:cBhvr additive="base">
                                        <p:cTn id="67" dur="1000" fill="hold"/>
                                        <p:tgtEl>
                                          <p:spTgt spid="44"/>
                                        </p:tgtEl>
                                        <p:attrNameLst>
                                          <p:attrName>ppt_x</p:attrName>
                                        </p:attrNameLst>
                                      </p:cBhvr>
                                      <p:tavLst>
                                        <p:tav tm="0">
                                          <p:val>
                                            <p:strVal val="0-#ppt_w/2"/>
                                          </p:val>
                                        </p:tav>
                                        <p:tav tm="100000">
                                          <p:val>
                                            <p:strVal val="#ppt_x"/>
                                          </p:val>
                                        </p:tav>
                                      </p:tavLst>
                                    </p:anim>
                                    <p:anim calcmode="lin" valueType="num">
                                      <p:cBhvr additive="base">
                                        <p:cTn id="68" dur="1000" fill="hold"/>
                                        <p:tgtEl>
                                          <p:spTgt spid="44"/>
                                        </p:tgtEl>
                                        <p:attrNameLst>
                                          <p:attrName>ppt_y</p:attrName>
                                        </p:attrNameLst>
                                      </p:cBhvr>
                                      <p:tavLst>
                                        <p:tav tm="0">
                                          <p:val>
                                            <p:strVal val="#ppt_y"/>
                                          </p:val>
                                        </p:tav>
                                        <p:tav tm="100000">
                                          <p:val>
                                            <p:strVal val="#ppt_y"/>
                                          </p:val>
                                        </p:tav>
                                      </p:tavLst>
                                    </p:anim>
                                  </p:childTnLst>
                                </p:cTn>
                              </p:par>
                              <p:par>
                                <p:cTn id="69" presetID="2" presetClass="entr" presetSubtype="8" decel="5000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additive="base">
                                        <p:cTn id="71" dur="1000" fill="hold"/>
                                        <p:tgtEl>
                                          <p:spTgt spid="43"/>
                                        </p:tgtEl>
                                        <p:attrNameLst>
                                          <p:attrName>ppt_x</p:attrName>
                                        </p:attrNameLst>
                                      </p:cBhvr>
                                      <p:tavLst>
                                        <p:tav tm="0">
                                          <p:val>
                                            <p:strVal val="0-#ppt_w/2"/>
                                          </p:val>
                                        </p:tav>
                                        <p:tav tm="100000">
                                          <p:val>
                                            <p:strVal val="#ppt_x"/>
                                          </p:val>
                                        </p:tav>
                                      </p:tavLst>
                                    </p:anim>
                                    <p:anim calcmode="lin" valueType="num">
                                      <p:cBhvr additive="base">
                                        <p:cTn id="72" dur="1000" fill="hold"/>
                                        <p:tgtEl>
                                          <p:spTgt spid="43"/>
                                        </p:tgtEl>
                                        <p:attrNameLst>
                                          <p:attrName>ppt_y</p:attrName>
                                        </p:attrNameLst>
                                      </p:cBhvr>
                                      <p:tavLst>
                                        <p:tav tm="0">
                                          <p:val>
                                            <p:strVal val="#ppt_y"/>
                                          </p:val>
                                        </p:tav>
                                        <p:tav tm="100000">
                                          <p:val>
                                            <p:strVal val="#ppt_y"/>
                                          </p:val>
                                        </p:tav>
                                      </p:tavLst>
                                    </p:anim>
                                  </p:childTnLst>
                                </p:cTn>
                              </p:par>
                              <p:par>
                                <p:cTn id="73" presetID="2" presetClass="entr" presetSubtype="8" decel="50000" fill="hold" grpId="0" nodeType="withEffect">
                                  <p:stCondLst>
                                    <p:cond delay="20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1000" fill="hold"/>
                                        <p:tgtEl>
                                          <p:spTgt spid="41"/>
                                        </p:tgtEl>
                                        <p:attrNameLst>
                                          <p:attrName>ppt_x</p:attrName>
                                        </p:attrNameLst>
                                      </p:cBhvr>
                                      <p:tavLst>
                                        <p:tav tm="0">
                                          <p:val>
                                            <p:strVal val="0-#ppt_w/2"/>
                                          </p:val>
                                        </p:tav>
                                        <p:tav tm="100000">
                                          <p:val>
                                            <p:strVal val="#ppt_x"/>
                                          </p:val>
                                        </p:tav>
                                      </p:tavLst>
                                    </p:anim>
                                    <p:anim calcmode="lin" valueType="num">
                                      <p:cBhvr additive="base">
                                        <p:cTn id="76" dur="1000" fill="hold"/>
                                        <p:tgtEl>
                                          <p:spTgt spid="41"/>
                                        </p:tgtEl>
                                        <p:attrNameLst>
                                          <p:attrName>ppt_y</p:attrName>
                                        </p:attrNameLst>
                                      </p:cBhvr>
                                      <p:tavLst>
                                        <p:tav tm="0">
                                          <p:val>
                                            <p:strVal val="#ppt_y"/>
                                          </p:val>
                                        </p:tav>
                                        <p:tav tm="100000">
                                          <p:val>
                                            <p:strVal val="#ppt_y"/>
                                          </p:val>
                                        </p:tav>
                                      </p:tavLst>
                                    </p:anim>
                                  </p:childTnLst>
                                </p:cTn>
                              </p:par>
                              <p:par>
                                <p:cTn id="77" presetID="2" presetClass="entr" presetSubtype="8" decel="50000" fill="hold" grpId="0" nodeType="withEffect">
                                  <p:stCondLst>
                                    <p:cond delay="20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1000" fill="hold"/>
                                        <p:tgtEl>
                                          <p:spTgt spid="40"/>
                                        </p:tgtEl>
                                        <p:attrNameLst>
                                          <p:attrName>ppt_x</p:attrName>
                                        </p:attrNameLst>
                                      </p:cBhvr>
                                      <p:tavLst>
                                        <p:tav tm="0">
                                          <p:val>
                                            <p:strVal val="0-#ppt_w/2"/>
                                          </p:val>
                                        </p:tav>
                                        <p:tav tm="100000">
                                          <p:val>
                                            <p:strVal val="#ppt_x"/>
                                          </p:val>
                                        </p:tav>
                                      </p:tavLst>
                                    </p:anim>
                                    <p:anim calcmode="lin" valueType="num">
                                      <p:cBhvr additive="base">
                                        <p:cTn id="80" dur="1000" fill="hold"/>
                                        <p:tgtEl>
                                          <p:spTgt spid="40"/>
                                        </p:tgtEl>
                                        <p:attrNameLst>
                                          <p:attrName>ppt_y</p:attrName>
                                        </p:attrNameLst>
                                      </p:cBhvr>
                                      <p:tavLst>
                                        <p:tav tm="0">
                                          <p:val>
                                            <p:strVal val="#ppt_y"/>
                                          </p:val>
                                        </p:tav>
                                        <p:tav tm="100000">
                                          <p:val>
                                            <p:strVal val="#ppt_y"/>
                                          </p:val>
                                        </p:tav>
                                      </p:tavLst>
                                    </p:anim>
                                  </p:childTnLst>
                                </p:cTn>
                              </p:par>
                              <p:par>
                                <p:cTn id="81" presetID="22" presetClass="entr" presetSubtype="8" fill="hold" nodeType="withEffect">
                                  <p:stCondLst>
                                    <p:cond delay="1400"/>
                                  </p:stCondLst>
                                  <p:childTnLst>
                                    <p:set>
                                      <p:cBhvr>
                                        <p:cTn id="82" dur="1" fill="hold">
                                          <p:stCondLst>
                                            <p:cond delay="0"/>
                                          </p:stCondLst>
                                        </p:cTn>
                                        <p:tgtEl>
                                          <p:spTgt spid="36"/>
                                        </p:tgtEl>
                                        <p:attrNameLst>
                                          <p:attrName>style.visibility</p:attrName>
                                        </p:attrNameLst>
                                      </p:cBhvr>
                                      <p:to>
                                        <p:strVal val="visible"/>
                                      </p:to>
                                    </p:set>
                                    <p:animEffect transition="in" filter="wipe(left)">
                                      <p:cBhvr>
                                        <p:cTn id="83" dur="500"/>
                                        <p:tgtEl>
                                          <p:spTgt spid="36"/>
                                        </p:tgtEl>
                                      </p:cBhvr>
                                    </p:animEffect>
                                  </p:childTnLst>
                                </p:cTn>
                              </p:par>
                              <p:par>
                                <p:cTn id="84" presetID="22" presetClass="entr" presetSubtype="8" fill="hold" nodeType="withEffect">
                                  <p:stCondLst>
                                    <p:cond delay="1600"/>
                                  </p:stCondLst>
                                  <p:childTnLst>
                                    <p:set>
                                      <p:cBhvr>
                                        <p:cTn id="85" dur="1" fill="hold">
                                          <p:stCondLst>
                                            <p:cond delay="0"/>
                                          </p:stCondLst>
                                        </p:cTn>
                                        <p:tgtEl>
                                          <p:spTgt spid="39"/>
                                        </p:tgtEl>
                                        <p:attrNameLst>
                                          <p:attrName>style.visibility</p:attrName>
                                        </p:attrNameLst>
                                      </p:cBhvr>
                                      <p:to>
                                        <p:strVal val="visible"/>
                                      </p:to>
                                    </p:set>
                                    <p:animEffect transition="in" filter="wipe(left)">
                                      <p:cBhvr>
                                        <p:cTn id="86" dur="500"/>
                                        <p:tgtEl>
                                          <p:spTgt spid="39"/>
                                        </p:tgtEl>
                                      </p:cBhvr>
                                    </p:animEffect>
                                  </p:childTnLst>
                                </p:cTn>
                              </p:par>
                              <p:par>
                                <p:cTn id="87" presetID="22" presetClass="entr" presetSubtype="8" fill="hold" nodeType="withEffect">
                                  <p:stCondLst>
                                    <p:cond delay="500"/>
                                  </p:stCondLst>
                                  <p:childTnLst>
                                    <p:set>
                                      <p:cBhvr>
                                        <p:cTn id="88" dur="1" fill="hold">
                                          <p:stCondLst>
                                            <p:cond delay="0"/>
                                          </p:stCondLst>
                                        </p:cTn>
                                        <p:tgtEl>
                                          <p:spTgt spid="45"/>
                                        </p:tgtEl>
                                        <p:attrNameLst>
                                          <p:attrName>style.visibility</p:attrName>
                                        </p:attrNameLst>
                                      </p:cBhvr>
                                      <p:to>
                                        <p:strVal val="visible"/>
                                      </p:to>
                                    </p:set>
                                    <p:animEffect transition="in" filter="wipe(left)">
                                      <p:cBhvr>
                                        <p:cTn id="89" dur="500"/>
                                        <p:tgtEl>
                                          <p:spTgt spid="45"/>
                                        </p:tgtEl>
                                      </p:cBhvr>
                                    </p:animEffect>
                                  </p:childTnLst>
                                </p:cTn>
                              </p:par>
                              <p:par>
                                <p:cTn id="90" presetID="22" presetClass="entr" presetSubtype="8" fill="hold" nodeType="withEffect">
                                  <p:stCondLst>
                                    <p:cond delay="900"/>
                                  </p:stCondLst>
                                  <p:childTnLst>
                                    <p:set>
                                      <p:cBhvr>
                                        <p:cTn id="91" dur="1" fill="hold">
                                          <p:stCondLst>
                                            <p:cond delay="0"/>
                                          </p:stCondLst>
                                        </p:cTn>
                                        <p:tgtEl>
                                          <p:spTgt spid="42"/>
                                        </p:tgtEl>
                                        <p:attrNameLst>
                                          <p:attrName>style.visibility</p:attrName>
                                        </p:attrNameLst>
                                      </p:cBhvr>
                                      <p:to>
                                        <p:strVal val="visible"/>
                                      </p:to>
                                    </p:set>
                                    <p:animEffect transition="in" filter="wipe(left)">
                                      <p:cBhvr>
                                        <p:cTn id="9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 grpId="0" animBg="1"/>
      <p:bldP spid="31" grpId="0" animBg="1"/>
      <p:bldP spid="33" grpId="0" animBg="1"/>
      <p:bldP spid="34" grpId="0" animBg="1"/>
      <p:bldP spid="32" grpId="0">
        <p:tmplLst>
          <p:tmpl>
            <p:tnLst>
              <p:par>
                <p:cTn presetID="2" presetClass="entr" presetSubtype="2" decel="50000" fill="hold" nodeType="withEffect">
                  <p:stCondLst>
                    <p:cond delay="5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1000" fill="hold"/>
                        <p:tgtEl>
                          <p:spTgt spid="32"/>
                        </p:tgtEl>
                        <p:attrNameLst>
                          <p:attrName>ppt_x</p:attrName>
                        </p:attrNameLst>
                      </p:cBhvr>
                      <p:tavLst>
                        <p:tav tm="0">
                          <p:val>
                            <p:strVal val="1+#ppt_w/2"/>
                          </p:val>
                        </p:tav>
                        <p:tav tm="100000">
                          <p:val>
                            <p:strVal val="#ppt_x"/>
                          </p:val>
                        </p:tav>
                      </p:tavLst>
                    </p:anim>
                    <p:anim calcmode="lin" valueType="num">
                      <p:cBhvr additive="base">
                        <p:cTn dur="1000" fill="hold"/>
                        <p:tgtEl>
                          <p:spTgt spid="32"/>
                        </p:tgtEl>
                        <p:attrNameLst>
                          <p:attrName>ppt_y</p:attrName>
                        </p:attrNameLst>
                      </p:cBhvr>
                      <p:tavLst>
                        <p:tav tm="0">
                          <p:val>
                            <p:strVal val="#ppt_y"/>
                          </p:val>
                        </p:tav>
                        <p:tav tm="100000">
                          <p:val>
                            <p:strVal val="#ppt_y"/>
                          </p:val>
                        </p:tav>
                      </p:tavLst>
                    </p:anim>
                  </p:childTnLst>
                </p:cTn>
              </p:par>
            </p:tnLst>
          </p:tmpl>
        </p:tmplLst>
      </p:bldP>
      <p:bldP spid="35" grpId="0">
        <p:tmplLst>
          <p:tmpl>
            <p:tnLst>
              <p:par>
                <p:cTn presetID="2" presetClass="entr" presetSubtype="2" decel="50000" fill="hold" nodeType="withEffect">
                  <p:stCondLst>
                    <p:cond delay="50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1000" fill="hold"/>
                        <p:tgtEl>
                          <p:spTgt spid="35"/>
                        </p:tgtEl>
                        <p:attrNameLst>
                          <p:attrName>ppt_x</p:attrName>
                        </p:attrNameLst>
                      </p:cBhvr>
                      <p:tavLst>
                        <p:tav tm="0">
                          <p:val>
                            <p:strVal val="1+#ppt_w/2"/>
                          </p:val>
                        </p:tav>
                        <p:tav tm="100000">
                          <p:val>
                            <p:strVal val="#ppt_x"/>
                          </p:val>
                        </p:tav>
                      </p:tavLst>
                    </p:anim>
                    <p:anim calcmode="lin" valueType="num">
                      <p:cBhvr additive="base">
                        <p:cTn dur="1000" fill="hold"/>
                        <p:tgtEl>
                          <p:spTgt spid="35"/>
                        </p:tgtEl>
                        <p:attrNameLst>
                          <p:attrName>ppt_y</p:attrName>
                        </p:attrNameLst>
                      </p:cBhvr>
                      <p:tavLst>
                        <p:tav tm="0">
                          <p:val>
                            <p:strVal val="#ppt_y"/>
                          </p:val>
                        </p:tav>
                        <p:tav tm="100000">
                          <p:val>
                            <p:strVal val="#ppt_y"/>
                          </p:val>
                        </p:tav>
                      </p:tavLst>
                    </p:anim>
                  </p:childTnLst>
                </p:cTn>
              </p:par>
            </p:tnLst>
          </p:tmpl>
        </p:tmplLst>
      </p:bldP>
      <p:bldP spid="37" grpId="0">
        <p:tmplLst>
          <p:tmpl>
            <p:tnLst>
              <p:par>
                <p:cTn presetID="2" presetClass="entr" presetSubtype="2" decel="50000" fill="hold" nodeType="withEffect">
                  <p:stCondLst>
                    <p:cond delay="80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1000" fill="hold"/>
                        <p:tgtEl>
                          <p:spTgt spid="37"/>
                        </p:tgtEl>
                        <p:attrNameLst>
                          <p:attrName>ppt_x</p:attrName>
                        </p:attrNameLst>
                      </p:cBhvr>
                      <p:tavLst>
                        <p:tav tm="0">
                          <p:val>
                            <p:strVal val="1+#ppt_w/2"/>
                          </p:val>
                        </p:tav>
                        <p:tav tm="100000">
                          <p:val>
                            <p:strVal val="#ppt_x"/>
                          </p:val>
                        </p:tav>
                      </p:tavLst>
                    </p:anim>
                    <p:anim calcmode="lin" valueType="num">
                      <p:cBhvr additive="base">
                        <p:cTn dur="1000" fill="hold"/>
                        <p:tgtEl>
                          <p:spTgt spid="37"/>
                        </p:tgtEl>
                        <p:attrNameLst>
                          <p:attrName>ppt_y</p:attrName>
                        </p:attrNameLst>
                      </p:cBhvr>
                      <p:tavLst>
                        <p:tav tm="0">
                          <p:val>
                            <p:strVal val="#ppt_y"/>
                          </p:val>
                        </p:tav>
                        <p:tav tm="100000">
                          <p:val>
                            <p:strVal val="#ppt_y"/>
                          </p:val>
                        </p:tav>
                      </p:tavLst>
                    </p:anim>
                  </p:childTnLst>
                </p:cTn>
              </p:par>
            </p:tnLst>
          </p:tmpl>
        </p:tmplLst>
      </p:bldP>
      <p:bldP spid="38" grpId="0">
        <p:tmplLst>
          <p:tmpl>
            <p:tnLst>
              <p:par>
                <p:cTn presetID="2" presetClass="entr" presetSubtype="2" decel="50000" fill="hold" nodeType="withEffect">
                  <p:stCondLst>
                    <p:cond delay="8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1+#ppt_w/2"/>
                          </p:val>
                        </p:tav>
                        <p:tav tm="100000">
                          <p:val>
                            <p:strVal val="#ppt_x"/>
                          </p:val>
                        </p:tav>
                      </p:tavLst>
                    </p:anim>
                    <p:anim calcmode="lin" valueType="num">
                      <p:cBhvr additive="base">
                        <p:cTn dur="1000" fill="hold"/>
                        <p:tgtEl>
                          <p:spTgt spid="38"/>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 presetClass="entr" presetSubtype="8" decel="50000" fill="hold" nodeType="withEffect">
                  <p:stCondLst>
                    <p:cond delay="2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0-#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1" grpId="0">
        <p:tmplLst>
          <p:tmpl>
            <p:tnLst>
              <p:par>
                <p:cTn presetID="2" presetClass="entr" presetSubtype="8" decel="50000" fill="hold" nodeType="withEffect">
                  <p:stCondLst>
                    <p:cond delay="2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000" fill="hold"/>
                        <p:tgtEl>
                          <p:spTgt spid="41"/>
                        </p:tgtEl>
                        <p:attrNameLst>
                          <p:attrName>ppt_x</p:attrName>
                        </p:attrNameLst>
                      </p:cBhvr>
                      <p:tavLst>
                        <p:tav tm="0">
                          <p:val>
                            <p:strVal val="0-#ppt_w/2"/>
                          </p:val>
                        </p:tav>
                        <p:tav tm="100000">
                          <p:val>
                            <p:strVal val="#ppt_x"/>
                          </p:val>
                        </p:tav>
                      </p:tavLst>
                    </p:anim>
                    <p:anim calcmode="lin" valueType="num">
                      <p:cBhvr additive="base">
                        <p:cTn dur="1000" fill="hold"/>
                        <p:tgtEl>
                          <p:spTgt spid="41"/>
                        </p:tgtEl>
                        <p:attrNameLst>
                          <p:attrName>ppt_y</p:attrName>
                        </p:attrNameLst>
                      </p:cBhvr>
                      <p:tavLst>
                        <p:tav tm="0">
                          <p:val>
                            <p:strVal val="#ppt_y"/>
                          </p:val>
                        </p:tav>
                        <p:tav tm="100000">
                          <p:val>
                            <p:strVal val="#ppt_y"/>
                          </p:val>
                        </p:tav>
                      </p:tavLst>
                    </p:anim>
                  </p:childTnLst>
                </p:cTn>
              </p:par>
            </p:tnLst>
          </p:tmpl>
        </p:tmplLst>
      </p:bldP>
      <p:bldP spid="43" grpId="0">
        <p:tmplLst>
          <p:tmpl>
            <p:tnLst>
              <p:par>
                <p:cTn presetID="2" presetClass="entr" presetSubtype="8" decel="50000" fill="hold" nodeType="withEffect">
                  <p:stCondLst>
                    <p:cond delay="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1000" fill="hold"/>
                        <p:tgtEl>
                          <p:spTgt spid="43"/>
                        </p:tgtEl>
                        <p:attrNameLst>
                          <p:attrName>ppt_x</p:attrName>
                        </p:attrNameLst>
                      </p:cBhvr>
                      <p:tavLst>
                        <p:tav tm="0">
                          <p:val>
                            <p:strVal val="0-#ppt_w/2"/>
                          </p:val>
                        </p:tav>
                        <p:tav tm="100000">
                          <p:val>
                            <p:strVal val="#ppt_x"/>
                          </p:val>
                        </p:tav>
                      </p:tavLst>
                    </p:anim>
                    <p:anim calcmode="lin" valueType="num">
                      <p:cBhvr additive="base">
                        <p:cTn dur="1000" fill="hold"/>
                        <p:tgtEl>
                          <p:spTgt spid="43"/>
                        </p:tgtEl>
                        <p:attrNameLst>
                          <p:attrName>ppt_y</p:attrName>
                        </p:attrNameLst>
                      </p:cBhvr>
                      <p:tavLst>
                        <p:tav tm="0">
                          <p:val>
                            <p:strVal val="#ppt_y"/>
                          </p:val>
                        </p:tav>
                        <p:tav tm="100000">
                          <p:val>
                            <p:strVal val="#ppt_y"/>
                          </p:val>
                        </p:tav>
                      </p:tavLst>
                    </p:anim>
                  </p:childTnLst>
                </p:cTn>
              </p:par>
            </p:tnLst>
          </p:tmpl>
        </p:tmplLst>
      </p:bldP>
      <p:bldP spid="44" grpId="0">
        <p:tmplLst>
          <p:tmpl>
            <p:tnLst>
              <p:par>
                <p:cTn presetID="2" presetClass="entr" presetSubtype="8" decel="50000" fill="hold" nodeType="withEffect">
                  <p:stCondLst>
                    <p:cond delay="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1000" fill="hold"/>
                        <p:tgtEl>
                          <p:spTgt spid="44"/>
                        </p:tgtEl>
                        <p:attrNameLst>
                          <p:attrName>ppt_x</p:attrName>
                        </p:attrNameLst>
                      </p:cBhvr>
                      <p:tavLst>
                        <p:tav tm="0">
                          <p:val>
                            <p:strVal val="0-#ppt_w/2"/>
                          </p:val>
                        </p:tav>
                        <p:tav tm="100000">
                          <p:val>
                            <p:strVal val="#ppt_x"/>
                          </p:val>
                        </p:tav>
                      </p:tavLst>
                    </p:anim>
                    <p:anim calcmode="lin" valueType="num">
                      <p:cBhvr additive="base">
                        <p:cTn dur="1000" fill="hold"/>
                        <p:tgtEl>
                          <p:spTgt spid="44"/>
                        </p:tgtEl>
                        <p:attrNameLst>
                          <p:attrName>ppt_y</p:attrName>
                        </p:attrNameLst>
                      </p:cBhvr>
                      <p:tavLst>
                        <p:tav tm="0">
                          <p:val>
                            <p:strVal val="#ppt_y"/>
                          </p:val>
                        </p:tav>
                        <p:tav tm="100000">
                          <p:val>
                            <p:strVal val="#ppt_y"/>
                          </p:val>
                        </p:tav>
                      </p:tavLst>
                    </p:anim>
                  </p:childTnLst>
                </p:cTn>
              </p:par>
            </p:tnLst>
          </p:tmpl>
        </p:tmplLst>
      </p:bldP>
      <p:bldP spid="46" grpId="0">
        <p:tmplLst>
          <p:tmpl>
            <p:tnLst>
              <p:par>
                <p:cTn presetID="22" presetClass="entr" presetSubtype="8" fill="hold" nodeType="withEffect">
                  <p:stCondLst>
                    <p:cond delay="120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6" grpId="1">
        <p:tmplLst>
          <p:tmpl>
            <p:tnLst>
              <p:par>
                <p:cTn presetID="6" presetClass="emph" presetSubtype="0" accel="50000" decel="50000" autoRev="1" fill="hold" nodeType="withEffect">
                  <p:stCondLst>
                    <p:cond delay="1200"/>
                  </p:stCondLst>
                  <p:childTnLst>
                    <p:animScale>
                      <p:cBhvr>
                        <p:cTn dur="500" fill="hold"/>
                        <p:tgtEl>
                          <p:spTgt spid="46"/>
                        </p:tgtEl>
                      </p:cBhvr>
                      <p:by x="110000" y="110000"/>
                    </p:animScale>
                  </p:childTnLst>
                </p:cTn>
              </p:par>
            </p:tnLst>
          </p:tmpl>
        </p:tmplLst>
      </p:bldP>
      <p:bldP spid="47" grpId="0">
        <p:tmplLst>
          <p:tmpl>
            <p:tnLst>
              <p:par>
                <p:cTn presetID="22" presetClass="entr" presetSubtype="8" fill="hold" nodeType="withEffect">
                  <p:stCondLst>
                    <p:cond delay="600"/>
                  </p:stCondLst>
                  <p:childTnLst>
                    <p:set>
                      <p:cBhvr>
                        <p:cTn dur="1" fill="hold">
                          <p:stCondLst>
                            <p:cond delay="0"/>
                          </p:stCondLst>
                        </p:cTn>
                        <p:tgtEl>
                          <p:spTgt spid="47"/>
                        </p:tgtEl>
                        <p:attrNameLst>
                          <p:attrName>style.visibility</p:attrName>
                        </p:attrNameLst>
                      </p:cBhvr>
                      <p:to>
                        <p:strVal val="visible"/>
                      </p:to>
                    </p:set>
                    <p:animEffect transition="in" filter="wipe(left)">
                      <p:cBhvr>
                        <p:cTn dur="500"/>
                        <p:tgtEl>
                          <p:spTgt spid="47"/>
                        </p:tgtEl>
                      </p:cBhvr>
                    </p:animEffect>
                  </p:childTnLst>
                </p:cTn>
              </p:par>
            </p:tnLst>
          </p:tmpl>
        </p:tmplLst>
      </p:bldP>
      <p:bldP spid="47" grpId="1">
        <p:tmplLst>
          <p:tmpl>
            <p:tnLst>
              <p:par>
                <p:cTn presetID="6" presetClass="emph" presetSubtype="0" accel="50000" decel="50000" autoRev="1" fill="hold" nodeType="withEffect">
                  <p:stCondLst>
                    <p:cond delay="600"/>
                  </p:stCondLst>
                  <p:childTnLst>
                    <p:animScale>
                      <p:cBhvr>
                        <p:cTn dur="500" fill="hold"/>
                        <p:tgtEl>
                          <p:spTgt spid="47"/>
                        </p:tgtEl>
                      </p:cBhvr>
                      <p:by x="110000" y="110000"/>
                    </p:animScale>
                  </p:childTnLst>
                </p:cTn>
              </p:par>
            </p:tnLst>
          </p:tmpl>
        </p:tmplLst>
      </p:bldP>
      <p:bldP spid="48" grpId="0">
        <p:tmplLst>
          <p:tmpl>
            <p:tnLst>
              <p:par>
                <p:cTn presetID="22" presetClass="entr" presetSubtype="8" fill="hold" nodeType="withEffect">
                  <p:stCondLst>
                    <p:cond delay="90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P spid="48" grpId="1">
        <p:tmplLst>
          <p:tmpl>
            <p:tnLst>
              <p:par>
                <p:cTn presetID="6" presetClass="emph" presetSubtype="0" accel="50000" decel="50000" autoRev="1" fill="hold" nodeType="withEffect">
                  <p:stCondLst>
                    <p:cond delay="900"/>
                  </p:stCondLst>
                  <p:childTnLst>
                    <p:animScale>
                      <p:cBhvr>
                        <p:cTn dur="500" fill="hold"/>
                        <p:tgtEl>
                          <p:spTgt spid="48"/>
                        </p:tgtEl>
                      </p:cBhvr>
                      <p:by x="110000" y="110000"/>
                    </p:animScale>
                  </p:childTnLst>
                </p:cTn>
              </p:par>
            </p:tnLst>
          </p:tmpl>
        </p:tmplLst>
      </p:bldP>
      <p:bldP spid="49" grpId="0">
        <p:tmplLst>
          <p:tmpl>
            <p:tnLst>
              <p:par>
                <p:cTn presetID="22" presetClass="entr" presetSubtype="8" fill="hold" nodeType="withEffect">
                  <p:stCondLst>
                    <p:cond delay="160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49" grpId="1">
        <p:tmplLst>
          <p:tmpl>
            <p:tnLst>
              <p:par>
                <p:cTn presetID="6" presetClass="emph" presetSubtype="0" accel="50000" decel="50000" autoRev="1" fill="hold" nodeType="withEffect">
                  <p:stCondLst>
                    <p:cond delay="1600"/>
                  </p:stCondLst>
                  <p:childTnLst>
                    <p:animScale>
                      <p:cBhvr>
                        <p:cTn dur="500" fill="hold"/>
                        <p:tgtEl>
                          <p:spTgt spid="49"/>
                        </p:tgtEl>
                      </p:cBhvr>
                      <p:by x="110000" y="110000"/>
                    </p:animScale>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6_Styl prstencového grafu">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Štýl</a:t>
            </a:r>
            <a:r>
              <a:rPr lang="en-US" dirty="0"/>
              <a:t> </a:t>
            </a:r>
            <a:r>
              <a:rPr lang="en-US" dirty="0" err="1"/>
              <a:t>prstencového</a:t>
            </a:r>
            <a:r>
              <a:rPr lang="en-US" dirty="0"/>
              <a:t> </a:t>
            </a:r>
            <a:r>
              <a:rPr lang="en-US" dirty="0" err="1"/>
              <a:t>grafu</a:t>
            </a:r>
            <a:endParaRPr lang="en-US" dirty="0"/>
          </a:p>
        </p:txBody>
      </p:sp>
      <p:sp>
        <p:nvSpPr>
          <p:cNvPr id="35" name="Oval 2">
            <a:extLst>
              <a:ext uri="{FF2B5EF4-FFF2-40B4-BE49-F238E27FC236}">
                <a16:creationId xmlns:a16="http://schemas.microsoft.com/office/drawing/2014/main" id="{F8DAB51D-D8B0-4EB7-93EE-92E73DAE9654}"/>
              </a:ext>
            </a:extLst>
          </p:cNvPr>
          <p:cNvSpPr/>
          <p:nvPr userDrawn="1"/>
        </p:nvSpPr>
        <p:spPr>
          <a:xfrm>
            <a:off x="2703545" y="2276474"/>
            <a:ext cx="2408230" cy="2408230"/>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5760" rIns="0" bIns="0" rtlCol="0" anchor="t" anchorCtr="0"/>
          <a:lstStyle/>
          <a:p>
            <a:endParaRPr lang="en-US" sz="2800" dirty="0">
              <a:solidFill>
                <a:schemeClr val="tx1"/>
              </a:solidFill>
              <a:latin typeface="+mj-lt"/>
              <a:ea typeface="Roboto Light" charset="0"/>
              <a:cs typeface="Roboto Light" charset="0"/>
            </a:endParaRPr>
          </a:p>
        </p:txBody>
      </p:sp>
      <p:sp>
        <p:nvSpPr>
          <p:cNvPr id="36" name="Arc 3">
            <a:extLst>
              <a:ext uri="{FF2B5EF4-FFF2-40B4-BE49-F238E27FC236}">
                <a16:creationId xmlns:a16="http://schemas.microsoft.com/office/drawing/2014/main" id="{013FBD36-930B-44C5-9DA2-0771DB411B68}"/>
              </a:ext>
            </a:extLst>
          </p:cNvPr>
          <p:cNvSpPr/>
          <p:nvPr userDrawn="1"/>
        </p:nvSpPr>
        <p:spPr>
          <a:xfrm>
            <a:off x="2703545" y="2276474"/>
            <a:ext cx="2408230" cy="2408230"/>
          </a:xfrm>
          <a:prstGeom prst="arc">
            <a:avLst>
              <a:gd name="adj1" fmla="val 16200000"/>
              <a:gd name="adj2" fmla="val 8491402"/>
            </a:avLst>
          </a:prstGeom>
          <a:ln w="50800" cap="rnd"/>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Oval 6">
            <a:extLst>
              <a:ext uri="{FF2B5EF4-FFF2-40B4-BE49-F238E27FC236}">
                <a16:creationId xmlns:a16="http://schemas.microsoft.com/office/drawing/2014/main" id="{07F9D2C0-54AC-430C-8783-0FE6AEC758A6}"/>
              </a:ext>
            </a:extLst>
          </p:cNvPr>
          <p:cNvSpPr/>
          <p:nvPr userDrawn="1"/>
        </p:nvSpPr>
        <p:spPr>
          <a:xfrm>
            <a:off x="5736961" y="2276474"/>
            <a:ext cx="2408230" cy="2408230"/>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5760" rIns="0" rtlCol="0" anchor="t" anchorCtr="0"/>
          <a:lstStyle/>
          <a:p>
            <a:endParaRPr lang="en-US" sz="2800" dirty="0">
              <a:solidFill>
                <a:schemeClr val="tx1"/>
              </a:solidFill>
              <a:latin typeface="+mj-lt"/>
              <a:ea typeface="Roboto Light" charset="0"/>
              <a:cs typeface="Roboto Light" charset="0"/>
            </a:endParaRPr>
          </a:p>
        </p:txBody>
      </p:sp>
      <p:sp>
        <p:nvSpPr>
          <p:cNvPr id="41" name="Arc 7">
            <a:extLst>
              <a:ext uri="{FF2B5EF4-FFF2-40B4-BE49-F238E27FC236}">
                <a16:creationId xmlns:a16="http://schemas.microsoft.com/office/drawing/2014/main" id="{10E43FB7-5956-420B-9163-1D5A7DAE3166}"/>
              </a:ext>
            </a:extLst>
          </p:cNvPr>
          <p:cNvSpPr/>
          <p:nvPr userDrawn="1"/>
        </p:nvSpPr>
        <p:spPr>
          <a:xfrm>
            <a:off x="5736961" y="2276474"/>
            <a:ext cx="2408230" cy="2408230"/>
          </a:xfrm>
          <a:prstGeom prst="arc">
            <a:avLst>
              <a:gd name="adj1" fmla="val 16200000"/>
              <a:gd name="adj2" fmla="val 11378791"/>
            </a:avLst>
          </a:prstGeom>
          <a:ln w="50800" cap="rnd">
            <a:solidFill>
              <a:schemeClr val="accent2"/>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Oval 9">
            <a:extLst>
              <a:ext uri="{FF2B5EF4-FFF2-40B4-BE49-F238E27FC236}">
                <a16:creationId xmlns:a16="http://schemas.microsoft.com/office/drawing/2014/main" id="{F1AFA807-76B1-4954-AD0C-8A9B71898502}"/>
              </a:ext>
            </a:extLst>
          </p:cNvPr>
          <p:cNvSpPr/>
          <p:nvPr userDrawn="1"/>
        </p:nvSpPr>
        <p:spPr>
          <a:xfrm>
            <a:off x="8791641" y="2276474"/>
            <a:ext cx="2408230" cy="2408230"/>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365760" rIns="0" rtlCol="0" anchor="t" anchorCtr="0"/>
          <a:lstStyle/>
          <a:p>
            <a:endParaRPr lang="en-US" sz="2800" dirty="0">
              <a:solidFill>
                <a:schemeClr val="tx1"/>
              </a:solidFill>
              <a:latin typeface="+mj-lt"/>
              <a:ea typeface="Roboto Light" charset="0"/>
              <a:cs typeface="Roboto Light" charset="0"/>
            </a:endParaRPr>
          </a:p>
        </p:txBody>
      </p:sp>
      <p:sp>
        <p:nvSpPr>
          <p:cNvPr id="45" name="Arc 10">
            <a:extLst>
              <a:ext uri="{FF2B5EF4-FFF2-40B4-BE49-F238E27FC236}">
                <a16:creationId xmlns:a16="http://schemas.microsoft.com/office/drawing/2014/main" id="{D4121AE5-1FF5-402D-A356-A8B4B24497B6}"/>
              </a:ext>
            </a:extLst>
          </p:cNvPr>
          <p:cNvSpPr/>
          <p:nvPr userDrawn="1"/>
        </p:nvSpPr>
        <p:spPr>
          <a:xfrm>
            <a:off x="8791641" y="2276474"/>
            <a:ext cx="2408230" cy="2408230"/>
          </a:xfrm>
          <a:prstGeom prst="arc">
            <a:avLst>
              <a:gd name="adj1" fmla="val 16200000"/>
              <a:gd name="adj2" fmla="val 392104"/>
            </a:avLst>
          </a:prstGeom>
          <a:ln w="50800" cap="rnd">
            <a:solidFill>
              <a:schemeClr val="accent3"/>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0" name="Grafický objekt 69">
            <a:extLst>
              <a:ext uri="{FF2B5EF4-FFF2-40B4-BE49-F238E27FC236}">
                <a16:creationId xmlns:a16="http://schemas.microsoft.com/office/drawing/2014/main" id="{933502A4-461B-482D-A0AF-DBCDEE01446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2204457" y="5945391"/>
            <a:ext cx="8197697" cy="452780"/>
          </a:xfrm>
          <a:prstGeom prst="rect">
            <a:avLst/>
          </a:prstGeom>
        </p:spPr>
      </p:pic>
      <p:sp>
        <p:nvSpPr>
          <p:cNvPr id="71" name="Text Placeholder 3">
            <a:extLst>
              <a:ext uri="{FF2B5EF4-FFF2-40B4-BE49-F238E27FC236}">
                <a16:creationId xmlns:a16="http://schemas.microsoft.com/office/drawing/2014/main" id="{078A4E9B-E607-46F6-BBA6-1E3FD4281A2A}"/>
              </a:ext>
            </a:extLst>
          </p:cNvPr>
          <p:cNvSpPr>
            <a:spLocks noGrp="1"/>
          </p:cNvSpPr>
          <p:nvPr>
            <p:ph type="body" sz="quarter" idx="19" hasCustomPrompt="1"/>
          </p:nvPr>
        </p:nvSpPr>
        <p:spPr>
          <a:xfrm>
            <a:off x="3063203" y="5087222"/>
            <a:ext cx="1915708"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72" name="Text Placeholder 3">
            <a:extLst>
              <a:ext uri="{FF2B5EF4-FFF2-40B4-BE49-F238E27FC236}">
                <a16:creationId xmlns:a16="http://schemas.microsoft.com/office/drawing/2014/main" id="{DFAC6B71-ACEC-4DC9-80DB-421B68B29A07}"/>
              </a:ext>
            </a:extLst>
          </p:cNvPr>
          <p:cNvSpPr>
            <a:spLocks noGrp="1"/>
          </p:cNvSpPr>
          <p:nvPr>
            <p:ph type="body" sz="quarter" idx="20" hasCustomPrompt="1"/>
          </p:nvPr>
        </p:nvSpPr>
        <p:spPr>
          <a:xfrm>
            <a:off x="6096000" y="5087222"/>
            <a:ext cx="1915708"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73" name="Text Placeholder 3">
            <a:extLst>
              <a:ext uri="{FF2B5EF4-FFF2-40B4-BE49-F238E27FC236}">
                <a16:creationId xmlns:a16="http://schemas.microsoft.com/office/drawing/2014/main" id="{3DEB0A5D-CB76-4BFC-8615-FF4B00EB6570}"/>
              </a:ext>
            </a:extLst>
          </p:cNvPr>
          <p:cNvSpPr>
            <a:spLocks noGrp="1"/>
          </p:cNvSpPr>
          <p:nvPr>
            <p:ph type="body" sz="quarter" idx="21" hasCustomPrompt="1"/>
          </p:nvPr>
        </p:nvSpPr>
        <p:spPr>
          <a:xfrm>
            <a:off x="9150678" y="5087222"/>
            <a:ext cx="1915708"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en-US" noProof="0" dirty="0"/>
              <a:t>.</a:t>
            </a:r>
            <a:endParaRPr lang="sk-SK" noProof="0" dirty="0"/>
          </a:p>
        </p:txBody>
      </p:sp>
      <p:sp>
        <p:nvSpPr>
          <p:cNvPr id="74" name="Text Placeholder 3">
            <a:extLst>
              <a:ext uri="{FF2B5EF4-FFF2-40B4-BE49-F238E27FC236}">
                <a16:creationId xmlns:a16="http://schemas.microsoft.com/office/drawing/2014/main" id="{D8A08B40-C3D5-4F12-92C2-409AF553E580}"/>
              </a:ext>
            </a:extLst>
          </p:cNvPr>
          <p:cNvSpPr>
            <a:spLocks noGrp="1"/>
          </p:cNvSpPr>
          <p:nvPr>
            <p:ph type="body" sz="quarter" idx="22" hasCustomPrompt="1"/>
          </p:nvPr>
        </p:nvSpPr>
        <p:spPr>
          <a:xfrm>
            <a:off x="3063203" y="2987087"/>
            <a:ext cx="1325324" cy="492443"/>
          </a:xfrm>
          <a:prstGeom prst="rect">
            <a:avLst/>
          </a:prstGeom>
        </p:spPr>
        <p:txBody>
          <a:bodyPr wrap="square" lIns="0" tIns="0" rIns="0" bIns="0">
            <a:spAutoFit/>
          </a:bodyPr>
          <a:lstStyle>
            <a:lvl1pPr marL="0" indent="0" algn="l">
              <a:lnSpc>
                <a:spcPct val="100000"/>
              </a:lnSpc>
              <a:spcBef>
                <a:spcPts val="0"/>
              </a:spcBef>
              <a:buNone/>
              <a:defRPr sz="3200" b="0" baseline="0">
                <a:solidFill>
                  <a:srgbClr val="004C96"/>
                </a:solidFill>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60%</a:t>
            </a:r>
            <a:endParaRPr lang="sk-SK" noProof="0" dirty="0"/>
          </a:p>
        </p:txBody>
      </p:sp>
      <p:sp>
        <p:nvSpPr>
          <p:cNvPr id="75" name="Text Placeholder 3">
            <a:extLst>
              <a:ext uri="{FF2B5EF4-FFF2-40B4-BE49-F238E27FC236}">
                <a16:creationId xmlns:a16="http://schemas.microsoft.com/office/drawing/2014/main" id="{19D049EA-D037-4E29-9DD0-3F3B8221EF07}"/>
              </a:ext>
            </a:extLst>
          </p:cNvPr>
          <p:cNvSpPr>
            <a:spLocks noGrp="1"/>
          </p:cNvSpPr>
          <p:nvPr>
            <p:ph type="body" sz="quarter" idx="23" hasCustomPrompt="1"/>
          </p:nvPr>
        </p:nvSpPr>
        <p:spPr>
          <a:xfrm>
            <a:off x="6096000" y="2987087"/>
            <a:ext cx="1325324" cy="492443"/>
          </a:xfrm>
          <a:prstGeom prst="rect">
            <a:avLst/>
          </a:prstGeom>
        </p:spPr>
        <p:txBody>
          <a:bodyPr wrap="square" lIns="0" tIns="0" rIns="0" bIns="0">
            <a:spAutoFit/>
          </a:bodyPr>
          <a:lstStyle>
            <a:lvl1pPr marL="0" indent="0" algn="l">
              <a:lnSpc>
                <a:spcPct val="100000"/>
              </a:lnSpc>
              <a:spcBef>
                <a:spcPts val="0"/>
              </a:spcBef>
              <a:buNone/>
              <a:defRPr sz="3200" b="0" baseline="0">
                <a:solidFill>
                  <a:srgbClr val="004C96"/>
                </a:solidFill>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80%</a:t>
            </a:r>
            <a:endParaRPr lang="sk-SK" noProof="0" dirty="0"/>
          </a:p>
        </p:txBody>
      </p:sp>
      <p:sp>
        <p:nvSpPr>
          <p:cNvPr id="76" name="Text Placeholder 3">
            <a:extLst>
              <a:ext uri="{FF2B5EF4-FFF2-40B4-BE49-F238E27FC236}">
                <a16:creationId xmlns:a16="http://schemas.microsoft.com/office/drawing/2014/main" id="{1AC1A9B1-57A6-45C0-AE0F-BD0AE9D15EA6}"/>
              </a:ext>
            </a:extLst>
          </p:cNvPr>
          <p:cNvSpPr>
            <a:spLocks noGrp="1"/>
          </p:cNvSpPr>
          <p:nvPr>
            <p:ph type="body" sz="quarter" idx="24" hasCustomPrompt="1"/>
          </p:nvPr>
        </p:nvSpPr>
        <p:spPr>
          <a:xfrm>
            <a:off x="9150678" y="2987087"/>
            <a:ext cx="1325324" cy="492443"/>
          </a:xfrm>
          <a:prstGeom prst="rect">
            <a:avLst/>
          </a:prstGeom>
        </p:spPr>
        <p:txBody>
          <a:bodyPr wrap="square" lIns="0" tIns="0" rIns="0" bIns="0">
            <a:spAutoFit/>
          </a:bodyPr>
          <a:lstStyle>
            <a:lvl1pPr marL="0" indent="0" algn="l">
              <a:lnSpc>
                <a:spcPct val="100000"/>
              </a:lnSpc>
              <a:spcBef>
                <a:spcPts val="0"/>
              </a:spcBef>
              <a:buNone/>
              <a:defRPr sz="3200" b="0" baseline="0">
                <a:solidFill>
                  <a:srgbClr val="004C96"/>
                </a:solidFill>
                <a:latin typeface="+mj-lt"/>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30%</a:t>
            </a:r>
            <a:endParaRPr lang="sk-SK" noProof="0" dirty="0"/>
          </a:p>
        </p:txBody>
      </p:sp>
    </p:spTree>
    <p:extLst>
      <p:ext uri="{BB962C8B-B14F-4D97-AF65-F5344CB8AC3E}">
        <p14:creationId xmlns:p14="http://schemas.microsoft.com/office/powerpoint/2010/main" val="314415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1" presetClass="entr" presetSubtype="1" fill="hold" grpId="0" nodeType="withEffect">
                                  <p:stCondLst>
                                    <p:cond delay="2000"/>
                                  </p:stCondLst>
                                  <p:childTnLst>
                                    <p:set>
                                      <p:cBhvr>
                                        <p:cTn id="14" dur="1" fill="hold">
                                          <p:stCondLst>
                                            <p:cond delay="0"/>
                                          </p:stCondLst>
                                        </p:cTn>
                                        <p:tgtEl>
                                          <p:spTgt spid="35"/>
                                        </p:tgtEl>
                                        <p:attrNameLst>
                                          <p:attrName>style.visibility</p:attrName>
                                        </p:attrNameLst>
                                      </p:cBhvr>
                                      <p:to>
                                        <p:strVal val="visible"/>
                                      </p:to>
                                    </p:set>
                                    <p:animEffect transition="in" filter="wheel(1)">
                                      <p:cBhvr>
                                        <p:cTn id="15" dur="1000"/>
                                        <p:tgtEl>
                                          <p:spTgt spid="35"/>
                                        </p:tgtEl>
                                      </p:cBhvr>
                                    </p:animEffect>
                                  </p:childTnLst>
                                </p:cTn>
                              </p:par>
                              <p:par>
                                <p:cTn id="16" presetID="21" presetClass="entr" presetSubtype="1" fill="hold" grpId="0" nodeType="withEffect">
                                  <p:stCondLst>
                                    <p:cond delay="2250"/>
                                  </p:stCondLst>
                                  <p:childTnLst>
                                    <p:set>
                                      <p:cBhvr>
                                        <p:cTn id="17" dur="1" fill="hold">
                                          <p:stCondLst>
                                            <p:cond delay="0"/>
                                          </p:stCondLst>
                                        </p:cTn>
                                        <p:tgtEl>
                                          <p:spTgt spid="39"/>
                                        </p:tgtEl>
                                        <p:attrNameLst>
                                          <p:attrName>style.visibility</p:attrName>
                                        </p:attrNameLst>
                                      </p:cBhvr>
                                      <p:to>
                                        <p:strVal val="visible"/>
                                      </p:to>
                                    </p:set>
                                    <p:animEffect transition="in" filter="wheel(1)">
                                      <p:cBhvr>
                                        <p:cTn id="18" dur="1000"/>
                                        <p:tgtEl>
                                          <p:spTgt spid="39"/>
                                        </p:tgtEl>
                                      </p:cBhvr>
                                    </p:animEffect>
                                  </p:childTnLst>
                                </p:cTn>
                              </p:par>
                              <p:par>
                                <p:cTn id="19" presetID="21" presetClass="entr" presetSubtype="1" fill="hold" grpId="0" nodeType="withEffect">
                                  <p:stCondLst>
                                    <p:cond delay="2500"/>
                                  </p:stCondLst>
                                  <p:childTnLst>
                                    <p:set>
                                      <p:cBhvr>
                                        <p:cTn id="20" dur="1" fill="hold">
                                          <p:stCondLst>
                                            <p:cond delay="0"/>
                                          </p:stCondLst>
                                        </p:cTn>
                                        <p:tgtEl>
                                          <p:spTgt spid="44"/>
                                        </p:tgtEl>
                                        <p:attrNameLst>
                                          <p:attrName>style.visibility</p:attrName>
                                        </p:attrNameLst>
                                      </p:cBhvr>
                                      <p:to>
                                        <p:strVal val="visible"/>
                                      </p:to>
                                    </p:set>
                                    <p:animEffect transition="in" filter="wheel(1)">
                                      <p:cBhvr>
                                        <p:cTn id="21" dur="1000"/>
                                        <p:tgtEl>
                                          <p:spTgt spid="44"/>
                                        </p:tgtEl>
                                      </p:cBhvr>
                                    </p:animEffect>
                                  </p:childTnLst>
                                </p:cTn>
                              </p:par>
                              <p:par>
                                <p:cTn id="22" presetID="21" presetClass="entr" presetSubtype="1" fill="hold" grpId="0" nodeType="withEffect">
                                  <p:stCondLst>
                                    <p:cond delay="2750"/>
                                  </p:stCondLst>
                                  <p:childTnLst>
                                    <p:set>
                                      <p:cBhvr>
                                        <p:cTn id="23" dur="1" fill="hold">
                                          <p:stCondLst>
                                            <p:cond delay="0"/>
                                          </p:stCondLst>
                                        </p:cTn>
                                        <p:tgtEl>
                                          <p:spTgt spid="36"/>
                                        </p:tgtEl>
                                        <p:attrNameLst>
                                          <p:attrName>style.visibility</p:attrName>
                                        </p:attrNameLst>
                                      </p:cBhvr>
                                      <p:to>
                                        <p:strVal val="visible"/>
                                      </p:to>
                                    </p:set>
                                    <p:animEffect transition="in" filter="wheel(1)">
                                      <p:cBhvr>
                                        <p:cTn id="24" dur="1000"/>
                                        <p:tgtEl>
                                          <p:spTgt spid="36"/>
                                        </p:tgtEl>
                                      </p:cBhvr>
                                    </p:animEffect>
                                  </p:childTnLst>
                                </p:cTn>
                              </p:par>
                              <p:par>
                                <p:cTn id="25" presetID="21" presetClass="entr" presetSubtype="1" fill="hold" grpId="0" nodeType="withEffect">
                                  <p:stCondLst>
                                    <p:cond delay="3000"/>
                                  </p:stCondLst>
                                  <p:childTnLst>
                                    <p:set>
                                      <p:cBhvr>
                                        <p:cTn id="26" dur="1" fill="hold">
                                          <p:stCondLst>
                                            <p:cond delay="0"/>
                                          </p:stCondLst>
                                        </p:cTn>
                                        <p:tgtEl>
                                          <p:spTgt spid="41"/>
                                        </p:tgtEl>
                                        <p:attrNameLst>
                                          <p:attrName>style.visibility</p:attrName>
                                        </p:attrNameLst>
                                      </p:cBhvr>
                                      <p:to>
                                        <p:strVal val="visible"/>
                                      </p:to>
                                    </p:set>
                                    <p:animEffect transition="in" filter="wheel(1)">
                                      <p:cBhvr>
                                        <p:cTn id="27" dur="1000"/>
                                        <p:tgtEl>
                                          <p:spTgt spid="41"/>
                                        </p:tgtEl>
                                      </p:cBhvr>
                                    </p:animEffect>
                                  </p:childTnLst>
                                </p:cTn>
                              </p:par>
                              <p:par>
                                <p:cTn id="28" presetID="21" presetClass="entr" presetSubtype="1" fill="hold" grpId="0" nodeType="withEffect">
                                  <p:stCondLst>
                                    <p:cond delay="3250"/>
                                  </p:stCondLst>
                                  <p:childTnLst>
                                    <p:set>
                                      <p:cBhvr>
                                        <p:cTn id="29" dur="1" fill="hold">
                                          <p:stCondLst>
                                            <p:cond delay="0"/>
                                          </p:stCondLst>
                                        </p:cTn>
                                        <p:tgtEl>
                                          <p:spTgt spid="45"/>
                                        </p:tgtEl>
                                        <p:attrNameLst>
                                          <p:attrName>style.visibility</p:attrName>
                                        </p:attrNameLst>
                                      </p:cBhvr>
                                      <p:to>
                                        <p:strVal val="visible"/>
                                      </p:to>
                                    </p:set>
                                    <p:animEffect transition="in" filter="wheel(1)">
                                      <p:cBhvr>
                                        <p:cTn id="30" dur="1000"/>
                                        <p:tgtEl>
                                          <p:spTgt spid="45"/>
                                        </p:tgtEl>
                                      </p:cBhvr>
                                    </p:animEffect>
                                  </p:childTnLst>
                                </p:cTn>
                              </p:par>
                              <p:par>
                                <p:cTn id="31" presetID="22" presetClass="entr" presetSubtype="8" fill="hold" nodeType="withEffect">
                                  <p:stCondLst>
                                    <p:cond delay="350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500"/>
                                        <p:tgtEl>
                                          <p:spTgt spid="70"/>
                                        </p:tgtEl>
                                      </p:cBhvr>
                                    </p:animEffect>
                                  </p:childTnLst>
                                </p:cTn>
                              </p:par>
                              <p:par>
                                <p:cTn id="34" presetID="10" presetClass="entr" presetSubtype="0" fill="hold" grpId="0" nodeType="withEffect">
                                  <p:stCondLst>
                                    <p:cond delay="3500"/>
                                  </p:stCondLst>
                                  <p:childTnLst>
                                    <p:set>
                                      <p:cBhvr>
                                        <p:cTn id="35" dur="1" fill="hold">
                                          <p:stCondLst>
                                            <p:cond delay="0"/>
                                          </p:stCondLst>
                                        </p:cTn>
                                        <p:tgtEl>
                                          <p:spTgt spid="74">
                                            <p:txEl>
                                              <p:pRg st="0" end="0"/>
                                            </p:txEl>
                                          </p:spTgt>
                                        </p:tgtEl>
                                        <p:attrNameLst>
                                          <p:attrName>style.visibility</p:attrName>
                                        </p:attrNameLst>
                                      </p:cBhvr>
                                      <p:to>
                                        <p:strVal val="visible"/>
                                      </p:to>
                                    </p:set>
                                    <p:animEffect transition="in" filter="fade">
                                      <p:cBhvr>
                                        <p:cTn id="36" dur="500"/>
                                        <p:tgtEl>
                                          <p:spTgt spid="74">
                                            <p:txEl>
                                              <p:pRg st="0" end="0"/>
                                            </p:txEl>
                                          </p:spTgt>
                                        </p:tgtEl>
                                      </p:cBhvr>
                                    </p:animEffect>
                                  </p:childTnLst>
                                </p:cTn>
                              </p:par>
                              <p:par>
                                <p:cTn id="37" presetID="10" presetClass="entr" presetSubtype="0" fill="hold" grpId="0" nodeType="withEffect">
                                  <p:stCondLst>
                                    <p:cond delay="3750"/>
                                  </p:stCondLst>
                                  <p:childTnLst>
                                    <p:set>
                                      <p:cBhvr>
                                        <p:cTn id="38" dur="1" fill="hold">
                                          <p:stCondLst>
                                            <p:cond delay="0"/>
                                          </p:stCondLst>
                                        </p:cTn>
                                        <p:tgtEl>
                                          <p:spTgt spid="75"/>
                                        </p:tgtEl>
                                        <p:attrNameLst>
                                          <p:attrName>style.visibility</p:attrName>
                                        </p:attrNameLst>
                                      </p:cBhvr>
                                      <p:to>
                                        <p:strVal val="visible"/>
                                      </p:to>
                                    </p:set>
                                    <p:animEffect transition="in" filter="fade">
                                      <p:cBhvr>
                                        <p:cTn id="39" dur="500"/>
                                        <p:tgtEl>
                                          <p:spTgt spid="75"/>
                                        </p:tgtEl>
                                      </p:cBhvr>
                                    </p:animEffect>
                                  </p:childTnLst>
                                </p:cTn>
                              </p:par>
                              <p:par>
                                <p:cTn id="40" presetID="10" presetClass="entr" presetSubtype="0" fill="hold" grpId="0" nodeType="withEffect">
                                  <p:stCondLst>
                                    <p:cond delay="400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par>
                          <p:cTn id="43" fill="hold">
                            <p:stCondLst>
                              <p:cond delay="4500"/>
                            </p:stCondLst>
                            <p:childTnLst>
                              <p:par>
                                <p:cTn id="44" presetID="42" presetClass="entr" presetSubtype="0" fill="hold" grpId="0" nodeType="afterEffect">
                                  <p:stCondLst>
                                    <p:cond delay="0"/>
                                  </p:stCondLst>
                                  <p:childTnLst>
                                    <p:set>
                                      <p:cBhvr>
                                        <p:cTn id="45" dur="1" fill="hold">
                                          <p:stCondLst>
                                            <p:cond delay="0"/>
                                          </p:stCondLst>
                                        </p:cTn>
                                        <p:tgtEl>
                                          <p:spTgt spid="71">
                                            <p:txEl>
                                              <p:pRg st="0" end="0"/>
                                            </p:txEl>
                                          </p:spTgt>
                                        </p:tgtEl>
                                        <p:attrNameLst>
                                          <p:attrName>style.visibility</p:attrName>
                                        </p:attrNameLst>
                                      </p:cBhvr>
                                      <p:to>
                                        <p:strVal val="visible"/>
                                      </p:to>
                                    </p:set>
                                    <p:animEffect transition="in" filter="fade">
                                      <p:cBhvr>
                                        <p:cTn id="46" dur="500"/>
                                        <p:tgtEl>
                                          <p:spTgt spid="71">
                                            <p:txEl>
                                              <p:pRg st="0" end="0"/>
                                            </p:txEl>
                                          </p:spTgt>
                                        </p:tgtEl>
                                      </p:cBhvr>
                                    </p:animEffect>
                                    <p:anim calcmode="lin" valueType="num">
                                      <p:cBhvr>
                                        <p:cTn id="47" dur="500" fill="hold"/>
                                        <p:tgtEl>
                                          <p:spTgt spid="71">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71">
                                            <p:txEl>
                                              <p:pRg st="0" end="0"/>
                                            </p:txEl>
                                          </p:spTgt>
                                        </p:tgtEl>
                                        <p:attrNameLst>
                                          <p:attrName>ppt_y</p:attrName>
                                        </p:attrNameLst>
                                      </p:cBhvr>
                                      <p:tavLst>
                                        <p:tav tm="0">
                                          <p:val>
                                            <p:strVal val="#ppt_y+.1"/>
                                          </p:val>
                                        </p:tav>
                                        <p:tav tm="100000">
                                          <p:val>
                                            <p:strVal val="#ppt_y"/>
                                          </p:val>
                                        </p:tav>
                                      </p:tavLst>
                                    </p:anim>
                                  </p:childTnLst>
                                </p:cTn>
                              </p:par>
                            </p:childTnLst>
                          </p:cTn>
                        </p:par>
                        <p:par>
                          <p:cTn id="49" fill="hold">
                            <p:stCondLst>
                              <p:cond delay="5000"/>
                            </p:stCondLst>
                            <p:childTnLst>
                              <p:par>
                                <p:cTn id="50" presetID="42" presetClass="entr" presetSubtype="0" fill="hold" grpId="0" nodeType="afterEffect">
                                  <p:stCondLst>
                                    <p:cond delay="0"/>
                                  </p:stCondLst>
                                  <p:childTnLst>
                                    <p:set>
                                      <p:cBhvr>
                                        <p:cTn id="51" dur="1" fill="hold">
                                          <p:stCondLst>
                                            <p:cond delay="0"/>
                                          </p:stCondLst>
                                        </p:cTn>
                                        <p:tgtEl>
                                          <p:spTgt spid="72">
                                            <p:txEl>
                                              <p:pRg st="0" end="0"/>
                                            </p:txEl>
                                          </p:spTgt>
                                        </p:tgtEl>
                                        <p:attrNameLst>
                                          <p:attrName>style.visibility</p:attrName>
                                        </p:attrNameLst>
                                      </p:cBhvr>
                                      <p:to>
                                        <p:strVal val="visible"/>
                                      </p:to>
                                    </p:set>
                                    <p:animEffect transition="in" filter="fade">
                                      <p:cBhvr>
                                        <p:cTn id="52" dur="500"/>
                                        <p:tgtEl>
                                          <p:spTgt spid="72">
                                            <p:txEl>
                                              <p:pRg st="0" end="0"/>
                                            </p:txEl>
                                          </p:spTgt>
                                        </p:tgtEl>
                                      </p:cBhvr>
                                    </p:animEffect>
                                    <p:anim calcmode="lin" valueType="num">
                                      <p:cBhvr>
                                        <p:cTn id="53" dur="5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54" dur="500" fill="hold"/>
                                        <p:tgtEl>
                                          <p:spTgt spid="72">
                                            <p:txEl>
                                              <p:pRg st="0" end="0"/>
                                            </p:txEl>
                                          </p:spTgt>
                                        </p:tgtEl>
                                        <p:attrNameLst>
                                          <p:attrName>ppt_y</p:attrName>
                                        </p:attrNameLst>
                                      </p:cBhvr>
                                      <p:tavLst>
                                        <p:tav tm="0">
                                          <p:val>
                                            <p:strVal val="#ppt_y+.1"/>
                                          </p:val>
                                        </p:tav>
                                        <p:tav tm="100000">
                                          <p:val>
                                            <p:strVal val="#ppt_y"/>
                                          </p:val>
                                        </p:tav>
                                      </p:tavLst>
                                    </p:anim>
                                  </p:childTnLst>
                                </p:cTn>
                              </p:par>
                            </p:childTnLst>
                          </p:cTn>
                        </p:par>
                        <p:par>
                          <p:cTn id="55" fill="hold">
                            <p:stCondLst>
                              <p:cond delay="5500"/>
                            </p:stCondLst>
                            <p:childTnLst>
                              <p:par>
                                <p:cTn id="56" presetID="42" presetClass="entr" presetSubtype="0" fill="hold" grpId="0" nodeType="afterEffect">
                                  <p:stCondLst>
                                    <p:cond delay="0"/>
                                  </p:stCondLst>
                                  <p:childTnLst>
                                    <p:set>
                                      <p:cBhvr>
                                        <p:cTn id="57" dur="1" fill="hold">
                                          <p:stCondLst>
                                            <p:cond delay="0"/>
                                          </p:stCondLst>
                                        </p:cTn>
                                        <p:tgtEl>
                                          <p:spTgt spid="73">
                                            <p:txEl>
                                              <p:pRg st="0" end="0"/>
                                            </p:txEl>
                                          </p:spTgt>
                                        </p:tgtEl>
                                        <p:attrNameLst>
                                          <p:attrName>style.visibility</p:attrName>
                                        </p:attrNameLst>
                                      </p:cBhvr>
                                      <p:to>
                                        <p:strVal val="visible"/>
                                      </p:to>
                                    </p:set>
                                    <p:animEffect transition="in" filter="fade">
                                      <p:cBhvr>
                                        <p:cTn id="58" dur="500"/>
                                        <p:tgtEl>
                                          <p:spTgt spid="73">
                                            <p:txEl>
                                              <p:pRg st="0" end="0"/>
                                            </p:txEl>
                                          </p:spTgt>
                                        </p:tgtEl>
                                      </p:cBhvr>
                                    </p:animEffect>
                                    <p:anim calcmode="lin" valueType="num">
                                      <p:cBhvr>
                                        <p:cTn id="59" dur="500" fill="hold"/>
                                        <p:tgtEl>
                                          <p:spTgt spid="73">
                                            <p:txEl>
                                              <p:pRg st="0" end="0"/>
                                            </p:txEl>
                                          </p:spTgt>
                                        </p:tgtEl>
                                        <p:attrNameLst>
                                          <p:attrName>ppt_x</p:attrName>
                                        </p:attrNameLst>
                                      </p:cBhvr>
                                      <p:tavLst>
                                        <p:tav tm="0">
                                          <p:val>
                                            <p:strVal val="#ppt_x"/>
                                          </p:val>
                                        </p:tav>
                                        <p:tav tm="100000">
                                          <p:val>
                                            <p:strVal val="#ppt_x"/>
                                          </p:val>
                                        </p:tav>
                                      </p:tavLst>
                                    </p:anim>
                                    <p:anim calcmode="lin" valueType="num">
                                      <p:cBhvr>
                                        <p:cTn id="60" dur="500" fill="hold"/>
                                        <p:tgtEl>
                                          <p:spTgt spid="7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5" grpId="0" animBg="1"/>
      <p:bldP spid="36" grpId="0" animBg="1"/>
      <p:bldP spid="39" grpId="0" animBg="1"/>
      <p:bldP spid="41" grpId="0" animBg="1"/>
      <p:bldP spid="44" grpId="0" animBg="1"/>
      <p:bldP spid="45" grpId="0" animBg="1"/>
      <p:bldP spid="71" grpId="0" build="p"/>
      <p:bldP spid="72" grpId="0" build="p"/>
      <p:bldP spid="73" grpId="0" build="p"/>
      <p:bldP spid="74" grpId="0" build="p">
        <p:tmplLst>
          <p:tmpl lvl="1">
            <p:tnLst>
              <p:par>
                <p:cTn presetID="10" presetClass="entr" presetSubtype="0" fill="hold" nodeType="withEffect">
                  <p:stCondLst>
                    <p:cond delay="3500"/>
                  </p:stCondLst>
                  <p:childTnLst>
                    <p:set>
                      <p:cBhvr>
                        <p:cTn dur="1" fill="hold">
                          <p:stCondLst>
                            <p:cond delay="0"/>
                          </p:stCondLst>
                        </p:cTn>
                        <p:tgtEl>
                          <p:spTgt spid="74"/>
                        </p:tgtEl>
                        <p:attrNameLst>
                          <p:attrName>style.visibility</p:attrName>
                        </p:attrNameLst>
                      </p:cBhvr>
                      <p:to>
                        <p:strVal val="visible"/>
                      </p:to>
                    </p:set>
                    <p:animEffect transition="in" filter="fade">
                      <p:cBhvr>
                        <p:cTn dur="500"/>
                        <p:tgtEl>
                          <p:spTgt spid="74"/>
                        </p:tgtEl>
                      </p:cBhvr>
                    </p:animEffect>
                  </p:childTnLst>
                </p:cTn>
              </p:par>
            </p:tnLst>
          </p:tmpl>
        </p:tmplLst>
      </p:bldP>
      <p:bldP spid="75" grpId="0">
        <p:tmplLst>
          <p:tmpl>
            <p:tnLst>
              <p:par>
                <p:cTn presetID="10" presetClass="entr" presetSubtype="0" fill="hold" nodeType="withEffect">
                  <p:stCondLst>
                    <p:cond delay="3750"/>
                  </p:stCondLst>
                  <p:childTnLst>
                    <p:set>
                      <p:cBhvr>
                        <p:cTn dur="1" fill="hold">
                          <p:stCondLst>
                            <p:cond delay="0"/>
                          </p:stCondLst>
                        </p:cTn>
                        <p:tgtEl>
                          <p:spTgt spid="75"/>
                        </p:tgtEl>
                        <p:attrNameLst>
                          <p:attrName>style.visibility</p:attrName>
                        </p:attrNameLst>
                      </p:cBhvr>
                      <p:to>
                        <p:strVal val="visible"/>
                      </p:to>
                    </p:set>
                    <p:animEffect transition="in" filter="fade">
                      <p:cBhvr>
                        <p:cTn dur="500"/>
                        <p:tgtEl>
                          <p:spTgt spid="75"/>
                        </p:tgtEl>
                      </p:cBhvr>
                    </p:animEffect>
                  </p:childTnLst>
                </p:cTn>
              </p:par>
            </p:tnLst>
          </p:tmpl>
        </p:tmplLst>
      </p:bldP>
      <p:bldP spid="76" grpId="0">
        <p:tmplLst>
          <p:tmpl>
            <p:tnLst>
              <p:par>
                <p:cTn presetID="10" presetClass="entr" presetSubtype="0" fill="hold" nodeType="withEffect">
                  <p:stCondLst>
                    <p:cond delay="4000"/>
                  </p:stCondLst>
                  <p:childTnLst>
                    <p:set>
                      <p:cBhvr>
                        <p:cTn dur="1" fill="hold">
                          <p:stCondLst>
                            <p:cond delay="0"/>
                          </p:stCondLst>
                        </p:cTn>
                        <p:tgtEl>
                          <p:spTgt spid="76"/>
                        </p:tgtEl>
                        <p:attrNameLst>
                          <p:attrName>style.visibility</p:attrName>
                        </p:attrNameLst>
                      </p:cBhvr>
                      <p:to>
                        <p:strVal val="visible"/>
                      </p:to>
                    </p:set>
                    <p:animEffect transition="in" filter="fade">
                      <p:cBhvr>
                        <p:cTn dur="500"/>
                        <p:tgtEl>
                          <p:spTgt spid="76"/>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7_Styl kolacového grafu">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E9DC03EB-AA4C-4E90-9889-EB015FF8F8C4}"/>
              </a:ext>
            </a:extLst>
          </p:cNvPr>
          <p:cNvSpPr>
            <a:spLocks noGrp="1"/>
          </p:cNvSpPr>
          <p:nvPr>
            <p:ph type="body" sz="quarter" idx="19" hasCustomPrompt="1"/>
          </p:nvPr>
        </p:nvSpPr>
        <p:spPr>
          <a:xfrm>
            <a:off x="1531620" y="3586871"/>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1253006"/>
            <a:ext cx="3082910" cy="1366357"/>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koláčového</a:t>
            </a:r>
            <a:r>
              <a:rPr lang="en-US" dirty="0"/>
              <a:t> </a:t>
            </a:r>
            <a:r>
              <a:rPr lang="en-US" dirty="0" err="1"/>
              <a:t>grafu</a:t>
            </a:r>
            <a:endParaRPr lang="en-US" dirty="0"/>
          </a:p>
        </p:txBody>
      </p:sp>
      <p:graphicFrame>
        <p:nvGraphicFramePr>
          <p:cNvPr id="37" name="Chart 5">
            <a:extLst>
              <a:ext uri="{FF2B5EF4-FFF2-40B4-BE49-F238E27FC236}">
                <a16:creationId xmlns:a16="http://schemas.microsoft.com/office/drawing/2014/main" id="{D05C5C8E-F625-496B-A446-FFF93EE1D32D}"/>
              </a:ext>
            </a:extLst>
          </p:cNvPr>
          <p:cNvGraphicFramePr/>
          <p:nvPr userDrawn="1">
            <p:extLst>
              <p:ext uri="{D42A27DB-BD31-4B8C-83A1-F6EECF244321}">
                <p14:modId xmlns:p14="http://schemas.microsoft.com/office/powerpoint/2010/main" val="3414005351"/>
              </p:ext>
            </p:extLst>
          </p:nvPr>
        </p:nvGraphicFramePr>
        <p:xfrm>
          <a:off x="5611420" y="1082502"/>
          <a:ext cx="6095999" cy="5117843"/>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10">
            <a:extLst>
              <a:ext uri="{FF2B5EF4-FFF2-40B4-BE49-F238E27FC236}">
                <a16:creationId xmlns:a16="http://schemas.microsoft.com/office/drawing/2014/main" id="{EF10F304-75A2-4C67-B031-A5029033D98B}"/>
              </a:ext>
            </a:extLst>
          </p:cNvPr>
          <p:cNvGrpSpPr/>
          <p:nvPr userDrawn="1"/>
        </p:nvGrpSpPr>
        <p:grpSpPr>
          <a:xfrm>
            <a:off x="1531620" y="3179223"/>
            <a:ext cx="793212" cy="276517"/>
            <a:chOff x="1524000" y="3808773"/>
            <a:chExt cx="793212" cy="276517"/>
          </a:xfrm>
        </p:grpSpPr>
        <p:sp>
          <p:nvSpPr>
            <p:cNvPr id="7" name="TextBox 11">
              <a:extLst>
                <a:ext uri="{FF2B5EF4-FFF2-40B4-BE49-F238E27FC236}">
                  <a16:creationId xmlns:a16="http://schemas.microsoft.com/office/drawing/2014/main" id="{E575D1DD-4586-4FA6-8753-711EC1138A0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8" name="Straight Connector 12">
              <a:extLst>
                <a:ext uri="{FF2B5EF4-FFF2-40B4-BE49-F238E27FC236}">
                  <a16:creationId xmlns:a16="http://schemas.microsoft.com/office/drawing/2014/main" id="{74929AB8-3204-417A-9754-7998BC70C2BA}"/>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940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par>
                                <p:cTn id="8" presetID="2" presetClass="entr" presetSubtype="1" decel="100000" fill="hold" grpId="0" nodeType="withEffect">
                                  <p:stCondLst>
                                    <p:cond delay="1250"/>
                                  </p:stCondLst>
                                  <p:childTnLst>
                                    <p:set>
                                      <p:cBhvr>
                                        <p:cTn id="9" dur="1" fill="hold">
                                          <p:stCondLst>
                                            <p:cond delay="0"/>
                                          </p:stCondLst>
                                        </p:cTn>
                                        <p:tgtEl>
                                          <p:spTgt spid="36"/>
                                        </p:tgtEl>
                                        <p:attrNameLst>
                                          <p:attrName>style.visibility</p:attrName>
                                        </p:attrNameLst>
                                      </p:cBhvr>
                                      <p:to>
                                        <p:strVal val="visible"/>
                                      </p:to>
                                    </p:set>
                                    <p:anim calcmode="lin" valueType="num">
                                      <p:cBhvr additive="base">
                                        <p:cTn id="10" dur="1000" fill="hold"/>
                                        <p:tgtEl>
                                          <p:spTgt spid="36"/>
                                        </p:tgtEl>
                                        <p:attrNameLst>
                                          <p:attrName>ppt_x</p:attrName>
                                        </p:attrNameLst>
                                      </p:cBhvr>
                                      <p:tavLst>
                                        <p:tav tm="0">
                                          <p:val>
                                            <p:strVal val="#ppt_x"/>
                                          </p:val>
                                        </p:tav>
                                        <p:tav tm="100000">
                                          <p:val>
                                            <p:strVal val="#ppt_x"/>
                                          </p:val>
                                        </p:tav>
                                      </p:tavLst>
                                    </p:anim>
                                    <p:anim calcmode="lin" valueType="num">
                                      <p:cBhvr additive="base">
                                        <p:cTn id="11" dur="1000" fill="hold"/>
                                        <p:tgtEl>
                                          <p:spTgt spid="36"/>
                                        </p:tgtEl>
                                        <p:attrNameLst>
                                          <p:attrName>ppt_y</p:attrName>
                                        </p:attrNameLst>
                                      </p:cBhvr>
                                      <p:tavLst>
                                        <p:tav tm="0">
                                          <p:val>
                                            <p:strVal val="0-#ppt_h/2"/>
                                          </p:val>
                                        </p:tav>
                                        <p:tav tm="100000">
                                          <p:val>
                                            <p:strVal val="#ppt_y"/>
                                          </p:val>
                                        </p:tav>
                                      </p:tavLst>
                                    </p:anim>
                                  </p:childTnLst>
                                </p:cTn>
                              </p:par>
                              <p:par>
                                <p:cTn id="12" presetID="22" presetClass="entr" presetSubtype="4" fill="hold" nodeType="withEffect">
                                  <p:stCondLst>
                                    <p:cond delay="225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1" presetClass="entr" presetSubtype="1" fill="hold" grpId="0" nodeType="withEffect">
                                  <p:stCondLst>
                                    <p:cond delay="2750"/>
                                  </p:stCondLst>
                                  <p:childTnLst>
                                    <p:set>
                                      <p:cBhvr>
                                        <p:cTn id="16" dur="1" fill="hold">
                                          <p:stCondLst>
                                            <p:cond delay="0"/>
                                          </p:stCondLst>
                                        </p:cTn>
                                        <p:tgtEl>
                                          <p:spTgt spid="37"/>
                                        </p:tgtEl>
                                        <p:attrNameLst>
                                          <p:attrName>style.visibility</p:attrName>
                                        </p:attrNameLst>
                                      </p:cBhvr>
                                      <p:to>
                                        <p:strVal val="visible"/>
                                      </p:to>
                                    </p:set>
                                    <p:animEffect transition="in" filter="wheel(1)">
                                      <p:cBhvr>
                                        <p:cTn id="1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tmplLst>
          <p:tmpl>
            <p:tnLst>
              <p:par>
                <p:cTn presetID="22" presetClass="entr" presetSubtype="4" fill="hold" nodeType="withEffect">
                  <p:stCondLst>
                    <p:cond delay="225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P spid="36" grpId="0"/>
      <p:bldGraphic spid="37" grpId="0">
        <p:bldAsOne/>
      </p:bldGraphic>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7_Infografika kruhova /cyklus">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kruhová</a:t>
            </a:r>
            <a:r>
              <a:rPr lang="en-US" dirty="0"/>
              <a:t> /</a:t>
            </a:r>
            <a:r>
              <a:rPr lang="en-US" dirty="0" err="1"/>
              <a:t>cyklus</a:t>
            </a:r>
            <a:endParaRPr lang="en-US" dirty="0"/>
          </a:p>
        </p:txBody>
      </p:sp>
      <p:sp>
        <p:nvSpPr>
          <p:cNvPr id="32" name="Freeform 5">
            <a:extLst>
              <a:ext uri="{FF2B5EF4-FFF2-40B4-BE49-F238E27FC236}">
                <a16:creationId xmlns:a16="http://schemas.microsoft.com/office/drawing/2014/main" id="{3B88743A-5D30-4CF7-A835-9C00D3163709}"/>
              </a:ext>
            </a:extLst>
          </p:cNvPr>
          <p:cNvSpPr>
            <a:spLocks/>
          </p:cNvSpPr>
          <p:nvPr userDrawn="1"/>
        </p:nvSpPr>
        <p:spPr bwMode="auto">
          <a:xfrm>
            <a:off x="3551238" y="3052763"/>
            <a:ext cx="2514600" cy="3122612"/>
          </a:xfrm>
          <a:custGeom>
            <a:avLst/>
            <a:gdLst>
              <a:gd name="T0" fmla="*/ 283 w 415"/>
              <a:gd name="T1" fmla="*/ 241 h 515"/>
              <a:gd name="T2" fmla="*/ 283 w 415"/>
              <a:gd name="T3" fmla="*/ 235 h 515"/>
              <a:gd name="T4" fmla="*/ 144 w 415"/>
              <a:gd name="T5" fmla="*/ 0 h 515"/>
              <a:gd name="T6" fmla="*/ 0 w 415"/>
              <a:gd name="T7" fmla="*/ 241 h 515"/>
              <a:gd name="T8" fmla="*/ 274 w 415"/>
              <a:gd name="T9" fmla="*/ 515 h 515"/>
              <a:gd name="T10" fmla="*/ 415 w 415"/>
              <a:gd name="T11" fmla="*/ 476 h 515"/>
              <a:gd name="T12" fmla="*/ 283 w 415"/>
              <a:gd name="T13" fmla="*/ 241 h 515"/>
            </a:gdLst>
            <a:ahLst/>
            <a:cxnLst>
              <a:cxn ang="0">
                <a:pos x="T0" y="T1"/>
              </a:cxn>
              <a:cxn ang="0">
                <a:pos x="T2" y="T3"/>
              </a:cxn>
              <a:cxn ang="0">
                <a:pos x="T4" y="T5"/>
              </a:cxn>
              <a:cxn ang="0">
                <a:pos x="T6" y="T7"/>
              </a:cxn>
              <a:cxn ang="0">
                <a:pos x="T8" y="T9"/>
              </a:cxn>
              <a:cxn ang="0">
                <a:pos x="T10" y="T11"/>
              </a:cxn>
              <a:cxn ang="0">
                <a:pos x="T12" y="T13"/>
              </a:cxn>
            </a:cxnLst>
            <a:rect l="0" t="0" r="r" b="b"/>
            <a:pathLst>
              <a:path w="415" h="515">
                <a:moveTo>
                  <a:pt x="283" y="241"/>
                </a:moveTo>
                <a:cubicBezTo>
                  <a:pt x="283" y="239"/>
                  <a:pt x="283" y="237"/>
                  <a:pt x="283" y="235"/>
                </a:cubicBezTo>
                <a:cubicBezTo>
                  <a:pt x="201" y="189"/>
                  <a:pt x="145" y="101"/>
                  <a:pt x="144" y="0"/>
                </a:cubicBezTo>
                <a:cubicBezTo>
                  <a:pt x="59" y="46"/>
                  <a:pt x="0" y="137"/>
                  <a:pt x="0" y="241"/>
                </a:cubicBezTo>
                <a:cubicBezTo>
                  <a:pt x="0" y="392"/>
                  <a:pt x="123" y="515"/>
                  <a:pt x="274" y="515"/>
                </a:cubicBezTo>
                <a:cubicBezTo>
                  <a:pt x="325" y="515"/>
                  <a:pt x="374" y="500"/>
                  <a:pt x="415" y="476"/>
                </a:cubicBezTo>
                <a:cubicBezTo>
                  <a:pt x="336" y="428"/>
                  <a:pt x="283" y="341"/>
                  <a:pt x="283" y="241"/>
                </a:cubicBezTo>
                <a:close/>
              </a:path>
            </a:pathLst>
          </a:custGeom>
          <a:solidFill>
            <a:schemeClr val="bg1"/>
          </a:solidFill>
          <a:ln w="28575">
            <a:solidFill>
              <a:schemeClr val="accent3"/>
            </a:solidFill>
          </a:ln>
        </p:spPr>
        <p:txBody>
          <a:bodyPr anchor="ctr"/>
          <a:lstStyle/>
          <a:p>
            <a:pPr algn="ctr" eaLnBrk="1" fontAlgn="auto" hangingPunct="1">
              <a:spcBef>
                <a:spcPts val="0"/>
              </a:spcBef>
              <a:spcAft>
                <a:spcPts val="0"/>
              </a:spcAft>
              <a:defRPr/>
            </a:pPr>
            <a:r>
              <a:rPr lang="en-US" sz="3600" dirty="0">
                <a:solidFill>
                  <a:srgbClr val="474747"/>
                </a:solidFill>
                <a:latin typeface="+mj-lt"/>
              </a:rPr>
              <a:t>03</a:t>
            </a:r>
          </a:p>
        </p:txBody>
      </p:sp>
      <p:sp>
        <p:nvSpPr>
          <p:cNvPr id="33" name="Freeform 6">
            <a:extLst>
              <a:ext uri="{FF2B5EF4-FFF2-40B4-BE49-F238E27FC236}">
                <a16:creationId xmlns:a16="http://schemas.microsoft.com/office/drawing/2014/main" id="{83B17598-2543-401B-8EF9-D3CFB2E52E08}"/>
              </a:ext>
            </a:extLst>
          </p:cNvPr>
          <p:cNvSpPr>
            <a:spLocks/>
          </p:cNvSpPr>
          <p:nvPr userDrawn="1"/>
        </p:nvSpPr>
        <p:spPr bwMode="auto">
          <a:xfrm>
            <a:off x="6057900" y="3070225"/>
            <a:ext cx="2516188" cy="3105150"/>
          </a:xfrm>
          <a:custGeom>
            <a:avLst/>
            <a:gdLst>
              <a:gd name="T0" fmla="*/ 1679480 w 415"/>
              <a:gd name="T1" fmla="*/ 0 h 512"/>
              <a:gd name="T2" fmla="*/ 800330 w 415"/>
              <a:gd name="T3" fmla="*/ 1425215 h 512"/>
              <a:gd name="T4" fmla="*/ 800330 w 415"/>
              <a:gd name="T5" fmla="*/ 1443410 h 512"/>
              <a:gd name="T6" fmla="*/ 0 w 415"/>
              <a:gd name="T7" fmla="*/ 2868625 h 512"/>
              <a:gd name="T8" fmla="*/ 854898 w 415"/>
              <a:gd name="T9" fmla="*/ 3105150 h 512"/>
              <a:gd name="T10" fmla="*/ 2516188 w 415"/>
              <a:gd name="T11" fmla="*/ 1443410 h 512"/>
              <a:gd name="T12" fmla="*/ 1679480 w 415"/>
              <a:gd name="T13" fmla="*/ 0 h 512"/>
              <a:gd name="T14" fmla="*/ 0 60000 65536"/>
              <a:gd name="T15" fmla="*/ 0 60000 65536"/>
              <a:gd name="T16" fmla="*/ 0 60000 65536"/>
              <a:gd name="T17" fmla="*/ 0 60000 65536"/>
              <a:gd name="T18" fmla="*/ 0 60000 65536"/>
              <a:gd name="T19" fmla="*/ 0 60000 65536"/>
              <a:gd name="T20" fmla="*/ 0 60000 65536"/>
              <a:gd name="T21" fmla="*/ 0 w 415"/>
              <a:gd name="T22" fmla="*/ 0 h 512"/>
              <a:gd name="T23" fmla="*/ 415 w 415"/>
              <a:gd name="T24" fmla="*/ 512 h 5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512">
                <a:moveTo>
                  <a:pt x="277" y="0"/>
                </a:moveTo>
                <a:cubicBezTo>
                  <a:pt x="274" y="102"/>
                  <a:pt x="217" y="190"/>
                  <a:pt x="132" y="235"/>
                </a:cubicBezTo>
                <a:cubicBezTo>
                  <a:pt x="132" y="236"/>
                  <a:pt x="132" y="237"/>
                  <a:pt x="132" y="238"/>
                </a:cubicBezTo>
                <a:cubicBezTo>
                  <a:pt x="132" y="338"/>
                  <a:pt x="79" y="425"/>
                  <a:pt x="0" y="473"/>
                </a:cubicBezTo>
                <a:cubicBezTo>
                  <a:pt x="41" y="497"/>
                  <a:pt x="90" y="512"/>
                  <a:pt x="141" y="512"/>
                </a:cubicBezTo>
                <a:cubicBezTo>
                  <a:pt x="292" y="512"/>
                  <a:pt x="415" y="389"/>
                  <a:pt x="415" y="238"/>
                </a:cubicBezTo>
                <a:cubicBezTo>
                  <a:pt x="415" y="136"/>
                  <a:pt x="359" y="47"/>
                  <a:pt x="277" y="0"/>
                </a:cubicBezTo>
                <a:close/>
              </a:path>
            </a:pathLst>
          </a:custGeom>
          <a:solidFill>
            <a:schemeClr val="bg1"/>
          </a:solidFill>
          <a:ln w="28575">
            <a:solidFill>
              <a:srgbClr val="004C96"/>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3600" dirty="0">
                <a:solidFill>
                  <a:srgbClr val="474747"/>
                </a:solidFill>
                <a:latin typeface="+mj-lt"/>
              </a:rPr>
              <a:t>02</a:t>
            </a:r>
          </a:p>
        </p:txBody>
      </p:sp>
      <p:sp>
        <p:nvSpPr>
          <p:cNvPr id="34" name="Freeform 7">
            <a:extLst>
              <a:ext uri="{FF2B5EF4-FFF2-40B4-BE49-F238E27FC236}">
                <a16:creationId xmlns:a16="http://schemas.microsoft.com/office/drawing/2014/main" id="{18975AD5-B1AF-40A5-BA6D-F5F4670B4020}"/>
              </a:ext>
            </a:extLst>
          </p:cNvPr>
          <p:cNvSpPr>
            <a:spLocks/>
          </p:cNvSpPr>
          <p:nvPr userDrawn="1"/>
        </p:nvSpPr>
        <p:spPr bwMode="auto">
          <a:xfrm>
            <a:off x="5257800" y="4476750"/>
            <a:ext cx="1600200" cy="1462088"/>
          </a:xfrm>
          <a:custGeom>
            <a:avLst/>
            <a:gdLst>
              <a:gd name="T0" fmla="*/ 264 w 264"/>
              <a:gd name="T1" fmla="*/ 6 h 241"/>
              <a:gd name="T2" fmla="*/ 264 w 264"/>
              <a:gd name="T3" fmla="*/ 3 h 241"/>
              <a:gd name="T4" fmla="*/ 135 w 264"/>
              <a:gd name="T5" fmla="*/ 36 h 241"/>
              <a:gd name="T6" fmla="*/ 0 w 264"/>
              <a:gd name="T7" fmla="*/ 0 h 241"/>
              <a:gd name="T8" fmla="*/ 0 w 264"/>
              <a:gd name="T9" fmla="*/ 6 h 241"/>
              <a:gd name="T10" fmla="*/ 132 w 264"/>
              <a:gd name="T11" fmla="*/ 241 h 241"/>
              <a:gd name="T12" fmla="*/ 264 w 264"/>
              <a:gd name="T13" fmla="*/ 6 h 241"/>
            </a:gdLst>
            <a:ahLst/>
            <a:cxnLst>
              <a:cxn ang="0">
                <a:pos x="T0" y="T1"/>
              </a:cxn>
              <a:cxn ang="0">
                <a:pos x="T2" y="T3"/>
              </a:cxn>
              <a:cxn ang="0">
                <a:pos x="T4" y="T5"/>
              </a:cxn>
              <a:cxn ang="0">
                <a:pos x="T6" y="T7"/>
              </a:cxn>
              <a:cxn ang="0">
                <a:pos x="T8" y="T9"/>
              </a:cxn>
              <a:cxn ang="0">
                <a:pos x="T10" y="T11"/>
              </a:cxn>
              <a:cxn ang="0">
                <a:pos x="T12" y="T13"/>
              </a:cxn>
            </a:cxnLst>
            <a:rect l="0" t="0" r="r" b="b"/>
            <a:pathLst>
              <a:path w="264" h="241">
                <a:moveTo>
                  <a:pt x="264" y="6"/>
                </a:moveTo>
                <a:cubicBezTo>
                  <a:pt x="264" y="5"/>
                  <a:pt x="264" y="4"/>
                  <a:pt x="264" y="3"/>
                </a:cubicBezTo>
                <a:cubicBezTo>
                  <a:pt x="226" y="24"/>
                  <a:pt x="182" y="36"/>
                  <a:pt x="135" y="36"/>
                </a:cubicBezTo>
                <a:cubicBezTo>
                  <a:pt x="86" y="36"/>
                  <a:pt x="40" y="23"/>
                  <a:pt x="0" y="0"/>
                </a:cubicBezTo>
                <a:cubicBezTo>
                  <a:pt x="0" y="2"/>
                  <a:pt x="0" y="4"/>
                  <a:pt x="0" y="6"/>
                </a:cubicBezTo>
                <a:cubicBezTo>
                  <a:pt x="0" y="106"/>
                  <a:pt x="53" y="193"/>
                  <a:pt x="132" y="241"/>
                </a:cubicBezTo>
                <a:cubicBezTo>
                  <a:pt x="211" y="193"/>
                  <a:pt x="264" y="106"/>
                  <a:pt x="264" y="6"/>
                </a:cubicBezTo>
                <a:close/>
              </a:path>
            </a:pathLst>
          </a:custGeom>
          <a:solidFill>
            <a:schemeClr val="accent5">
              <a:alpha val="27000"/>
            </a:schemeClr>
          </a:solidFill>
          <a:ln w="28575">
            <a:solidFill>
              <a:schemeClr val="accent5"/>
            </a:solidFill>
          </a:ln>
        </p:spPr>
        <p:txBody>
          <a:bodyPr/>
          <a:lstStyle/>
          <a:p>
            <a:pPr eaLnBrk="1" fontAlgn="auto" hangingPunct="1">
              <a:spcBef>
                <a:spcPts val="0"/>
              </a:spcBef>
              <a:spcAft>
                <a:spcPts val="0"/>
              </a:spcAft>
              <a:defRPr/>
            </a:pPr>
            <a:endParaRPr lang="en-US" dirty="0">
              <a:latin typeface="Roboto Regular" charset="0"/>
            </a:endParaRPr>
          </a:p>
        </p:txBody>
      </p:sp>
      <p:sp>
        <p:nvSpPr>
          <p:cNvPr id="35" name="Freeform 8">
            <a:extLst>
              <a:ext uri="{FF2B5EF4-FFF2-40B4-BE49-F238E27FC236}">
                <a16:creationId xmlns:a16="http://schemas.microsoft.com/office/drawing/2014/main" id="{29139746-A94A-4968-9CD8-9E846B5C37E1}"/>
              </a:ext>
            </a:extLst>
          </p:cNvPr>
          <p:cNvSpPr>
            <a:spLocks/>
          </p:cNvSpPr>
          <p:nvPr userDrawn="1"/>
        </p:nvSpPr>
        <p:spPr bwMode="auto">
          <a:xfrm>
            <a:off x="4416425" y="1379538"/>
            <a:ext cx="3321050" cy="1716087"/>
          </a:xfrm>
          <a:custGeom>
            <a:avLst/>
            <a:gdLst>
              <a:gd name="T0" fmla="*/ 1642344 w 548"/>
              <a:gd name="T1" fmla="*/ 1716088 h 283"/>
              <a:gd name="T2" fmla="*/ 2496848 w 548"/>
              <a:gd name="T3" fmla="*/ 1479595 h 283"/>
              <a:gd name="T4" fmla="*/ 3321050 w 548"/>
              <a:gd name="T5" fmla="*/ 1691832 h 283"/>
              <a:gd name="T6" fmla="*/ 3321050 w 548"/>
              <a:gd name="T7" fmla="*/ 1655449 h 283"/>
              <a:gd name="T8" fmla="*/ 1660525 w 548"/>
              <a:gd name="T9" fmla="*/ 0 h 283"/>
              <a:gd name="T10" fmla="*/ 0 w 548"/>
              <a:gd name="T11" fmla="*/ 1655449 h 283"/>
              <a:gd name="T12" fmla="*/ 0 w 548"/>
              <a:gd name="T13" fmla="*/ 1673641 h 283"/>
              <a:gd name="T14" fmla="*/ 787840 w 548"/>
              <a:gd name="T15" fmla="*/ 1479595 h 283"/>
              <a:gd name="T16" fmla="*/ 1642344 w 548"/>
              <a:gd name="T17" fmla="*/ 1716088 h 2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8"/>
              <a:gd name="T28" fmla="*/ 0 h 283"/>
              <a:gd name="T29" fmla="*/ 548 w 548"/>
              <a:gd name="T30" fmla="*/ 283 h 2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8" h="283">
                <a:moveTo>
                  <a:pt x="271" y="283"/>
                </a:moveTo>
                <a:cubicBezTo>
                  <a:pt x="312" y="258"/>
                  <a:pt x="361" y="244"/>
                  <a:pt x="412" y="244"/>
                </a:cubicBezTo>
                <a:cubicBezTo>
                  <a:pt x="461" y="244"/>
                  <a:pt x="508" y="257"/>
                  <a:pt x="548" y="279"/>
                </a:cubicBezTo>
                <a:cubicBezTo>
                  <a:pt x="548" y="277"/>
                  <a:pt x="548" y="275"/>
                  <a:pt x="548" y="273"/>
                </a:cubicBezTo>
                <a:cubicBezTo>
                  <a:pt x="548" y="122"/>
                  <a:pt x="425" y="0"/>
                  <a:pt x="274" y="0"/>
                </a:cubicBezTo>
                <a:cubicBezTo>
                  <a:pt x="123" y="0"/>
                  <a:pt x="0" y="122"/>
                  <a:pt x="0" y="273"/>
                </a:cubicBezTo>
                <a:cubicBezTo>
                  <a:pt x="0" y="274"/>
                  <a:pt x="0" y="275"/>
                  <a:pt x="0" y="276"/>
                </a:cubicBezTo>
                <a:cubicBezTo>
                  <a:pt x="39" y="255"/>
                  <a:pt x="83" y="244"/>
                  <a:pt x="130" y="244"/>
                </a:cubicBezTo>
                <a:cubicBezTo>
                  <a:pt x="181" y="244"/>
                  <a:pt x="230" y="258"/>
                  <a:pt x="271" y="283"/>
                </a:cubicBezTo>
                <a:close/>
              </a:path>
            </a:pathLst>
          </a:custGeom>
          <a:solidFill>
            <a:schemeClr val="bg1"/>
          </a:solidFill>
          <a:ln w="28575">
            <a:solidFill>
              <a:schemeClr val="accent1"/>
            </a:solidFill>
            <a:miter lim="800000"/>
            <a:headEnd/>
            <a:tailEnd/>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3600" dirty="0">
                <a:solidFill>
                  <a:srgbClr val="474747"/>
                </a:solidFill>
                <a:latin typeface="+mj-lt"/>
              </a:rPr>
              <a:t>01</a:t>
            </a:r>
          </a:p>
        </p:txBody>
      </p:sp>
      <p:sp>
        <p:nvSpPr>
          <p:cNvPr id="36" name="Freeform 9">
            <a:extLst>
              <a:ext uri="{FF2B5EF4-FFF2-40B4-BE49-F238E27FC236}">
                <a16:creationId xmlns:a16="http://schemas.microsoft.com/office/drawing/2014/main" id="{FA6E3278-05CB-4F5A-9AF7-C30ED4D5C67C}"/>
              </a:ext>
            </a:extLst>
          </p:cNvPr>
          <p:cNvSpPr>
            <a:spLocks/>
          </p:cNvSpPr>
          <p:nvPr userDrawn="1"/>
        </p:nvSpPr>
        <p:spPr bwMode="auto">
          <a:xfrm>
            <a:off x="4416425" y="2859088"/>
            <a:ext cx="1641475" cy="1617662"/>
          </a:xfrm>
          <a:custGeom>
            <a:avLst/>
            <a:gdLst>
              <a:gd name="T0" fmla="*/ 139 w 271"/>
              <a:gd name="T1" fmla="*/ 267 h 267"/>
              <a:gd name="T2" fmla="*/ 271 w 271"/>
              <a:gd name="T3" fmla="*/ 39 h 267"/>
              <a:gd name="T4" fmla="*/ 130 w 271"/>
              <a:gd name="T5" fmla="*/ 0 h 267"/>
              <a:gd name="T6" fmla="*/ 0 w 271"/>
              <a:gd name="T7" fmla="*/ 32 h 267"/>
              <a:gd name="T8" fmla="*/ 139 w 271"/>
              <a:gd name="T9" fmla="*/ 267 h 267"/>
            </a:gdLst>
            <a:ahLst/>
            <a:cxnLst>
              <a:cxn ang="0">
                <a:pos x="T0" y="T1"/>
              </a:cxn>
              <a:cxn ang="0">
                <a:pos x="T2" y="T3"/>
              </a:cxn>
              <a:cxn ang="0">
                <a:pos x="T4" y="T5"/>
              </a:cxn>
              <a:cxn ang="0">
                <a:pos x="T6" y="T7"/>
              </a:cxn>
              <a:cxn ang="0">
                <a:pos x="T8" y="T9"/>
              </a:cxn>
            </a:cxnLst>
            <a:rect l="0" t="0" r="r" b="b"/>
            <a:pathLst>
              <a:path w="271" h="267">
                <a:moveTo>
                  <a:pt x="139" y="267"/>
                </a:moveTo>
                <a:cubicBezTo>
                  <a:pt x="141" y="170"/>
                  <a:pt x="193" y="86"/>
                  <a:pt x="271" y="39"/>
                </a:cubicBezTo>
                <a:cubicBezTo>
                  <a:pt x="230" y="14"/>
                  <a:pt x="181" y="0"/>
                  <a:pt x="130" y="0"/>
                </a:cubicBezTo>
                <a:cubicBezTo>
                  <a:pt x="83" y="0"/>
                  <a:pt x="39" y="11"/>
                  <a:pt x="0" y="32"/>
                </a:cubicBezTo>
                <a:cubicBezTo>
                  <a:pt x="1" y="133"/>
                  <a:pt x="57" y="221"/>
                  <a:pt x="139" y="267"/>
                </a:cubicBezTo>
                <a:close/>
              </a:path>
            </a:pathLst>
          </a:custGeom>
          <a:solidFill>
            <a:schemeClr val="accent6">
              <a:alpha val="27000"/>
            </a:schemeClr>
          </a:solidFill>
          <a:ln w="28575">
            <a:solidFill>
              <a:schemeClr val="accent6"/>
            </a:solidFill>
          </a:ln>
        </p:spPr>
        <p:txBody>
          <a:bodyPr/>
          <a:lstStyle/>
          <a:p>
            <a:pPr eaLnBrk="1" fontAlgn="auto" hangingPunct="1">
              <a:spcBef>
                <a:spcPts val="0"/>
              </a:spcBef>
              <a:spcAft>
                <a:spcPts val="0"/>
              </a:spcAft>
              <a:defRPr/>
            </a:pPr>
            <a:endParaRPr lang="en-US" dirty="0">
              <a:latin typeface="Roboto Regular" charset="0"/>
            </a:endParaRPr>
          </a:p>
        </p:txBody>
      </p:sp>
      <p:sp>
        <p:nvSpPr>
          <p:cNvPr id="37" name="Freeform 10">
            <a:extLst>
              <a:ext uri="{FF2B5EF4-FFF2-40B4-BE49-F238E27FC236}">
                <a16:creationId xmlns:a16="http://schemas.microsoft.com/office/drawing/2014/main" id="{0906FF30-F020-46DD-987E-4DDA1CAFD7D7}"/>
              </a:ext>
            </a:extLst>
          </p:cNvPr>
          <p:cNvSpPr>
            <a:spLocks/>
          </p:cNvSpPr>
          <p:nvPr userDrawn="1"/>
        </p:nvSpPr>
        <p:spPr bwMode="auto">
          <a:xfrm>
            <a:off x="6057900" y="2859088"/>
            <a:ext cx="1679575" cy="1636712"/>
          </a:xfrm>
          <a:custGeom>
            <a:avLst/>
            <a:gdLst>
              <a:gd name="T0" fmla="*/ 0 w 277"/>
              <a:gd name="T1" fmla="*/ 39 h 270"/>
              <a:gd name="T2" fmla="*/ 132 w 277"/>
              <a:gd name="T3" fmla="*/ 270 h 270"/>
              <a:gd name="T4" fmla="*/ 277 w 277"/>
              <a:gd name="T5" fmla="*/ 35 h 270"/>
              <a:gd name="T6" fmla="*/ 141 w 277"/>
              <a:gd name="T7" fmla="*/ 0 h 270"/>
              <a:gd name="T8" fmla="*/ 0 w 277"/>
              <a:gd name="T9" fmla="*/ 39 h 270"/>
            </a:gdLst>
            <a:ahLst/>
            <a:cxnLst>
              <a:cxn ang="0">
                <a:pos x="T0" y="T1"/>
              </a:cxn>
              <a:cxn ang="0">
                <a:pos x="T2" y="T3"/>
              </a:cxn>
              <a:cxn ang="0">
                <a:pos x="T4" y="T5"/>
              </a:cxn>
              <a:cxn ang="0">
                <a:pos x="T6" y="T7"/>
              </a:cxn>
              <a:cxn ang="0">
                <a:pos x="T8" y="T9"/>
              </a:cxn>
            </a:cxnLst>
            <a:rect l="0" t="0" r="r" b="b"/>
            <a:pathLst>
              <a:path w="277" h="270">
                <a:moveTo>
                  <a:pt x="0" y="39"/>
                </a:moveTo>
                <a:cubicBezTo>
                  <a:pt x="79" y="86"/>
                  <a:pt x="131" y="172"/>
                  <a:pt x="132" y="270"/>
                </a:cubicBezTo>
                <a:cubicBezTo>
                  <a:pt x="217" y="225"/>
                  <a:pt x="274" y="137"/>
                  <a:pt x="277" y="35"/>
                </a:cubicBezTo>
                <a:cubicBezTo>
                  <a:pt x="237" y="13"/>
                  <a:pt x="190" y="0"/>
                  <a:pt x="141" y="0"/>
                </a:cubicBezTo>
                <a:cubicBezTo>
                  <a:pt x="90" y="0"/>
                  <a:pt x="41" y="14"/>
                  <a:pt x="0" y="39"/>
                </a:cubicBezTo>
                <a:close/>
              </a:path>
            </a:pathLst>
          </a:custGeom>
          <a:solidFill>
            <a:schemeClr val="accent1">
              <a:alpha val="27000"/>
            </a:schemeClr>
          </a:solidFill>
          <a:ln w="28575">
            <a:solidFill>
              <a:schemeClr val="accent1">
                <a:lumMod val="90000"/>
              </a:schemeClr>
            </a:solidFill>
          </a:ln>
        </p:spPr>
        <p:txBody>
          <a:bodyPr/>
          <a:lstStyle/>
          <a:p>
            <a:pPr eaLnBrk="1" fontAlgn="auto" hangingPunct="1">
              <a:spcBef>
                <a:spcPts val="0"/>
              </a:spcBef>
              <a:spcAft>
                <a:spcPts val="0"/>
              </a:spcAft>
              <a:defRPr/>
            </a:pPr>
            <a:endParaRPr lang="en-US" dirty="0">
              <a:latin typeface="Roboto Regular" charset="0"/>
            </a:endParaRPr>
          </a:p>
        </p:txBody>
      </p:sp>
      <p:sp>
        <p:nvSpPr>
          <p:cNvPr id="38" name="Text Placeholder 3">
            <a:extLst>
              <a:ext uri="{FF2B5EF4-FFF2-40B4-BE49-F238E27FC236}">
                <a16:creationId xmlns:a16="http://schemas.microsoft.com/office/drawing/2014/main" id="{319DE7AA-1BCF-4699-A0DB-4EA324D5D104}"/>
              </a:ext>
            </a:extLst>
          </p:cNvPr>
          <p:cNvSpPr>
            <a:spLocks noGrp="1"/>
          </p:cNvSpPr>
          <p:nvPr>
            <p:ph type="body" sz="quarter" idx="23" hasCustomPrompt="1"/>
          </p:nvPr>
        </p:nvSpPr>
        <p:spPr>
          <a:xfrm>
            <a:off x="8681723" y="2301113"/>
            <a:ext cx="1524848" cy="871649"/>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39" name="Text Placeholder 3">
            <a:extLst>
              <a:ext uri="{FF2B5EF4-FFF2-40B4-BE49-F238E27FC236}">
                <a16:creationId xmlns:a16="http://schemas.microsoft.com/office/drawing/2014/main" id="{924DE60D-7D20-4773-AFD3-81B2A350C830}"/>
              </a:ext>
            </a:extLst>
          </p:cNvPr>
          <p:cNvSpPr>
            <a:spLocks noGrp="1"/>
          </p:cNvSpPr>
          <p:nvPr>
            <p:ph type="body" sz="quarter" idx="24" hasCustomPrompt="1"/>
          </p:nvPr>
        </p:nvSpPr>
        <p:spPr>
          <a:xfrm>
            <a:off x="8681723" y="1914399"/>
            <a:ext cx="1524848"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40" name="Text Placeholder 3">
            <a:extLst>
              <a:ext uri="{FF2B5EF4-FFF2-40B4-BE49-F238E27FC236}">
                <a16:creationId xmlns:a16="http://schemas.microsoft.com/office/drawing/2014/main" id="{80B347DA-AA2E-47AA-BB6D-2F5BB060A70E}"/>
              </a:ext>
            </a:extLst>
          </p:cNvPr>
          <p:cNvSpPr>
            <a:spLocks noGrp="1"/>
          </p:cNvSpPr>
          <p:nvPr>
            <p:ph type="body" sz="quarter" idx="25" hasCustomPrompt="1"/>
          </p:nvPr>
        </p:nvSpPr>
        <p:spPr>
          <a:xfrm>
            <a:off x="9143150" y="4476750"/>
            <a:ext cx="1530780" cy="871649"/>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1" name="Text Placeholder 3">
            <a:extLst>
              <a:ext uri="{FF2B5EF4-FFF2-40B4-BE49-F238E27FC236}">
                <a16:creationId xmlns:a16="http://schemas.microsoft.com/office/drawing/2014/main" id="{DF4B0B79-7B81-4FDF-80F4-AF39DC643204}"/>
              </a:ext>
            </a:extLst>
          </p:cNvPr>
          <p:cNvSpPr>
            <a:spLocks noGrp="1"/>
          </p:cNvSpPr>
          <p:nvPr>
            <p:ph type="body" sz="quarter" idx="26" hasCustomPrompt="1"/>
          </p:nvPr>
        </p:nvSpPr>
        <p:spPr>
          <a:xfrm>
            <a:off x="9143150" y="4090036"/>
            <a:ext cx="1530780"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
        <p:nvSpPr>
          <p:cNvPr id="42" name="Text Placeholder 3">
            <a:extLst>
              <a:ext uri="{FF2B5EF4-FFF2-40B4-BE49-F238E27FC236}">
                <a16:creationId xmlns:a16="http://schemas.microsoft.com/office/drawing/2014/main" id="{4768FEC6-6021-4C1E-B8A2-3047E37D8CE1}"/>
              </a:ext>
            </a:extLst>
          </p:cNvPr>
          <p:cNvSpPr>
            <a:spLocks noGrp="1"/>
          </p:cNvSpPr>
          <p:nvPr>
            <p:ph type="body" sz="quarter" idx="27" hasCustomPrompt="1"/>
          </p:nvPr>
        </p:nvSpPr>
        <p:spPr>
          <a:xfrm>
            <a:off x="1531621" y="4476750"/>
            <a:ext cx="1524000" cy="871649"/>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8" name="Text Placeholder 3">
            <a:extLst>
              <a:ext uri="{FF2B5EF4-FFF2-40B4-BE49-F238E27FC236}">
                <a16:creationId xmlns:a16="http://schemas.microsoft.com/office/drawing/2014/main" id="{C7187DC2-0D1E-48E0-9E53-728DD5DF8F5D}"/>
              </a:ext>
            </a:extLst>
          </p:cNvPr>
          <p:cNvSpPr>
            <a:spLocks noGrp="1"/>
          </p:cNvSpPr>
          <p:nvPr>
            <p:ph type="body" sz="quarter" idx="28" hasCustomPrompt="1"/>
          </p:nvPr>
        </p:nvSpPr>
        <p:spPr>
          <a:xfrm>
            <a:off x="1531621" y="4090036"/>
            <a:ext cx="1524000"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Tree>
    <p:extLst>
      <p:ext uri="{BB962C8B-B14F-4D97-AF65-F5344CB8AC3E}">
        <p14:creationId xmlns:p14="http://schemas.microsoft.com/office/powerpoint/2010/main" val="323516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000" fill="hold"/>
                                        <p:tgtEl>
                                          <p:spTgt spid="32"/>
                                        </p:tgtEl>
                                        <p:attrNameLst>
                                          <p:attrName>ppt_x</p:attrName>
                                        </p:attrNameLst>
                                      </p:cBhvr>
                                      <p:tavLst>
                                        <p:tav tm="0">
                                          <p:val>
                                            <p:strVal val="0-#ppt_w/2"/>
                                          </p:val>
                                        </p:tav>
                                        <p:tav tm="100000">
                                          <p:val>
                                            <p:strVal val="#ppt_x"/>
                                          </p:val>
                                        </p:tav>
                                      </p:tavLst>
                                    </p:anim>
                                    <p:anim calcmode="lin" valueType="num">
                                      <p:cBhvr additive="base">
                                        <p:cTn id="16" dur="10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9" fill="hold" nodeType="withEffect">
                                  <p:stCondLst>
                                    <p:cond delay="15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1000" fill="hold"/>
                                        <p:tgtEl>
                                          <p:spTgt spid="36"/>
                                        </p:tgtEl>
                                        <p:attrNameLst>
                                          <p:attrName>ppt_x</p:attrName>
                                        </p:attrNameLst>
                                      </p:cBhvr>
                                      <p:tavLst>
                                        <p:tav tm="0">
                                          <p:val>
                                            <p:strVal val="0-#ppt_w/2"/>
                                          </p:val>
                                        </p:tav>
                                        <p:tav tm="100000">
                                          <p:val>
                                            <p:strVal val="#ppt_x"/>
                                          </p:val>
                                        </p:tav>
                                      </p:tavLst>
                                    </p:anim>
                                    <p:anim calcmode="lin" valueType="num">
                                      <p:cBhvr additive="base">
                                        <p:cTn id="20" dur="1000" fill="hold"/>
                                        <p:tgtEl>
                                          <p:spTgt spid="36"/>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30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1000" fill="hold"/>
                                        <p:tgtEl>
                                          <p:spTgt spid="35"/>
                                        </p:tgtEl>
                                        <p:attrNameLst>
                                          <p:attrName>ppt_x</p:attrName>
                                        </p:attrNameLst>
                                      </p:cBhvr>
                                      <p:tavLst>
                                        <p:tav tm="0">
                                          <p:val>
                                            <p:strVal val="#ppt_x"/>
                                          </p:val>
                                        </p:tav>
                                        <p:tav tm="100000">
                                          <p:val>
                                            <p:strVal val="#ppt_x"/>
                                          </p:val>
                                        </p:tav>
                                      </p:tavLst>
                                    </p:anim>
                                    <p:anim calcmode="lin" valueType="num">
                                      <p:cBhvr additive="base">
                                        <p:cTn id="24" dur="1000" fill="hold"/>
                                        <p:tgtEl>
                                          <p:spTgt spid="35"/>
                                        </p:tgtEl>
                                        <p:attrNameLst>
                                          <p:attrName>ppt_y</p:attrName>
                                        </p:attrNameLst>
                                      </p:cBhvr>
                                      <p:tavLst>
                                        <p:tav tm="0">
                                          <p:val>
                                            <p:strVal val="0-#ppt_h/2"/>
                                          </p:val>
                                        </p:tav>
                                        <p:tav tm="100000">
                                          <p:val>
                                            <p:strVal val="#ppt_y"/>
                                          </p:val>
                                        </p:tav>
                                      </p:tavLst>
                                    </p:anim>
                                  </p:childTnLst>
                                </p:cTn>
                              </p:par>
                              <p:par>
                                <p:cTn id="25" presetID="2" presetClass="entr" presetSubtype="3" fill="hold" nodeType="withEffect">
                                  <p:stCondLst>
                                    <p:cond delay="45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1000" fill="hold"/>
                                        <p:tgtEl>
                                          <p:spTgt spid="37"/>
                                        </p:tgtEl>
                                        <p:attrNameLst>
                                          <p:attrName>ppt_x</p:attrName>
                                        </p:attrNameLst>
                                      </p:cBhvr>
                                      <p:tavLst>
                                        <p:tav tm="0">
                                          <p:val>
                                            <p:strVal val="1+#ppt_w/2"/>
                                          </p:val>
                                        </p:tav>
                                        <p:tav tm="100000">
                                          <p:val>
                                            <p:strVal val="#ppt_x"/>
                                          </p:val>
                                        </p:tav>
                                      </p:tavLst>
                                    </p:anim>
                                    <p:anim calcmode="lin" valueType="num">
                                      <p:cBhvr additive="base">
                                        <p:cTn id="28" dur="1000" fill="hold"/>
                                        <p:tgtEl>
                                          <p:spTgt spid="37"/>
                                        </p:tgtEl>
                                        <p:attrNameLst>
                                          <p:attrName>ppt_y</p:attrName>
                                        </p:attrNameLst>
                                      </p:cBhvr>
                                      <p:tavLst>
                                        <p:tav tm="0">
                                          <p:val>
                                            <p:strVal val="0-#ppt_h/2"/>
                                          </p:val>
                                        </p:tav>
                                        <p:tav tm="100000">
                                          <p:val>
                                            <p:strVal val="#ppt_y"/>
                                          </p:val>
                                        </p:tav>
                                      </p:tavLst>
                                    </p:anim>
                                  </p:childTnLst>
                                </p:cTn>
                              </p:par>
                              <p:par>
                                <p:cTn id="29" presetID="2" presetClass="entr" presetSubtype="6" fill="hold" grpId="0" nodeType="withEffect">
                                  <p:stCondLst>
                                    <p:cond delay="60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1000" fill="hold"/>
                                        <p:tgtEl>
                                          <p:spTgt spid="33"/>
                                        </p:tgtEl>
                                        <p:attrNameLst>
                                          <p:attrName>ppt_x</p:attrName>
                                        </p:attrNameLst>
                                      </p:cBhvr>
                                      <p:tavLst>
                                        <p:tav tm="0">
                                          <p:val>
                                            <p:strVal val="1+#ppt_w/2"/>
                                          </p:val>
                                        </p:tav>
                                        <p:tav tm="100000">
                                          <p:val>
                                            <p:strVal val="#ppt_x"/>
                                          </p:val>
                                        </p:tav>
                                      </p:tavLst>
                                    </p:anim>
                                    <p:anim calcmode="lin" valueType="num">
                                      <p:cBhvr additive="base">
                                        <p:cTn id="32" dur="10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75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1000" fill="hold"/>
                                        <p:tgtEl>
                                          <p:spTgt spid="34"/>
                                        </p:tgtEl>
                                        <p:attrNameLst>
                                          <p:attrName>ppt_x</p:attrName>
                                        </p:attrNameLst>
                                      </p:cBhvr>
                                      <p:tavLst>
                                        <p:tav tm="0">
                                          <p:val>
                                            <p:strVal val="#ppt_x"/>
                                          </p:val>
                                        </p:tav>
                                        <p:tav tm="100000">
                                          <p:val>
                                            <p:strVal val="#ppt_x"/>
                                          </p:val>
                                        </p:tav>
                                      </p:tavLst>
                                    </p:anim>
                                    <p:anim calcmode="lin" valueType="num">
                                      <p:cBhvr additive="base">
                                        <p:cTn id="36" dur="1000" fill="hold"/>
                                        <p:tgtEl>
                                          <p:spTgt spid="34"/>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125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par>
                                <p:cTn id="40" presetID="2" presetClass="entr" presetSubtype="2" fill="hold" grpId="0" nodeType="withEffect">
                                  <p:stCondLst>
                                    <p:cond delay="1500"/>
                                  </p:stCondLst>
                                  <p:childTnLst>
                                    <p:set>
                                      <p:cBhvr>
                                        <p:cTn id="41" dur="1" fill="hold">
                                          <p:stCondLst>
                                            <p:cond delay="0"/>
                                          </p:stCondLst>
                                        </p:cTn>
                                        <p:tgtEl>
                                          <p:spTgt spid="38"/>
                                        </p:tgtEl>
                                        <p:attrNameLst>
                                          <p:attrName>style.visibility</p:attrName>
                                        </p:attrNameLst>
                                      </p:cBhvr>
                                      <p:to>
                                        <p:strVal val="visible"/>
                                      </p:to>
                                    </p:set>
                                    <p:anim calcmode="lin" valueType="num">
                                      <p:cBhvr additive="base">
                                        <p:cTn id="42" dur="1000" fill="hold"/>
                                        <p:tgtEl>
                                          <p:spTgt spid="38"/>
                                        </p:tgtEl>
                                        <p:attrNameLst>
                                          <p:attrName>ppt_x</p:attrName>
                                        </p:attrNameLst>
                                      </p:cBhvr>
                                      <p:tavLst>
                                        <p:tav tm="0">
                                          <p:val>
                                            <p:strVal val="1+#ppt_w/2"/>
                                          </p:val>
                                        </p:tav>
                                        <p:tav tm="100000">
                                          <p:val>
                                            <p:strVal val="#ppt_x"/>
                                          </p:val>
                                        </p:tav>
                                      </p:tavLst>
                                    </p:anim>
                                    <p:anim calcmode="lin" valueType="num">
                                      <p:cBhvr additive="base">
                                        <p:cTn id="43" dur="1000" fill="hold"/>
                                        <p:tgtEl>
                                          <p:spTgt spid="38"/>
                                        </p:tgtEl>
                                        <p:attrNameLst>
                                          <p:attrName>ppt_y</p:attrName>
                                        </p:attrNameLst>
                                      </p:cBhvr>
                                      <p:tavLst>
                                        <p:tav tm="0">
                                          <p:val>
                                            <p:strVal val="#ppt_y"/>
                                          </p:val>
                                        </p:tav>
                                        <p:tav tm="100000">
                                          <p:val>
                                            <p:strVal val="#ppt_y"/>
                                          </p:val>
                                        </p:tav>
                                      </p:tavLst>
                                    </p:anim>
                                  </p:childTnLst>
                                </p:cTn>
                              </p:par>
                              <p:par>
                                <p:cTn id="44" presetID="22" presetClass="entr" presetSubtype="8" fill="hold" grpId="0" nodeType="withEffect">
                                  <p:stCondLst>
                                    <p:cond delay="175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par>
                                <p:cTn id="47" presetID="2" presetClass="entr" presetSubtype="2" fill="hold" grpId="0" nodeType="withEffect">
                                  <p:stCondLst>
                                    <p:cond delay="200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1000" fill="hold"/>
                                        <p:tgtEl>
                                          <p:spTgt spid="40"/>
                                        </p:tgtEl>
                                        <p:attrNameLst>
                                          <p:attrName>ppt_x</p:attrName>
                                        </p:attrNameLst>
                                      </p:cBhvr>
                                      <p:tavLst>
                                        <p:tav tm="0">
                                          <p:val>
                                            <p:strVal val="1+#ppt_w/2"/>
                                          </p:val>
                                        </p:tav>
                                        <p:tav tm="100000">
                                          <p:val>
                                            <p:strVal val="#ppt_x"/>
                                          </p:val>
                                        </p:tav>
                                      </p:tavLst>
                                    </p:anim>
                                    <p:anim calcmode="lin" valueType="num">
                                      <p:cBhvr additive="base">
                                        <p:cTn id="50" dur="1000" fill="hold"/>
                                        <p:tgtEl>
                                          <p:spTgt spid="40"/>
                                        </p:tgtEl>
                                        <p:attrNameLst>
                                          <p:attrName>ppt_y</p:attrName>
                                        </p:attrNameLst>
                                      </p:cBhvr>
                                      <p:tavLst>
                                        <p:tav tm="0">
                                          <p:val>
                                            <p:strVal val="#ppt_y"/>
                                          </p:val>
                                        </p:tav>
                                        <p:tav tm="100000">
                                          <p:val>
                                            <p:strVal val="#ppt_y"/>
                                          </p:val>
                                        </p:tav>
                                      </p:tavLst>
                                    </p:anim>
                                  </p:childTnLst>
                                </p:cTn>
                              </p:par>
                              <p:par>
                                <p:cTn id="51" presetID="22" presetClass="entr" presetSubtype="8" fill="hold" grpId="0" nodeType="withEffect">
                                  <p:stCondLst>
                                    <p:cond delay="2250"/>
                                  </p:stCondLst>
                                  <p:childTnLst>
                                    <p:set>
                                      <p:cBhvr>
                                        <p:cTn id="52" dur="1" fill="hold">
                                          <p:stCondLst>
                                            <p:cond delay="0"/>
                                          </p:stCondLst>
                                        </p:cTn>
                                        <p:tgtEl>
                                          <p:spTgt spid="48"/>
                                        </p:tgtEl>
                                        <p:attrNameLst>
                                          <p:attrName>style.visibility</p:attrName>
                                        </p:attrNameLst>
                                      </p:cBhvr>
                                      <p:to>
                                        <p:strVal val="visible"/>
                                      </p:to>
                                    </p:set>
                                    <p:animEffect transition="in" filter="wipe(left)">
                                      <p:cBhvr>
                                        <p:cTn id="53" dur="500"/>
                                        <p:tgtEl>
                                          <p:spTgt spid="48"/>
                                        </p:tgtEl>
                                      </p:cBhvr>
                                    </p:animEffect>
                                  </p:childTnLst>
                                </p:cTn>
                              </p:par>
                              <p:par>
                                <p:cTn id="54" presetID="2" presetClass="entr" presetSubtype="8" fill="hold" grpId="0" nodeType="withEffect">
                                  <p:stCondLst>
                                    <p:cond delay="2500"/>
                                  </p:stCondLst>
                                  <p:childTnLst>
                                    <p:set>
                                      <p:cBhvr>
                                        <p:cTn id="55" dur="1" fill="hold">
                                          <p:stCondLst>
                                            <p:cond delay="0"/>
                                          </p:stCondLst>
                                        </p:cTn>
                                        <p:tgtEl>
                                          <p:spTgt spid="42"/>
                                        </p:tgtEl>
                                        <p:attrNameLst>
                                          <p:attrName>style.visibility</p:attrName>
                                        </p:attrNameLst>
                                      </p:cBhvr>
                                      <p:to>
                                        <p:strVal val="visible"/>
                                      </p:to>
                                    </p:set>
                                    <p:anim calcmode="lin" valueType="num">
                                      <p:cBhvr additive="base">
                                        <p:cTn id="56" dur="1000" fill="hold"/>
                                        <p:tgtEl>
                                          <p:spTgt spid="42"/>
                                        </p:tgtEl>
                                        <p:attrNameLst>
                                          <p:attrName>ppt_x</p:attrName>
                                        </p:attrNameLst>
                                      </p:cBhvr>
                                      <p:tavLst>
                                        <p:tav tm="0">
                                          <p:val>
                                            <p:strVal val="0-#ppt_w/2"/>
                                          </p:val>
                                        </p:tav>
                                        <p:tav tm="100000">
                                          <p:val>
                                            <p:strVal val="#ppt_x"/>
                                          </p:val>
                                        </p:tav>
                                      </p:tavLst>
                                    </p:anim>
                                    <p:anim calcmode="lin" valueType="num">
                                      <p:cBhvr additive="base">
                                        <p:cTn id="57" dur="10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2" grpId="0" animBg="1"/>
      <p:bldP spid="33" grpId="0" animBg="1"/>
      <p:bldP spid="35" grpId="0" animBg="1"/>
      <p:bldP spid="38" grpId="0">
        <p:tmplLst>
          <p:tmpl>
            <p:tnLst>
              <p:par>
                <p:cTn presetID="2" presetClass="entr" presetSubtype="2" fill="hold" nodeType="withEffect">
                  <p:stCondLst>
                    <p:cond delay="15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000" fill="hold"/>
                        <p:tgtEl>
                          <p:spTgt spid="38"/>
                        </p:tgtEl>
                        <p:attrNameLst>
                          <p:attrName>ppt_x</p:attrName>
                        </p:attrNameLst>
                      </p:cBhvr>
                      <p:tavLst>
                        <p:tav tm="0">
                          <p:val>
                            <p:strVal val="1+#ppt_w/2"/>
                          </p:val>
                        </p:tav>
                        <p:tav tm="100000">
                          <p:val>
                            <p:strVal val="#ppt_x"/>
                          </p:val>
                        </p:tav>
                      </p:tavLst>
                    </p:anim>
                    <p:anim calcmode="lin" valueType="num">
                      <p:cBhvr additive="base">
                        <p:cTn dur="1000" fill="hold"/>
                        <p:tgtEl>
                          <p:spTgt spid="38"/>
                        </p:tgtEl>
                        <p:attrNameLst>
                          <p:attrName>ppt_y</p:attrName>
                        </p:attrNameLst>
                      </p:cBhvr>
                      <p:tavLst>
                        <p:tav tm="0">
                          <p:val>
                            <p:strVal val="#ppt_y"/>
                          </p:val>
                        </p:tav>
                        <p:tav tm="100000">
                          <p:val>
                            <p:strVal val="#ppt_y"/>
                          </p:val>
                        </p:tav>
                      </p:tavLst>
                    </p:anim>
                  </p:childTnLst>
                </p:cTn>
              </p:par>
            </p:tnLst>
          </p:tmpl>
        </p:tmplLst>
      </p:bldP>
      <p:bldP spid="39" grpId="0">
        <p:tmplLst>
          <p:tmpl>
            <p:tnLst>
              <p:par>
                <p:cTn presetID="22" presetClass="entr" presetSubtype="8" fill="hold" nodeType="withEffect">
                  <p:stCondLst>
                    <p:cond delay="125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p:tmplLst>
          <p:tmpl>
            <p:tnLst>
              <p:par>
                <p:cTn presetID="2" presetClass="entr" presetSubtype="2" fill="hold" nodeType="withEffect">
                  <p:stCondLst>
                    <p:cond delay="200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1000" fill="hold"/>
                        <p:tgtEl>
                          <p:spTgt spid="40"/>
                        </p:tgtEl>
                        <p:attrNameLst>
                          <p:attrName>ppt_x</p:attrName>
                        </p:attrNameLst>
                      </p:cBhvr>
                      <p:tavLst>
                        <p:tav tm="0">
                          <p:val>
                            <p:strVal val="1+#ppt_w/2"/>
                          </p:val>
                        </p:tav>
                        <p:tav tm="100000">
                          <p:val>
                            <p:strVal val="#ppt_x"/>
                          </p:val>
                        </p:tav>
                      </p:tavLst>
                    </p:anim>
                    <p:anim calcmode="lin" valueType="num">
                      <p:cBhvr additive="base">
                        <p:cTn dur="1000" fill="hold"/>
                        <p:tgtEl>
                          <p:spTgt spid="40"/>
                        </p:tgtEl>
                        <p:attrNameLst>
                          <p:attrName>ppt_y</p:attrName>
                        </p:attrNameLst>
                      </p:cBhvr>
                      <p:tavLst>
                        <p:tav tm="0">
                          <p:val>
                            <p:strVal val="#ppt_y"/>
                          </p:val>
                        </p:tav>
                        <p:tav tm="100000">
                          <p:val>
                            <p:strVal val="#ppt_y"/>
                          </p:val>
                        </p:tav>
                      </p:tavLst>
                    </p:anim>
                  </p:childTnLst>
                </p:cTn>
              </p:par>
            </p:tnLst>
          </p:tmpl>
        </p:tmplLst>
      </p:bldP>
      <p:bldP spid="41" grpId="0">
        <p:tmplLst>
          <p:tmpl>
            <p:tnLst>
              <p:par>
                <p:cTn presetID="22" presetClass="entr" presetSubtype="8" fill="hold" nodeType="withEffect">
                  <p:stCondLst>
                    <p:cond delay="1750"/>
                  </p:stCondLst>
                  <p:childTnLst>
                    <p:set>
                      <p:cBhvr>
                        <p:cTn dur="1" fill="hold">
                          <p:stCondLst>
                            <p:cond delay="0"/>
                          </p:stCondLst>
                        </p:cTn>
                        <p:tgtEl>
                          <p:spTgt spid="41"/>
                        </p:tgtEl>
                        <p:attrNameLst>
                          <p:attrName>style.visibility</p:attrName>
                        </p:attrNameLst>
                      </p:cBhvr>
                      <p:to>
                        <p:strVal val="visible"/>
                      </p:to>
                    </p:set>
                    <p:animEffect transition="in" filter="wipe(left)">
                      <p:cBhvr>
                        <p:cTn dur="500"/>
                        <p:tgtEl>
                          <p:spTgt spid="41"/>
                        </p:tgtEl>
                      </p:cBhvr>
                    </p:animEffect>
                  </p:childTnLst>
                </p:cTn>
              </p:par>
            </p:tnLst>
          </p:tmpl>
        </p:tmplLst>
      </p:bldP>
      <p:bldP spid="42" grpId="0">
        <p:tmplLst>
          <p:tmpl>
            <p:tnLst>
              <p:par>
                <p:cTn presetID="2" presetClass="entr" presetSubtype="8" fill="hold" nodeType="withEffect">
                  <p:stCondLst>
                    <p:cond delay="2500"/>
                  </p:stCondLst>
                  <p:childTnLst>
                    <p:set>
                      <p:cBhvr>
                        <p:cTn dur="1" fill="hold">
                          <p:stCondLst>
                            <p:cond delay="0"/>
                          </p:stCondLst>
                        </p:cTn>
                        <p:tgtEl>
                          <p:spTgt spid="42"/>
                        </p:tgtEl>
                        <p:attrNameLst>
                          <p:attrName>style.visibility</p:attrName>
                        </p:attrNameLst>
                      </p:cBhvr>
                      <p:to>
                        <p:strVal val="visible"/>
                      </p:to>
                    </p:set>
                    <p:anim calcmode="lin" valueType="num">
                      <p:cBhvr additive="base">
                        <p:cTn dur="1000" fill="hold"/>
                        <p:tgtEl>
                          <p:spTgt spid="42"/>
                        </p:tgtEl>
                        <p:attrNameLst>
                          <p:attrName>ppt_x</p:attrName>
                        </p:attrNameLst>
                      </p:cBhvr>
                      <p:tavLst>
                        <p:tav tm="0">
                          <p:val>
                            <p:strVal val="0-#ppt_w/2"/>
                          </p:val>
                        </p:tav>
                        <p:tav tm="100000">
                          <p:val>
                            <p:strVal val="#ppt_x"/>
                          </p:val>
                        </p:tav>
                      </p:tavLst>
                    </p:anim>
                    <p:anim calcmode="lin" valueType="num">
                      <p:cBhvr additive="base">
                        <p:cTn dur="1000" fill="hold"/>
                        <p:tgtEl>
                          <p:spTgt spid="42"/>
                        </p:tgtEl>
                        <p:attrNameLst>
                          <p:attrName>ppt_y</p:attrName>
                        </p:attrNameLst>
                      </p:cBhvr>
                      <p:tavLst>
                        <p:tav tm="0">
                          <p:val>
                            <p:strVal val="#ppt_y"/>
                          </p:val>
                        </p:tav>
                        <p:tav tm="100000">
                          <p:val>
                            <p:strVal val="#ppt_y"/>
                          </p:val>
                        </p:tav>
                      </p:tavLst>
                    </p:anim>
                  </p:childTnLst>
                </p:cTn>
              </p:par>
            </p:tnLst>
          </p:tmpl>
        </p:tmplLst>
      </p:bldP>
      <p:bldP spid="48" grpId="0">
        <p:tmplLst>
          <p:tmpl>
            <p:tnLst>
              <p:par>
                <p:cTn presetID="22" presetClass="entr" presetSubtype="8" fill="hold" nodeType="withEffect">
                  <p:stCondLst>
                    <p:cond delay="2250"/>
                  </p:stCondLst>
                  <p:childTnLst>
                    <p:set>
                      <p:cBhvr>
                        <p:cTn dur="1" fill="hold">
                          <p:stCondLst>
                            <p:cond delay="0"/>
                          </p:stCondLst>
                        </p:cTn>
                        <p:tgtEl>
                          <p:spTgt spid="48"/>
                        </p:tgtEl>
                        <p:attrNameLst>
                          <p:attrName>style.visibility</p:attrName>
                        </p:attrNameLst>
                      </p:cBhvr>
                      <p:to>
                        <p:strVal val="visible"/>
                      </p:to>
                    </p:set>
                    <p:animEffect transition="in" filter="wipe(left)">
                      <p:cBhvr>
                        <p:cTn dur="500"/>
                        <p:tgtEl>
                          <p:spTgt spid="48"/>
                        </p:tgtEl>
                      </p:cBhvr>
                    </p:animEffect>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8_Infografika kruhova /proces 3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kruhová</a:t>
            </a:r>
            <a:r>
              <a:rPr lang="en-US" dirty="0"/>
              <a:t> /</a:t>
            </a:r>
            <a:r>
              <a:rPr lang="en-US" dirty="0" err="1"/>
              <a:t>proces</a:t>
            </a:r>
            <a:r>
              <a:rPr lang="en-US" dirty="0"/>
              <a:t> 3x</a:t>
            </a:r>
          </a:p>
        </p:txBody>
      </p:sp>
      <p:sp>
        <p:nvSpPr>
          <p:cNvPr id="53" name="Oval 3">
            <a:extLst>
              <a:ext uri="{FF2B5EF4-FFF2-40B4-BE49-F238E27FC236}">
                <a16:creationId xmlns:a16="http://schemas.microsoft.com/office/drawing/2014/main" id="{C6CC31B1-D630-4DC9-814F-480028429B50}"/>
              </a:ext>
            </a:extLst>
          </p:cNvPr>
          <p:cNvSpPr/>
          <p:nvPr userDrawn="1"/>
        </p:nvSpPr>
        <p:spPr>
          <a:xfrm>
            <a:off x="704850" y="2136775"/>
            <a:ext cx="3552825" cy="3551238"/>
          </a:xfrm>
          <a:prstGeom prst="ellipse">
            <a:avLst/>
          </a:prstGeom>
          <a:noFill/>
          <a:ln w="57150">
            <a:solidFill>
              <a:schemeClr val="accent1">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 name="Arc 4">
            <a:extLst>
              <a:ext uri="{FF2B5EF4-FFF2-40B4-BE49-F238E27FC236}">
                <a16:creationId xmlns:a16="http://schemas.microsoft.com/office/drawing/2014/main" id="{FD6FC51F-3039-495B-ABB5-E4214522D836}"/>
              </a:ext>
            </a:extLst>
          </p:cNvPr>
          <p:cNvSpPr/>
          <p:nvPr userDrawn="1"/>
        </p:nvSpPr>
        <p:spPr>
          <a:xfrm>
            <a:off x="706438" y="2139950"/>
            <a:ext cx="3548062" cy="3548063"/>
          </a:xfrm>
          <a:prstGeom prst="arc">
            <a:avLst>
              <a:gd name="adj1" fmla="val 10766207"/>
              <a:gd name="adj2" fmla="val 0"/>
            </a:avLst>
          </a:prstGeom>
          <a:ln w="57150" cap="sq">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59" name="Oval 5">
            <a:extLst>
              <a:ext uri="{FF2B5EF4-FFF2-40B4-BE49-F238E27FC236}">
                <a16:creationId xmlns:a16="http://schemas.microsoft.com/office/drawing/2014/main" id="{6F0B9A89-358C-4408-BB2E-982542CB2F99}"/>
              </a:ext>
            </a:extLst>
          </p:cNvPr>
          <p:cNvSpPr/>
          <p:nvPr userDrawn="1"/>
        </p:nvSpPr>
        <p:spPr>
          <a:xfrm>
            <a:off x="4264025" y="2136775"/>
            <a:ext cx="3552825" cy="3551238"/>
          </a:xfrm>
          <a:prstGeom prst="ellipse">
            <a:avLst/>
          </a:prstGeom>
          <a:noFill/>
          <a:ln w="57150">
            <a:solidFill>
              <a:schemeClr val="accent5">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 name="Arc 6">
            <a:extLst>
              <a:ext uri="{FF2B5EF4-FFF2-40B4-BE49-F238E27FC236}">
                <a16:creationId xmlns:a16="http://schemas.microsoft.com/office/drawing/2014/main" id="{F4FD6AA4-49E9-4445-AF13-22B90EBF10FD}"/>
              </a:ext>
            </a:extLst>
          </p:cNvPr>
          <p:cNvSpPr/>
          <p:nvPr userDrawn="1"/>
        </p:nvSpPr>
        <p:spPr>
          <a:xfrm rot="10800000">
            <a:off x="4265613" y="2139950"/>
            <a:ext cx="3548062" cy="3548063"/>
          </a:xfrm>
          <a:prstGeom prst="arc">
            <a:avLst>
              <a:gd name="adj1" fmla="val 10766207"/>
              <a:gd name="adj2" fmla="val 0"/>
            </a:avLst>
          </a:prstGeom>
          <a:ln w="57150" cap="sq">
            <a:solidFill>
              <a:schemeClr val="accent5"/>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solidFill>
                <a:srgbClr val="004C96"/>
              </a:solidFill>
            </a:endParaRPr>
          </a:p>
        </p:txBody>
      </p:sp>
      <p:sp>
        <p:nvSpPr>
          <p:cNvPr id="62" name="Oval 7">
            <a:extLst>
              <a:ext uri="{FF2B5EF4-FFF2-40B4-BE49-F238E27FC236}">
                <a16:creationId xmlns:a16="http://schemas.microsoft.com/office/drawing/2014/main" id="{C686483B-F435-41E1-A67C-66C507A249EC}"/>
              </a:ext>
            </a:extLst>
          </p:cNvPr>
          <p:cNvSpPr/>
          <p:nvPr userDrawn="1"/>
        </p:nvSpPr>
        <p:spPr>
          <a:xfrm>
            <a:off x="7812088" y="2136775"/>
            <a:ext cx="3552825" cy="3551238"/>
          </a:xfrm>
          <a:prstGeom prst="ellipse">
            <a:avLst/>
          </a:prstGeom>
          <a:noFill/>
          <a:ln w="57150">
            <a:solidFill>
              <a:schemeClr val="accent3">
                <a:alpha val="2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 name="Arc 8">
            <a:extLst>
              <a:ext uri="{FF2B5EF4-FFF2-40B4-BE49-F238E27FC236}">
                <a16:creationId xmlns:a16="http://schemas.microsoft.com/office/drawing/2014/main" id="{EC09D83E-FE4A-4325-9800-5DEE84D9849C}"/>
              </a:ext>
            </a:extLst>
          </p:cNvPr>
          <p:cNvSpPr/>
          <p:nvPr userDrawn="1"/>
        </p:nvSpPr>
        <p:spPr>
          <a:xfrm>
            <a:off x="7813675" y="2139950"/>
            <a:ext cx="3548063" cy="3548063"/>
          </a:xfrm>
          <a:prstGeom prst="arc">
            <a:avLst>
              <a:gd name="adj1" fmla="val 10766207"/>
              <a:gd name="adj2" fmla="val 0"/>
            </a:avLst>
          </a:prstGeom>
          <a:ln w="57150" cap="sq">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66" name="Oval 11">
            <a:extLst>
              <a:ext uri="{FF2B5EF4-FFF2-40B4-BE49-F238E27FC236}">
                <a16:creationId xmlns:a16="http://schemas.microsoft.com/office/drawing/2014/main" id="{9CE7A1FB-73F8-44DB-AB3B-E220F548184A}"/>
              </a:ext>
            </a:extLst>
          </p:cNvPr>
          <p:cNvSpPr/>
          <p:nvPr/>
        </p:nvSpPr>
        <p:spPr bwMode="auto">
          <a:xfrm>
            <a:off x="2041525" y="2800350"/>
            <a:ext cx="927100" cy="927100"/>
          </a:xfrm>
          <a:prstGeom prst="ellipse">
            <a:avLst/>
          </a:prstGeom>
          <a:solidFill>
            <a:schemeClr val="bg1"/>
          </a:solidFill>
          <a:ln>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rgbClr val="474747"/>
                </a:solidFill>
                <a:latin typeface="+mj-lt"/>
                <a:ea typeface="linea-basic-10"/>
                <a:cs typeface="linea-basic-10"/>
              </a:rPr>
              <a:t>1</a:t>
            </a:r>
            <a:endParaRPr lang="en-US" altLang="sk-SK" sz="2800" b="1" dirty="0">
              <a:solidFill>
                <a:srgbClr val="474747"/>
              </a:solidFill>
              <a:latin typeface="+mj-lt"/>
              <a:ea typeface="Montserrat" panose="00000500000000000000" pitchFamily="50" charset="0"/>
              <a:cs typeface="Montserrat" panose="00000500000000000000" pitchFamily="50" charset="0"/>
            </a:endParaRPr>
          </a:p>
        </p:txBody>
      </p:sp>
      <p:sp>
        <p:nvSpPr>
          <p:cNvPr id="69" name="Oval 14">
            <a:extLst>
              <a:ext uri="{FF2B5EF4-FFF2-40B4-BE49-F238E27FC236}">
                <a16:creationId xmlns:a16="http://schemas.microsoft.com/office/drawing/2014/main" id="{2659D976-9140-47C5-B7A5-47B3F8651389}"/>
              </a:ext>
            </a:extLst>
          </p:cNvPr>
          <p:cNvSpPr/>
          <p:nvPr/>
        </p:nvSpPr>
        <p:spPr bwMode="auto">
          <a:xfrm>
            <a:off x="5575300" y="2800350"/>
            <a:ext cx="928688" cy="927100"/>
          </a:xfrm>
          <a:prstGeom prst="ellipse">
            <a:avLst/>
          </a:prstGeom>
          <a:solidFill>
            <a:schemeClr val="bg1"/>
          </a:solidFill>
          <a:ln>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rgbClr val="474747"/>
                </a:solidFill>
                <a:latin typeface="+mj-lt"/>
                <a:ea typeface="linea-basic-10"/>
                <a:cs typeface="linea-basic-10"/>
              </a:rPr>
              <a:t>2</a:t>
            </a:r>
            <a:endParaRPr lang="en-US" altLang="sk-SK" sz="2800" b="1" dirty="0">
              <a:solidFill>
                <a:srgbClr val="474747"/>
              </a:solidFill>
              <a:latin typeface="+mj-lt"/>
              <a:ea typeface="Montserrat" panose="00000500000000000000" pitchFamily="50" charset="0"/>
              <a:cs typeface="Montserrat" panose="00000500000000000000" pitchFamily="50" charset="0"/>
            </a:endParaRPr>
          </a:p>
        </p:txBody>
      </p:sp>
      <p:sp>
        <p:nvSpPr>
          <p:cNvPr id="72" name="Oval 17">
            <a:extLst>
              <a:ext uri="{FF2B5EF4-FFF2-40B4-BE49-F238E27FC236}">
                <a16:creationId xmlns:a16="http://schemas.microsoft.com/office/drawing/2014/main" id="{056DDC7D-77E9-4E19-8E98-D647D58E57F6}"/>
              </a:ext>
            </a:extLst>
          </p:cNvPr>
          <p:cNvSpPr/>
          <p:nvPr/>
        </p:nvSpPr>
        <p:spPr bwMode="auto">
          <a:xfrm>
            <a:off x="9124950" y="2800350"/>
            <a:ext cx="928688" cy="927100"/>
          </a:xfrm>
          <a:prstGeom prst="ellipse">
            <a:avLst/>
          </a:prstGeom>
          <a:solidFill>
            <a:schemeClr val="bg1"/>
          </a:solidFill>
          <a:ln>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rgbClr val="474747"/>
                </a:solidFill>
                <a:latin typeface="+mj-lt"/>
                <a:ea typeface="linea-basic-10"/>
                <a:cs typeface="linea-basic-10"/>
              </a:rPr>
              <a:t>3</a:t>
            </a:r>
            <a:endParaRPr lang="en-US" altLang="sk-SK" sz="2800" b="1" dirty="0">
              <a:solidFill>
                <a:srgbClr val="474747"/>
              </a:solidFill>
              <a:latin typeface="+mj-lt"/>
              <a:ea typeface="Montserrat" panose="00000500000000000000" pitchFamily="50" charset="0"/>
              <a:cs typeface="Montserrat" panose="00000500000000000000" pitchFamily="50" charset="0"/>
            </a:endParaRPr>
          </a:p>
        </p:txBody>
      </p:sp>
      <p:sp>
        <p:nvSpPr>
          <p:cNvPr id="73" name="Text Placeholder 3">
            <a:extLst>
              <a:ext uri="{FF2B5EF4-FFF2-40B4-BE49-F238E27FC236}">
                <a16:creationId xmlns:a16="http://schemas.microsoft.com/office/drawing/2014/main" id="{2636ADBB-81F2-42F2-A44E-E6DF2B5FA7BE}"/>
              </a:ext>
            </a:extLst>
          </p:cNvPr>
          <p:cNvSpPr>
            <a:spLocks noGrp="1"/>
          </p:cNvSpPr>
          <p:nvPr>
            <p:ph type="body" sz="quarter" idx="23" hasCustomPrompt="1"/>
          </p:nvPr>
        </p:nvSpPr>
        <p:spPr>
          <a:xfrm>
            <a:off x="1587814" y="4473575"/>
            <a:ext cx="1804507" cy="650050"/>
          </a:xfrm>
          <a:prstGeom prst="rect">
            <a:avLst/>
          </a:prstGeom>
        </p:spPr>
        <p:txBody>
          <a:bodyPr wrap="square" lIns="0" tIns="0" rIns="0" bIns="0">
            <a:spAutoFit/>
          </a:bodyPr>
          <a:lstStyle>
            <a:lvl1pPr marL="0" indent="0" algn="ctr">
              <a:lnSpc>
                <a:spcPct val="120000"/>
              </a:lnSpc>
              <a:buNone/>
              <a:defRPr sz="120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74" name="Text Placeholder 3">
            <a:extLst>
              <a:ext uri="{FF2B5EF4-FFF2-40B4-BE49-F238E27FC236}">
                <a16:creationId xmlns:a16="http://schemas.microsoft.com/office/drawing/2014/main" id="{FFCE24FD-6550-4AC5-B00D-D14F249F2CF3}"/>
              </a:ext>
            </a:extLst>
          </p:cNvPr>
          <p:cNvSpPr>
            <a:spLocks noGrp="1"/>
          </p:cNvSpPr>
          <p:nvPr>
            <p:ph type="body" sz="quarter" idx="24" hasCustomPrompt="1"/>
          </p:nvPr>
        </p:nvSpPr>
        <p:spPr>
          <a:xfrm>
            <a:off x="1587814" y="4086861"/>
            <a:ext cx="1804507" cy="215444"/>
          </a:xfrm>
          <a:prstGeom prst="rect">
            <a:avLst/>
          </a:prstGeom>
        </p:spPr>
        <p:txBody>
          <a:bodyPr wrap="square" lIns="0" tIns="0" rIns="0" bIns="0">
            <a:spAutoFit/>
          </a:bodyPr>
          <a:lstStyle>
            <a:lvl1pPr marL="0" indent="0" algn="ct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75" name="Text Placeholder 3">
            <a:extLst>
              <a:ext uri="{FF2B5EF4-FFF2-40B4-BE49-F238E27FC236}">
                <a16:creationId xmlns:a16="http://schemas.microsoft.com/office/drawing/2014/main" id="{0F0F0387-0DB3-4888-B562-F1B51DD61505}"/>
              </a:ext>
            </a:extLst>
          </p:cNvPr>
          <p:cNvSpPr>
            <a:spLocks noGrp="1"/>
          </p:cNvSpPr>
          <p:nvPr>
            <p:ph type="body" sz="quarter" idx="25" hasCustomPrompt="1"/>
          </p:nvPr>
        </p:nvSpPr>
        <p:spPr>
          <a:xfrm>
            <a:off x="5130381" y="4473573"/>
            <a:ext cx="1804507" cy="650050"/>
          </a:xfrm>
          <a:prstGeom prst="rect">
            <a:avLst/>
          </a:prstGeom>
        </p:spPr>
        <p:txBody>
          <a:bodyPr wrap="square" lIns="0" tIns="0" rIns="0" bIns="0">
            <a:spAutoFit/>
          </a:bodyPr>
          <a:lstStyle>
            <a:lvl1pPr marL="0" indent="0" algn="ctr">
              <a:lnSpc>
                <a:spcPct val="120000"/>
              </a:lnSpc>
              <a:buNone/>
              <a:defRPr sz="120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77" name="Text Placeholder 3">
            <a:extLst>
              <a:ext uri="{FF2B5EF4-FFF2-40B4-BE49-F238E27FC236}">
                <a16:creationId xmlns:a16="http://schemas.microsoft.com/office/drawing/2014/main" id="{497AD4CD-4DD2-471F-B1C7-76BC87157007}"/>
              </a:ext>
            </a:extLst>
          </p:cNvPr>
          <p:cNvSpPr>
            <a:spLocks noGrp="1"/>
          </p:cNvSpPr>
          <p:nvPr>
            <p:ph type="body" sz="quarter" idx="27" hasCustomPrompt="1"/>
          </p:nvPr>
        </p:nvSpPr>
        <p:spPr>
          <a:xfrm>
            <a:off x="8654978" y="4473573"/>
            <a:ext cx="1804507" cy="650050"/>
          </a:xfrm>
          <a:prstGeom prst="rect">
            <a:avLst/>
          </a:prstGeom>
        </p:spPr>
        <p:txBody>
          <a:bodyPr wrap="square" lIns="0" tIns="0" rIns="0" bIns="0">
            <a:spAutoFit/>
          </a:bodyPr>
          <a:lstStyle>
            <a:lvl1pPr marL="0" indent="0" algn="ctr">
              <a:lnSpc>
                <a:spcPct val="120000"/>
              </a:lnSpc>
              <a:buNone/>
              <a:defRPr sz="120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78" name="Text Placeholder 3">
            <a:extLst>
              <a:ext uri="{FF2B5EF4-FFF2-40B4-BE49-F238E27FC236}">
                <a16:creationId xmlns:a16="http://schemas.microsoft.com/office/drawing/2014/main" id="{B856D1B9-0AB1-4758-8F88-0859B1205BB1}"/>
              </a:ext>
            </a:extLst>
          </p:cNvPr>
          <p:cNvSpPr>
            <a:spLocks noGrp="1"/>
          </p:cNvSpPr>
          <p:nvPr>
            <p:ph type="body" sz="quarter" idx="28" hasCustomPrompt="1"/>
          </p:nvPr>
        </p:nvSpPr>
        <p:spPr>
          <a:xfrm>
            <a:off x="8654978" y="4086859"/>
            <a:ext cx="1804507" cy="215444"/>
          </a:xfrm>
          <a:prstGeom prst="rect">
            <a:avLst/>
          </a:prstGeom>
        </p:spPr>
        <p:txBody>
          <a:bodyPr wrap="square" lIns="0" tIns="0" rIns="0" bIns="0">
            <a:spAutoFit/>
          </a:bodyPr>
          <a:lstStyle>
            <a:lvl1pPr marL="0" indent="0" algn="ct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19" name="Text Placeholder 3">
            <a:extLst>
              <a:ext uri="{FF2B5EF4-FFF2-40B4-BE49-F238E27FC236}">
                <a16:creationId xmlns:a16="http://schemas.microsoft.com/office/drawing/2014/main" id="{1B4EB375-E21D-4769-A797-AB040101ECC7}"/>
              </a:ext>
            </a:extLst>
          </p:cNvPr>
          <p:cNvSpPr>
            <a:spLocks noGrp="1"/>
          </p:cNvSpPr>
          <p:nvPr>
            <p:ph type="body" sz="quarter" idx="29" hasCustomPrompt="1"/>
          </p:nvPr>
        </p:nvSpPr>
        <p:spPr>
          <a:xfrm>
            <a:off x="5131700" y="4086859"/>
            <a:ext cx="1804507" cy="215444"/>
          </a:xfrm>
          <a:prstGeom prst="rect">
            <a:avLst/>
          </a:prstGeom>
        </p:spPr>
        <p:txBody>
          <a:bodyPr wrap="square" lIns="0" tIns="0" rIns="0" bIns="0">
            <a:spAutoFit/>
          </a:bodyPr>
          <a:lstStyle>
            <a:lvl1pPr marL="0" indent="0" algn="ctr">
              <a:lnSpc>
                <a:spcPct val="100000"/>
              </a:lnSpc>
              <a:spcBef>
                <a:spcPts val="0"/>
              </a:spcBef>
              <a:buNone/>
              <a:defRPr sz="14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Tree>
    <p:extLst>
      <p:ext uri="{BB962C8B-B14F-4D97-AF65-F5344CB8AC3E}">
        <p14:creationId xmlns:p14="http://schemas.microsoft.com/office/powerpoint/2010/main" val="359963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800" fill="hold"/>
                                        <p:tgtEl>
                                          <p:spTgt spid="53"/>
                                        </p:tgtEl>
                                        <p:attrNameLst>
                                          <p:attrName>ppt_x</p:attrName>
                                        </p:attrNameLst>
                                      </p:cBhvr>
                                      <p:tavLst>
                                        <p:tav tm="0">
                                          <p:val>
                                            <p:strVal val="#ppt_x"/>
                                          </p:val>
                                        </p:tav>
                                        <p:tav tm="100000">
                                          <p:val>
                                            <p:strVal val="#ppt_x"/>
                                          </p:val>
                                        </p:tav>
                                      </p:tavLst>
                                    </p:anim>
                                    <p:anim calcmode="lin" valueType="num">
                                      <p:cBhvr additive="base">
                                        <p:cTn id="16" dur="800" fill="hold"/>
                                        <p:tgtEl>
                                          <p:spTgt spid="5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00"/>
                                  </p:stCondLst>
                                  <p:childTnLst>
                                    <p:set>
                                      <p:cBhvr>
                                        <p:cTn id="18" dur="1" fill="hold">
                                          <p:stCondLst>
                                            <p:cond delay="0"/>
                                          </p:stCondLst>
                                        </p:cTn>
                                        <p:tgtEl>
                                          <p:spTgt spid="59"/>
                                        </p:tgtEl>
                                        <p:attrNameLst>
                                          <p:attrName>style.visibility</p:attrName>
                                        </p:attrNameLst>
                                      </p:cBhvr>
                                      <p:to>
                                        <p:strVal val="visible"/>
                                      </p:to>
                                    </p:set>
                                    <p:anim calcmode="lin" valueType="num">
                                      <p:cBhvr additive="base">
                                        <p:cTn id="19" dur="800" fill="hold"/>
                                        <p:tgtEl>
                                          <p:spTgt spid="59"/>
                                        </p:tgtEl>
                                        <p:attrNameLst>
                                          <p:attrName>ppt_x</p:attrName>
                                        </p:attrNameLst>
                                      </p:cBhvr>
                                      <p:tavLst>
                                        <p:tav tm="0">
                                          <p:val>
                                            <p:strVal val="#ppt_x"/>
                                          </p:val>
                                        </p:tav>
                                        <p:tav tm="100000">
                                          <p:val>
                                            <p:strVal val="#ppt_x"/>
                                          </p:val>
                                        </p:tav>
                                      </p:tavLst>
                                    </p:anim>
                                    <p:anim calcmode="lin" valueType="num">
                                      <p:cBhvr additive="base">
                                        <p:cTn id="20" dur="800" fill="hold"/>
                                        <p:tgtEl>
                                          <p:spTgt spid="5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20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800" fill="hold"/>
                                        <p:tgtEl>
                                          <p:spTgt spid="62"/>
                                        </p:tgtEl>
                                        <p:attrNameLst>
                                          <p:attrName>ppt_x</p:attrName>
                                        </p:attrNameLst>
                                      </p:cBhvr>
                                      <p:tavLst>
                                        <p:tav tm="0">
                                          <p:val>
                                            <p:strVal val="#ppt_x"/>
                                          </p:val>
                                        </p:tav>
                                        <p:tav tm="100000">
                                          <p:val>
                                            <p:strVal val="#ppt_x"/>
                                          </p:val>
                                        </p:tav>
                                      </p:tavLst>
                                    </p:anim>
                                    <p:anim calcmode="lin" valueType="num">
                                      <p:cBhvr additive="base">
                                        <p:cTn id="24" dur="800" fill="hold"/>
                                        <p:tgtEl>
                                          <p:spTgt spid="62"/>
                                        </p:tgtEl>
                                        <p:attrNameLst>
                                          <p:attrName>ppt_y</p:attrName>
                                        </p:attrNameLst>
                                      </p:cBhvr>
                                      <p:tavLst>
                                        <p:tav tm="0">
                                          <p:val>
                                            <p:strVal val="0-#ppt_h/2"/>
                                          </p:val>
                                        </p:tav>
                                        <p:tav tm="100000">
                                          <p:val>
                                            <p:strVal val="#ppt_y"/>
                                          </p:val>
                                        </p:tav>
                                      </p:tavLst>
                                    </p:anim>
                                  </p:childTnLst>
                                </p:cTn>
                              </p:par>
                              <p:par>
                                <p:cTn id="25" presetID="22" presetClass="entr" presetSubtype="8" fill="hold" nodeType="withEffect">
                                  <p:stCondLst>
                                    <p:cond delay="800"/>
                                  </p:stCondLst>
                                  <p:childTnLst>
                                    <p:set>
                                      <p:cBhvr>
                                        <p:cTn id="26" dur="1" fill="hold">
                                          <p:stCondLst>
                                            <p:cond delay="0"/>
                                          </p:stCondLst>
                                        </p:cTn>
                                        <p:tgtEl>
                                          <p:spTgt spid="54"/>
                                        </p:tgtEl>
                                        <p:attrNameLst>
                                          <p:attrName>style.visibility</p:attrName>
                                        </p:attrNameLst>
                                      </p:cBhvr>
                                      <p:to>
                                        <p:strVal val="visible"/>
                                      </p:to>
                                    </p:set>
                                    <p:animEffect transition="in" filter="wipe(left)">
                                      <p:cBhvr>
                                        <p:cTn id="27" dur="200"/>
                                        <p:tgtEl>
                                          <p:spTgt spid="54"/>
                                        </p:tgtEl>
                                      </p:cBhvr>
                                    </p:animEffect>
                                  </p:childTnLst>
                                </p:cTn>
                              </p:par>
                              <p:par>
                                <p:cTn id="28" presetID="22" presetClass="entr" presetSubtype="8" fill="hold" nodeType="withEffect">
                                  <p:stCondLst>
                                    <p:cond delay="1000"/>
                                  </p:stCondLst>
                                  <p:childTnLst>
                                    <p:set>
                                      <p:cBhvr>
                                        <p:cTn id="29" dur="1" fill="hold">
                                          <p:stCondLst>
                                            <p:cond delay="0"/>
                                          </p:stCondLst>
                                        </p:cTn>
                                        <p:tgtEl>
                                          <p:spTgt spid="61"/>
                                        </p:tgtEl>
                                        <p:attrNameLst>
                                          <p:attrName>style.visibility</p:attrName>
                                        </p:attrNameLst>
                                      </p:cBhvr>
                                      <p:to>
                                        <p:strVal val="visible"/>
                                      </p:to>
                                    </p:set>
                                    <p:animEffect transition="in" filter="wipe(left)">
                                      <p:cBhvr>
                                        <p:cTn id="30" dur="200"/>
                                        <p:tgtEl>
                                          <p:spTgt spid="61"/>
                                        </p:tgtEl>
                                      </p:cBhvr>
                                    </p:animEffect>
                                  </p:childTnLst>
                                </p:cTn>
                              </p:par>
                              <p:par>
                                <p:cTn id="31" presetID="22" presetClass="entr" presetSubtype="8" fill="hold" nodeType="withEffect">
                                  <p:stCondLst>
                                    <p:cond delay="120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200"/>
                                        <p:tgtEl>
                                          <p:spTgt spid="63"/>
                                        </p:tgtEl>
                                      </p:cBhvr>
                                    </p:animEffect>
                                  </p:childTnLst>
                                </p:cTn>
                              </p:par>
                              <p:par>
                                <p:cTn id="34" presetID="23" presetClass="entr" presetSubtype="288" fill="hold" grpId="0" nodeType="withEffect">
                                  <p:stCondLst>
                                    <p:cond delay="1500"/>
                                  </p:stCondLst>
                                  <p:childTnLst>
                                    <p:set>
                                      <p:cBhvr>
                                        <p:cTn id="35" dur="1" fill="hold">
                                          <p:stCondLst>
                                            <p:cond delay="0"/>
                                          </p:stCondLst>
                                        </p:cTn>
                                        <p:tgtEl>
                                          <p:spTgt spid="66"/>
                                        </p:tgtEl>
                                        <p:attrNameLst>
                                          <p:attrName>style.visibility</p:attrName>
                                        </p:attrNameLst>
                                      </p:cBhvr>
                                      <p:to>
                                        <p:strVal val="visible"/>
                                      </p:to>
                                    </p:set>
                                    <p:anim calcmode="lin" valueType="num">
                                      <p:cBhvr>
                                        <p:cTn id="36" dur="500" fill="hold"/>
                                        <p:tgtEl>
                                          <p:spTgt spid="66"/>
                                        </p:tgtEl>
                                        <p:attrNameLst>
                                          <p:attrName>ppt_w</p:attrName>
                                        </p:attrNameLst>
                                      </p:cBhvr>
                                      <p:tavLst>
                                        <p:tav tm="0">
                                          <p:val>
                                            <p:strVal val="4/3*#ppt_w"/>
                                          </p:val>
                                        </p:tav>
                                        <p:tav tm="100000">
                                          <p:val>
                                            <p:strVal val="#ppt_w"/>
                                          </p:val>
                                        </p:tav>
                                      </p:tavLst>
                                    </p:anim>
                                    <p:anim calcmode="lin" valueType="num">
                                      <p:cBhvr>
                                        <p:cTn id="37" dur="500" fill="hold"/>
                                        <p:tgtEl>
                                          <p:spTgt spid="66"/>
                                        </p:tgtEl>
                                        <p:attrNameLst>
                                          <p:attrName>ppt_h</p:attrName>
                                        </p:attrNameLst>
                                      </p:cBhvr>
                                      <p:tavLst>
                                        <p:tav tm="0">
                                          <p:val>
                                            <p:strVal val="4/3*#ppt_h"/>
                                          </p:val>
                                        </p:tav>
                                        <p:tav tm="100000">
                                          <p:val>
                                            <p:strVal val="#ppt_h"/>
                                          </p:val>
                                        </p:tav>
                                      </p:tavLst>
                                    </p:anim>
                                  </p:childTnLst>
                                </p:cTn>
                              </p:par>
                              <p:par>
                                <p:cTn id="38" presetID="22" presetClass="entr" presetSubtype="8" fill="hold" grpId="0" nodeType="withEffect">
                                  <p:stCondLst>
                                    <p:cond delay="150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par>
                                <p:cTn id="41" presetID="6" presetClass="emph" presetSubtype="0" accel="50000" decel="50000" autoRev="1" fill="hold" grpId="1" nodeType="withEffect">
                                  <p:stCondLst>
                                    <p:cond delay="1500"/>
                                  </p:stCondLst>
                                  <p:childTnLst>
                                    <p:animScale>
                                      <p:cBhvr>
                                        <p:cTn id="42" dur="500" fill="hold"/>
                                        <p:tgtEl>
                                          <p:spTgt spid="74"/>
                                        </p:tgtEl>
                                      </p:cBhvr>
                                      <p:by x="120000" y="120000"/>
                                    </p:animScale>
                                  </p:childTnLst>
                                </p:cTn>
                              </p:par>
                              <p:par>
                                <p:cTn id="43" presetID="22" presetClass="entr" presetSubtype="8" fill="hold" grpId="0" nodeType="withEffect">
                                  <p:stCondLst>
                                    <p:cond delay="2000"/>
                                  </p:stCondLst>
                                  <p:childTnLst>
                                    <p:set>
                                      <p:cBhvr>
                                        <p:cTn id="44" dur="1" fill="hold">
                                          <p:stCondLst>
                                            <p:cond delay="0"/>
                                          </p:stCondLst>
                                        </p:cTn>
                                        <p:tgtEl>
                                          <p:spTgt spid="73">
                                            <p:txEl>
                                              <p:pRg st="0" end="0"/>
                                            </p:txEl>
                                          </p:spTgt>
                                        </p:tgtEl>
                                        <p:attrNameLst>
                                          <p:attrName>style.visibility</p:attrName>
                                        </p:attrNameLst>
                                      </p:cBhvr>
                                      <p:to>
                                        <p:strVal val="visible"/>
                                      </p:to>
                                    </p:set>
                                    <p:animEffect transition="in" filter="wipe(left)">
                                      <p:cBhvr>
                                        <p:cTn id="45" dur="500"/>
                                        <p:tgtEl>
                                          <p:spTgt spid="73">
                                            <p:txEl>
                                              <p:pRg st="0" end="0"/>
                                            </p:txEl>
                                          </p:spTgt>
                                        </p:tgtEl>
                                      </p:cBhvr>
                                    </p:animEffect>
                                  </p:childTnLst>
                                </p:cTn>
                              </p:par>
                              <p:par>
                                <p:cTn id="46" presetID="6" presetClass="emph" presetSubtype="0" accel="50000" decel="50000" autoRev="1" fill="hold" grpId="1" nodeType="withEffect">
                                  <p:stCondLst>
                                    <p:cond delay="2000"/>
                                  </p:stCondLst>
                                  <p:childTnLst>
                                    <p:animScale>
                                      <p:cBhvr>
                                        <p:cTn id="47" dur="500" fill="hold"/>
                                        <p:tgtEl>
                                          <p:spTgt spid="73">
                                            <p:txEl>
                                              <p:pRg st="0" end="0"/>
                                            </p:txEl>
                                          </p:spTgt>
                                        </p:tgtEl>
                                      </p:cBhvr>
                                      <p:by x="105000" y="105000"/>
                                    </p:animScale>
                                  </p:childTnLst>
                                </p:cTn>
                              </p:par>
                              <p:par>
                                <p:cTn id="48" presetID="23" presetClass="entr" presetSubtype="288" fill="hold" grpId="0" nodeType="withEffect">
                                  <p:stCondLst>
                                    <p:cond delay="1800"/>
                                  </p:stCondLst>
                                  <p:childTnLst>
                                    <p:set>
                                      <p:cBhvr>
                                        <p:cTn id="49" dur="1" fill="hold">
                                          <p:stCondLst>
                                            <p:cond delay="0"/>
                                          </p:stCondLst>
                                        </p:cTn>
                                        <p:tgtEl>
                                          <p:spTgt spid="69"/>
                                        </p:tgtEl>
                                        <p:attrNameLst>
                                          <p:attrName>style.visibility</p:attrName>
                                        </p:attrNameLst>
                                      </p:cBhvr>
                                      <p:to>
                                        <p:strVal val="visible"/>
                                      </p:to>
                                    </p:set>
                                    <p:anim calcmode="lin" valueType="num">
                                      <p:cBhvr>
                                        <p:cTn id="50" dur="500" fill="hold"/>
                                        <p:tgtEl>
                                          <p:spTgt spid="69"/>
                                        </p:tgtEl>
                                        <p:attrNameLst>
                                          <p:attrName>ppt_w</p:attrName>
                                        </p:attrNameLst>
                                      </p:cBhvr>
                                      <p:tavLst>
                                        <p:tav tm="0">
                                          <p:val>
                                            <p:strVal val="4/3*#ppt_w"/>
                                          </p:val>
                                        </p:tav>
                                        <p:tav tm="100000">
                                          <p:val>
                                            <p:strVal val="#ppt_w"/>
                                          </p:val>
                                        </p:tav>
                                      </p:tavLst>
                                    </p:anim>
                                    <p:anim calcmode="lin" valueType="num">
                                      <p:cBhvr>
                                        <p:cTn id="51" dur="500" fill="hold"/>
                                        <p:tgtEl>
                                          <p:spTgt spid="69"/>
                                        </p:tgtEl>
                                        <p:attrNameLst>
                                          <p:attrName>ppt_h</p:attrName>
                                        </p:attrNameLst>
                                      </p:cBhvr>
                                      <p:tavLst>
                                        <p:tav tm="0">
                                          <p:val>
                                            <p:strVal val="4/3*#ppt_h"/>
                                          </p:val>
                                        </p:tav>
                                        <p:tav tm="100000">
                                          <p:val>
                                            <p:strVal val="#ppt_h"/>
                                          </p:val>
                                        </p:tav>
                                      </p:tavLst>
                                    </p:anim>
                                  </p:childTnLst>
                                </p:cTn>
                              </p:par>
                              <p:par>
                                <p:cTn id="52" presetID="22" presetClass="entr" presetSubtype="8" fill="hold" grpId="0" nodeType="withEffect">
                                  <p:stCondLst>
                                    <p:cond delay="2200"/>
                                  </p:stCondLst>
                                  <p:childTnLst>
                                    <p:set>
                                      <p:cBhvr>
                                        <p:cTn id="53" dur="1" fill="hold">
                                          <p:stCondLst>
                                            <p:cond delay="0"/>
                                          </p:stCondLst>
                                        </p:cTn>
                                        <p:tgtEl>
                                          <p:spTgt spid="75">
                                            <p:txEl>
                                              <p:pRg st="0" end="0"/>
                                            </p:txEl>
                                          </p:spTgt>
                                        </p:tgtEl>
                                        <p:attrNameLst>
                                          <p:attrName>style.visibility</p:attrName>
                                        </p:attrNameLst>
                                      </p:cBhvr>
                                      <p:to>
                                        <p:strVal val="visible"/>
                                      </p:to>
                                    </p:set>
                                    <p:animEffect transition="in" filter="wipe(left)">
                                      <p:cBhvr>
                                        <p:cTn id="54" dur="500"/>
                                        <p:tgtEl>
                                          <p:spTgt spid="75">
                                            <p:txEl>
                                              <p:pRg st="0" end="0"/>
                                            </p:txEl>
                                          </p:spTgt>
                                        </p:tgtEl>
                                      </p:cBhvr>
                                    </p:animEffect>
                                  </p:childTnLst>
                                </p:cTn>
                              </p:par>
                              <p:par>
                                <p:cTn id="55" presetID="6" presetClass="emph" presetSubtype="0" accel="50000" decel="50000" autoRev="1" fill="hold" grpId="1" nodeType="withEffect">
                                  <p:stCondLst>
                                    <p:cond delay="2200"/>
                                  </p:stCondLst>
                                  <p:childTnLst>
                                    <p:animScale>
                                      <p:cBhvr>
                                        <p:cTn id="56" dur="500" fill="hold"/>
                                        <p:tgtEl>
                                          <p:spTgt spid="75">
                                            <p:txEl>
                                              <p:pRg st="0" end="0"/>
                                            </p:txEl>
                                          </p:spTgt>
                                        </p:tgtEl>
                                      </p:cBhvr>
                                      <p:by x="105000" y="105000"/>
                                    </p:animScale>
                                  </p:childTnLst>
                                </p:cTn>
                              </p:par>
                              <p:par>
                                <p:cTn id="57" presetID="23" presetClass="entr" presetSubtype="288" fill="hold" grpId="0" nodeType="withEffect">
                                  <p:stCondLst>
                                    <p:cond delay="2100"/>
                                  </p:stCondLst>
                                  <p:childTnLst>
                                    <p:set>
                                      <p:cBhvr>
                                        <p:cTn id="58" dur="1" fill="hold">
                                          <p:stCondLst>
                                            <p:cond delay="0"/>
                                          </p:stCondLst>
                                        </p:cTn>
                                        <p:tgtEl>
                                          <p:spTgt spid="72"/>
                                        </p:tgtEl>
                                        <p:attrNameLst>
                                          <p:attrName>style.visibility</p:attrName>
                                        </p:attrNameLst>
                                      </p:cBhvr>
                                      <p:to>
                                        <p:strVal val="visible"/>
                                      </p:to>
                                    </p:set>
                                    <p:anim calcmode="lin" valueType="num">
                                      <p:cBhvr>
                                        <p:cTn id="59" dur="500" fill="hold"/>
                                        <p:tgtEl>
                                          <p:spTgt spid="72"/>
                                        </p:tgtEl>
                                        <p:attrNameLst>
                                          <p:attrName>ppt_w</p:attrName>
                                        </p:attrNameLst>
                                      </p:cBhvr>
                                      <p:tavLst>
                                        <p:tav tm="0">
                                          <p:val>
                                            <p:strVal val="4/3*#ppt_w"/>
                                          </p:val>
                                        </p:tav>
                                        <p:tav tm="100000">
                                          <p:val>
                                            <p:strVal val="#ppt_w"/>
                                          </p:val>
                                        </p:tav>
                                      </p:tavLst>
                                    </p:anim>
                                    <p:anim calcmode="lin" valueType="num">
                                      <p:cBhvr>
                                        <p:cTn id="60" dur="500" fill="hold"/>
                                        <p:tgtEl>
                                          <p:spTgt spid="72"/>
                                        </p:tgtEl>
                                        <p:attrNameLst>
                                          <p:attrName>ppt_h</p:attrName>
                                        </p:attrNameLst>
                                      </p:cBhvr>
                                      <p:tavLst>
                                        <p:tav tm="0">
                                          <p:val>
                                            <p:strVal val="4/3*#ppt_h"/>
                                          </p:val>
                                        </p:tav>
                                        <p:tav tm="100000">
                                          <p:val>
                                            <p:strVal val="#ppt_h"/>
                                          </p:val>
                                        </p:tav>
                                      </p:tavLst>
                                    </p:anim>
                                  </p:childTnLst>
                                </p:cTn>
                              </p:par>
                              <p:par>
                                <p:cTn id="61" presetID="22" presetClass="entr" presetSubtype="8" fill="hold" grpId="0" nodeType="withEffect">
                                  <p:stCondLst>
                                    <p:cond delay="2100"/>
                                  </p:stCondLst>
                                  <p:childTnLst>
                                    <p:set>
                                      <p:cBhvr>
                                        <p:cTn id="62" dur="1" fill="hold">
                                          <p:stCondLst>
                                            <p:cond delay="0"/>
                                          </p:stCondLst>
                                        </p:cTn>
                                        <p:tgtEl>
                                          <p:spTgt spid="78"/>
                                        </p:tgtEl>
                                        <p:attrNameLst>
                                          <p:attrName>style.visibility</p:attrName>
                                        </p:attrNameLst>
                                      </p:cBhvr>
                                      <p:to>
                                        <p:strVal val="visible"/>
                                      </p:to>
                                    </p:set>
                                    <p:animEffect transition="in" filter="wipe(left)">
                                      <p:cBhvr>
                                        <p:cTn id="63" dur="500"/>
                                        <p:tgtEl>
                                          <p:spTgt spid="78"/>
                                        </p:tgtEl>
                                      </p:cBhvr>
                                    </p:animEffect>
                                  </p:childTnLst>
                                </p:cTn>
                              </p:par>
                              <p:par>
                                <p:cTn id="64" presetID="6" presetClass="emph" presetSubtype="0" accel="50000" decel="50000" autoRev="1" fill="hold" grpId="1" nodeType="withEffect">
                                  <p:stCondLst>
                                    <p:cond delay="2100"/>
                                  </p:stCondLst>
                                  <p:childTnLst>
                                    <p:animScale>
                                      <p:cBhvr>
                                        <p:cTn id="65" dur="500" fill="hold"/>
                                        <p:tgtEl>
                                          <p:spTgt spid="78"/>
                                        </p:tgtEl>
                                      </p:cBhvr>
                                      <p:by x="120000" y="120000"/>
                                    </p:animScale>
                                  </p:childTnLst>
                                </p:cTn>
                              </p:par>
                              <p:par>
                                <p:cTn id="66" presetID="22" presetClass="entr" presetSubtype="8" fill="hold" grpId="0" nodeType="withEffect">
                                  <p:stCondLst>
                                    <p:cond delay="2500"/>
                                  </p:stCondLst>
                                  <p:childTnLst>
                                    <p:set>
                                      <p:cBhvr>
                                        <p:cTn id="67" dur="1" fill="hold">
                                          <p:stCondLst>
                                            <p:cond delay="0"/>
                                          </p:stCondLst>
                                        </p:cTn>
                                        <p:tgtEl>
                                          <p:spTgt spid="77">
                                            <p:txEl>
                                              <p:pRg st="0" end="0"/>
                                            </p:txEl>
                                          </p:spTgt>
                                        </p:tgtEl>
                                        <p:attrNameLst>
                                          <p:attrName>style.visibility</p:attrName>
                                        </p:attrNameLst>
                                      </p:cBhvr>
                                      <p:to>
                                        <p:strVal val="visible"/>
                                      </p:to>
                                    </p:set>
                                    <p:animEffect transition="in" filter="wipe(left)">
                                      <p:cBhvr>
                                        <p:cTn id="68" dur="500"/>
                                        <p:tgtEl>
                                          <p:spTgt spid="77">
                                            <p:txEl>
                                              <p:pRg st="0" end="0"/>
                                            </p:txEl>
                                          </p:spTgt>
                                        </p:tgtEl>
                                      </p:cBhvr>
                                    </p:animEffect>
                                  </p:childTnLst>
                                </p:cTn>
                              </p:par>
                              <p:par>
                                <p:cTn id="69" presetID="6" presetClass="emph" presetSubtype="0" accel="50000" decel="50000" autoRev="1" fill="hold" grpId="1" nodeType="withEffect">
                                  <p:stCondLst>
                                    <p:cond delay="2500"/>
                                  </p:stCondLst>
                                  <p:childTnLst>
                                    <p:animScale>
                                      <p:cBhvr>
                                        <p:cTn id="70" dur="500" fill="hold"/>
                                        <p:tgtEl>
                                          <p:spTgt spid="77">
                                            <p:txEl>
                                              <p:pRg st="0" end="0"/>
                                            </p:txEl>
                                          </p:spTgt>
                                        </p:tgtEl>
                                      </p:cBhvr>
                                      <p:by x="105000" y="105000"/>
                                    </p:animScale>
                                  </p:childTnLst>
                                </p:cTn>
                              </p:par>
                              <p:par>
                                <p:cTn id="71" presetID="22" presetClass="entr" presetSubtype="8" fill="hold" grpId="0" nodeType="withEffect">
                                  <p:stCondLst>
                                    <p:cond delay="180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500"/>
                                        <p:tgtEl>
                                          <p:spTgt spid="19"/>
                                        </p:tgtEl>
                                      </p:cBhvr>
                                    </p:animEffect>
                                  </p:childTnLst>
                                </p:cTn>
                              </p:par>
                              <p:par>
                                <p:cTn id="74" presetID="6" presetClass="emph" presetSubtype="0" accel="50000" decel="50000" autoRev="1" fill="hold" grpId="1" nodeType="withEffect">
                                  <p:stCondLst>
                                    <p:cond delay="1800"/>
                                  </p:stCondLst>
                                  <p:childTnLst>
                                    <p:animScale>
                                      <p:cBhvr>
                                        <p:cTn id="75" dur="500" fill="hold"/>
                                        <p:tgtEl>
                                          <p:spTgt spid="1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3" grpId="0" animBg="1"/>
      <p:bldP spid="59" grpId="0" animBg="1"/>
      <p:bldP spid="62" grpId="0" animBg="1"/>
      <p:bldP spid="66" grpId="0" animBg="1"/>
      <p:bldP spid="69" grpId="0" animBg="1"/>
      <p:bldP spid="72" grpId="0" animBg="1"/>
      <p:bldP spid="73" grpId="0" build="p">
        <p:tmplLst>
          <p:tmpl lvl="1">
            <p:tnLst>
              <p:par>
                <p:cTn presetID="22" presetClass="entr" presetSubtype="8" fill="hold" nodeType="withEffect">
                  <p:stCondLst>
                    <p:cond delay="2000"/>
                  </p:stCondLst>
                  <p:childTnLst>
                    <p:set>
                      <p:cBhvr>
                        <p:cTn dur="1" fill="hold">
                          <p:stCondLst>
                            <p:cond delay="0"/>
                          </p:stCondLst>
                        </p:cTn>
                        <p:tgtEl>
                          <p:spTgt spid="73"/>
                        </p:tgtEl>
                        <p:attrNameLst>
                          <p:attrName>style.visibility</p:attrName>
                        </p:attrNameLst>
                      </p:cBhvr>
                      <p:to>
                        <p:strVal val="visible"/>
                      </p:to>
                    </p:set>
                    <p:animEffect transition="in" filter="wipe(left)">
                      <p:cBhvr>
                        <p:cTn dur="500"/>
                        <p:tgtEl>
                          <p:spTgt spid="73"/>
                        </p:tgtEl>
                      </p:cBhvr>
                    </p:animEffect>
                  </p:childTnLst>
                </p:cTn>
              </p:par>
            </p:tnLst>
          </p:tmpl>
        </p:tmplLst>
      </p:bldP>
      <p:bldP spid="73" grpId="1" build="p">
        <p:tmplLst>
          <p:tmpl lvl="1">
            <p:tnLst>
              <p:par>
                <p:cTn presetID="6" presetClass="emph" presetSubtype="0" accel="50000" decel="50000" autoRev="1" fill="hold" nodeType="withEffect">
                  <p:stCondLst>
                    <p:cond delay="2000"/>
                  </p:stCondLst>
                  <p:childTnLst>
                    <p:animScale>
                      <p:cBhvr>
                        <p:cTn dur="500" fill="hold"/>
                        <p:tgtEl>
                          <p:spTgt spid="73"/>
                        </p:tgtEl>
                      </p:cBhvr>
                      <p:by x="105000" y="105000"/>
                    </p:animScale>
                  </p:childTnLst>
                </p:cTn>
              </p:par>
            </p:tnLst>
          </p:tmpl>
        </p:tmplLst>
      </p:bldP>
      <p:bldP spid="74" grpId="0">
        <p:tmplLst>
          <p:tmpl>
            <p:tnLst>
              <p:par>
                <p:cTn presetID="22" presetClass="entr" presetSubtype="8" fill="hold" nodeType="withEffect">
                  <p:stCondLst>
                    <p:cond delay="1500"/>
                  </p:stCondLst>
                  <p:childTnLst>
                    <p:set>
                      <p:cBhvr>
                        <p:cTn dur="1" fill="hold">
                          <p:stCondLst>
                            <p:cond delay="0"/>
                          </p:stCondLst>
                        </p:cTn>
                        <p:tgtEl>
                          <p:spTgt spid="74"/>
                        </p:tgtEl>
                        <p:attrNameLst>
                          <p:attrName>style.visibility</p:attrName>
                        </p:attrNameLst>
                      </p:cBhvr>
                      <p:to>
                        <p:strVal val="visible"/>
                      </p:to>
                    </p:set>
                    <p:animEffect transition="in" filter="wipe(left)">
                      <p:cBhvr>
                        <p:cTn dur="500"/>
                        <p:tgtEl>
                          <p:spTgt spid="74"/>
                        </p:tgtEl>
                      </p:cBhvr>
                    </p:animEffect>
                  </p:childTnLst>
                </p:cTn>
              </p:par>
            </p:tnLst>
          </p:tmpl>
        </p:tmplLst>
      </p:bldP>
      <p:bldP spid="74" grpId="1">
        <p:tmplLst>
          <p:tmpl>
            <p:tnLst>
              <p:par>
                <p:cTn presetID="6" presetClass="emph" presetSubtype="0" accel="50000" decel="50000" autoRev="1" fill="hold" nodeType="withEffect">
                  <p:stCondLst>
                    <p:cond delay="1500"/>
                  </p:stCondLst>
                  <p:childTnLst>
                    <p:animScale>
                      <p:cBhvr>
                        <p:cTn dur="500" fill="hold"/>
                        <p:tgtEl>
                          <p:spTgt spid="74"/>
                        </p:tgtEl>
                      </p:cBhvr>
                      <p:by x="120000" y="120000"/>
                    </p:animScale>
                  </p:childTnLst>
                </p:cTn>
              </p:par>
            </p:tnLst>
          </p:tmpl>
        </p:tmplLst>
      </p:bldP>
      <p:bldP spid="75" grpId="0" build="p">
        <p:tmplLst>
          <p:tmpl lvl="1">
            <p:tnLst>
              <p:par>
                <p:cTn presetID="22" presetClass="entr" presetSubtype="8" fill="hold" nodeType="withEffect">
                  <p:stCondLst>
                    <p:cond delay="2200"/>
                  </p:stCondLst>
                  <p:childTnLst>
                    <p:set>
                      <p:cBhvr>
                        <p:cTn dur="1" fill="hold">
                          <p:stCondLst>
                            <p:cond delay="0"/>
                          </p:stCondLst>
                        </p:cTn>
                        <p:tgtEl>
                          <p:spTgt spid="75"/>
                        </p:tgtEl>
                        <p:attrNameLst>
                          <p:attrName>style.visibility</p:attrName>
                        </p:attrNameLst>
                      </p:cBhvr>
                      <p:to>
                        <p:strVal val="visible"/>
                      </p:to>
                    </p:set>
                    <p:animEffect transition="in" filter="wipe(left)">
                      <p:cBhvr>
                        <p:cTn dur="500"/>
                        <p:tgtEl>
                          <p:spTgt spid="75"/>
                        </p:tgtEl>
                      </p:cBhvr>
                    </p:animEffect>
                  </p:childTnLst>
                </p:cTn>
              </p:par>
            </p:tnLst>
          </p:tmpl>
        </p:tmplLst>
      </p:bldP>
      <p:bldP spid="75" grpId="1" build="p">
        <p:tmplLst>
          <p:tmpl lvl="1">
            <p:tnLst>
              <p:par>
                <p:cTn presetID="6" presetClass="emph" presetSubtype="0" accel="50000" decel="50000" autoRev="1" fill="hold" nodeType="withEffect">
                  <p:stCondLst>
                    <p:cond delay="2200"/>
                  </p:stCondLst>
                  <p:childTnLst>
                    <p:animScale>
                      <p:cBhvr>
                        <p:cTn dur="500" fill="hold"/>
                        <p:tgtEl>
                          <p:spTgt spid="75"/>
                        </p:tgtEl>
                      </p:cBhvr>
                      <p:by x="105000" y="105000"/>
                    </p:animScale>
                  </p:childTnLst>
                </p:cTn>
              </p:par>
            </p:tnLst>
          </p:tmpl>
        </p:tmplLst>
      </p:bldP>
      <p:bldP spid="77" grpId="0" build="p">
        <p:tmplLst>
          <p:tmpl lvl="1">
            <p:tnLst>
              <p:par>
                <p:cTn presetID="22" presetClass="entr" presetSubtype="8" fill="hold" nodeType="withEffect">
                  <p:stCondLst>
                    <p:cond delay="2500"/>
                  </p:stCondLst>
                  <p:childTnLst>
                    <p:set>
                      <p:cBhvr>
                        <p:cTn dur="1" fill="hold">
                          <p:stCondLst>
                            <p:cond delay="0"/>
                          </p:stCondLst>
                        </p:cTn>
                        <p:tgtEl>
                          <p:spTgt spid="77"/>
                        </p:tgtEl>
                        <p:attrNameLst>
                          <p:attrName>style.visibility</p:attrName>
                        </p:attrNameLst>
                      </p:cBhvr>
                      <p:to>
                        <p:strVal val="visible"/>
                      </p:to>
                    </p:set>
                    <p:animEffect transition="in" filter="wipe(left)">
                      <p:cBhvr>
                        <p:cTn dur="500"/>
                        <p:tgtEl>
                          <p:spTgt spid="77"/>
                        </p:tgtEl>
                      </p:cBhvr>
                    </p:animEffect>
                  </p:childTnLst>
                </p:cTn>
              </p:par>
            </p:tnLst>
          </p:tmpl>
        </p:tmplLst>
      </p:bldP>
      <p:bldP spid="77" grpId="1" build="p">
        <p:tmplLst>
          <p:tmpl lvl="1">
            <p:tnLst>
              <p:par>
                <p:cTn presetID="6" presetClass="emph" presetSubtype="0" accel="50000" decel="50000" autoRev="1" fill="hold" nodeType="withEffect">
                  <p:stCondLst>
                    <p:cond delay="2500"/>
                  </p:stCondLst>
                  <p:childTnLst>
                    <p:animScale>
                      <p:cBhvr>
                        <p:cTn dur="500" fill="hold"/>
                        <p:tgtEl>
                          <p:spTgt spid="77"/>
                        </p:tgtEl>
                      </p:cBhvr>
                      <p:by x="105000" y="105000"/>
                    </p:animScale>
                  </p:childTnLst>
                </p:cTn>
              </p:par>
            </p:tnLst>
          </p:tmpl>
        </p:tmplLst>
      </p:bldP>
      <p:bldP spid="78" grpId="0">
        <p:tmplLst>
          <p:tmpl>
            <p:tnLst>
              <p:par>
                <p:cTn presetID="22" presetClass="entr" presetSubtype="8" fill="hold" nodeType="withEffect">
                  <p:stCondLst>
                    <p:cond delay="2100"/>
                  </p:stCondLst>
                  <p:childTnLst>
                    <p:set>
                      <p:cBhvr>
                        <p:cTn dur="1" fill="hold">
                          <p:stCondLst>
                            <p:cond delay="0"/>
                          </p:stCondLst>
                        </p:cTn>
                        <p:tgtEl>
                          <p:spTgt spid="78"/>
                        </p:tgtEl>
                        <p:attrNameLst>
                          <p:attrName>style.visibility</p:attrName>
                        </p:attrNameLst>
                      </p:cBhvr>
                      <p:to>
                        <p:strVal val="visible"/>
                      </p:to>
                    </p:set>
                    <p:animEffect transition="in" filter="wipe(left)">
                      <p:cBhvr>
                        <p:cTn dur="500"/>
                        <p:tgtEl>
                          <p:spTgt spid="78"/>
                        </p:tgtEl>
                      </p:cBhvr>
                    </p:animEffect>
                  </p:childTnLst>
                </p:cTn>
              </p:par>
            </p:tnLst>
          </p:tmpl>
        </p:tmplLst>
      </p:bldP>
      <p:bldP spid="78" grpId="1">
        <p:tmplLst>
          <p:tmpl>
            <p:tnLst>
              <p:par>
                <p:cTn presetID="6" presetClass="emph" presetSubtype="0" accel="50000" decel="50000" autoRev="1" fill="hold" nodeType="withEffect">
                  <p:stCondLst>
                    <p:cond delay="2100"/>
                  </p:stCondLst>
                  <p:childTnLst>
                    <p:animScale>
                      <p:cBhvr>
                        <p:cTn dur="500" fill="hold"/>
                        <p:tgtEl>
                          <p:spTgt spid="78"/>
                        </p:tgtEl>
                      </p:cBhvr>
                      <p:by x="120000" y="120000"/>
                    </p:animScale>
                  </p:childTnLst>
                </p:cTn>
              </p:par>
            </p:tnLst>
          </p:tmpl>
        </p:tmplLst>
      </p:bldP>
      <p:bldP spid="19" grpId="0">
        <p:tmplLst>
          <p:tmpl>
            <p:tnLst>
              <p:par>
                <p:cTn presetID="22" presetClass="entr" presetSubtype="8" fill="hold" nodeType="withEffect">
                  <p:stCondLst>
                    <p:cond delay="180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19" grpId="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9_Infografika kruhova /proces 4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kruhová</a:t>
            </a:r>
            <a:r>
              <a:rPr lang="en-US" dirty="0"/>
              <a:t> /</a:t>
            </a:r>
            <a:r>
              <a:rPr lang="en-US" dirty="0" err="1"/>
              <a:t>proces</a:t>
            </a:r>
            <a:r>
              <a:rPr lang="en-US" dirty="0"/>
              <a:t> 4x</a:t>
            </a:r>
          </a:p>
        </p:txBody>
      </p:sp>
      <p:sp>
        <p:nvSpPr>
          <p:cNvPr id="32" name="Freeform 6">
            <a:extLst>
              <a:ext uri="{FF2B5EF4-FFF2-40B4-BE49-F238E27FC236}">
                <a16:creationId xmlns:a16="http://schemas.microsoft.com/office/drawing/2014/main" id="{558867FA-D082-40A1-B7A8-D9D9C49A53FF}"/>
              </a:ext>
            </a:extLst>
          </p:cNvPr>
          <p:cNvSpPr>
            <a:spLocks/>
          </p:cNvSpPr>
          <p:nvPr userDrawn="1"/>
        </p:nvSpPr>
        <p:spPr bwMode="auto">
          <a:xfrm>
            <a:off x="1406525" y="3321050"/>
            <a:ext cx="2584450" cy="1296988"/>
          </a:xfrm>
          <a:custGeom>
            <a:avLst/>
            <a:gdLst>
              <a:gd name="T0" fmla="*/ 220 w 440"/>
              <a:gd name="T1" fmla="*/ 166 h 220"/>
              <a:gd name="T2" fmla="*/ 54 w 440"/>
              <a:gd name="T3" fmla="*/ 0 h 220"/>
              <a:gd name="T4" fmla="*/ 0 w 440"/>
              <a:gd name="T5" fmla="*/ 0 h 220"/>
              <a:gd name="T6" fmla="*/ 220 w 440"/>
              <a:gd name="T7" fmla="*/ 220 h 220"/>
              <a:gd name="T8" fmla="*/ 440 w 440"/>
              <a:gd name="T9" fmla="*/ 0 h 220"/>
              <a:gd name="T10" fmla="*/ 386 w 440"/>
              <a:gd name="T11" fmla="*/ 0 h 220"/>
              <a:gd name="T12" fmla="*/ 220 w 440"/>
              <a:gd name="T13" fmla="*/ 166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166"/>
                </a:moveTo>
                <a:cubicBezTo>
                  <a:pt x="128" y="166"/>
                  <a:pt x="54" y="92"/>
                  <a:pt x="54" y="0"/>
                </a:cubicBezTo>
                <a:cubicBezTo>
                  <a:pt x="0" y="0"/>
                  <a:pt x="0" y="0"/>
                  <a:pt x="0" y="0"/>
                </a:cubicBezTo>
                <a:cubicBezTo>
                  <a:pt x="0" y="122"/>
                  <a:pt x="98" y="220"/>
                  <a:pt x="220" y="220"/>
                </a:cubicBezTo>
                <a:cubicBezTo>
                  <a:pt x="341" y="220"/>
                  <a:pt x="440" y="122"/>
                  <a:pt x="440" y="0"/>
                </a:cubicBezTo>
                <a:cubicBezTo>
                  <a:pt x="386" y="0"/>
                  <a:pt x="386" y="0"/>
                  <a:pt x="386" y="0"/>
                </a:cubicBezTo>
                <a:cubicBezTo>
                  <a:pt x="386" y="92"/>
                  <a:pt x="311" y="166"/>
                  <a:pt x="220" y="166"/>
                </a:cubicBezTo>
                <a:close/>
              </a:path>
            </a:pathLst>
          </a:custGeom>
          <a:solidFill>
            <a:schemeClr val="accent1">
              <a:lumMod val="75000"/>
              <a:alpha val="15000"/>
            </a:schemeClr>
          </a:soli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742950" indent="-28575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6pPr>
            <a:lvl7pPr marL="29718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7pPr>
            <a:lvl8pPr marL="34290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8pPr>
            <a:lvl9pPr marL="38862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9pPr>
          </a:lstStyle>
          <a:p>
            <a:pPr algn="ctr" eaLnBrk="1" fontAlgn="auto" latinLnBrk="1" hangingPunct="1">
              <a:spcBef>
                <a:spcPts val="0"/>
              </a:spcBef>
              <a:spcAft>
                <a:spcPts val="0"/>
              </a:spcAft>
              <a:defRPr/>
            </a:pPr>
            <a:endParaRPr lang="en-US" altLang="en-US" b="1">
              <a:solidFill>
                <a:srgbClr val="FFFFFF"/>
              </a:solidFill>
            </a:endParaRPr>
          </a:p>
        </p:txBody>
      </p:sp>
      <p:sp>
        <p:nvSpPr>
          <p:cNvPr id="33" name="Freeform 7">
            <a:extLst>
              <a:ext uri="{FF2B5EF4-FFF2-40B4-BE49-F238E27FC236}">
                <a16:creationId xmlns:a16="http://schemas.microsoft.com/office/drawing/2014/main" id="{E7F9497F-E4DB-4729-AD2A-6A3B4D60D85F}"/>
              </a:ext>
            </a:extLst>
          </p:cNvPr>
          <p:cNvSpPr>
            <a:spLocks/>
          </p:cNvSpPr>
          <p:nvPr userDrawn="1"/>
        </p:nvSpPr>
        <p:spPr bwMode="auto">
          <a:xfrm>
            <a:off x="3673475" y="2024063"/>
            <a:ext cx="2582863" cy="1296987"/>
          </a:xfrm>
          <a:custGeom>
            <a:avLst/>
            <a:gdLst>
              <a:gd name="T0" fmla="*/ 220 w 440"/>
              <a:gd name="T1" fmla="*/ 0 h 220"/>
              <a:gd name="T2" fmla="*/ 0 w 440"/>
              <a:gd name="T3" fmla="*/ 220 h 220"/>
              <a:gd name="T4" fmla="*/ 54 w 440"/>
              <a:gd name="T5" fmla="*/ 220 h 220"/>
              <a:gd name="T6" fmla="*/ 220 w 440"/>
              <a:gd name="T7" fmla="*/ 54 h 220"/>
              <a:gd name="T8" fmla="*/ 386 w 440"/>
              <a:gd name="T9" fmla="*/ 220 h 220"/>
              <a:gd name="T10" fmla="*/ 440 w 440"/>
              <a:gd name="T11" fmla="*/ 220 h 220"/>
              <a:gd name="T12" fmla="*/ 220 w 440"/>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0"/>
                </a:moveTo>
                <a:cubicBezTo>
                  <a:pt x="98" y="0"/>
                  <a:pt x="0" y="99"/>
                  <a:pt x="0" y="220"/>
                </a:cubicBezTo>
                <a:cubicBezTo>
                  <a:pt x="54" y="220"/>
                  <a:pt x="54" y="220"/>
                  <a:pt x="54" y="220"/>
                </a:cubicBezTo>
                <a:cubicBezTo>
                  <a:pt x="54" y="129"/>
                  <a:pt x="128" y="54"/>
                  <a:pt x="220" y="54"/>
                </a:cubicBezTo>
                <a:cubicBezTo>
                  <a:pt x="311" y="54"/>
                  <a:pt x="386" y="129"/>
                  <a:pt x="386" y="220"/>
                </a:cubicBezTo>
                <a:cubicBezTo>
                  <a:pt x="440" y="220"/>
                  <a:pt x="440" y="220"/>
                  <a:pt x="440" y="220"/>
                </a:cubicBezTo>
                <a:cubicBezTo>
                  <a:pt x="440" y="99"/>
                  <a:pt x="341" y="0"/>
                  <a:pt x="220" y="0"/>
                </a:cubicBezTo>
                <a:close/>
              </a:path>
            </a:pathLst>
          </a:custGeom>
          <a:solidFill>
            <a:schemeClr val="accent1">
              <a:lumMod val="75000"/>
              <a:alpha val="15000"/>
            </a:schemeClr>
          </a:soli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en-US" altLang="en-US" b="1">
              <a:solidFill>
                <a:srgbClr val="FFFFFF"/>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34" name="Freeform 10">
            <a:extLst>
              <a:ext uri="{FF2B5EF4-FFF2-40B4-BE49-F238E27FC236}">
                <a16:creationId xmlns:a16="http://schemas.microsoft.com/office/drawing/2014/main" id="{EE82254E-FFD7-4336-9E5E-5859FB86B7A5}"/>
              </a:ext>
            </a:extLst>
          </p:cNvPr>
          <p:cNvSpPr>
            <a:spLocks/>
          </p:cNvSpPr>
          <p:nvPr userDrawn="1"/>
        </p:nvSpPr>
        <p:spPr bwMode="auto">
          <a:xfrm>
            <a:off x="5938838" y="3321050"/>
            <a:ext cx="2582862" cy="1296988"/>
          </a:xfrm>
          <a:custGeom>
            <a:avLst/>
            <a:gdLst>
              <a:gd name="T0" fmla="*/ 220 w 440"/>
              <a:gd name="T1" fmla="*/ 166 h 220"/>
              <a:gd name="T2" fmla="*/ 54 w 440"/>
              <a:gd name="T3" fmla="*/ 0 h 220"/>
              <a:gd name="T4" fmla="*/ 0 w 440"/>
              <a:gd name="T5" fmla="*/ 0 h 220"/>
              <a:gd name="T6" fmla="*/ 220 w 440"/>
              <a:gd name="T7" fmla="*/ 220 h 220"/>
              <a:gd name="T8" fmla="*/ 440 w 440"/>
              <a:gd name="T9" fmla="*/ 0 h 220"/>
              <a:gd name="T10" fmla="*/ 386 w 440"/>
              <a:gd name="T11" fmla="*/ 0 h 220"/>
              <a:gd name="T12" fmla="*/ 220 w 440"/>
              <a:gd name="T13" fmla="*/ 166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166"/>
                </a:moveTo>
                <a:cubicBezTo>
                  <a:pt x="128" y="166"/>
                  <a:pt x="54" y="92"/>
                  <a:pt x="54" y="0"/>
                </a:cubicBezTo>
                <a:cubicBezTo>
                  <a:pt x="0" y="0"/>
                  <a:pt x="0" y="0"/>
                  <a:pt x="0" y="0"/>
                </a:cubicBezTo>
                <a:cubicBezTo>
                  <a:pt x="0" y="122"/>
                  <a:pt x="98" y="220"/>
                  <a:pt x="220" y="220"/>
                </a:cubicBezTo>
                <a:cubicBezTo>
                  <a:pt x="341" y="220"/>
                  <a:pt x="440" y="122"/>
                  <a:pt x="440" y="0"/>
                </a:cubicBezTo>
                <a:cubicBezTo>
                  <a:pt x="386" y="0"/>
                  <a:pt x="386" y="0"/>
                  <a:pt x="386" y="0"/>
                </a:cubicBezTo>
                <a:cubicBezTo>
                  <a:pt x="386" y="92"/>
                  <a:pt x="311" y="166"/>
                  <a:pt x="220" y="166"/>
                </a:cubicBezTo>
                <a:close/>
              </a:path>
            </a:pathLst>
          </a:custGeom>
          <a:solidFill>
            <a:schemeClr val="accent1">
              <a:lumMod val="75000"/>
              <a:alpha val="15000"/>
            </a:schemeClr>
          </a:soli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en-US" altLang="en-US" b="1">
              <a:solidFill>
                <a:srgbClr val="FFFFFF"/>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35" name="Freeform 11">
            <a:extLst>
              <a:ext uri="{FF2B5EF4-FFF2-40B4-BE49-F238E27FC236}">
                <a16:creationId xmlns:a16="http://schemas.microsoft.com/office/drawing/2014/main" id="{30B5C52D-465C-468C-9569-54174E24202D}"/>
              </a:ext>
            </a:extLst>
          </p:cNvPr>
          <p:cNvSpPr>
            <a:spLocks/>
          </p:cNvSpPr>
          <p:nvPr userDrawn="1"/>
        </p:nvSpPr>
        <p:spPr bwMode="auto">
          <a:xfrm>
            <a:off x="8205788" y="2024063"/>
            <a:ext cx="2582862" cy="1296987"/>
          </a:xfrm>
          <a:custGeom>
            <a:avLst/>
            <a:gdLst>
              <a:gd name="T0" fmla="*/ 220 w 440"/>
              <a:gd name="T1" fmla="*/ 0 h 220"/>
              <a:gd name="T2" fmla="*/ 0 w 440"/>
              <a:gd name="T3" fmla="*/ 220 h 220"/>
              <a:gd name="T4" fmla="*/ 54 w 440"/>
              <a:gd name="T5" fmla="*/ 220 h 220"/>
              <a:gd name="T6" fmla="*/ 220 w 440"/>
              <a:gd name="T7" fmla="*/ 54 h 220"/>
              <a:gd name="T8" fmla="*/ 386 w 440"/>
              <a:gd name="T9" fmla="*/ 220 h 220"/>
              <a:gd name="T10" fmla="*/ 440 w 440"/>
              <a:gd name="T11" fmla="*/ 220 h 220"/>
              <a:gd name="T12" fmla="*/ 220 w 440"/>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0"/>
                </a:moveTo>
                <a:cubicBezTo>
                  <a:pt x="98" y="0"/>
                  <a:pt x="0" y="99"/>
                  <a:pt x="0" y="220"/>
                </a:cubicBezTo>
                <a:cubicBezTo>
                  <a:pt x="54" y="220"/>
                  <a:pt x="54" y="220"/>
                  <a:pt x="54" y="220"/>
                </a:cubicBezTo>
                <a:cubicBezTo>
                  <a:pt x="54" y="129"/>
                  <a:pt x="128" y="54"/>
                  <a:pt x="220" y="54"/>
                </a:cubicBezTo>
                <a:cubicBezTo>
                  <a:pt x="311" y="54"/>
                  <a:pt x="386" y="129"/>
                  <a:pt x="386" y="220"/>
                </a:cubicBezTo>
                <a:cubicBezTo>
                  <a:pt x="440" y="220"/>
                  <a:pt x="440" y="220"/>
                  <a:pt x="440" y="220"/>
                </a:cubicBezTo>
                <a:cubicBezTo>
                  <a:pt x="440" y="99"/>
                  <a:pt x="341" y="0"/>
                  <a:pt x="220" y="0"/>
                </a:cubicBezTo>
                <a:close/>
              </a:path>
            </a:pathLst>
          </a:custGeom>
          <a:solidFill>
            <a:schemeClr val="accent1">
              <a:lumMod val="75000"/>
              <a:alpha val="15000"/>
            </a:schemeClr>
          </a:solidFill>
          <a:ln w="317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en-US" altLang="en-US" b="1">
              <a:solidFill>
                <a:srgbClr val="FFFFFF"/>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39" name="Freeform 5">
            <a:extLst>
              <a:ext uri="{FF2B5EF4-FFF2-40B4-BE49-F238E27FC236}">
                <a16:creationId xmlns:a16="http://schemas.microsoft.com/office/drawing/2014/main" id="{066AA459-E3EC-4C9C-8896-5C2E82AF8513}"/>
              </a:ext>
            </a:extLst>
          </p:cNvPr>
          <p:cNvSpPr>
            <a:spLocks/>
          </p:cNvSpPr>
          <p:nvPr/>
        </p:nvSpPr>
        <p:spPr bwMode="auto">
          <a:xfrm>
            <a:off x="1406525" y="2039938"/>
            <a:ext cx="2584450" cy="1296987"/>
          </a:xfrm>
          <a:custGeom>
            <a:avLst/>
            <a:gdLst>
              <a:gd name="T0" fmla="*/ 220 w 440"/>
              <a:gd name="T1" fmla="*/ 0 h 220"/>
              <a:gd name="T2" fmla="*/ 0 w 440"/>
              <a:gd name="T3" fmla="*/ 220 h 220"/>
              <a:gd name="T4" fmla="*/ 54 w 440"/>
              <a:gd name="T5" fmla="*/ 220 h 220"/>
              <a:gd name="T6" fmla="*/ 220 w 440"/>
              <a:gd name="T7" fmla="*/ 54 h 220"/>
              <a:gd name="T8" fmla="*/ 386 w 440"/>
              <a:gd name="T9" fmla="*/ 220 h 220"/>
              <a:gd name="T10" fmla="*/ 440 w 440"/>
              <a:gd name="T11" fmla="*/ 220 h 220"/>
              <a:gd name="T12" fmla="*/ 220 w 440"/>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0"/>
                </a:moveTo>
                <a:cubicBezTo>
                  <a:pt x="98" y="0"/>
                  <a:pt x="0" y="99"/>
                  <a:pt x="0" y="220"/>
                </a:cubicBezTo>
                <a:cubicBezTo>
                  <a:pt x="54" y="220"/>
                  <a:pt x="54" y="220"/>
                  <a:pt x="54" y="220"/>
                </a:cubicBezTo>
                <a:cubicBezTo>
                  <a:pt x="54" y="129"/>
                  <a:pt x="128" y="54"/>
                  <a:pt x="220" y="54"/>
                </a:cubicBezTo>
                <a:cubicBezTo>
                  <a:pt x="311" y="54"/>
                  <a:pt x="386" y="129"/>
                  <a:pt x="386" y="220"/>
                </a:cubicBezTo>
                <a:cubicBezTo>
                  <a:pt x="440" y="220"/>
                  <a:pt x="440" y="220"/>
                  <a:pt x="440" y="220"/>
                </a:cubicBezTo>
                <a:cubicBezTo>
                  <a:pt x="440" y="99"/>
                  <a:pt x="341" y="0"/>
                  <a:pt x="220" y="0"/>
                </a:cubicBezTo>
                <a:close/>
              </a:path>
            </a:pathLst>
          </a:custGeom>
          <a:solidFill>
            <a:schemeClr val="bg1"/>
          </a:solidFill>
          <a:ln w="28575"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1pPr>
            <a:lvl2pPr marL="742950" indent="-28575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2pPr>
            <a:lvl3pPr marL="1143000" indent="-22860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3pPr>
            <a:lvl4pPr marL="1600200" indent="-22860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4pPr>
            <a:lvl5pPr marL="2057400" indent="-228600">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5pPr>
            <a:lvl6pPr marL="25146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6pPr>
            <a:lvl7pPr marL="29718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7pPr>
            <a:lvl8pPr marL="34290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8pPr>
            <a:lvl9pPr marL="3886200" indent="-228600" defTabSz="1217613" eaLnBrk="0" fontAlgn="base" hangingPunct="0">
              <a:spcBef>
                <a:spcPct val="0"/>
              </a:spcBef>
              <a:spcAft>
                <a:spcPct val="0"/>
              </a:spcAft>
              <a:defRPr sz="2400">
                <a:solidFill>
                  <a:schemeClr val="tx1"/>
                </a:solidFill>
                <a:latin typeface="Roboto Condensed Light" panose="02000000000000000000" pitchFamily="2" charset="0"/>
                <a:ea typeface="Roboto Condensed Light" panose="02000000000000000000" pitchFamily="2" charset="0"/>
                <a:cs typeface="Roboto Condensed Light" panose="02000000000000000000" pitchFamily="2" charset="0"/>
              </a:defRPr>
            </a:lvl9pPr>
          </a:lstStyle>
          <a:p>
            <a:pPr algn="ctr" eaLnBrk="1" fontAlgn="auto" latinLnBrk="1" hangingPunct="1">
              <a:spcBef>
                <a:spcPts val="0"/>
              </a:spcBef>
              <a:spcAft>
                <a:spcPts val="0"/>
              </a:spcAft>
              <a:defRPr/>
            </a:pPr>
            <a:endParaRPr lang="en-US" altLang="en-US" b="1">
              <a:solidFill>
                <a:srgbClr val="FFFFFF"/>
              </a:solidFill>
            </a:endParaRPr>
          </a:p>
        </p:txBody>
      </p:sp>
      <p:sp>
        <p:nvSpPr>
          <p:cNvPr id="42" name="Freeform 8">
            <a:extLst>
              <a:ext uri="{FF2B5EF4-FFF2-40B4-BE49-F238E27FC236}">
                <a16:creationId xmlns:a16="http://schemas.microsoft.com/office/drawing/2014/main" id="{DCC178EF-287C-4412-9DAB-565DACC72A45}"/>
              </a:ext>
            </a:extLst>
          </p:cNvPr>
          <p:cNvSpPr>
            <a:spLocks/>
          </p:cNvSpPr>
          <p:nvPr/>
        </p:nvSpPr>
        <p:spPr bwMode="auto">
          <a:xfrm>
            <a:off x="3673475" y="3336925"/>
            <a:ext cx="2582863" cy="1296988"/>
          </a:xfrm>
          <a:custGeom>
            <a:avLst/>
            <a:gdLst>
              <a:gd name="T0" fmla="*/ 220 w 440"/>
              <a:gd name="T1" fmla="*/ 166 h 220"/>
              <a:gd name="T2" fmla="*/ 54 w 440"/>
              <a:gd name="T3" fmla="*/ 0 h 220"/>
              <a:gd name="T4" fmla="*/ 0 w 440"/>
              <a:gd name="T5" fmla="*/ 0 h 220"/>
              <a:gd name="T6" fmla="*/ 220 w 440"/>
              <a:gd name="T7" fmla="*/ 220 h 220"/>
              <a:gd name="T8" fmla="*/ 440 w 440"/>
              <a:gd name="T9" fmla="*/ 0 h 220"/>
              <a:gd name="T10" fmla="*/ 386 w 440"/>
              <a:gd name="T11" fmla="*/ 0 h 220"/>
              <a:gd name="T12" fmla="*/ 220 w 440"/>
              <a:gd name="T13" fmla="*/ 166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166"/>
                </a:moveTo>
                <a:cubicBezTo>
                  <a:pt x="128" y="166"/>
                  <a:pt x="54" y="92"/>
                  <a:pt x="54" y="0"/>
                </a:cubicBezTo>
                <a:cubicBezTo>
                  <a:pt x="0" y="0"/>
                  <a:pt x="0" y="0"/>
                  <a:pt x="0" y="0"/>
                </a:cubicBezTo>
                <a:cubicBezTo>
                  <a:pt x="0" y="122"/>
                  <a:pt x="98" y="220"/>
                  <a:pt x="220" y="220"/>
                </a:cubicBezTo>
                <a:cubicBezTo>
                  <a:pt x="341" y="220"/>
                  <a:pt x="440" y="122"/>
                  <a:pt x="440" y="0"/>
                </a:cubicBezTo>
                <a:cubicBezTo>
                  <a:pt x="386" y="0"/>
                  <a:pt x="386" y="0"/>
                  <a:pt x="386" y="0"/>
                </a:cubicBezTo>
                <a:cubicBezTo>
                  <a:pt x="386" y="92"/>
                  <a:pt x="311" y="166"/>
                  <a:pt x="220" y="166"/>
                </a:cubicBezTo>
                <a:close/>
              </a:path>
            </a:pathLst>
          </a:custGeom>
          <a:solidFill>
            <a:schemeClr val="bg1"/>
          </a:solidFill>
          <a:ln w="28575" cap="flat" cmpd="sng" algn="ctr">
            <a:solidFill>
              <a:schemeClr val="accent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en-US" altLang="en-US" b="1">
              <a:solidFill>
                <a:srgbClr val="FFFFFF"/>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50" name="Freeform 9">
            <a:extLst>
              <a:ext uri="{FF2B5EF4-FFF2-40B4-BE49-F238E27FC236}">
                <a16:creationId xmlns:a16="http://schemas.microsoft.com/office/drawing/2014/main" id="{17CD4B83-08BF-4C5D-9406-9A0772F455AC}"/>
              </a:ext>
            </a:extLst>
          </p:cNvPr>
          <p:cNvSpPr>
            <a:spLocks/>
          </p:cNvSpPr>
          <p:nvPr/>
        </p:nvSpPr>
        <p:spPr bwMode="auto">
          <a:xfrm>
            <a:off x="5938838" y="2039938"/>
            <a:ext cx="2582862" cy="1296987"/>
          </a:xfrm>
          <a:custGeom>
            <a:avLst/>
            <a:gdLst>
              <a:gd name="T0" fmla="*/ 220 w 440"/>
              <a:gd name="T1" fmla="*/ 0 h 220"/>
              <a:gd name="T2" fmla="*/ 0 w 440"/>
              <a:gd name="T3" fmla="*/ 220 h 220"/>
              <a:gd name="T4" fmla="*/ 54 w 440"/>
              <a:gd name="T5" fmla="*/ 220 h 220"/>
              <a:gd name="T6" fmla="*/ 220 w 440"/>
              <a:gd name="T7" fmla="*/ 54 h 220"/>
              <a:gd name="T8" fmla="*/ 386 w 440"/>
              <a:gd name="T9" fmla="*/ 220 h 220"/>
              <a:gd name="T10" fmla="*/ 440 w 440"/>
              <a:gd name="T11" fmla="*/ 220 h 220"/>
              <a:gd name="T12" fmla="*/ 220 w 440"/>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440" h="220">
                <a:moveTo>
                  <a:pt x="220" y="0"/>
                </a:moveTo>
                <a:cubicBezTo>
                  <a:pt x="98" y="0"/>
                  <a:pt x="0" y="99"/>
                  <a:pt x="0" y="220"/>
                </a:cubicBezTo>
                <a:cubicBezTo>
                  <a:pt x="54" y="220"/>
                  <a:pt x="54" y="220"/>
                  <a:pt x="54" y="220"/>
                </a:cubicBezTo>
                <a:cubicBezTo>
                  <a:pt x="54" y="129"/>
                  <a:pt x="128" y="54"/>
                  <a:pt x="220" y="54"/>
                </a:cubicBezTo>
                <a:cubicBezTo>
                  <a:pt x="311" y="54"/>
                  <a:pt x="386" y="129"/>
                  <a:pt x="386" y="220"/>
                </a:cubicBezTo>
                <a:cubicBezTo>
                  <a:pt x="440" y="220"/>
                  <a:pt x="440" y="220"/>
                  <a:pt x="440" y="220"/>
                </a:cubicBezTo>
                <a:cubicBezTo>
                  <a:pt x="440" y="99"/>
                  <a:pt x="341" y="0"/>
                  <a:pt x="220" y="0"/>
                </a:cubicBezTo>
                <a:close/>
              </a:path>
            </a:pathLst>
          </a:custGeom>
          <a:solidFill>
            <a:schemeClr val="bg1"/>
          </a:solidFill>
          <a:ln w="28575" cap="flat" cmpd="sng" algn="ctr">
            <a:solidFill>
              <a:schemeClr val="accent6"/>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en-US" altLang="en-US" b="1">
              <a:solidFill>
                <a:srgbClr val="FFFFFF"/>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62" name="Freeform 12">
            <a:extLst>
              <a:ext uri="{FF2B5EF4-FFF2-40B4-BE49-F238E27FC236}">
                <a16:creationId xmlns:a16="http://schemas.microsoft.com/office/drawing/2014/main" id="{C644820E-0E65-4C1E-8ADD-29C571FDDF8B}"/>
              </a:ext>
            </a:extLst>
          </p:cNvPr>
          <p:cNvSpPr>
            <a:spLocks/>
          </p:cNvSpPr>
          <p:nvPr/>
        </p:nvSpPr>
        <p:spPr bwMode="auto">
          <a:xfrm>
            <a:off x="8205788" y="3210841"/>
            <a:ext cx="2583120" cy="1423071"/>
          </a:xfrm>
          <a:custGeom>
            <a:avLst/>
            <a:gdLst>
              <a:gd name="T0" fmla="*/ 220 w 440"/>
              <a:gd name="T1" fmla="*/ 166 h 220"/>
              <a:gd name="T2" fmla="*/ 54 w 440"/>
              <a:gd name="T3" fmla="*/ 0 h 220"/>
              <a:gd name="T4" fmla="*/ 0 w 440"/>
              <a:gd name="T5" fmla="*/ 0 h 220"/>
              <a:gd name="T6" fmla="*/ 220 w 440"/>
              <a:gd name="T7" fmla="*/ 220 h 220"/>
              <a:gd name="T8" fmla="*/ 440 w 440"/>
              <a:gd name="T9" fmla="*/ 0 h 220"/>
              <a:gd name="T10" fmla="*/ 386 w 440"/>
              <a:gd name="T11" fmla="*/ 0 h 220"/>
              <a:gd name="T12" fmla="*/ 220 w 440"/>
              <a:gd name="T13" fmla="*/ 166 h 220"/>
              <a:gd name="connsiteX0" fmla="*/ 5000 w 10000"/>
              <a:gd name="connsiteY0" fmla="*/ 8517 h 10972"/>
              <a:gd name="connsiteX1" fmla="*/ 1227 w 10000"/>
              <a:gd name="connsiteY1" fmla="*/ 972 h 10972"/>
              <a:gd name="connsiteX2" fmla="*/ 0 w 10000"/>
              <a:gd name="connsiteY2" fmla="*/ 972 h 10972"/>
              <a:gd name="connsiteX3" fmla="*/ 5000 w 10000"/>
              <a:gd name="connsiteY3" fmla="*/ 10972 h 10972"/>
              <a:gd name="connsiteX4" fmla="*/ 10000 w 10000"/>
              <a:gd name="connsiteY4" fmla="*/ 972 h 10972"/>
              <a:gd name="connsiteX5" fmla="*/ 9375 w 10000"/>
              <a:gd name="connsiteY5" fmla="*/ 0 h 10972"/>
              <a:gd name="connsiteX6" fmla="*/ 8773 w 10000"/>
              <a:gd name="connsiteY6" fmla="*/ 972 h 10972"/>
              <a:gd name="connsiteX7" fmla="*/ 5000 w 10000"/>
              <a:gd name="connsiteY7" fmla="*/ 8517 h 10972"/>
              <a:gd name="connsiteX0" fmla="*/ 5000 w 10000"/>
              <a:gd name="connsiteY0" fmla="*/ 8518 h 10973"/>
              <a:gd name="connsiteX1" fmla="*/ 1227 w 10000"/>
              <a:gd name="connsiteY1" fmla="*/ 973 h 10973"/>
              <a:gd name="connsiteX2" fmla="*/ 0 w 10000"/>
              <a:gd name="connsiteY2" fmla="*/ 973 h 10973"/>
              <a:gd name="connsiteX3" fmla="*/ 5000 w 10000"/>
              <a:gd name="connsiteY3" fmla="*/ 10973 h 10973"/>
              <a:gd name="connsiteX4" fmla="*/ 10000 w 10000"/>
              <a:gd name="connsiteY4" fmla="*/ 973 h 10973"/>
              <a:gd name="connsiteX5" fmla="*/ 9375 w 10000"/>
              <a:gd name="connsiteY5" fmla="*/ 1 h 10973"/>
              <a:gd name="connsiteX6" fmla="*/ 8773 w 10000"/>
              <a:gd name="connsiteY6" fmla="*/ 973 h 10973"/>
              <a:gd name="connsiteX7" fmla="*/ 5000 w 10000"/>
              <a:gd name="connsiteY7" fmla="*/ 8518 h 10973"/>
              <a:gd name="connsiteX0" fmla="*/ 5000 w 10000"/>
              <a:gd name="connsiteY0" fmla="*/ 8518 h 10973"/>
              <a:gd name="connsiteX1" fmla="*/ 1227 w 10000"/>
              <a:gd name="connsiteY1" fmla="*/ 973 h 10973"/>
              <a:gd name="connsiteX2" fmla="*/ 0 w 10000"/>
              <a:gd name="connsiteY2" fmla="*/ 973 h 10973"/>
              <a:gd name="connsiteX3" fmla="*/ 5000 w 10000"/>
              <a:gd name="connsiteY3" fmla="*/ 10973 h 10973"/>
              <a:gd name="connsiteX4" fmla="*/ 10000 w 10000"/>
              <a:gd name="connsiteY4" fmla="*/ 973 h 10973"/>
              <a:gd name="connsiteX5" fmla="*/ 9375 w 10000"/>
              <a:gd name="connsiteY5" fmla="*/ 1 h 10973"/>
              <a:gd name="connsiteX6" fmla="*/ 8773 w 10000"/>
              <a:gd name="connsiteY6" fmla="*/ 973 h 10973"/>
              <a:gd name="connsiteX7" fmla="*/ 5000 w 10000"/>
              <a:gd name="connsiteY7" fmla="*/ 8518 h 10973"/>
              <a:gd name="connsiteX0" fmla="*/ 5000 w 10000"/>
              <a:gd name="connsiteY0" fmla="*/ 8518 h 10973"/>
              <a:gd name="connsiteX1" fmla="*/ 1227 w 10000"/>
              <a:gd name="connsiteY1" fmla="*/ 973 h 10973"/>
              <a:gd name="connsiteX2" fmla="*/ 0 w 10000"/>
              <a:gd name="connsiteY2" fmla="*/ 973 h 10973"/>
              <a:gd name="connsiteX3" fmla="*/ 5000 w 10000"/>
              <a:gd name="connsiteY3" fmla="*/ 10973 h 10973"/>
              <a:gd name="connsiteX4" fmla="*/ 10000 w 10000"/>
              <a:gd name="connsiteY4" fmla="*/ 973 h 10973"/>
              <a:gd name="connsiteX5" fmla="*/ 9375 w 10000"/>
              <a:gd name="connsiteY5" fmla="*/ 1 h 10973"/>
              <a:gd name="connsiteX6" fmla="*/ 8773 w 10000"/>
              <a:gd name="connsiteY6" fmla="*/ 973 h 10973"/>
              <a:gd name="connsiteX7" fmla="*/ 5000 w 10000"/>
              <a:gd name="connsiteY7" fmla="*/ 8518 h 10973"/>
              <a:gd name="connsiteX0" fmla="*/ 5000 w 10001"/>
              <a:gd name="connsiteY0" fmla="*/ 8518 h 10973"/>
              <a:gd name="connsiteX1" fmla="*/ 1227 w 10001"/>
              <a:gd name="connsiteY1" fmla="*/ 973 h 10973"/>
              <a:gd name="connsiteX2" fmla="*/ 0 w 10001"/>
              <a:gd name="connsiteY2" fmla="*/ 973 h 10973"/>
              <a:gd name="connsiteX3" fmla="*/ 5000 w 10001"/>
              <a:gd name="connsiteY3" fmla="*/ 10973 h 10973"/>
              <a:gd name="connsiteX4" fmla="*/ 10000 w 10001"/>
              <a:gd name="connsiteY4" fmla="*/ 973 h 10973"/>
              <a:gd name="connsiteX5" fmla="*/ 9375 w 10001"/>
              <a:gd name="connsiteY5" fmla="*/ 1 h 10973"/>
              <a:gd name="connsiteX6" fmla="*/ 8773 w 10001"/>
              <a:gd name="connsiteY6" fmla="*/ 973 h 10973"/>
              <a:gd name="connsiteX7" fmla="*/ 5000 w 10001"/>
              <a:gd name="connsiteY7" fmla="*/ 8518 h 10973"/>
              <a:gd name="connsiteX0" fmla="*/ 5000 w 10001"/>
              <a:gd name="connsiteY0" fmla="*/ 8518 h 10973"/>
              <a:gd name="connsiteX1" fmla="*/ 1227 w 10001"/>
              <a:gd name="connsiteY1" fmla="*/ 973 h 10973"/>
              <a:gd name="connsiteX2" fmla="*/ 0 w 10001"/>
              <a:gd name="connsiteY2" fmla="*/ 973 h 10973"/>
              <a:gd name="connsiteX3" fmla="*/ 5000 w 10001"/>
              <a:gd name="connsiteY3" fmla="*/ 10973 h 10973"/>
              <a:gd name="connsiteX4" fmla="*/ 10000 w 10001"/>
              <a:gd name="connsiteY4" fmla="*/ 973 h 10973"/>
              <a:gd name="connsiteX5" fmla="*/ 9375 w 10001"/>
              <a:gd name="connsiteY5" fmla="*/ 1 h 10973"/>
              <a:gd name="connsiteX6" fmla="*/ 8773 w 10001"/>
              <a:gd name="connsiteY6" fmla="*/ 973 h 10973"/>
              <a:gd name="connsiteX7" fmla="*/ 5000 w 10001"/>
              <a:gd name="connsiteY7" fmla="*/ 8518 h 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1" h="10973">
                <a:moveTo>
                  <a:pt x="5000" y="8518"/>
                </a:moveTo>
                <a:cubicBezTo>
                  <a:pt x="2909" y="8518"/>
                  <a:pt x="1227" y="5155"/>
                  <a:pt x="1227" y="973"/>
                </a:cubicBezTo>
                <a:lnTo>
                  <a:pt x="0" y="973"/>
                </a:lnTo>
                <a:cubicBezTo>
                  <a:pt x="0" y="6518"/>
                  <a:pt x="2227" y="10973"/>
                  <a:pt x="5000" y="10973"/>
                </a:cubicBezTo>
                <a:cubicBezTo>
                  <a:pt x="7750" y="10973"/>
                  <a:pt x="10000" y="6518"/>
                  <a:pt x="10000" y="973"/>
                </a:cubicBezTo>
                <a:cubicBezTo>
                  <a:pt x="10031" y="977"/>
                  <a:pt x="9426" y="-44"/>
                  <a:pt x="9375" y="1"/>
                </a:cubicBezTo>
                <a:cubicBezTo>
                  <a:pt x="9387" y="-44"/>
                  <a:pt x="8802" y="977"/>
                  <a:pt x="8773" y="973"/>
                </a:cubicBezTo>
                <a:cubicBezTo>
                  <a:pt x="8773" y="5155"/>
                  <a:pt x="7068" y="8518"/>
                  <a:pt x="5000" y="8518"/>
                </a:cubicBezTo>
                <a:close/>
              </a:path>
            </a:pathLst>
          </a:custGeom>
          <a:solidFill>
            <a:schemeClr val="bg1"/>
          </a:solidFill>
          <a:ln w="28575" cap="flat" cmpd="sng" algn="ctr">
            <a:solidFill>
              <a:schemeClr val="accent3"/>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latinLnBrk="1" hangingPunct="1">
              <a:spcBef>
                <a:spcPts val="0"/>
              </a:spcBef>
              <a:spcAft>
                <a:spcPts val="0"/>
              </a:spcAft>
              <a:defRPr/>
            </a:pPr>
            <a:endParaRPr lang="en-US" altLang="en-US" b="1">
              <a:solidFill>
                <a:srgbClr val="FFFFFF"/>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64" name="Rectangle 27">
            <a:extLst>
              <a:ext uri="{FF2B5EF4-FFF2-40B4-BE49-F238E27FC236}">
                <a16:creationId xmlns:a16="http://schemas.microsoft.com/office/drawing/2014/main" id="{E34F150D-B8FF-4210-B239-6DFE3F2B5B39}"/>
              </a:ext>
            </a:extLst>
          </p:cNvPr>
          <p:cNvSpPr>
            <a:spLocks noChangeArrowheads="1"/>
          </p:cNvSpPr>
          <p:nvPr userDrawn="1"/>
        </p:nvSpPr>
        <p:spPr bwMode="auto">
          <a:xfrm>
            <a:off x="2395893" y="3089606"/>
            <a:ext cx="550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rgbClr val="474747"/>
                </a:solidFill>
                <a:latin typeface="+mj-lt"/>
              </a:rPr>
              <a:t>01</a:t>
            </a:r>
          </a:p>
        </p:txBody>
      </p:sp>
      <p:sp>
        <p:nvSpPr>
          <p:cNvPr id="65" name="Rectangle 28">
            <a:extLst>
              <a:ext uri="{FF2B5EF4-FFF2-40B4-BE49-F238E27FC236}">
                <a16:creationId xmlns:a16="http://schemas.microsoft.com/office/drawing/2014/main" id="{5428B8B5-1697-4B52-8CC7-888828A3D7FC}"/>
              </a:ext>
            </a:extLst>
          </p:cNvPr>
          <p:cNvSpPr>
            <a:spLocks noChangeArrowheads="1"/>
          </p:cNvSpPr>
          <p:nvPr userDrawn="1"/>
        </p:nvSpPr>
        <p:spPr bwMode="auto">
          <a:xfrm>
            <a:off x="4681894" y="3089606"/>
            <a:ext cx="5501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rgbClr val="474747"/>
                </a:solidFill>
                <a:latin typeface="+mj-lt"/>
              </a:rPr>
              <a:t>02</a:t>
            </a:r>
          </a:p>
        </p:txBody>
      </p:sp>
      <p:sp>
        <p:nvSpPr>
          <p:cNvPr id="66" name="Rectangle 29">
            <a:extLst>
              <a:ext uri="{FF2B5EF4-FFF2-40B4-BE49-F238E27FC236}">
                <a16:creationId xmlns:a16="http://schemas.microsoft.com/office/drawing/2014/main" id="{C33E774B-5DC0-4640-AE5C-1743D65E0DB9}"/>
              </a:ext>
            </a:extLst>
          </p:cNvPr>
          <p:cNvSpPr/>
          <p:nvPr userDrawn="1"/>
        </p:nvSpPr>
        <p:spPr>
          <a:xfrm>
            <a:off x="6940906" y="3089606"/>
            <a:ext cx="550151" cy="523220"/>
          </a:xfrm>
          <a:prstGeom prst="rect">
            <a:avLst/>
          </a:prstGeom>
        </p:spPr>
        <p:txBody>
          <a:bodyPr wrap="none">
            <a:spAutoFit/>
          </a:bodyPr>
          <a:lstStyle/>
          <a:p>
            <a:pPr algn="ctr" eaLnBrk="1" fontAlgn="auto" hangingPunct="1">
              <a:spcBef>
                <a:spcPts val="0"/>
              </a:spcBef>
              <a:spcAft>
                <a:spcPts val="0"/>
              </a:spcAft>
              <a:defRPr/>
            </a:pPr>
            <a:r>
              <a:rPr lang="en-US" sz="2800" dirty="0">
                <a:solidFill>
                  <a:srgbClr val="474747"/>
                </a:solidFill>
                <a:latin typeface="+mj-lt"/>
              </a:rPr>
              <a:t>03</a:t>
            </a:r>
          </a:p>
        </p:txBody>
      </p:sp>
      <p:sp>
        <p:nvSpPr>
          <p:cNvPr id="67" name="Rectangle 30">
            <a:extLst>
              <a:ext uri="{FF2B5EF4-FFF2-40B4-BE49-F238E27FC236}">
                <a16:creationId xmlns:a16="http://schemas.microsoft.com/office/drawing/2014/main" id="{EAD9FF1D-B878-467B-88DE-5FBB30801650}"/>
              </a:ext>
            </a:extLst>
          </p:cNvPr>
          <p:cNvSpPr/>
          <p:nvPr userDrawn="1"/>
        </p:nvSpPr>
        <p:spPr>
          <a:xfrm>
            <a:off x="9230080" y="3089606"/>
            <a:ext cx="550152" cy="523220"/>
          </a:xfrm>
          <a:prstGeom prst="rect">
            <a:avLst/>
          </a:prstGeom>
        </p:spPr>
        <p:txBody>
          <a:bodyPr wrap="none">
            <a:spAutoFit/>
          </a:bodyPr>
          <a:lstStyle/>
          <a:p>
            <a:pPr algn="ctr" eaLnBrk="1" fontAlgn="auto" hangingPunct="1">
              <a:spcBef>
                <a:spcPts val="0"/>
              </a:spcBef>
              <a:spcAft>
                <a:spcPts val="0"/>
              </a:spcAft>
              <a:defRPr/>
            </a:pPr>
            <a:r>
              <a:rPr lang="en-US" sz="2800" dirty="0">
                <a:solidFill>
                  <a:srgbClr val="474747"/>
                </a:solidFill>
                <a:latin typeface="+mj-lt"/>
              </a:rPr>
              <a:t>04</a:t>
            </a:r>
          </a:p>
        </p:txBody>
      </p:sp>
      <p:sp>
        <p:nvSpPr>
          <p:cNvPr id="36" name="Text Placeholder 3">
            <a:extLst>
              <a:ext uri="{FF2B5EF4-FFF2-40B4-BE49-F238E27FC236}">
                <a16:creationId xmlns:a16="http://schemas.microsoft.com/office/drawing/2014/main" id="{DE46C94E-E21D-43C9-8C8D-CE689D545CEA}"/>
              </a:ext>
            </a:extLst>
          </p:cNvPr>
          <p:cNvSpPr>
            <a:spLocks noGrp="1"/>
          </p:cNvSpPr>
          <p:nvPr>
            <p:ph type="body" sz="quarter" idx="21" hasCustomPrompt="1"/>
          </p:nvPr>
        </p:nvSpPr>
        <p:spPr>
          <a:xfrm>
            <a:off x="1533957" y="5298863"/>
            <a:ext cx="1959466"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a:t>
            </a:r>
            <a:endParaRPr lang="sk-SK" noProof="0" dirty="0"/>
          </a:p>
        </p:txBody>
      </p:sp>
      <p:sp>
        <p:nvSpPr>
          <p:cNvPr id="37" name="Text Placeholder 3">
            <a:extLst>
              <a:ext uri="{FF2B5EF4-FFF2-40B4-BE49-F238E27FC236}">
                <a16:creationId xmlns:a16="http://schemas.microsoft.com/office/drawing/2014/main" id="{9C674927-DC8E-4A47-BD84-7957694A79D3}"/>
              </a:ext>
            </a:extLst>
          </p:cNvPr>
          <p:cNvSpPr>
            <a:spLocks noGrp="1"/>
          </p:cNvSpPr>
          <p:nvPr>
            <p:ph type="body" sz="quarter" idx="22" hasCustomPrompt="1"/>
          </p:nvPr>
        </p:nvSpPr>
        <p:spPr>
          <a:xfrm>
            <a:off x="1540739"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
        <p:nvSpPr>
          <p:cNvPr id="38" name="Text Placeholder 3">
            <a:extLst>
              <a:ext uri="{FF2B5EF4-FFF2-40B4-BE49-F238E27FC236}">
                <a16:creationId xmlns:a16="http://schemas.microsoft.com/office/drawing/2014/main" id="{A8B6A396-77C7-434C-B464-0A3A644799DA}"/>
              </a:ext>
            </a:extLst>
          </p:cNvPr>
          <p:cNvSpPr>
            <a:spLocks noGrp="1"/>
          </p:cNvSpPr>
          <p:nvPr>
            <p:ph type="body" sz="quarter" idx="28" hasCustomPrompt="1"/>
          </p:nvPr>
        </p:nvSpPr>
        <p:spPr>
          <a:xfrm>
            <a:off x="3927459" y="5298863"/>
            <a:ext cx="1959466"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40" name="Text Placeholder 3">
            <a:extLst>
              <a:ext uri="{FF2B5EF4-FFF2-40B4-BE49-F238E27FC236}">
                <a16:creationId xmlns:a16="http://schemas.microsoft.com/office/drawing/2014/main" id="{8EC86DC9-2936-4963-B072-758A15FE73C5}"/>
              </a:ext>
            </a:extLst>
          </p:cNvPr>
          <p:cNvSpPr>
            <a:spLocks noGrp="1"/>
          </p:cNvSpPr>
          <p:nvPr>
            <p:ph type="body" sz="quarter" idx="29" hasCustomPrompt="1"/>
          </p:nvPr>
        </p:nvSpPr>
        <p:spPr>
          <a:xfrm>
            <a:off x="3934241"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41" name="Text Placeholder 3">
            <a:extLst>
              <a:ext uri="{FF2B5EF4-FFF2-40B4-BE49-F238E27FC236}">
                <a16:creationId xmlns:a16="http://schemas.microsoft.com/office/drawing/2014/main" id="{80610557-A322-45FA-805F-6DCB5701CA52}"/>
              </a:ext>
            </a:extLst>
          </p:cNvPr>
          <p:cNvSpPr>
            <a:spLocks noGrp="1"/>
          </p:cNvSpPr>
          <p:nvPr>
            <p:ph type="body" sz="quarter" idx="31" hasCustomPrompt="1"/>
          </p:nvPr>
        </p:nvSpPr>
        <p:spPr>
          <a:xfrm>
            <a:off x="6320961" y="5298863"/>
            <a:ext cx="1959466"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43" name="Text Placeholder 3">
            <a:extLst>
              <a:ext uri="{FF2B5EF4-FFF2-40B4-BE49-F238E27FC236}">
                <a16:creationId xmlns:a16="http://schemas.microsoft.com/office/drawing/2014/main" id="{1580B0D2-4549-47A4-B041-2FB121C45BDE}"/>
              </a:ext>
            </a:extLst>
          </p:cNvPr>
          <p:cNvSpPr>
            <a:spLocks noGrp="1"/>
          </p:cNvSpPr>
          <p:nvPr>
            <p:ph type="body" sz="quarter" idx="32" hasCustomPrompt="1"/>
          </p:nvPr>
        </p:nvSpPr>
        <p:spPr>
          <a:xfrm>
            <a:off x="6327743"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44" name="Text Placeholder 3">
            <a:extLst>
              <a:ext uri="{FF2B5EF4-FFF2-40B4-BE49-F238E27FC236}">
                <a16:creationId xmlns:a16="http://schemas.microsoft.com/office/drawing/2014/main" id="{C4417E92-DFAA-4016-860C-BFD568B906FE}"/>
              </a:ext>
            </a:extLst>
          </p:cNvPr>
          <p:cNvSpPr>
            <a:spLocks noGrp="1"/>
          </p:cNvSpPr>
          <p:nvPr>
            <p:ph type="body" sz="quarter" idx="34" hasCustomPrompt="1"/>
          </p:nvPr>
        </p:nvSpPr>
        <p:spPr>
          <a:xfrm>
            <a:off x="8714463" y="5298863"/>
            <a:ext cx="1959466"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a:t>
            </a:r>
            <a:endParaRPr lang="sk-SK" noProof="0" dirty="0"/>
          </a:p>
        </p:txBody>
      </p:sp>
      <p:sp>
        <p:nvSpPr>
          <p:cNvPr id="45" name="Text Placeholder 3">
            <a:extLst>
              <a:ext uri="{FF2B5EF4-FFF2-40B4-BE49-F238E27FC236}">
                <a16:creationId xmlns:a16="http://schemas.microsoft.com/office/drawing/2014/main" id="{4C49CAA9-55E2-4BBA-AC16-CC460C697872}"/>
              </a:ext>
            </a:extLst>
          </p:cNvPr>
          <p:cNvSpPr>
            <a:spLocks noGrp="1"/>
          </p:cNvSpPr>
          <p:nvPr>
            <p:ph type="body" sz="quarter" idx="35" hasCustomPrompt="1"/>
          </p:nvPr>
        </p:nvSpPr>
        <p:spPr>
          <a:xfrm>
            <a:off x="8721245"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Tree>
    <p:extLst>
      <p:ext uri="{BB962C8B-B14F-4D97-AF65-F5344CB8AC3E}">
        <p14:creationId xmlns:p14="http://schemas.microsoft.com/office/powerpoint/2010/main" val="176234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2" presetClass="entr" presetSubtype="2" fill="hold" nodeType="withEffect">
                                  <p:stCondLst>
                                    <p:cond delay="1200"/>
                                  </p:stCondLst>
                                  <p:childTnLst>
                                    <p:set>
                                      <p:cBhvr>
                                        <p:cTn id="14" dur="1" fill="hold">
                                          <p:stCondLst>
                                            <p:cond delay="0"/>
                                          </p:stCondLst>
                                        </p:cTn>
                                        <p:tgtEl>
                                          <p:spTgt spid="35"/>
                                        </p:tgtEl>
                                        <p:attrNameLst>
                                          <p:attrName>style.visibility</p:attrName>
                                        </p:attrNameLst>
                                      </p:cBhvr>
                                      <p:to>
                                        <p:strVal val="visible"/>
                                      </p:to>
                                    </p:set>
                                    <p:animEffect transition="in" filter="wipe(right)">
                                      <p:cBhvr>
                                        <p:cTn id="15" dur="500"/>
                                        <p:tgtEl>
                                          <p:spTgt spid="35"/>
                                        </p:tgtEl>
                                      </p:cBhvr>
                                    </p:animEffect>
                                  </p:childTnLst>
                                </p:cTn>
                              </p:par>
                              <p:par>
                                <p:cTn id="16" presetID="22" presetClass="entr" presetSubtype="2" fill="hold" nodeType="withEffect">
                                  <p:stCondLst>
                                    <p:cond delay="1500"/>
                                  </p:stCondLst>
                                  <p:childTnLst>
                                    <p:set>
                                      <p:cBhvr>
                                        <p:cTn id="17" dur="1" fill="hold">
                                          <p:stCondLst>
                                            <p:cond delay="0"/>
                                          </p:stCondLst>
                                        </p:cTn>
                                        <p:tgtEl>
                                          <p:spTgt spid="34"/>
                                        </p:tgtEl>
                                        <p:attrNameLst>
                                          <p:attrName>style.visibility</p:attrName>
                                        </p:attrNameLst>
                                      </p:cBhvr>
                                      <p:to>
                                        <p:strVal val="visible"/>
                                      </p:to>
                                    </p:set>
                                    <p:animEffect transition="in" filter="wipe(right)">
                                      <p:cBhvr>
                                        <p:cTn id="18" dur="500"/>
                                        <p:tgtEl>
                                          <p:spTgt spid="34"/>
                                        </p:tgtEl>
                                      </p:cBhvr>
                                    </p:animEffect>
                                  </p:childTnLst>
                                </p:cTn>
                              </p:par>
                              <p:par>
                                <p:cTn id="19" presetID="22" presetClass="entr" presetSubtype="2" fill="hold" nodeType="withEffect">
                                  <p:stCondLst>
                                    <p:cond delay="1800"/>
                                  </p:stCondLst>
                                  <p:childTnLst>
                                    <p:set>
                                      <p:cBhvr>
                                        <p:cTn id="20" dur="1" fill="hold">
                                          <p:stCondLst>
                                            <p:cond delay="0"/>
                                          </p:stCondLst>
                                        </p:cTn>
                                        <p:tgtEl>
                                          <p:spTgt spid="33"/>
                                        </p:tgtEl>
                                        <p:attrNameLst>
                                          <p:attrName>style.visibility</p:attrName>
                                        </p:attrNameLst>
                                      </p:cBhvr>
                                      <p:to>
                                        <p:strVal val="visible"/>
                                      </p:to>
                                    </p:set>
                                    <p:animEffect transition="in" filter="wipe(right)">
                                      <p:cBhvr>
                                        <p:cTn id="21" dur="500"/>
                                        <p:tgtEl>
                                          <p:spTgt spid="33"/>
                                        </p:tgtEl>
                                      </p:cBhvr>
                                    </p:animEffect>
                                  </p:childTnLst>
                                </p:cTn>
                              </p:par>
                              <p:par>
                                <p:cTn id="22" presetID="22" presetClass="entr" presetSubtype="2" fill="hold" nodeType="withEffect">
                                  <p:stCondLst>
                                    <p:cond delay="210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500"/>
                                        <p:tgtEl>
                                          <p:spTgt spid="32"/>
                                        </p:tgtEl>
                                      </p:cBhvr>
                                    </p:animEffect>
                                  </p:childTnLst>
                                </p:cTn>
                              </p:par>
                              <p:par>
                                <p:cTn id="25" presetID="22" presetClass="entr" presetSubtype="4" fill="hold" grpId="0" nodeType="withEffect">
                                  <p:stCondLst>
                                    <p:cond delay="1500"/>
                                  </p:stCondLst>
                                  <p:childTnLst>
                                    <p:set>
                                      <p:cBhvr>
                                        <p:cTn id="26" dur="1" fill="hold">
                                          <p:stCondLst>
                                            <p:cond delay="0"/>
                                          </p:stCondLst>
                                        </p:cTn>
                                        <p:tgtEl>
                                          <p:spTgt spid="64"/>
                                        </p:tgtEl>
                                        <p:attrNameLst>
                                          <p:attrName>style.visibility</p:attrName>
                                        </p:attrNameLst>
                                      </p:cBhvr>
                                      <p:to>
                                        <p:strVal val="visible"/>
                                      </p:to>
                                    </p:set>
                                    <p:animEffect transition="in" filter="wipe(down)">
                                      <p:cBhvr>
                                        <p:cTn id="27" dur="500"/>
                                        <p:tgtEl>
                                          <p:spTgt spid="64"/>
                                        </p:tgtEl>
                                      </p:cBhvr>
                                    </p:animEffect>
                                  </p:childTnLst>
                                </p:cTn>
                              </p:par>
                              <p:par>
                                <p:cTn id="28" presetID="22" presetClass="entr" presetSubtype="4" fill="hold" grpId="0" nodeType="withEffect">
                                  <p:stCondLst>
                                    <p:cond delay="1700"/>
                                  </p:stCondLst>
                                  <p:childTnLst>
                                    <p:set>
                                      <p:cBhvr>
                                        <p:cTn id="29" dur="1" fill="hold">
                                          <p:stCondLst>
                                            <p:cond delay="0"/>
                                          </p:stCondLst>
                                        </p:cTn>
                                        <p:tgtEl>
                                          <p:spTgt spid="65"/>
                                        </p:tgtEl>
                                        <p:attrNameLst>
                                          <p:attrName>style.visibility</p:attrName>
                                        </p:attrNameLst>
                                      </p:cBhvr>
                                      <p:to>
                                        <p:strVal val="visible"/>
                                      </p:to>
                                    </p:set>
                                    <p:animEffect transition="in" filter="wipe(down)">
                                      <p:cBhvr>
                                        <p:cTn id="30" dur="500"/>
                                        <p:tgtEl>
                                          <p:spTgt spid="65"/>
                                        </p:tgtEl>
                                      </p:cBhvr>
                                    </p:animEffect>
                                  </p:childTnLst>
                                </p:cTn>
                              </p:par>
                              <p:par>
                                <p:cTn id="31" presetID="22" presetClass="entr" presetSubtype="4" fill="hold" grpId="0" nodeType="withEffect">
                                  <p:stCondLst>
                                    <p:cond delay="1900"/>
                                  </p:stCondLst>
                                  <p:childTnLst>
                                    <p:set>
                                      <p:cBhvr>
                                        <p:cTn id="32" dur="1" fill="hold">
                                          <p:stCondLst>
                                            <p:cond delay="0"/>
                                          </p:stCondLst>
                                        </p:cTn>
                                        <p:tgtEl>
                                          <p:spTgt spid="66"/>
                                        </p:tgtEl>
                                        <p:attrNameLst>
                                          <p:attrName>style.visibility</p:attrName>
                                        </p:attrNameLst>
                                      </p:cBhvr>
                                      <p:to>
                                        <p:strVal val="visible"/>
                                      </p:to>
                                    </p:set>
                                    <p:animEffect transition="in" filter="wipe(down)">
                                      <p:cBhvr>
                                        <p:cTn id="33" dur="500"/>
                                        <p:tgtEl>
                                          <p:spTgt spid="66"/>
                                        </p:tgtEl>
                                      </p:cBhvr>
                                    </p:animEffect>
                                  </p:childTnLst>
                                </p:cTn>
                              </p:par>
                              <p:par>
                                <p:cTn id="34" presetID="22" presetClass="entr" presetSubtype="4" fill="hold" grpId="0" nodeType="withEffect">
                                  <p:stCondLst>
                                    <p:cond delay="2100"/>
                                  </p:stCondLst>
                                  <p:childTnLst>
                                    <p:set>
                                      <p:cBhvr>
                                        <p:cTn id="35" dur="1" fill="hold">
                                          <p:stCondLst>
                                            <p:cond delay="0"/>
                                          </p:stCondLst>
                                        </p:cTn>
                                        <p:tgtEl>
                                          <p:spTgt spid="67"/>
                                        </p:tgtEl>
                                        <p:attrNameLst>
                                          <p:attrName>style.visibility</p:attrName>
                                        </p:attrNameLst>
                                      </p:cBhvr>
                                      <p:to>
                                        <p:strVal val="visible"/>
                                      </p:to>
                                    </p:set>
                                    <p:animEffect transition="in" filter="wipe(down)">
                                      <p:cBhvr>
                                        <p:cTn id="36" dur="500"/>
                                        <p:tgtEl>
                                          <p:spTgt spid="6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par>
                                <p:cTn id="40" presetID="22" presetClass="entr" presetSubtype="8" fill="hold" grpId="0" nodeType="withEffect">
                                  <p:stCondLst>
                                    <p:cond delay="300"/>
                                  </p:stCondLst>
                                  <p:childTnLst>
                                    <p:set>
                                      <p:cBhvr>
                                        <p:cTn id="41" dur="1" fill="hold">
                                          <p:stCondLst>
                                            <p:cond delay="0"/>
                                          </p:stCondLst>
                                        </p:cTn>
                                        <p:tgtEl>
                                          <p:spTgt spid="42"/>
                                        </p:tgtEl>
                                        <p:attrNameLst>
                                          <p:attrName>style.visibility</p:attrName>
                                        </p:attrNameLst>
                                      </p:cBhvr>
                                      <p:to>
                                        <p:strVal val="visible"/>
                                      </p:to>
                                    </p:set>
                                    <p:animEffect transition="in" filter="wipe(left)">
                                      <p:cBhvr>
                                        <p:cTn id="42" dur="500"/>
                                        <p:tgtEl>
                                          <p:spTgt spid="42"/>
                                        </p:tgtEl>
                                      </p:cBhvr>
                                    </p:animEffect>
                                  </p:childTnLst>
                                </p:cTn>
                              </p:par>
                              <p:par>
                                <p:cTn id="43" presetID="22" presetClass="entr" presetSubtype="8" fill="hold" grpId="0" nodeType="withEffect">
                                  <p:stCondLst>
                                    <p:cond delay="600"/>
                                  </p:stCondLst>
                                  <p:childTnLst>
                                    <p:set>
                                      <p:cBhvr>
                                        <p:cTn id="44" dur="1" fill="hold">
                                          <p:stCondLst>
                                            <p:cond delay="0"/>
                                          </p:stCondLst>
                                        </p:cTn>
                                        <p:tgtEl>
                                          <p:spTgt spid="50"/>
                                        </p:tgtEl>
                                        <p:attrNameLst>
                                          <p:attrName>style.visibility</p:attrName>
                                        </p:attrNameLst>
                                      </p:cBhvr>
                                      <p:to>
                                        <p:strVal val="visible"/>
                                      </p:to>
                                    </p:set>
                                    <p:animEffect transition="in" filter="wipe(left)">
                                      <p:cBhvr>
                                        <p:cTn id="45" dur="500"/>
                                        <p:tgtEl>
                                          <p:spTgt spid="50"/>
                                        </p:tgtEl>
                                      </p:cBhvr>
                                    </p:animEffect>
                                  </p:childTnLst>
                                </p:cTn>
                              </p:par>
                              <p:par>
                                <p:cTn id="46" presetID="22" presetClass="entr" presetSubtype="8" fill="hold" grpId="0" nodeType="withEffect">
                                  <p:stCondLst>
                                    <p:cond delay="900"/>
                                  </p:stCondLst>
                                  <p:childTnLst>
                                    <p:set>
                                      <p:cBhvr>
                                        <p:cTn id="47" dur="1" fill="hold">
                                          <p:stCondLst>
                                            <p:cond delay="0"/>
                                          </p:stCondLst>
                                        </p:cTn>
                                        <p:tgtEl>
                                          <p:spTgt spid="62"/>
                                        </p:tgtEl>
                                        <p:attrNameLst>
                                          <p:attrName>style.visibility</p:attrName>
                                        </p:attrNameLst>
                                      </p:cBhvr>
                                      <p:to>
                                        <p:strVal val="visible"/>
                                      </p:to>
                                    </p:set>
                                    <p:animEffect transition="in" filter="wipe(left)">
                                      <p:cBhvr>
                                        <p:cTn id="48" dur="500"/>
                                        <p:tgtEl>
                                          <p:spTgt spid="62"/>
                                        </p:tgtEl>
                                      </p:cBhvr>
                                    </p:animEffect>
                                  </p:childTnLst>
                                </p:cTn>
                              </p:par>
                              <p:par>
                                <p:cTn id="49" presetID="22" presetClass="entr" presetSubtype="8" fill="hold" grpId="0" nodeType="withEffect">
                                  <p:stCondLst>
                                    <p:cond delay="1250"/>
                                  </p:stCondLst>
                                  <p:childTnLst>
                                    <p:set>
                                      <p:cBhvr>
                                        <p:cTn id="50" dur="1" fill="hold">
                                          <p:stCondLst>
                                            <p:cond delay="0"/>
                                          </p:stCondLst>
                                        </p:cTn>
                                        <p:tgtEl>
                                          <p:spTgt spid="37"/>
                                        </p:tgtEl>
                                        <p:attrNameLst>
                                          <p:attrName>style.visibility</p:attrName>
                                        </p:attrNameLst>
                                      </p:cBhvr>
                                      <p:to>
                                        <p:strVal val="visible"/>
                                      </p:to>
                                    </p:set>
                                    <p:animEffect transition="in" filter="wipe(left)">
                                      <p:cBhvr>
                                        <p:cTn id="51" dur="500"/>
                                        <p:tgtEl>
                                          <p:spTgt spid="37"/>
                                        </p:tgtEl>
                                      </p:cBhvr>
                                    </p:animEffect>
                                  </p:childTnLst>
                                </p:cTn>
                              </p:par>
                              <p:par>
                                <p:cTn id="52" presetID="22" presetClass="entr" presetSubtype="8" fill="hold" grpId="0" nodeType="withEffect">
                                  <p:stCondLst>
                                    <p:cond delay="175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par>
                                <p:cTn id="55" presetID="22" presetClass="entr" presetSubtype="8" fill="hold" grpId="0" nodeType="withEffect">
                                  <p:stCondLst>
                                    <p:cond delay="225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par>
                                <p:cTn id="58" presetID="22" presetClass="entr" presetSubtype="8" fill="hold" grpId="0" nodeType="withEffect">
                                  <p:stCondLst>
                                    <p:cond delay="2750"/>
                                  </p:stCondLst>
                                  <p:childTnLst>
                                    <p:set>
                                      <p:cBhvr>
                                        <p:cTn id="59" dur="1" fill="hold">
                                          <p:stCondLst>
                                            <p:cond delay="0"/>
                                          </p:stCondLst>
                                        </p:cTn>
                                        <p:tgtEl>
                                          <p:spTgt spid="45"/>
                                        </p:tgtEl>
                                        <p:attrNameLst>
                                          <p:attrName>style.visibility</p:attrName>
                                        </p:attrNameLst>
                                      </p:cBhvr>
                                      <p:to>
                                        <p:strVal val="visible"/>
                                      </p:to>
                                    </p:set>
                                    <p:animEffect transition="in" filter="wipe(left)">
                                      <p:cBhvr>
                                        <p:cTn id="60" dur="500"/>
                                        <p:tgtEl>
                                          <p:spTgt spid="45"/>
                                        </p:tgtEl>
                                      </p:cBhvr>
                                    </p:animEffect>
                                  </p:childTnLst>
                                </p:cTn>
                              </p:par>
                              <p:par>
                                <p:cTn id="61" presetID="2" presetClass="entr" presetSubtype="4" fill="hold" grpId="0" nodeType="withEffect">
                                  <p:stCondLst>
                                    <p:cond delay="1000"/>
                                  </p:stCondLst>
                                  <p:childTnLst>
                                    <p:set>
                                      <p:cBhvr>
                                        <p:cTn id="62" dur="1" fill="hold">
                                          <p:stCondLst>
                                            <p:cond delay="0"/>
                                          </p:stCondLst>
                                        </p:cTn>
                                        <p:tgtEl>
                                          <p:spTgt spid="36"/>
                                        </p:tgtEl>
                                        <p:attrNameLst>
                                          <p:attrName>style.visibility</p:attrName>
                                        </p:attrNameLst>
                                      </p:cBhvr>
                                      <p:to>
                                        <p:strVal val="visible"/>
                                      </p:to>
                                    </p:set>
                                    <p:anim calcmode="lin" valueType="num">
                                      <p:cBhvr additive="base">
                                        <p:cTn id="63" dur="1500" fill="hold"/>
                                        <p:tgtEl>
                                          <p:spTgt spid="36"/>
                                        </p:tgtEl>
                                        <p:attrNameLst>
                                          <p:attrName>ppt_x</p:attrName>
                                        </p:attrNameLst>
                                      </p:cBhvr>
                                      <p:tavLst>
                                        <p:tav tm="0">
                                          <p:val>
                                            <p:strVal val="#ppt_x"/>
                                          </p:val>
                                        </p:tav>
                                        <p:tav tm="100000">
                                          <p:val>
                                            <p:strVal val="#ppt_x"/>
                                          </p:val>
                                        </p:tav>
                                      </p:tavLst>
                                    </p:anim>
                                    <p:anim calcmode="lin" valueType="num">
                                      <p:cBhvr additive="base">
                                        <p:cTn id="64" dur="1500" fill="hold"/>
                                        <p:tgtEl>
                                          <p:spTgt spid="3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130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1500" fill="hold"/>
                                        <p:tgtEl>
                                          <p:spTgt spid="38"/>
                                        </p:tgtEl>
                                        <p:attrNameLst>
                                          <p:attrName>ppt_x</p:attrName>
                                        </p:attrNameLst>
                                      </p:cBhvr>
                                      <p:tavLst>
                                        <p:tav tm="0">
                                          <p:val>
                                            <p:strVal val="#ppt_x"/>
                                          </p:val>
                                        </p:tav>
                                        <p:tav tm="100000">
                                          <p:val>
                                            <p:strVal val="#ppt_x"/>
                                          </p:val>
                                        </p:tav>
                                      </p:tavLst>
                                    </p:anim>
                                    <p:anim calcmode="lin" valueType="num">
                                      <p:cBhvr additive="base">
                                        <p:cTn id="68" dur="1500" fill="hold"/>
                                        <p:tgtEl>
                                          <p:spTgt spid="3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160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1500" fill="hold"/>
                                        <p:tgtEl>
                                          <p:spTgt spid="41"/>
                                        </p:tgtEl>
                                        <p:attrNameLst>
                                          <p:attrName>ppt_x</p:attrName>
                                        </p:attrNameLst>
                                      </p:cBhvr>
                                      <p:tavLst>
                                        <p:tav tm="0">
                                          <p:val>
                                            <p:strVal val="#ppt_x"/>
                                          </p:val>
                                        </p:tav>
                                        <p:tav tm="100000">
                                          <p:val>
                                            <p:strVal val="#ppt_x"/>
                                          </p:val>
                                        </p:tav>
                                      </p:tavLst>
                                    </p:anim>
                                    <p:anim calcmode="lin" valueType="num">
                                      <p:cBhvr additive="base">
                                        <p:cTn id="72" dur="1500" fill="hold"/>
                                        <p:tgtEl>
                                          <p:spTgt spid="4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1900"/>
                                  </p:stCondLst>
                                  <p:childTnLst>
                                    <p:set>
                                      <p:cBhvr>
                                        <p:cTn id="74" dur="1" fill="hold">
                                          <p:stCondLst>
                                            <p:cond delay="0"/>
                                          </p:stCondLst>
                                        </p:cTn>
                                        <p:tgtEl>
                                          <p:spTgt spid="44"/>
                                        </p:tgtEl>
                                        <p:attrNameLst>
                                          <p:attrName>style.visibility</p:attrName>
                                        </p:attrNameLst>
                                      </p:cBhvr>
                                      <p:to>
                                        <p:strVal val="visible"/>
                                      </p:to>
                                    </p:set>
                                    <p:anim calcmode="lin" valueType="num">
                                      <p:cBhvr additive="base">
                                        <p:cTn id="75" dur="1500" fill="hold"/>
                                        <p:tgtEl>
                                          <p:spTgt spid="44"/>
                                        </p:tgtEl>
                                        <p:attrNameLst>
                                          <p:attrName>ppt_x</p:attrName>
                                        </p:attrNameLst>
                                      </p:cBhvr>
                                      <p:tavLst>
                                        <p:tav tm="0">
                                          <p:val>
                                            <p:strVal val="#ppt_x"/>
                                          </p:val>
                                        </p:tav>
                                        <p:tav tm="100000">
                                          <p:val>
                                            <p:strVal val="#ppt_x"/>
                                          </p:val>
                                        </p:tav>
                                      </p:tavLst>
                                    </p:anim>
                                    <p:anim calcmode="lin" valueType="num">
                                      <p:cBhvr additive="base">
                                        <p:cTn id="76" dur="1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animBg="1"/>
      <p:bldP spid="42" grpId="0" animBg="1"/>
      <p:bldP spid="50" grpId="0" animBg="1"/>
      <p:bldP spid="62" grpId="0" animBg="1"/>
      <p:bldP spid="64" grpId="0"/>
      <p:bldP spid="65" grpId="0"/>
      <p:bldP spid="66" grpId="0"/>
      <p:bldP spid="67" grpId="0"/>
      <p:bldP spid="36" grpId="0">
        <p:tmplLst>
          <p:tmpl>
            <p:tnLst>
              <p:par>
                <p:cTn presetID="2" presetClass="entr" presetSubtype="4" fill="hold" nodeType="withEffect">
                  <p:stCondLst>
                    <p:cond delay="1000"/>
                  </p:stCondLst>
                  <p:childTnLst>
                    <p:set>
                      <p:cBhvr>
                        <p:cTn dur="1" fill="hold">
                          <p:stCondLst>
                            <p:cond delay="0"/>
                          </p:stCondLst>
                        </p:cTn>
                        <p:tgtEl>
                          <p:spTgt spid="36"/>
                        </p:tgtEl>
                        <p:attrNameLst>
                          <p:attrName>style.visibility</p:attrName>
                        </p:attrNameLst>
                      </p:cBhvr>
                      <p:to>
                        <p:strVal val="visible"/>
                      </p:to>
                    </p:set>
                    <p:anim calcmode="lin" valueType="num">
                      <p:cBhvr additive="base">
                        <p:cTn dur="1500" fill="hold"/>
                        <p:tgtEl>
                          <p:spTgt spid="36"/>
                        </p:tgtEl>
                        <p:attrNameLst>
                          <p:attrName>ppt_x</p:attrName>
                        </p:attrNameLst>
                      </p:cBhvr>
                      <p:tavLst>
                        <p:tav tm="0">
                          <p:val>
                            <p:strVal val="#ppt_x"/>
                          </p:val>
                        </p:tav>
                        <p:tav tm="100000">
                          <p:val>
                            <p:strVal val="#ppt_x"/>
                          </p:val>
                        </p:tav>
                      </p:tavLst>
                    </p:anim>
                    <p:anim calcmode="lin" valueType="num">
                      <p:cBhvr additive="base">
                        <p:cTn dur="1500" fill="hold"/>
                        <p:tgtEl>
                          <p:spTgt spid="36"/>
                        </p:tgtEl>
                        <p:attrNameLst>
                          <p:attrName>ppt_y</p:attrName>
                        </p:attrNameLst>
                      </p:cBhvr>
                      <p:tavLst>
                        <p:tav tm="0">
                          <p:val>
                            <p:strVal val="1+#ppt_h/2"/>
                          </p:val>
                        </p:tav>
                        <p:tav tm="100000">
                          <p:val>
                            <p:strVal val="#ppt_y"/>
                          </p:val>
                        </p:tav>
                      </p:tavLst>
                    </p:anim>
                  </p:childTnLst>
                </p:cTn>
              </p:par>
            </p:tnLst>
          </p:tmpl>
        </p:tmplLst>
      </p:bldP>
      <p:bldP spid="37" grpId="0">
        <p:tmplLst>
          <p:tmpl>
            <p:tnLst>
              <p:par>
                <p:cTn presetID="22" presetClass="entr" presetSubtype="8" fill="hold" nodeType="withEffect">
                  <p:stCondLst>
                    <p:cond delay="125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p:tmplLst>
          <p:tmpl>
            <p:tnLst>
              <p:par>
                <p:cTn presetID="2" presetClass="entr" presetSubtype="4" fill="hold" nodeType="withEffect">
                  <p:stCondLst>
                    <p:cond delay="1300"/>
                  </p:stCondLst>
                  <p:childTnLst>
                    <p:set>
                      <p:cBhvr>
                        <p:cTn dur="1" fill="hold">
                          <p:stCondLst>
                            <p:cond delay="0"/>
                          </p:stCondLst>
                        </p:cTn>
                        <p:tgtEl>
                          <p:spTgt spid="38"/>
                        </p:tgtEl>
                        <p:attrNameLst>
                          <p:attrName>style.visibility</p:attrName>
                        </p:attrNameLst>
                      </p:cBhvr>
                      <p:to>
                        <p:strVal val="visible"/>
                      </p:to>
                    </p:set>
                    <p:anim calcmode="lin" valueType="num">
                      <p:cBhvr additive="base">
                        <p:cTn dur="1500" fill="hold"/>
                        <p:tgtEl>
                          <p:spTgt spid="38"/>
                        </p:tgtEl>
                        <p:attrNameLst>
                          <p:attrName>ppt_x</p:attrName>
                        </p:attrNameLst>
                      </p:cBhvr>
                      <p:tavLst>
                        <p:tav tm="0">
                          <p:val>
                            <p:strVal val="#ppt_x"/>
                          </p:val>
                        </p:tav>
                        <p:tav tm="100000">
                          <p:val>
                            <p:strVal val="#ppt_x"/>
                          </p:val>
                        </p:tav>
                      </p:tavLst>
                    </p:anim>
                    <p:anim calcmode="lin" valueType="num">
                      <p:cBhvr additive="base">
                        <p:cTn dur="1500" fill="hold"/>
                        <p:tgtEl>
                          <p:spTgt spid="38"/>
                        </p:tgtEl>
                        <p:attrNameLst>
                          <p:attrName>ppt_y</p:attrName>
                        </p:attrNameLst>
                      </p:cBhvr>
                      <p:tavLst>
                        <p:tav tm="0">
                          <p:val>
                            <p:strVal val="1+#ppt_h/2"/>
                          </p:val>
                        </p:tav>
                        <p:tav tm="100000">
                          <p:val>
                            <p:strVal val="#ppt_y"/>
                          </p:val>
                        </p:tav>
                      </p:tavLst>
                    </p:anim>
                  </p:childTnLst>
                </p:cTn>
              </p:par>
            </p:tnLst>
          </p:tmpl>
        </p:tmplLst>
      </p:bldP>
      <p:bldP spid="40" grpId="0">
        <p:tmplLst>
          <p:tmpl>
            <p:tnLst>
              <p:par>
                <p:cTn presetID="22" presetClass="entr" presetSubtype="8" fill="hold" nodeType="withEffect">
                  <p:stCondLst>
                    <p:cond delay="17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1" grpId="0">
        <p:tmplLst>
          <p:tmpl>
            <p:tnLst>
              <p:par>
                <p:cTn presetID="2" presetClass="entr" presetSubtype="4" fill="hold" nodeType="withEffect">
                  <p:stCondLst>
                    <p:cond delay="16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1500" fill="hold"/>
                        <p:tgtEl>
                          <p:spTgt spid="41"/>
                        </p:tgtEl>
                        <p:attrNameLst>
                          <p:attrName>ppt_x</p:attrName>
                        </p:attrNameLst>
                      </p:cBhvr>
                      <p:tavLst>
                        <p:tav tm="0">
                          <p:val>
                            <p:strVal val="#ppt_x"/>
                          </p:val>
                        </p:tav>
                        <p:tav tm="100000">
                          <p:val>
                            <p:strVal val="#ppt_x"/>
                          </p:val>
                        </p:tav>
                      </p:tavLst>
                    </p:anim>
                    <p:anim calcmode="lin" valueType="num">
                      <p:cBhvr additive="base">
                        <p:cTn dur="1500" fill="hold"/>
                        <p:tgtEl>
                          <p:spTgt spid="41"/>
                        </p:tgtEl>
                        <p:attrNameLst>
                          <p:attrName>ppt_y</p:attrName>
                        </p:attrNameLst>
                      </p:cBhvr>
                      <p:tavLst>
                        <p:tav tm="0">
                          <p:val>
                            <p:strVal val="1+#ppt_h/2"/>
                          </p:val>
                        </p:tav>
                        <p:tav tm="100000">
                          <p:val>
                            <p:strVal val="#ppt_y"/>
                          </p:val>
                        </p:tav>
                      </p:tavLst>
                    </p:anim>
                  </p:childTnLst>
                </p:cTn>
              </p:par>
            </p:tnLst>
          </p:tmpl>
        </p:tmplLst>
      </p:bldP>
      <p:bldP spid="43" grpId="0">
        <p:tmplLst>
          <p:tmpl>
            <p:tnLst>
              <p:par>
                <p:cTn presetID="22" presetClass="entr" presetSubtype="8" fill="hold" nodeType="withEffect">
                  <p:stCondLst>
                    <p:cond delay="225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p:tmplLst>
          <p:tmpl>
            <p:tnLst>
              <p:par>
                <p:cTn presetID="2" presetClass="entr" presetSubtype="4" fill="hold" nodeType="withEffect">
                  <p:stCondLst>
                    <p:cond delay="19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1500" fill="hold"/>
                        <p:tgtEl>
                          <p:spTgt spid="44"/>
                        </p:tgtEl>
                        <p:attrNameLst>
                          <p:attrName>ppt_x</p:attrName>
                        </p:attrNameLst>
                      </p:cBhvr>
                      <p:tavLst>
                        <p:tav tm="0">
                          <p:val>
                            <p:strVal val="#ppt_x"/>
                          </p:val>
                        </p:tav>
                        <p:tav tm="100000">
                          <p:val>
                            <p:strVal val="#ppt_x"/>
                          </p:val>
                        </p:tav>
                      </p:tavLst>
                    </p:anim>
                    <p:anim calcmode="lin" valueType="num">
                      <p:cBhvr additive="base">
                        <p:cTn dur="1500" fill="hold"/>
                        <p:tgtEl>
                          <p:spTgt spid="44"/>
                        </p:tgtEl>
                        <p:attrNameLst>
                          <p:attrName>ppt_y</p:attrName>
                        </p:attrNameLst>
                      </p:cBhvr>
                      <p:tavLst>
                        <p:tav tm="0">
                          <p:val>
                            <p:strVal val="1+#ppt_h/2"/>
                          </p:val>
                        </p:tav>
                        <p:tav tm="100000">
                          <p:val>
                            <p:strVal val="#ppt_y"/>
                          </p:val>
                        </p:tav>
                      </p:tavLst>
                    </p:anim>
                  </p:childTnLst>
                </p:cTn>
              </p:par>
            </p:tnLst>
          </p:tmpl>
        </p:tmplLst>
      </p:bldP>
      <p:bldP spid="45" grpId="0">
        <p:tmplLst>
          <p:tmpl>
            <p:tnLst>
              <p:par>
                <p:cTn presetID="22" presetClass="entr" presetSubtype="8" fill="hold" nodeType="withEffect">
                  <p:stCondLst>
                    <p:cond delay="275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_Infografika kruhova /proces 5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kruhová</a:t>
            </a:r>
            <a:r>
              <a:rPr lang="en-US" dirty="0"/>
              <a:t> /</a:t>
            </a:r>
            <a:r>
              <a:rPr lang="en-US" dirty="0" err="1"/>
              <a:t>proces</a:t>
            </a:r>
            <a:r>
              <a:rPr lang="en-US" dirty="0"/>
              <a:t> 5x</a:t>
            </a:r>
          </a:p>
        </p:txBody>
      </p:sp>
      <p:sp>
        <p:nvSpPr>
          <p:cNvPr id="31" name="Arc 3">
            <a:extLst>
              <a:ext uri="{FF2B5EF4-FFF2-40B4-BE49-F238E27FC236}">
                <a16:creationId xmlns:a16="http://schemas.microsoft.com/office/drawing/2014/main" id="{5E1F811D-5893-4CCC-AD4F-3923CD4C90C5}"/>
              </a:ext>
            </a:extLst>
          </p:cNvPr>
          <p:cNvSpPr/>
          <p:nvPr userDrawn="1"/>
        </p:nvSpPr>
        <p:spPr>
          <a:xfrm>
            <a:off x="5337175" y="2117781"/>
            <a:ext cx="1579563" cy="1579563"/>
          </a:xfrm>
          <a:prstGeom prst="arc">
            <a:avLst>
              <a:gd name="adj1" fmla="val 7914138"/>
              <a:gd name="adj2" fmla="val 2868450"/>
            </a:avLst>
          </a:prstGeom>
          <a:ln w="38100">
            <a:solidFill>
              <a:schemeClr val="accent5"/>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32" name="Arc 4">
            <a:extLst>
              <a:ext uri="{FF2B5EF4-FFF2-40B4-BE49-F238E27FC236}">
                <a16:creationId xmlns:a16="http://schemas.microsoft.com/office/drawing/2014/main" id="{C4BFBE0A-1E4B-44F0-9561-9E4F854A57E3}"/>
              </a:ext>
            </a:extLst>
          </p:cNvPr>
          <p:cNvSpPr/>
          <p:nvPr userDrawn="1"/>
        </p:nvSpPr>
        <p:spPr>
          <a:xfrm rot="10800000">
            <a:off x="6408738" y="3281419"/>
            <a:ext cx="1579562" cy="1579562"/>
          </a:xfrm>
          <a:prstGeom prst="arc">
            <a:avLst>
              <a:gd name="adj1" fmla="val 7914138"/>
              <a:gd name="adj2" fmla="val 2868450"/>
            </a:avLst>
          </a:prstGeom>
          <a:ln w="38100">
            <a:solidFill>
              <a:schemeClr val="accent6"/>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33" name="Arc 5">
            <a:extLst>
              <a:ext uri="{FF2B5EF4-FFF2-40B4-BE49-F238E27FC236}">
                <a16:creationId xmlns:a16="http://schemas.microsoft.com/office/drawing/2014/main" id="{FB11540D-7EF1-4832-8E13-588E7CBF934B}"/>
              </a:ext>
            </a:extLst>
          </p:cNvPr>
          <p:cNvSpPr/>
          <p:nvPr userDrawn="1"/>
        </p:nvSpPr>
        <p:spPr>
          <a:xfrm rot="10800000">
            <a:off x="4268788" y="3281419"/>
            <a:ext cx="1579562" cy="1579562"/>
          </a:xfrm>
          <a:prstGeom prst="arc">
            <a:avLst>
              <a:gd name="adj1" fmla="val 7914138"/>
              <a:gd name="adj2" fmla="val 2868450"/>
            </a:avLst>
          </a:prstGeom>
          <a:ln w="38100">
            <a:solidFill>
              <a:schemeClr val="accent2"/>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34" name="Arc 6">
            <a:extLst>
              <a:ext uri="{FF2B5EF4-FFF2-40B4-BE49-F238E27FC236}">
                <a16:creationId xmlns:a16="http://schemas.microsoft.com/office/drawing/2014/main" id="{83D24EF1-32EC-46C6-931C-F3A1ABE00CF5}"/>
              </a:ext>
            </a:extLst>
          </p:cNvPr>
          <p:cNvSpPr/>
          <p:nvPr userDrawn="1"/>
        </p:nvSpPr>
        <p:spPr>
          <a:xfrm>
            <a:off x="3198813" y="2117781"/>
            <a:ext cx="1579562" cy="1579563"/>
          </a:xfrm>
          <a:prstGeom prst="arc">
            <a:avLst>
              <a:gd name="adj1" fmla="val 7914138"/>
              <a:gd name="adj2" fmla="val 2868450"/>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txBody>
          <a:bodyPr/>
          <a:lstStyle/>
          <a:p>
            <a:pPr algn="ctr" eaLnBrk="1" fontAlgn="auto" hangingPunct="1">
              <a:spcBef>
                <a:spcPts val="0"/>
              </a:spcBef>
              <a:spcAft>
                <a:spcPts val="0"/>
              </a:spcAft>
              <a:defRPr/>
            </a:pPr>
            <a:endParaRPr lang="en-US" sz="3200" dirty="0">
              <a:latin typeface="Roboto Regular" charset="0"/>
            </a:endParaRPr>
          </a:p>
        </p:txBody>
      </p:sp>
      <p:sp>
        <p:nvSpPr>
          <p:cNvPr id="35" name="Arc 7">
            <a:extLst>
              <a:ext uri="{FF2B5EF4-FFF2-40B4-BE49-F238E27FC236}">
                <a16:creationId xmlns:a16="http://schemas.microsoft.com/office/drawing/2014/main" id="{10C16F8D-BA67-48AF-8028-E518283D7777}"/>
              </a:ext>
            </a:extLst>
          </p:cNvPr>
          <p:cNvSpPr/>
          <p:nvPr userDrawn="1"/>
        </p:nvSpPr>
        <p:spPr>
          <a:xfrm>
            <a:off x="7475538" y="2117781"/>
            <a:ext cx="1579562" cy="1579563"/>
          </a:xfrm>
          <a:prstGeom prst="arc">
            <a:avLst>
              <a:gd name="adj1" fmla="val 7914138"/>
              <a:gd name="adj2" fmla="val 2868450"/>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sz="3200" dirty="0">
              <a:latin typeface="Roboto Regular" charset="0"/>
            </a:endParaRPr>
          </a:p>
        </p:txBody>
      </p:sp>
      <p:sp>
        <p:nvSpPr>
          <p:cNvPr id="41" name="Oval 13">
            <a:extLst>
              <a:ext uri="{FF2B5EF4-FFF2-40B4-BE49-F238E27FC236}">
                <a16:creationId xmlns:a16="http://schemas.microsoft.com/office/drawing/2014/main" id="{4E7C3270-E868-481F-8C88-CD0D6A30E714}"/>
              </a:ext>
            </a:extLst>
          </p:cNvPr>
          <p:cNvSpPr/>
          <p:nvPr userDrawn="1"/>
        </p:nvSpPr>
        <p:spPr>
          <a:xfrm>
            <a:off x="3552825" y="2460681"/>
            <a:ext cx="884238" cy="884238"/>
          </a:xfrm>
          <a:prstGeom prst="ellipse">
            <a:avLst/>
          </a:prstGeom>
          <a:solidFill>
            <a:schemeClr val="bg1"/>
          </a:solidFill>
          <a:ln w="19050">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474747"/>
                </a:solidFill>
                <a:latin typeface="+mj-lt"/>
              </a:rPr>
              <a:t>01</a:t>
            </a:r>
          </a:p>
        </p:txBody>
      </p:sp>
      <p:sp>
        <p:nvSpPr>
          <p:cNvPr id="42" name="Oval 14">
            <a:extLst>
              <a:ext uri="{FF2B5EF4-FFF2-40B4-BE49-F238E27FC236}">
                <a16:creationId xmlns:a16="http://schemas.microsoft.com/office/drawing/2014/main" id="{244AD52F-0027-4D92-8158-A79FF3D1CB51}"/>
              </a:ext>
            </a:extLst>
          </p:cNvPr>
          <p:cNvSpPr/>
          <p:nvPr userDrawn="1"/>
        </p:nvSpPr>
        <p:spPr>
          <a:xfrm>
            <a:off x="4624388" y="3629081"/>
            <a:ext cx="884237" cy="884238"/>
          </a:xfrm>
          <a:prstGeom prst="ellipse">
            <a:avLst/>
          </a:prstGeom>
          <a:solidFill>
            <a:schemeClr val="bg1"/>
          </a:solidFill>
          <a:ln w="19050">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474747"/>
                </a:solidFill>
                <a:latin typeface="+mj-lt"/>
              </a:rPr>
              <a:t>02</a:t>
            </a:r>
          </a:p>
        </p:txBody>
      </p:sp>
      <p:sp>
        <p:nvSpPr>
          <p:cNvPr id="43" name="Oval 15">
            <a:extLst>
              <a:ext uri="{FF2B5EF4-FFF2-40B4-BE49-F238E27FC236}">
                <a16:creationId xmlns:a16="http://schemas.microsoft.com/office/drawing/2014/main" id="{C65DA8EE-3E50-4040-81F8-0F3D54FA7F41}"/>
              </a:ext>
            </a:extLst>
          </p:cNvPr>
          <p:cNvSpPr/>
          <p:nvPr userDrawn="1"/>
        </p:nvSpPr>
        <p:spPr>
          <a:xfrm>
            <a:off x="5665788" y="2460681"/>
            <a:ext cx="884237" cy="884238"/>
          </a:xfrm>
          <a:prstGeom prst="ellipse">
            <a:avLst/>
          </a:prstGeom>
          <a:solidFill>
            <a:schemeClr val="bg1"/>
          </a:solidFill>
          <a:ln w="19050">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474747"/>
                </a:solidFill>
                <a:latin typeface="+mj-lt"/>
              </a:rPr>
              <a:t>03</a:t>
            </a:r>
          </a:p>
        </p:txBody>
      </p:sp>
      <p:sp>
        <p:nvSpPr>
          <p:cNvPr id="44" name="Oval 16">
            <a:extLst>
              <a:ext uri="{FF2B5EF4-FFF2-40B4-BE49-F238E27FC236}">
                <a16:creationId xmlns:a16="http://schemas.microsoft.com/office/drawing/2014/main" id="{277965FC-D087-41E0-93BA-507E4B236D64}"/>
              </a:ext>
            </a:extLst>
          </p:cNvPr>
          <p:cNvSpPr/>
          <p:nvPr userDrawn="1"/>
        </p:nvSpPr>
        <p:spPr>
          <a:xfrm>
            <a:off x="7827963" y="2460681"/>
            <a:ext cx="885825" cy="884238"/>
          </a:xfrm>
          <a:prstGeom prst="ellipse">
            <a:avLst/>
          </a:prstGeom>
          <a:solidFill>
            <a:schemeClr val="bg1"/>
          </a:solidFill>
          <a:ln w="19050">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474747"/>
                </a:solidFill>
                <a:latin typeface="+mj-lt"/>
              </a:rPr>
              <a:t>05</a:t>
            </a:r>
          </a:p>
        </p:txBody>
      </p:sp>
      <p:sp>
        <p:nvSpPr>
          <p:cNvPr id="45" name="Oval 17">
            <a:extLst>
              <a:ext uri="{FF2B5EF4-FFF2-40B4-BE49-F238E27FC236}">
                <a16:creationId xmlns:a16="http://schemas.microsoft.com/office/drawing/2014/main" id="{B961792C-CFFA-48B7-A2F8-54C22495B07B}"/>
              </a:ext>
            </a:extLst>
          </p:cNvPr>
          <p:cNvSpPr/>
          <p:nvPr userDrawn="1"/>
        </p:nvSpPr>
        <p:spPr>
          <a:xfrm>
            <a:off x="6772275" y="3629081"/>
            <a:ext cx="884238" cy="884238"/>
          </a:xfrm>
          <a:prstGeom prst="ellipse">
            <a:avLst/>
          </a:prstGeom>
          <a:solidFill>
            <a:schemeClr val="bg1"/>
          </a:solidFill>
          <a:ln w="19050">
            <a:noFill/>
          </a:ln>
          <a:effectLst>
            <a:outerShdw blurRad="508000" dist="254000" dir="54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dirty="0">
                <a:solidFill>
                  <a:srgbClr val="474747"/>
                </a:solidFill>
                <a:latin typeface="+mj-lt"/>
              </a:rPr>
              <a:t>04</a:t>
            </a:r>
          </a:p>
        </p:txBody>
      </p:sp>
      <p:sp>
        <p:nvSpPr>
          <p:cNvPr id="59" name="Text Placeholder 3">
            <a:extLst>
              <a:ext uri="{FF2B5EF4-FFF2-40B4-BE49-F238E27FC236}">
                <a16:creationId xmlns:a16="http://schemas.microsoft.com/office/drawing/2014/main" id="{1682EC63-63AC-4086-9F68-BF69BE227736}"/>
              </a:ext>
            </a:extLst>
          </p:cNvPr>
          <p:cNvSpPr>
            <a:spLocks noGrp="1"/>
          </p:cNvSpPr>
          <p:nvPr>
            <p:ph type="body" sz="quarter" idx="31" hasCustomPrompt="1"/>
          </p:nvPr>
        </p:nvSpPr>
        <p:spPr>
          <a:xfrm>
            <a:off x="914111" y="3092102"/>
            <a:ext cx="1684943" cy="650050"/>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1" name="Text Placeholder 3">
            <a:extLst>
              <a:ext uri="{FF2B5EF4-FFF2-40B4-BE49-F238E27FC236}">
                <a16:creationId xmlns:a16="http://schemas.microsoft.com/office/drawing/2014/main" id="{9BB507F5-215B-4396-9EBD-0CC28E769CE2}"/>
              </a:ext>
            </a:extLst>
          </p:cNvPr>
          <p:cNvSpPr>
            <a:spLocks noGrp="1"/>
          </p:cNvSpPr>
          <p:nvPr>
            <p:ph type="body" sz="quarter" idx="32" hasCustomPrompt="1"/>
          </p:nvPr>
        </p:nvSpPr>
        <p:spPr>
          <a:xfrm>
            <a:off x="914111" y="2705388"/>
            <a:ext cx="1684943"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63" name="Text Placeholder 3">
            <a:extLst>
              <a:ext uri="{FF2B5EF4-FFF2-40B4-BE49-F238E27FC236}">
                <a16:creationId xmlns:a16="http://schemas.microsoft.com/office/drawing/2014/main" id="{6247BD86-FB54-4E93-8935-7DEB5C1D2102}"/>
              </a:ext>
            </a:extLst>
          </p:cNvPr>
          <p:cNvSpPr>
            <a:spLocks noGrp="1"/>
          </p:cNvSpPr>
          <p:nvPr>
            <p:ph type="body" sz="quarter" idx="33" hasCustomPrompt="1"/>
          </p:nvPr>
        </p:nvSpPr>
        <p:spPr>
          <a:xfrm>
            <a:off x="2293416" y="4900033"/>
            <a:ext cx="1684943" cy="650050"/>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4" name="Text Placeholder 3">
            <a:extLst>
              <a:ext uri="{FF2B5EF4-FFF2-40B4-BE49-F238E27FC236}">
                <a16:creationId xmlns:a16="http://schemas.microsoft.com/office/drawing/2014/main" id="{09BDA593-B9CF-48C6-BC9B-97D27A345E2D}"/>
              </a:ext>
            </a:extLst>
          </p:cNvPr>
          <p:cNvSpPr>
            <a:spLocks noGrp="1"/>
          </p:cNvSpPr>
          <p:nvPr>
            <p:ph type="body" sz="quarter" idx="34" hasCustomPrompt="1"/>
          </p:nvPr>
        </p:nvSpPr>
        <p:spPr>
          <a:xfrm>
            <a:off x="2293416" y="4513319"/>
            <a:ext cx="1684943"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
        <p:nvSpPr>
          <p:cNvPr id="65" name="Text Placeholder 3">
            <a:extLst>
              <a:ext uri="{FF2B5EF4-FFF2-40B4-BE49-F238E27FC236}">
                <a16:creationId xmlns:a16="http://schemas.microsoft.com/office/drawing/2014/main" id="{FD7549C7-2D00-47EA-BDF4-6ABE8957D6E3}"/>
              </a:ext>
            </a:extLst>
          </p:cNvPr>
          <p:cNvSpPr>
            <a:spLocks noGrp="1"/>
          </p:cNvSpPr>
          <p:nvPr>
            <p:ph type="body" sz="quarter" idx="35" hasCustomPrompt="1"/>
          </p:nvPr>
        </p:nvSpPr>
        <p:spPr>
          <a:xfrm>
            <a:off x="5288978" y="5501896"/>
            <a:ext cx="1684943" cy="650050"/>
          </a:xfrm>
          <a:prstGeom prst="rect">
            <a:avLst/>
          </a:prstGeom>
        </p:spPr>
        <p:txBody>
          <a:bodyPr wrap="square" lIns="0" tIns="0" rIns="0" bIns="0">
            <a:spAutoFit/>
          </a:bodyPr>
          <a:lstStyle>
            <a:lvl1pPr marL="0" indent="0" algn="ct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6" name="Text Placeholder 3">
            <a:extLst>
              <a:ext uri="{FF2B5EF4-FFF2-40B4-BE49-F238E27FC236}">
                <a16:creationId xmlns:a16="http://schemas.microsoft.com/office/drawing/2014/main" id="{6F7D4E2D-E39F-416C-874E-07C429C12BBB}"/>
              </a:ext>
            </a:extLst>
          </p:cNvPr>
          <p:cNvSpPr>
            <a:spLocks noGrp="1"/>
          </p:cNvSpPr>
          <p:nvPr>
            <p:ph type="body" sz="quarter" idx="36" hasCustomPrompt="1"/>
          </p:nvPr>
        </p:nvSpPr>
        <p:spPr>
          <a:xfrm>
            <a:off x="5288978" y="5115182"/>
            <a:ext cx="1684943"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67" name="Text Placeholder 3">
            <a:extLst>
              <a:ext uri="{FF2B5EF4-FFF2-40B4-BE49-F238E27FC236}">
                <a16:creationId xmlns:a16="http://schemas.microsoft.com/office/drawing/2014/main" id="{522E3E14-7524-493D-B1C9-47AD7AE71CC6}"/>
              </a:ext>
            </a:extLst>
          </p:cNvPr>
          <p:cNvSpPr>
            <a:spLocks noGrp="1"/>
          </p:cNvSpPr>
          <p:nvPr>
            <p:ph type="body" sz="quarter" idx="37" hasCustomPrompt="1"/>
          </p:nvPr>
        </p:nvSpPr>
        <p:spPr>
          <a:xfrm>
            <a:off x="8487405" y="4266426"/>
            <a:ext cx="1684943"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8" name="Text Placeholder 3">
            <a:extLst>
              <a:ext uri="{FF2B5EF4-FFF2-40B4-BE49-F238E27FC236}">
                <a16:creationId xmlns:a16="http://schemas.microsoft.com/office/drawing/2014/main" id="{7406AC4C-DC22-44C5-BF15-FF0A283012DF}"/>
              </a:ext>
            </a:extLst>
          </p:cNvPr>
          <p:cNvSpPr>
            <a:spLocks noGrp="1"/>
          </p:cNvSpPr>
          <p:nvPr>
            <p:ph type="body" sz="quarter" idx="38" hasCustomPrompt="1"/>
          </p:nvPr>
        </p:nvSpPr>
        <p:spPr>
          <a:xfrm>
            <a:off x="8487405" y="3879712"/>
            <a:ext cx="1684943"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#4</a:t>
            </a:r>
            <a:endParaRPr lang="sk-SK" noProof="0" dirty="0"/>
          </a:p>
        </p:txBody>
      </p:sp>
      <p:sp>
        <p:nvSpPr>
          <p:cNvPr id="69" name="Text Placeholder 3">
            <a:extLst>
              <a:ext uri="{FF2B5EF4-FFF2-40B4-BE49-F238E27FC236}">
                <a16:creationId xmlns:a16="http://schemas.microsoft.com/office/drawing/2014/main" id="{5B99CF88-4E81-4C26-B58D-3998291FA2A2}"/>
              </a:ext>
            </a:extLst>
          </p:cNvPr>
          <p:cNvSpPr>
            <a:spLocks noGrp="1"/>
          </p:cNvSpPr>
          <p:nvPr>
            <p:ph type="body" sz="quarter" idx="39" hasCustomPrompt="1"/>
          </p:nvPr>
        </p:nvSpPr>
        <p:spPr>
          <a:xfrm>
            <a:off x="9609788" y="2213716"/>
            <a:ext cx="1684943" cy="650050"/>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70" name="Text Placeholder 3">
            <a:extLst>
              <a:ext uri="{FF2B5EF4-FFF2-40B4-BE49-F238E27FC236}">
                <a16:creationId xmlns:a16="http://schemas.microsoft.com/office/drawing/2014/main" id="{5A36159F-56EB-41CF-B46B-5705387F671E}"/>
              </a:ext>
            </a:extLst>
          </p:cNvPr>
          <p:cNvSpPr>
            <a:spLocks noGrp="1"/>
          </p:cNvSpPr>
          <p:nvPr>
            <p:ph type="body" sz="quarter" idx="40" hasCustomPrompt="1"/>
          </p:nvPr>
        </p:nvSpPr>
        <p:spPr>
          <a:xfrm>
            <a:off x="9609788" y="1827002"/>
            <a:ext cx="1684943"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#5</a:t>
            </a:r>
            <a:endParaRPr lang="sk-SK" noProof="0" dirty="0"/>
          </a:p>
        </p:txBody>
      </p:sp>
    </p:spTree>
    <p:extLst>
      <p:ext uri="{BB962C8B-B14F-4D97-AF65-F5344CB8AC3E}">
        <p14:creationId xmlns:p14="http://schemas.microsoft.com/office/powerpoint/2010/main" val="271465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left)">
                                      <p:cBhvr>
                                        <p:cTn id="15" dur="250"/>
                                        <p:tgtEl>
                                          <p:spTgt spid="34"/>
                                        </p:tgtEl>
                                      </p:cBhvr>
                                    </p:animEffect>
                                  </p:childTnLst>
                                </p:cTn>
                              </p:par>
                              <p:par>
                                <p:cTn id="16" presetID="22" presetClass="entr" presetSubtype="8" fill="hold" nodeType="withEffect">
                                  <p:stCondLst>
                                    <p:cond delay="200"/>
                                  </p:stCondLst>
                                  <p:childTnLst>
                                    <p:set>
                                      <p:cBhvr>
                                        <p:cTn id="17" dur="1" fill="hold">
                                          <p:stCondLst>
                                            <p:cond delay="0"/>
                                          </p:stCondLst>
                                        </p:cTn>
                                        <p:tgtEl>
                                          <p:spTgt spid="33"/>
                                        </p:tgtEl>
                                        <p:attrNameLst>
                                          <p:attrName>style.visibility</p:attrName>
                                        </p:attrNameLst>
                                      </p:cBhvr>
                                      <p:to>
                                        <p:strVal val="visible"/>
                                      </p:to>
                                    </p:set>
                                    <p:animEffect transition="in" filter="wipe(left)">
                                      <p:cBhvr>
                                        <p:cTn id="18" dur="250"/>
                                        <p:tgtEl>
                                          <p:spTgt spid="33"/>
                                        </p:tgtEl>
                                      </p:cBhvr>
                                    </p:animEffect>
                                  </p:childTnLst>
                                </p:cTn>
                              </p:par>
                              <p:par>
                                <p:cTn id="19" presetID="22" presetClass="entr" presetSubtype="8" fill="hold" nodeType="withEffect">
                                  <p:stCondLst>
                                    <p:cond delay="45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250"/>
                                        <p:tgtEl>
                                          <p:spTgt spid="31"/>
                                        </p:tgtEl>
                                      </p:cBhvr>
                                    </p:animEffect>
                                  </p:childTnLst>
                                </p:cTn>
                              </p:par>
                              <p:par>
                                <p:cTn id="22" presetID="22" presetClass="entr" presetSubtype="8" fill="hold" nodeType="withEffect">
                                  <p:stCondLst>
                                    <p:cond delay="70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250"/>
                                        <p:tgtEl>
                                          <p:spTgt spid="32"/>
                                        </p:tgtEl>
                                      </p:cBhvr>
                                    </p:animEffect>
                                  </p:childTnLst>
                                </p:cTn>
                              </p:par>
                              <p:par>
                                <p:cTn id="25" presetID="22" presetClass="entr" presetSubtype="8" fill="hold" nodeType="withEffect">
                                  <p:stCondLst>
                                    <p:cond delay="95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250"/>
                                        <p:tgtEl>
                                          <p:spTgt spid="35"/>
                                        </p:tgtEl>
                                      </p:cBhvr>
                                    </p:animEffect>
                                  </p:childTnLst>
                                </p:cTn>
                              </p:par>
                              <p:par>
                                <p:cTn id="28" presetID="53" presetClass="entr" presetSubtype="16" fill="hold" grpId="0" nodeType="withEffect">
                                  <p:stCondLst>
                                    <p:cond delay="250"/>
                                  </p:stCondLst>
                                  <p:childTnLst>
                                    <p:set>
                                      <p:cBhvr>
                                        <p:cTn id="29" dur="1" fill="hold">
                                          <p:stCondLst>
                                            <p:cond delay="0"/>
                                          </p:stCondLst>
                                        </p:cTn>
                                        <p:tgtEl>
                                          <p:spTgt spid="41"/>
                                        </p:tgtEl>
                                        <p:attrNameLst>
                                          <p:attrName>style.visibility</p:attrName>
                                        </p:attrNameLst>
                                      </p:cBhvr>
                                      <p:to>
                                        <p:strVal val="visible"/>
                                      </p:to>
                                    </p:set>
                                    <p:anim calcmode="lin" valueType="num">
                                      <p:cBhvr>
                                        <p:cTn id="30" dur="750" fill="hold"/>
                                        <p:tgtEl>
                                          <p:spTgt spid="41"/>
                                        </p:tgtEl>
                                        <p:attrNameLst>
                                          <p:attrName>ppt_w</p:attrName>
                                        </p:attrNameLst>
                                      </p:cBhvr>
                                      <p:tavLst>
                                        <p:tav tm="0">
                                          <p:val>
                                            <p:fltVal val="0"/>
                                          </p:val>
                                        </p:tav>
                                        <p:tav tm="100000">
                                          <p:val>
                                            <p:strVal val="#ppt_w"/>
                                          </p:val>
                                        </p:tav>
                                      </p:tavLst>
                                    </p:anim>
                                    <p:anim calcmode="lin" valueType="num">
                                      <p:cBhvr>
                                        <p:cTn id="31" dur="750" fill="hold"/>
                                        <p:tgtEl>
                                          <p:spTgt spid="41"/>
                                        </p:tgtEl>
                                        <p:attrNameLst>
                                          <p:attrName>ppt_h</p:attrName>
                                        </p:attrNameLst>
                                      </p:cBhvr>
                                      <p:tavLst>
                                        <p:tav tm="0">
                                          <p:val>
                                            <p:fltVal val="0"/>
                                          </p:val>
                                        </p:tav>
                                        <p:tav tm="100000">
                                          <p:val>
                                            <p:strVal val="#ppt_h"/>
                                          </p:val>
                                        </p:tav>
                                      </p:tavLst>
                                    </p:anim>
                                    <p:animEffect transition="in" filter="fade">
                                      <p:cBhvr>
                                        <p:cTn id="32" dur="750"/>
                                        <p:tgtEl>
                                          <p:spTgt spid="41"/>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42"/>
                                        </p:tgtEl>
                                        <p:attrNameLst>
                                          <p:attrName>style.visibility</p:attrName>
                                        </p:attrNameLst>
                                      </p:cBhvr>
                                      <p:to>
                                        <p:strVal val="visible"/>
                                      </p:to>
                                    </p:set>
                                    <p:anim calcmode="lin" valueType="num">
                                      <p:cBhvr>
                                        <p:cTn id="35" dur="750" fill="hold"/>
                                        <p:tgtEl>
                                          <p:spTgt spid="42"/>
                                        </p:tgtEl>
                                        <p:attrNameLst>
                                          <p:attrName>ppt_w</p:attrName>
                                        </p:attrNameLst>
                                      </p:cBhvr>
                                      <p:tavLst>
                                        <p:tav tm="0">
                                          <p:val>
                                            <p:fltVal val="0"/>
                                          </p:val>
                                        </p:tav>
                                        <p:tav tm="100000">
                                          <p:val>
                                            <p:strVal val="#ppt_w"/>
                                          </p:val>
                                        </p:tav>
                                      </p:tavLst>
                                    </p:anim>
                                    <p:anim calcmode="lin" valueType="num">
                                      <p:cBhvr>
                                        <p:cTn id="36" dur="750" fill="hold"/>
                                        <p:tgtEl>
                                          <p:spTgt spid="42"/>
                                        </p:tgtEl>
                                        <p:attrNameLst>
                                          <p:attrName>ppt_h</p:attrName>
                                        </p:attrNameLst>
                                      </p:cBhvr>
                                      <p:tavLst>
                                        <p:tav tm="0">
                                          <p:val>
                                            <p:fltVal val="0"/>
                                          </p:val>
                                        </p:tav>
                                        <p:tav tm="100000">
                                          <p:val>
                                            <p:strVal val="#ppt_h"/>
                                          </p:val>
                                        </p:tav>
                                      </p:tavLst>
                                    </p:anim>
                                    <p:animEffect transition="in" filter="fade">
                                      <p:cBhvr>
                                        <p:cTn id="37" dur="750"/>
                                        <p:tgtEl>
                                          <p:spTgt spid="42"/>
                                        </p:tgtEl>
                                      </p:cBhvr>
                                    </p:animEffect>
                                  </p:childTnLst>
                                </p:cTn>
                              </p:par>
                              <p:par>
                                <p:cTn id="38" presetID="53" presetClass="entr" presetSubtype="16" fill="hold" grpId="0" nodeType="withEffect">
                                  <p:stCondLst>
                                    <p:cond delay="750"/>
                                  </p:stCondLst>
                                  <p:childTnLst>
                                    <p:set>
                                      <p:cBhvr>
                                        <p:cTn id="39" dur="1" fill="hold">
                                          <p:stCondLst>
                                            <p:cond delay="0"/>
                                          </p:stCondLst>
                                        </p:cTn>
                                        <p:tgtEl>
                                          <p:spTgt spid="43"/>
                                        </p:tgtEl>
                                        <p:attrNameLst>
                                          <p:attrName>style.visibility</p:attrName>
                                        </p:attrNameLst>
                                      </p:cBhvr>
                                      <p:to>
                                        <p:strVal val="visible"/>
                                      </p:to>
                                    </p:set>
                                    <p:anim calcmode="lin" valueType="num">
                                      <p:cBhvr>
                                        <p:cTn id="40" dur="750" fill="hold"/>
                                        <p:tgtEl>
                                          <p:spTgt spid="43"/>
                                        </p:tgtEl>
                                        <p:attrNameLst>
                                          <p:attrName>ppt_w</p:attrName>
                                        </p:attrNameLst>
                                      </p:cBhvr>
                                      <p:tavLst>
                                        <p:tav tm="0">
                                          <p:val>
                                            <p:fltVal val="0"/>
                                          </p:val>
                                        </p:tav>
                                        <p:tav tm="100000">
                                          <p:val>
                                            <p:strVal val="#ppt_w"/>
                                          </p:val>
                                        </p:tav>
                                      </p:tavLst>
                                    </p:anim>
                                    <p:anim calcmode="lin" valueType="num">
                                      <p:cBhvr>
                                        <p:cTn id="41" dur="750" fill="hold"/>
                                        <p:tgtEl>
                                          <p:spTgt spid="43"/>
                                        </p:tgtEl>
                                        <p:attrNameLst>
                                          <p:attrName>ppt_h</p:attrName>
                                        </p:attrNameLst>
                                      </p:cBhvr>
                                      <p:tavLst>
                                        <p:tav tm="0">
                                          <p:val>
                                            <p:fltVal val="0"/>
                                          </p:val>
                                        </p:tav>
                                        <p:tav tm="100000">
                                          <p:val>
                                            <p:strVal val="#ppt_h"/>
                                          </p:val>
                                        </p:tav>
                                      </p:tavLst>
                                    </p:anim>
                                    <p:animEffect transition="in" filter="fade">
                                      <p:cBhvr>
                                        <p:cTn id="42" dur="750"/>
                                        <p:tgtEl>
                                          <p:spTgt spid="43"/>
                                        </p:tgtEl>
                                      </p:cBhvr>
                                    </p:animEffect>
                                  </p:childTnLst>
                                </p:cTn>
                              </p:par>
                              <p:par>
                                <p:cTn id="43" presetID="53" presetClass="entr" presetSubtype="16" fill="hold" grpId="0" nodeType="withEffect">
                                  <p:stCondLst>
                                    <p:cond delay="1000"/>
                                  </p:stCondLst>
                                  <p:childTnLst>
                                    <p:set>
                                      <p:cBhvr>
                                        <p:cTn id="44" dur="1" fill="hold">
                                          <p:stCondLst>
                                            <p:cond delay="0"/>
                                          </p:stCondLst>
                                        </p:cTn>
                                        <p:tgtEl>
                                          <p:spTgt spid="44"/>
                                        </p:tgtEl>
                                        <p:attrNameLst>
                                          <p:attrName>style.visibility</p:attrName>
                                        </p:attrNameLst>
                                      </p:cBhvr>
                                      <p:to>
                                        <p:strVal val="visible"/>
                                      </p:to>
                                    </p:set>
                                    <p:anim calcmode="lin" valueType="num">
                                      <p:cBhvr>
                                        <p:cTn id="45" dur="750" fill="hold"/>
                                        <p:tgtEl>
                                          <p:spTgt spid="44"/>
                                        </p:tgtEl>
                                        <p:attrNameLst>
                                          <p:attrName>ppt_w</p:attrName>
                                        </p:attrNameLst>
                                      </p:cBhvr>
                                      <p:tavLst>
                                        <p:tav tm="0">
                                          <p:val>
                                            <p:fltVal val="0"/>
                                          </p:val>
                                        </p:tav>
                                        <p:tav tm="100000">
                                          <p:val>
                                            <p:strVal val="#ppt_w"/>
                                          </p:val>
                                        </p:tav>
                                      </p:tavLst>
                                    </p:anim>
                                    <p:anim calcmode="lin" valueType="num">
                                      <p:cBhvr>
                                        <p:cTn id="46" dur="750" fill="hold"/>
                                        <p:tgtEl>
                                          <p:spTgt spid="44"/>
                                        </p:tgtEl>
                                        <p:attrNameLst>
                                          <p:attrName>ppt_h</p:attrName>
                                        </p:attrNameLst>
                                      </p:cBhvr>
                                      <p:tavLst>
                                        <p:tav tm="0">
                                          <p:val>
                                            <p:fltVal val="0"/>
                                          </p:val>
                                        </p:tav>
                                        <p:tav tm="100000">
                                          <p:val>
                                            <p:strVal val="#ppt_h"/>
                                          </p:val>
                                        </p:tav>
                                      </p:tavLst>
                                    </p:anim>
                                    <p:animEffect transition="in" filter="fade">
                                      <p:cBhvr>
                                        <p:cTn id="47" dur="750"/>
                                        <p:tgtEl>
                                          <p:spTgt spid="44"/>
                                        </p:tgtEl>
                                      </p:cBhvr>
                                    </p:animEffect>
                                  </p:childTnLst>
                                </p:cTn>
                              </p:par>
                              <p:par>
                                <p:cTn id="48" presetID="53" presetClass="entr" presetSubtype="16" fill="hold" grpId="0" nodeType="withEffect">
                                  <p:stCondLst>
                                    <p:cond delay="1000"/>
                                  </p:stCondLst>
                                  <p:childTnLst>
                                    <p:set>
                                      <p:cBhvr>
                                        <p:cTn id="49" dur="1" fill="hold">
                                          <p:stCondLst>
                                            <p:cond delay="0"/>
                                          </p:stCondLst>
                                        </p:cTn>
                                        <p:tgtEl>
                                          <p:spTgt spid="45"/>
                                        </p:tgtEl>
                                        <p:attrNameLst>
                                          <p:attrName>style.visibility</p:attrName>
                                        </p:attrNameLst>
                                      </p:cBhvr>
                                      <p:to>
                                        <p:strVal val="visible"/>
                                      </p:to>
                                    </p:set>
                                    <p:anim calcmode="lin" valueType="num">
                                      <p:cBhvr>
                                        <p:cTn id="50" dur="750" fill="hold"/>
                                        <p:tgtEl>
                                          <p:spTgt spid="45"/>
                                        </p:tgtEl>
                                        <p:attrNameLst>
                                          <p:attrName>ppt_w</p:attrName>
                                        </p:attrNameLst>
                                      </p:cBhvr>
                                      <p:tavLst>
                                        <p:tav tm="0">
                                          <p:val>
                                            <p:fltVal val="0"/>
                                          </p:val>
                                        </p:tav>
                                        <p:tav tm="100000">
                                          <p:val>
                                            <p:strVal val="#ppt_w"/>
                                          </p:val>
                                        </p:tav>
                                      </p:tavLst>
                                    </p:anim>
                                    <p:anim calcmode="lin" valueType="num">
                                      <p:cBhvr>
                                        <p:cTn id="51" dur="750" fill="hold"/>
                                        <p:tgtEl>
                                          <p:spTgt spid="45"/>
                                        </p:tgtEl>
                                        <p:attrNameLst>
                                          <p:attrName>ppt_h</p:attrName>
                                        </p:attrNameLst>
                                      </p:cBhvr>
                                      <p:tavLst>
                                        <p:tav tm="0">
                                          <p:val>
                                            <p:fltVal val="0"/>
                                          </p:val>
                                        </p:tav>
                                        <p:tav tm="100000">
                                          <p:val>
                                            <p:strVal val="#ppt_h"/>
                                          </p:val>
                                        </p:tav>
                                      </p:tavLst>
                                    </p:anim>
                                    <p:animEffect transition="in" filter="fade">
                                      <p:cBhvr>
                                        <p:cTn id="52" dur="750"/>
                                        <p:tgtEl>
                                          <p:spTgt spid="45"/>
                                        </p:tgtEl>
                                      </p:cBhvr>
                                    </p:animEffect>
                                  </p:childTnLst>
                                </p:cTn>
                              </p:par>
                              <p:par>
                                <p:cTn id="53" presetID="22" presetClass="entr" presetSubtype="8" fill="hold" grpId="0" nodeType="withEffect">
                                  <p:stCondLst>
                                    <p:cond delay="1000"/>
                                  </p:stCondLst>
                                  <p:childTnLst>
                                    <p:set>
                                      <p:cBhvr>
                                        <p:cTn id="54" dur="1" fill="hold">
                                          <p:stCondLst>
                                            <p:cond delay="0"/>
                                          </p:stCondLst>
                                        </p:cTn>
                                        <p:tgtEl>
                                          <p:spTgt spid="61"/>
                                        </p:tgtEl>
                                        <p:attrNameLst>
                                          <p:attrName>style.visibility</p:attrName>
                                        </p:attrNameLst>
                                      </p:cBhvr>
                                      <p:to>
                                        <p:strVal val="visible"/>
                                      </p:to>
                                    </p:set>
                                    <p:animEffect transition="in" filter="wipe(left)">
                                      <p:cBhvr>
                                        <p:cTn id="55" dur="500"/>
                                        <p:tgtEl>
                                          <p:spTgt spid="61"/>
                                        </p:tgtEl>
                                      </p:cBhvr>
                                    </p:animEffect>
                                  </p:childTnLst>
                                </p:cTn>
                              </p:par>
                              <p:par>
                                <p:cTn id="56" presetID="6" presetClass="emph" presetSubtype="0" accel="50000" decel="50000" autoRev="1" fill="hold" grpId="1" nodeType="withEffect">
                                  <p:stCondLst>
                                    <p:cond delay="1000"/>
                                  </p:stCondLst>
                                  <p:childTnLst>
                                    <p:animScale>
                                      <p:cBhvr>
                                        <p:cTn id="57" dur="500" fill="hold"/>
                                        <p:tgtEl>
                                          <p:spTgt spid="61"/>
                                        </p:tgtEl>
                                      </p:cBhvr>
                                      <p:by x="120000" y="120000"/>
                                    </p:animScale>
                                  </p:childTnLst>
                                </p:cTn>
                              </p:par>
                              <p:par>
                                <p:cTn id="58" presetID="22" presetClass="entr" presetSubtype="8" fill="hold" grpId="0" nodeType="withEffect">
                                  <p:stCondLst>
                                    <p:cond delay="1300"/>
                                  </p:stCondLst>
                                  <p:childTnLst>
                                    <p:set>
                                      <p:cBhvr>
                                        <p:cTn id="59" dur="1" fill="hold">
                                          <p:stCondLst>
                                            <p:cond delay="0"/>
                                          </p:stCondLst>
                                        </p:cTn>
                                        <p:tgtEl>
                                          <p:spTgt spid="59">
                                            <p:txEl>
                                              <p:pRg st="0" end="0"/>
                                            </p:txEl>
                                          </p:spTgt>
                                        </p:tgtEl>
                                        <p:attrNameLst>
                                          <p:attrName>style.visibility</p:attrName>
                                        </p:attrNameLst>
                                      </p:cBhvr>
                                      <p:to>
                                        <p:strVal val="visible"/>
                                      </p:to>
                                    </p:set>
                                    <p:animEffect transition="in" filter="wipe(left)">
                                      <p:cBhvr>
                                        <p:cTn id="60" dur="500"/>
                                        <p:tgtEl>
                                          <p:spTgt spid="59">
                                            <p:txEl>
                                              <p:pRg st="0" end="0"/>
                                            </p:txEl>
                                          </p:spTgt>
                                        </p:tgtEl>
                                      </p:cBhvr>
                                    </p:animEffect>
                                  </p:childTnLst>
                                </p:cTn>
                              </p:par>
                              <p:par>
                                <p:cTn id="61" presetID="6" presetClass="emph" presetSubtype="0" accel="50000" decel="50000" autoRev="1" fill="hold" grpId="1" nodeType="withEffect">
                                  <p:stCondLst>
                                    <p:cond delay="1300"/>
                                  </p:stCondLst>
                                  <p:childTnLst>
                                    <p:animScale>
                                      <p:cBhvr>
                                        <p:cTn id="62" dur="500" fill="hold"/>
                                        <p:tgtEl>
                                          <p:spTgt spid="59">
                                            <p:txEl>
                                              <p:pRg st="0" end="0"/>
                                            </p:txEl>
                                          </p:spTgt>
                                        </p:tgtEl>
                                      </p:cBhvr>
                                      <p:by x="105000" y="105000"/>
                                    </p:animScale>
                                  </p:childTnLst>
                                </p:cTn>
                              </p:par>
                              <p:par>
                                <p:cTn id="63" presetID="22" presetClass="entr" presetSubtype="8" fill="hold" grpId="0" nodeType="withEffect">
                                  <p:stCondLst>
                                    <p:cond delay="1000"/>
                                  </p:stCondLst>
                                  <p:childTnLst>
                                    <p:set>
                                      <p:cBhvr>
                                        <p:cTn id="64" dur="1" fill="hold">
                                          <p:stCondLst>
                                            <p:cond delay="0"/>
                                          </p:stCondLst>
                                        </p:cTn>
                                        <p:tgtEl>
                                          <p:spTgt spid="64"/>
                                        </p:tgtEl>
                                        <p:attrNameLst>
                                          <p:attrName>style.visibility</p:attrName>
                                        </p:attrNameLst>
                                      </p:cBhvr>
                                      <p:to>
                                        <p:strVal val="visible"/>
                                      </p:to>
                                    </p:set>
                                    <p:animEffect transition="in" filter="wipe(left)">
                                      <p:cBhvr>
                                        <p:cTn id="65" dur="500"/>
                                        <p:tgtEl>
                                          <p:spTgt spid="64"/>
                                        </p:tgtEl>
                                      </p:cBhvr>
                                    </p:animEffect>
                                  </p:childTnLst>
                                </p:cTn>
                              </p:par>
                              <p:par>
                                <p:cTn id="66" presetID="6" presetClass="emph" presetSubtype="0" accel="50000" decel="50000" autoRev="1" fill="hold" grpId="1" nodeType="withEffect">
                                  <p:stCondLst>
                                    <p:cond delay="1000"/>
                                  </p:stCondLst>
                                  <p:childTnLst>
                                    <p:animScale>
                                      <p:cBhvr>
                                        <p:cTn id="67" dur="500" fill="hold"/>
                                        <p:tgtEl>
                                          <p:spTgt spid="64"/>
                                        </p:tgtEl>
                                      </p:cBhvr>
                                      <p:by x="120000" y="120000"/>
                                    </p:animScale>
                                  </p:childTnLst>
                                </p:cTn>
                              </p:par>
                              <p:par>
                                <p:cTn id="68" presetID="22" presetClass="entr" presetSubtype="8" fill="hold" grpId="0" nodeType="withEffect">
                                  <p:stCondLst>
                                    <p:cond delay="1000"/>
                                  </p:stCondLst>
                                  <p:childTnLst>
                                    <p:set>
                                      <p:cBhvr>
                                        <p:cTn id="69" dur="1" fill="hold">
                                          <p:stCondLst>
                                            <p:cond delay="0"/>
                                          </p:stCondLst>
                                        </p:cTn>
                                        <p:tgtEl>
                                          <p:spTgt spid="66"/>
                                        </p:tgtEl>
                                        <p:attrNameLst>
                                          <p:attrName>style.visibility</p:attrName>
                                        </p:attrNameLst>
                                      </p:cBhvr>
                                      <p:to>
                                        <p:strVal val="visible"/>
                                      </p:to>
                                    </p:set>
                                    <p:animEffect transition="in" filter="wipe(left)">
                                      <p:cBhvr>
                                        <p:cTn id="70" dur="500"/>
                                        <p:tgtEl>
                                          <p:spTgt spid="66"/>
                                        </p:tgtEl>
                                      </p:cBhvr>
                                    </p:animEffect>
                                  </p:childTnLst>
                                </p:cTn>
                              </p:par>
                              <p:par>
                                <p:cTn id="71" presetID="6" presetClass="emph" presetSubtype="0" accel="50000" decel="50000" autoRev="1" fill="hold" grpId="1" nodeType="withEffect">
                                  <p:stCondLst>
                                    <p:cond delay="1000"/>
                                  </p:stCondLst>
                                  <p:childTnLst>
                                    <p:animScale>
                                      <p:cBhvr>
                                        <p:cTn id="72" dur="500" fill="hold"/>
                                        <p:tgtEl>
                                          <p:spTgt spid="66"/>
                                        </p:tgtEl>
                                      </p:cBhvr>
                                      <p:by x="120000" y="120000"/>
                                    </p:animScale>
                                  </p:childTnLst>
                                </p:cTn>
                              </p:par>
                              <p:par>
                                <p:cTn id="73" presetID="22" presetClass="entr" presetSubtype="8" fill="hold" grpId="0" nodeType="withEffect">
                                  <p:stCondLst>
                                    <p:cond delay="1000"/>
                                  </p:stCondLst>
                                  <p:childTnLst>
                                    <p:set>
                                      <p:cBhvr>
                                        <p:cTn id="74" dur="1" fill="hold">
                                          <p:stCondLst>
                                            <p:cond delay="0"/>
                                          </p:stCondLst>
                                        </p:cTn>
                                        <p:tgtEl>
                                          <p:spTgt spid="68"/>
                                        </p:tgtEl>
                                        <p:attrNameLst>
                                          <p:attrName>style.visibility</p:attrName>
                                        </p:attrNameLst>
                                      </p:cBhvr>
                                      <p:to>
                                        <p:strVal val="visible"/>
                                      </p:to>
                                    </p:set>
                                    <p:animEffect transition="in" filter="wipe(left)">
                                      <p:cBhvr>
                                        <p:cTn id="75" dur="500"/>
                                        <p:tgtEl>
                                          <p:spTgt spid="68"/>
                                        </p:tgtEl>
                                      </p:cBhvr>
                                    </p:animEffect>
                                  </p:childTnLst>
                                </p:cTn>
                              </p:par>
                              <p:par>
                                <p:cTn id="76" presetID="6" presetClass="emph" presetSubtype="0" accel="50000" decel="50000" autoRev="1" fill="hold" grpId="1" nodeType="withEffect">
                                  <p:stCondLst>
                                    <p:cond delay="1000"/>
                                  </p:stCondLst>
                                  <p:childTnLst>
                                    <p:animScale>
                                      <p:cBhvr>
                                        <p:cTn id="77" dur="500" fill="hold"/>
                                        <p:tgtEl>
                                          <p:spTgt spid="68"/>
                                        </p:tgtEl>
                                      </p:cBhvr>
                                      <p:by x="120000" y="120000"/>
                                    </p:animScale>
                                  </p:childTnLst>
                                </p:cTn>
                              </p:par>
                              <p:par>
                                <p:cTn id="78" presetID="22" presetClass="entr" presetSubtype="8" fill="hold" grpId="0" nodeType="withEffect">
                                  <p:stCondLst>
                                    <p:cond delay="1000"/>
                                  </p:stCondLst>
                                  <p:childTnLst>
                                    <p:set>
                                      <p:cBhvr>
                                        <p:cTn id="79" dur="1" fill="hold">
                                          <p:stCondLst>
                                            <p:cond delay="0"/>
                                          </p:stCondLst>
                                        </p:cTn>
                                        <p:tgtEl>
                                          <p:spTgt spid="70"/>
                                        </p:tgtEl>
                                        <p:attrNameLst>
                                          <p:attrName>style.visibility</p:attrName>
                                        </p:attrNameLst>
                                      </p:cBhvr>
                                      <p:to>
                                        <p:strVal val="visible"/>
                                      </p:to>
                                    </p:set>
                                    <p:animEffect transition="in" filter="wipe(left)">
                                      <p:cBhvr>
                                        <p:cTn id="80" dur="500"/>
                                        <p:tgtEl>
                                          <p:spTgt spid="70"/>
                                        </p:tgtEl>
                                      </p:cBhvr>
                                    </p:animEffect>
                                  </p:childTnLst>
                                </p:cTn>
                              </p:par>
                              <p:par>
                                <p:cTn id="81" presetID="6" presetClass="emph" presetSubtype="0" accel="50000" decel="50000" autoRev="1" fill="hold" grpId="1" nodeType="withEffect">
                                  <p:stCondLst>
                                    <p:cond delay="1000"/>
                                  </p:stCondLst>
                                  <p:childTnLst>
                                    <p:animScale>
                                      <p:cBhvr>
                                        <p:cTn id="82" dur="500" fill="hold"/>
                                        <p:tgtEl>
                                          <p:spTgt spid="70"/>
                                        </p:tgtEl>
                                      </p:cBhvr>
                                      <p:by x="120000" y="120000"/>
                                    </p:animScale>
                                  </p:childTnLst>
                                </p:cTn>
                              </p:par>
                              <p:par>
                                <p:cTn id="83" presetID="22" presetClass="entr" presetSubtype="8" fill="hold" grpId="0" nodeType="withEffect">
                                  <p:stCondLst>
                                    <p:cond delay="1300"/>
                                  </p:stCondLst>
                                  <p:childTnLst>
                                    <p:set>
                                      <p:cBhvr>
                                        <p:cTn id="84" dur="1" fill="hold">
                                          <p:stCondLst>
                                            <p:cond delay="0"/>
                                          </p:stCondLst>
                                        </p:cTn>
                                        <p:tgtEl>
                                          <p:spTgt spid="63">
                                            <p:txEl>
                                              <p:pRg st="0" end="0"/>
                                            </p:txEl>
                                          </p:spTgt>
                                        </p:tgtEl>
                                        <p:attrNameLst>
                                          <p:attrName>style.visibility</p:attrName>
                                        </p:attrNameLst>
                                      </p:cBhvr>
                                      <p:to>
                                        <p:strVal val="visible"/>
                                      </p:to>
                                    </p:set>
                                    <p:animEffect transition="in" filter="wipe(left)">
                                      <p:cBhvr>
                                        <p:cTn id="85" dur="500"/>
                                        <p:tgtEl>
                                          <p:spTgt spid="63">
                                            <p:txEl>
                                              <p:pRg st="0" end="0"/>
                                            </p:txEl>
                                          </p:spTgt>
                                        </p:tgtEl>
                                      </p:cBhvr>
                                    </p:animEffect>
                                  </p:childTnLst>
                                </p:cTn>
                              </p:par>
                              <p:par>
                                <p:cTn id="86" presetID="6" presetClass="emph" presetSubtype="0" accel="50000" decel="50000" autoRev="1" fill="hold" grpId="1" nodeType="withEffect">
                                  <p:stCondLst>
                                    <p:cond delay="1300"/>
                                  </p:stCondLst>
                                  <p:childTnLst>
                                    <p:animScale>
                                      <p:cBhvr>
                                        <p:cTn id="87" dur="500" fill="hold"/>
                                        <p:tgtEl>
                                          <p:spTgt spid="63">
                                            <p:txEl>
                                              <p:pRg st="0" end="0"/>
                                            </p:txEl>
                                          </p:spTgt>
                                        </p:tgtEl>
                                      </p:cBhvr>
                                      <p:by x="105000" y="105000"/>
                                    </p:animScale>
                                  </p:childTnLst>
                                </p:cTn>
                              </p:par>
                              <p:par>
                                <p:cTn id="88" presetID="22" presetClass="entr" presetSubtype="8" fill="hold" grpId="0" nodeType="withEffect">
                                  <p:stCondLst>
                                    <p:cond delay="1300"/>
                                  </p:stCondLst>
                                  <p:childTnLst>
                                    <p:set>
                                      <p:cBhvr>
                                        <p:cTn id="89" dur="1" fill="hold">
                                          <p:stCondLst>
                                            <p:cond delay="0"/>
                                          </p:stCondLst>
                                        </p:cTn>
                                        <p:tgtEl>
                                          <p:spTgt spid="65">
                                            <p:txEl>
                                              <p:pRg st="0" end="0"/>
                                            </p:txEl>
                                          </p:spTgt>
                                        </p:tgtEl>
                                        <p:attrNameLst>
                                          <p:attrName>style.visibility</p:attrName>
                                        </p:attrNameLst>
                                      </p:cBhvr>
                                      <p:to>
                                        <p:strVal val="visible"/>
                                      </p:to>
                                    </p:set>
                                    <p:animEffect transition="in" filter="wipe(left)">
                                      <p:cBhvr>
                                        <p:cTn id="90" dur="500"/>
                                        <p:tgtEl>
                                          <p:spTgt spid="65">
                                            <p:txEl>
                                              <p:pRg st="0" end="0"/>
                                            </p:txEl>
                                          </p:spTgt>
                                        </p:tgtEl>
                                      </p:cBhvr>
                                    </p:animEffect>
                                  </p:childTnLst>
                                </p:cTn>
                              </p:par>
                              <p:par>
                                <p:cTn id="91" presetID="6" presetClass="emph" presetSubtype="0" accel="50000" decel="50000" autoRev="1" fill="hold" grpId="1" nodeType="withEffect">
                                  <p:stCondLst>
                                    <p:cond delay="1300"/>
                                  </p:stCondLst>
                                  <p:childTnLst>
                                    <p:animScale>
                                      <p:cBhvr>
                                        <p:cTn id="92" dur="500" fill="hold"/>
                                        <p:tgtEl>
                                          <p:spTgt spid="65">
                                            <p:txEl>
                                              <p:pRg st="0" end="0"/>
                                            </p:txEl>
                                          </p:spTgt>
                                        </p:tgtEl>
                                      </p:cBhvr>
                                      <p:by x="105000" y="105000"/>
                                    </p:animScale>
                                  </p:childTnLst>
                                </p:cTn>
                              </p:par>
                              <p:par>
                                <p:cTn id="93" presetID="22" presetClass="entr" presetSubtype="8" fill="hold" grpId="0" nodeType="withEffect">
                                  <p:stCondLst>
                                    <p:cond delay="1300"/>
                                  </p:stCondLst>
                                  <p:childTnLst>
                                    <p:set>
                                      <p:cBhvr>
                                        <p:cTn id="94" dur="1" fill="hold">
                                          <p:stCondLst>
                                            <p:cond delay="0"/>
                                          </p:stCondLst>
                                        </p:cTn>
                                        <p:tgtEl>
                                          <p:spTgt spid="67">
                                            <p:txEl>
                                              <p:pRg st="0" end="0"/>
                                            </p:txEl>
                                          </p:spTgt>
                                        </p:tgtEl>
                                        <p:attrNameLst>
                                          <p:attrName>style.visibility</p:attrName>
                                        </p:attrNameLst>
                                      </p:cBhvr>
                                      <p:to>
                                        <p:strVal val="visible"/>
                                      </p:to>
                                    </p:set>
                                    <p:animEffect transition="in" filter="wipe(left)">
                                      <p:cBhvr>
                                        <p:cTn id="95" dur="500"/>
                                        <p:tgtEl>
                                          <p:spTgt spid="67">
                                            <p:txEl>
                                              <p:pRg st="0" end="0"/>
                                            </p:txEl>
                                          </p:spTgt>
                                        </p:tgtEl>
                                      </p:cBhvr>
                                    </p:animEffect>
                                  </p:childTnLst>
                                </p:cTn>
                              </p:par>
                              <p:par>
                                <p:cTn id="96" presetID="6" presetClass="emph" presetSubtype="0" accel="50000" decel="50000" autoRev="1" fill="hold" grpId="1" nodeType="withEffect">
                                  <p:stCondLst>
                                    <p:cond delay="1300"/>
                                  </p:stCondLst>
                                  <p:childTnLst>
                                    <p:animScale>
                                      <p:cBhvr>
                                        <p:cTn id="97" dur="500" fill="hold"/>
                                        <p:tgtEl>
                                          <p:spTgt spid="67">
                                            <p:txEl>
                                              <p:pRg st="0" end="0"/>
                                            </p:txEl>
                                          </p:spTgt>
                                        </p:tgtEl>
                                      </p:cBhvr>
                                      <p:by x="105000" y="105000"/>
                                    </p:animScale>
                                  </p:childTnLst>
                                </p:cTn>
                              </p:par>
                              <p:par>
                                <p:cTn id="98" presetID="22" presetClass="entr" presetSubtype="8" fill="hold" grpId="0" nodeType="withEffect">
                                  <p:stCondLst>
                                    <p:cond delay="1300"/>
                                  </p:stCondLst>
                                  <p:childTnLst>
                                    <p:set>
                                      <p:cBhvr>
                                        <p:cTn id="99" dur="1" fill="hold">
                                          <p:stCondLst>
                                            <p:cond delay="0"/>
                                          </p:stCondLst>
                                        </p:cTn>
                                        <p:tgtEl>
                                          <p:spTgt spid="69">
                                            <p:txEl>
                                              <p:pRg st="0" end="0"/>
                                            </p:txEl>
                                          </p:spTgt>
                                        </p:tgtEl>
                                        <p:attrNameLst>
                                          <p:attrName>style.visibility</p:attrName>
                                        </p:attrNameLst>
                                      </p:cBhvr>
                                      <p:to>
                                        <p:strVal val="visible"/>
                                      </p:to>
                                    </p:set>
                                    <p:animEffect transition="in" filter="wipe(left)">
                                      <p:cBhvr>
                                        <p:cTn id="100" dur="500"/>
                                        <p:tgtEl>
                                          <p:spTgt spid="69">
                                            <p:txEl>
                                              <p:pRg st="0" end="0"/>
                                            </p:txEl>
                                          </p:spTgt>
                                        </p:tgtEl>
                                      </p:cBhvr>
                                    </p:animEffect>
                                  </p:childTnLst>
                                </p:cTn>
                              </p:par>
                              <p:par>
                                <p:cTn id="101" presetID="6" presetClass="emph" presetSubtype="0" accel="50000" decel="50000" autoRev="1" fill="hold" grpId="1" nodeType="withEffect">
                                  <p:stCondLst>
                                    <p:cond delay="1300"/>
                                  </p:stCondLst>
                                  <p:childTnLst>
                                    <p:animScale>
                                      <p:cBhvr>
                                        <p:cTn id="102" dur="500" fill="hold"/>
                                        <p:tgtEl>
                                          <p:spTgt spid="6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1" grpId="0" animBg="1"/>
      <p:bldP spid="42" grpId="0" animBg="1"/>
      <p:bldP spid="43" grpId="0" animBg="1"/>
      <p:bldP spid="44" grpId="0" animBg="1"/>
      <p:bldP spid="45" grpId="0" animBg="1"/>
      <p:bldP spid="59" grpId="0" build="p"/>
      <p:bldP spid="59" grpId="1" build="p"/>
      <p:bldP spid="61" grpId="0">
        <p:tmplLst>
          <p:tmpl>
            <p:tnLst>
              <p:par>
                <p:cTn presetID="22" presetClass="entr" presetSubtype="8" fill="hold" nodeType="withEffect">
                  <p:stCondLst>
                    <p:cond delay="1000"/>
                  </p:stCondLst>
                  <p:childTnLst>
                    <p:set>
                      <p:cBhvr>
                        <p:cTn dur="1" fill="hold">
                          <p:stCondLst>
                            <p:cond delay="0"/>
                          </p:stCondLst>
                        </p:cTn>
                        <p:tgtEl>
                          <p:spTgt spid="61"/>
                        </p:tgtEl>
                        <p:attrNameLst>
                          <p:attrName>style.visibility</p:attrName>
                        </p:attrNameLst>
                      </p:cBhvr>
                      <p:to>
                        <p:strVal val="visible"/>
                      </p:to>
                    </p:set>
                    <p:animEffect transition="in" filter="wipe(left)">
                      <p:cBhvr>
                        <p:cTn dur="500"/>
                        <p:tgtEl>
                          <p:spTgt spid="61"/>
                        </p:tgtEl>
                      </p:cBhvr>
                    </p:animEffect>
                  </p:childTnLst>
                </p:cTn>
              </p:par>
            </p:tnLst>
          </p:tmpl>
        </p:tmplLst>
      </p:bldP>
      <p:bldP spid="61" grpId="1"/>
      <p:bldP spid="63" grpId="0" build="p"/>
      <p:bldP spid="63" grpId="1" build="p"/>
      <p:bldP spid="64" grpId="0">
        <p:tmplLst>
          <p:tmpl>
            <p:tnLst>
              <p:par>
                <p:cTn presetID="22" presetClass="entr" presetSubtype="8" fill="hold" nodeType="withEffect">
                  <p:stCondLst>
                    <p:cond delay="1000"/>
                  </p:stCondLst>
                  <p:childTnLst>
                    <p:set>
                      <p:cBhvr>
                        <p:cTn dur="1" fill="hold">
                          <p:stCondLst>
                            <p:cond delay="0"/>
                          </p:stCondLst>
                        </p:cTn>
                        <p:tgtEl>
                          <p:spTgt spid="64"/>
                        </p:tgtEl>
                        <p:attrNameLst>
                          <p:attrName>style.visibility</p:attrName>
                        </p:attrNameLst>
                      </p:cBhvr>
                      <p:to>
                        <p:strVal val="visible"/>
                      </p:to>
                    </p:set>
                    <p:animEffect transition="in" filter="wipe(left)">
                      <p:cBhvr>
                        <p:cTn dur="500"/>
                        <p:tgtEl>
                          <p:spTgt spid="64"/>
                        </p:tgtEl>
                      </p:cBhvr>
                    </p:animEffect>
                  </p:childTnLst>
                </p:cTn>
              </p:par>
            </p:tnLst>
          </p:tmpl>
        </p:tmplLst>
      </p:bldP>
      <p:bldP spid="64" grpId="1"/>
      <p:bldP spid="65" grpId="0" build="p"/>
      <p:bldP spid="65" grpId="1" build="p"/>
      <p:bldP spid="66" grpId="0">
        <p:tmplLst>
          <p:tmpl>
            <p:tnLst>
              <p:par>
                <p:cTn presetID="22" presetClass="entr" presetSubtype="8" fill="hold" nodeType="withEffect">
                  <p:stCondLst>
                    <p:cond delay="1000"/>
                  </p:stCondLst>
                  <p:childTnLst>
                    <p:set>
                      <p:cBhvr>
                        <p:cTn dur="1" fill="hold">
                          <p:stCondLst>
                            <p:cond delay="0"/>
                          </p:stCondLst>
                        </p:cTn>
                        <p:tgtEl>
                          <p:spTgt spid="66"/>
                        </p:tgtEl>
                        <p:attrNameLst>
                          <p:attrName>style.visibility</p:attrName>
                        </p:attrNameLst>
                      </p:cBhvr>
                      <p:to>
                        <p:strVal val="visible"/>
                      </p:to>
                    </p:set>
                    <p:animEffect transition="in" filter="wipe(left)">
                      <p:cBhvr>
                        <p:cTn dur="500"/>
                        <p:tgtEl>
                          <p:spTgt spid="66"/>
                        </p:tgtEl>
                      </p:cBhvr>
                    </p:animEffect>
                  </p:childTnLst>
                </p:cTn>
              </p:par>
            </p:tnLst>
          </p:tmpl>
        </p:tmplLst>
      </p:bldP>
      <p:bldP spid="66" grpId="1"/>
      <p:bldP spid="67" grpId="0" build="p"/>
      <p:bldP spid="67" grpId="1" build="p"/>
      <p:bldP spid="68" grpId="0">
        <p:tmplLst>
          <p:tmpl>
            <p:tnLst>
              <p:par>
                <p:cTn presetID="22" presetClass="entr" presetSubtype="8" fill="hold" nodeType="withEffect">
                  <p:stCondLst>
                    <p:cond delay="1000"/>
                  </p:stCondLst>
                  <p:childTnLst>
                    <p:set>
                      <p:cBhvr>
                        <p:cTn dur="1" fill="hold">
                          <p:stCondLst>
                            <p:cond delay="0"/>
                          </p:stCondLst>
                        </p:cTn>
                        <p:tgtEl>
                          <p:spTgt spid="68"/>
                        </p:tgtEl>
                        <p:attrNameLst>
                          <p:attrName>style.visibility</p:attrName>
                        </p:attrNameLst>
                      </p:cBhvr>
                      <p:to>
                        <p:strVal val="visible"/>
                      </p:to>
                    </p:set>
                    <p:animEffect transition="in" filter="wipe(left)">
                      <p:cBhvr>
                        <p:cTn dur="500"/>
                        <p:tgtEl>
                          <p:spTgt spid="68"/>
                        </p:tgtEl>
                      </p:cBhvr>
                    </p:animEffect>
                  </p:childTnLst>
                </p:cTn>
              </p:par>
            </p:tnLst>
          </p:tmpl>
        </p:tmplLst>
      </p:bldP>
      <p:bldP spid="68" grpId="1"/>
      <p:bldP spid="69" grpId="0" build="p"/>
      <p:bldP spid="69" grpId="1" build="p"/>
      <p:bldP spid="70" grpId="0">
        <p:tmplLst>
          <p:tmpl>
            <p:tnLst>
              <p:par>
                <p:cTn presetID="22" presetClass="entr" presetSubtype="8" fill="hold" nodeType="withEffect">
                  <p:stCondLst>
                    <p:cond delay="1000"/>
                  </p:stCondLst>
                  <p:childTnLst>
                    <p:set>
                      <p:cBhvr>
                        <p:cTn dur="1" fill="hold">
                          <p:stCondLst>
                            <p:cond delay="0"/>
                          </p:stCondLst>
                        </p:cTn>
                        <p:tgtEl>
                          <p:spTgt spid="70"/>
                        </p:tgtEl>
                        <p:attrNameLst>
                          <p:attrName>style.visibility</p:attrName>
                        </p:attrNameLst>
                      </p:cBhvr>
                      <p:to>
                        <p:strVal val="visible"/>
                      </p:to>
                    </p:set>
                    <p:animEffect transition="in" filter="wipe(left)">
                      <p:cBhvr>
                        <p:cTn dur="500"/>
                        <p:tgtEl>
                          <p:spTgt spid="70"/>
                        </p:tgtEl>
                      </p:cBhvr>
                    </p:animEffect>
                  </p:childTnLst>
                </p:cTn>
              </p:par>
            </p:tnLst>
          </p:tmpl>
        </p:tmplLst>
      </p:bldP>
      <p:bldP spid="70" grpId="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1_Infografika kruhova 2 /proces 5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0" y="686219"/>
            <a:ext cx="4692215"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kruhová</a:t>
            </a:r>
            <a:r>
              <a:rPr lang="en-US" dirty="0"/>
              <a:t> 2 /</a:t>
            </a:r>
            <a:r>
              <a:rPr lang="en-US" dirty="0" err="1"/>
              <a:t>proces</a:t>
            </a:r>
            <a:r>
              <a:rPr lang="en-US" dirty="0"/>
              <a:t> 5x</a:t>
            </a:r>
          </a:p>
        </p:txBody>
      </p:sp>
      <p:sp>
        <p:nvSpPr>
          <p:cNvPr id="16" name="Oval 24">
            <a:extLst>
              <a:ext uri="{FF2B5EF4-FFF2-40B4-BE49-F238E27FC236}">
                <a16:creationId xmlns:a16="http://schemas.microsoft.com/office/drawing/2014/main" id="{F39E0181-1C70-4393-B5B9-E1CBE226B8E7}"/>
              </a:ext>
            </a:extLst>
          </p:cNvPr>
          <p:cNvSpPr/>
          <p:nvPr userDrawn="1"/>
        </p:nvSpPr>
        <p:spPr>
          <a:xfrm>
            <a:off x="2521433" y="3302291"/>
            <a:ext cx="1045029" cy="1045029"/>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endParaRPr lang="en-US" dirty="0">
              <a:solidFill>
                <a:schemeClr val="tx1"/>
              </a:solidFill>
              <a:latin typeface="+mj-lt"/>
            </a:endParaRPr>
          </a:p>
        </p:txBody>
      </p:sp>
      <p:sp>
        <p:nvSpPr>
          <p:cNvPr id="19" name="Oval 22">
            <a:extLst>
              <a:ext uri="{FF2B5EF4-FFF2-40B4-BE49-F238E27FC236}">
                <a16:creationId xmlns:a16="http://schemas.microsoft.com/office/drawing/2014/main" id="{C4EDF01C-FE47-453A-97C0-83058D0D6EE8}"/>
              </a:ext>
            </a:extLst>
          </p:cNvPr>
          <p:cNvSpPr/>
          <p:nvPr userDrawn="1"/>
        </p:nvSpPr>
        <p:spPr>
          <a:xfrm>
            <a:off x="5586185" y="3302291"/>
            <a:ext cx="1045029" cy="1045029"/>
          </a:xfrm>
          <a:prstGeom prst="ellipse">
            <a:avLst/>
          </a:pr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endParaRPr lang="en-US" dirty="0">
              <a:solidFill>
                <a:schemeClr val="tx1"/>
              </a:solidFill>
              <a:latin typeface="+mj-lt"/>
            </a:endParaRPr>
          </a:p>
        </p:txBody>
      </p:sp>
      <p:sp>
        <p:nvSpPr>
          <p:cNvPr id="21" name="Oval 20">
            <a:extLst>
              <a:ext uri="{FF2B5EF4-FFF2-40B4-BE49-F238E27FC236}">
                <a16:creationId xmlns:a16="http://schemas.microsoft.com/office/drawing/2014/main" id="{DA5C334E-06A5-437E-94FC-8ED42924D45C}"/>
              </a:ext>
            </a:extLst>
          </p:cNvPr>
          <p:cNvSpPr/>
          <p:nvPr userDrawn="1"/>
        </p:nvSpPr>
        <p:spPr>
          <a:xfrm>
            <a:off x="8630302" y="3302291"/>
            <a:ext cx="1045029" cy="1045029"/>
          </a:xfrm>
          <a:prstGeom prst="ellipse">
            <a:avLst/>
          </a:pr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endParaRPr lang="en-US" dirty="0">
              <a:solidFill>
                <a:schemeClr val="tx1"/>
              </a:solidFill>
              <a:latin typeface="+mj-lt"/>
            </a:endParaRPr>
          </a:p>
        </p:txBody>
      </p:sp>
      <p:sp>
        <p:nvSpPr>
          <p:cNvPr id="23" name="Oval 16">
            <a:extLst>
              <a:ext uri="{FF2B5EF4-FFF2-40B4-BE49-F238E27FC236}">
                <a16:creationId xmlns:a16="http://schemas.microsoft.com/office/drawing/2014/main" id="{F4C02583-6C6F-4C6D-A661-AE441F818ADA}"/>
              </a:ext>
            </a:extLst>
          </p:cNvPr>
          <p:cNvSpPr/>
          <p:nvPr userDrawn="1"/>
        </p:nvSpPr>
        <p:spPr>
          <a:xfrm>
            <a:off x="4038679" y="3911548"/>
            <a:ext cx="1045029" cy="1045029"/>
          </a:xfrm>
          <a:prstGeom prst="ellipse">
            <a:avLst/>
          </a:prstGeom>
          <a:solidFill>
            <a:schemeClr val="bg1"/>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endParaRPr lang="en-US" dirty="0">
              <a:solidFill>
                <a:schemeClr val="tx1"/>
              </a:solidFill>
              <a:latin typeface="+mj-lt"/>
            </a:endParaRPr>
          </a:p>
        </p:txBody>
      </p:sp>
      <p:sp>
        <p:nvSpPr>
          <p:cNvPr id="25" name="Oval 18">
            <a:extLst>
              <a:ext uri="{FF2B5EF4-FFF2-40B4-BE49-F238E27FC236}">
                <a16:creationId xmlns:a16="http://schemas.microsoft.com/office/drawing/2014/main" id="{48291A70-C9EA-42B2-9432-803C04C97F53}"/>
              </a:ext>
            </a:extLst>
          </p:cNvPr>
          <p:cNvSpPr/>
          <p:nvPr userDrawn="1"/>
        </p:nvSpPr>
        <p:spPr>
          <a:xfrm>
            <a:off x="7106653" y="3911548"/>
            <a:ext cx="1045029" cy="1045029"/>
          </a:xfrm>
          <a:prstGeom prst="ellipse">
            <a:avLst/>
          </a:prstGeom>
          <a:solidFill>
            <a:schemeClr val="bg1"/>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endParaRPr lang="en-US" dirty="0">
              <a:solidFill>
                <a:schemeClr val="tx1"/>
              </a:solidFill>
              <a:latin typeface="+mj-lt"/>
            </a:endParaRPr>
          </a:p>
        </p:txBody>
      </p:sp>
      <p:grpSp>
        <p:nvGrpSpPr>
          <p:cNvPr id="37" name="Group 1">
            <a:extLst>
              <a:ext uri="{FF2B5EF4-FFF2-40B4-BE49-F238E27FC236}">
                <a16:creationId xmlns:a16="http://schemas.microsoft.com/office/drawing/2014/main" id="{815940FD-3CC2-42FB-B91C-242A48850258}"/>
              </a:ext>
            </a:extLst>
          </p:cNvPr>
          <p:cNvGrpSpPr/>
          <p:nvPr userDrawn="1"/>
        </p:nvGrpSpPr>
        <p:grpSpPr>
          <a:xfrm>
            <a:off x="0" y="3667125"/>
            <a:ext cx="12201525" cy="890838"/>
            <a:chOff x="0" y="2985897"/>
            <a:chExt cx="12201525" cy="890838"/>
          </a:xfrm>
        </p:grpSpPr>
        <p:cxnSp>
          <p:nvCxnSpPr>
            <p:cNvPr id="38" name="Straight Connector 44">
              <a:extLst>
                <a:ext uri="{FF2B5EF4-FFF2-40B4-BE49-F238E27FC236}">
                  <a16:creationId xmlns:a16="http://schemas.microsoft.com/office/drawing/2014/main" id="{9072CF90-A0B2-4FFD-A495-01FB973FE39E}"/>
                </a:ext>
              </a:extLst>
            </p:cNvPr>
            <p:cNvCxnSpPr>
              <a:cxnSpLocks/>
              <a:stCxn id="49" idx="2"/>
            </p:cNvCxnSpPr>
            <p:nvPr/>
          </p:nvCxnSpPr>
          <p:spPr>
            <a:xfrm>
              <a:off x="10791596" y="2985897"/>
              <a:ext cx="1409929" cy="0"/>
            </a:xfrm>
            <a:prstGeom prst="line">
              <a:avLst/>
            </a:prstGeom>
            <a:ln w="38100">
              <a:solidFill>
                <a:schemeClr val="bg1">
                  <a:lumMod val="95000"/>
                </a:schemeClr>
              </a:solidFill>
            </a:ln>
          </p:spPr>
          <p:style>
            <a:lnRef idx="3">
              <a:schemeClr val="dk1"/>
            </a:lnRef>
            <a:fillRef idx="0">
              <a:schemeClr val="dk1"/>
            </a:fillRef>
            <a:effectRef idx="2">
              <a:schemeClr val="dk1"/>
            </a:effectRef>
            <a:fontRef idx="minor">
              <a:schemeClr val="tx1"/>
            </a:fontRef>
          </p:style>
        </p:cxnSp>
        <p:sp>
          <p:nvSpPr>
            <p:cNvPr id="40" name="Freeform 7">
              <a:extLst>
                <a:ext uri="{FF2B5EF4-FFF2-40B4-BE49-F238E27FC236}">
                  <a16:creationId xmlns:a16="http://schemas.microsoft.com/office/drawing/2014/main" id="{48D491A9-43C4-4533-9416-A3F5BA70D6B0}"/>
                </a:ext>
              </a:extLst>
            </p:cNvPr>
            <p:cNvSpPr>
              <a:spLocks/>
            </p:cNvSpPr>
            <p:nvPr/>
          </p:nvSpPr>
          <p:spPr bwMode="auto">
            <a:xfrm>
              <a:off x="5367399" y="3397310"/>
              <a:ext cx="1622041" cy="479425"/>
            </a:xfrm>
            <a:custGeom>
              <a:avLst/>
              <a:gdLst>
                <a:gd name="T0" fmla="*/ 0 w 362"/>
                <a:gd name="T1" fmla="*/ 37 h 127"/>
                <a:gd name="T2" fmla="*/ 166 w 362"/>
                <a:gd name="T3" fmla="*/ 127 h 127"/>
                <a:gd name="T4" fmla="*/ 362 w 362"/>
                <a:gd name="T5" fmla="*/ 0 h 127"/>
                <a:gd name="connsiteX0" fmla="*/ 0 w 9956"/>
                <a:gd name="connsiteY0" fmla="*/ 3062 h 10000"/>
                <a:gd name="connsiteX1" fmla="*/ 4542 w 9956"/>
                <a:gd name="connsiteY1" fmla="*/ 10000 h 10000"/>
                <a:gd name="connsiteX2" fmla="*/ 9956 w 9956"/>
                <a:gd name="connsiteY2" fmla="*/ 0 h 10000"/>
                <a:gd name="connsiteX0" fmla="*/ 0 w 10000"/>
                <a:gd name="connsiteY0" fmla="*/ 3062 h 10000"/>
                <a:gd name="connsiteX1" fmla="*/ 4562 w 10000"/>
                <a:gd name="connsiteY1" fmla="*/ 10000 h 10000"/>
                <a:gd name="connsiteX2" fmla="*/ 10000 w 10000"/>
                <a:gd name="connsiteY2" fmla="*/ 0 h 10000"/>
              </a:gdLst>
              <a:ahLst/>
              <a:cxnLst>
                <a:cxn ang="0">
                  <a:pos x="connsiteX0" y="connsiteY0"/>
                </a:cxn>
                <a:cxn ang="0">
                  <a:pos x="connsiteX1" y="connsiteY1"/>
                </a:cxn>
                <a:cxn ang="0">
                  <a:pos x="connsiteX2" y="connsiteY2"/>
                </a:cxn>
              </a:cxnLst>
              <a:rect l="l" t="t" r="r" b="b"/>
              <a:pathLst>
                <a:path w="10000" h="10000">
                  <a:moveTo>
                    <a:pt x="0" y="3062"/>
                  </a:moveTo>
                  <a:cubicBezTo>
                    <a:pt x="1065" y="7041"/>
                    <a:pt x="2342" y="10000"/>
                    <a:pt x="4562" y="10000"/>
                  </a:cubicBezTo>
                  <a:cubicBezTo>
                    <a:pt x="7308" y="10000"/>
                    <a:pt x="8613" y="4882"/>
                    <a:pt x="10000" y="0"/>
                  </a:cubicBezTo>
                </a:path>
              </a:pathLst>
            </a:custGeom>
            <a:noFill/>
            <a:ln w="38100" cap="rnd">
              <a:solidFill>
                <a:srgbClr val="004C9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8">
              <a:extLst>
                <a:ext uri="{FF2B5EF4-FFF2-40B4-BE49-F238E27FC236}">
                  <a16:creationId xmlns:a16="http://schemas.microsoft.com/office/drawing/2014/main" id="{C367039B-5B07-41EA-90F7-437C850D290C}"/>
                </a:ext>
              </a:extLst>
            </p:cNvPr>
            <p:cNvSpPr>
              <a:spLocks/>
            </p:cNvSpPr>
            <p:nvPr/>
          </p:nvSpPr>
          <p:spPr bwMode="auto">
            <a:xfrm>
              <a:off x="6989440" y="2999640"/>
              <a:ext cx="1425104" cy="501650"/>
            </a:xfrm>
            <a:custGeom>
              <a:avLst/>
              <a:gdLst>
                <a:gd name="T0" fmla="*/ 0 w 379"/>
                <a:gd name="T1" fmla="*/ 105 h 133"/>
                <a:gd name="T2" fmla="*/ 178 w 379"/>
                <a:gd name="T3" fmla="*/ 0 h 133"/>
                <a:gd name="T4" fmla="*/ 379 w 379"/>
                <a:gd name="T5" fmla="*/ 133 h 133"/>
              </a:gdLst>
              <a:ahLst/>
              <a:cxnLst>
                <a:cxn ang="0">
                  <a:pos x="T0" y="T1"/>
                </a:cxn>
                <a:cxn ang="0">
                  <a:pos x="T2" y="T3"/>
                </a:cxn>
                <a:cxn ang="0">
                  <a:pos x="T4" y="T5"/>
                </a:cxn>
              </a:cxnLst>
              <a:rect l="0" t="0" r="r" b="b"/>
              <a:pathLst>
                <a:path w="379" h="133">
                  <a:moveTo>
                    <a:pt x="0" y="105"/>
                  </a:moveTo>
                  <a:cubicBezTo>
                    <a:pt x="44" y="51"/>
                    <a:pt x="90" y="0"/>
                    <a:pt x="178" y="0"/>
                  </a:cubicBezTo>
                  <a:cubicBezTo>
                    <a:pt x="281" y="0"/>
                    <a:pt x="327" y="70"/>
                    <a:pt x="379" y="133"/>
                  </a:cubicBezTo>
                </a:path>
              </a:pathLst>
            </a:custGeom>
            <a:noFill/>
            <a:ln w="38100" cap="rnd">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9">
              <a:extLst>
                <a:ext uri="{FF2B5EF4-FFF2-40B4-BE49-F238E27FC236}">
                  <a16:creationId xmlns:a16="http://schemas.microsoft.com/office/drawing/2014/main" id="{7E0C8047-98FE-4FE7-B4B0-5A656D57A79D}"/>
                </a:ext>
              </a:extLst>
            </p:cNvPr>
            <p:cNvSpPr>
              <a:spLocks/>
            </p:cNvSpPr>
            <p:nvPr/>
          </p:nvSpPr>
          <p:spPr bwMode="auto">
            <a:xfrm>
              <a:off x="1409928" y="2992196"/>
              <a:ext cx="2590800" cy="876300"/>
            </a:xfrm>
            <a:custGeom>
              <a:avLst/>
              <a:gdLst>
                <a:gd name="T0" fmla="*/ 0 w 589"/>
                <a:gd name="T1" fmla="*/ 0 h 232"/>
                <a:gd name="T2" fmla="*/ 373 w 589"/>
                <a:gd name="T3" fmla="*/ 232 h 232"/>
                <a:gd name="T4" fmla="*/ 589 w 589"/>
                <a:gd name="T5" fmla="*/ 81 h 232"/>
              </a:gdLst>
              <a:ahLst/>
              <a:cxnLst>
                <a:cxn ang="0">
                  <a:pos x="T0" y="T1"/>
                </a:cxn>
                <a:cxn ang="0">
                  <a:pos x="T2" y="T3"/>
                </a:cxn>
                <a:cxn ang="0">
                  <a:pos x="T4" y="T5"/>
                </a:cxn>
              </a:cxnLst>
              <a:rect l="0" t="0" r="r" b="b"/>
              <a:pathLst>
                <a:path w="589" h="232">
                  <a:moveTo>
                    <a:pt x="0" y="0"/>
                  </a:moveTo>
                  <a:cubicBezTo>
                    <a:pt x="187" y="0"/>
                    <a:pt x="187" y="232"/>
                    <a:pt x="373" y="232"/>
                  </a:cubicBezTo>
                  <a:cubicBezTo>
                    <a:pt x="486" y="232"/>
                    <a:pt x="530" y="148"/>
                    <a:pt x="589" y="81"/>
                  </a:cubicBezTo>
                </a:path>
              </a:pathLst>
            </a:custGeom>
            <a:noFill/>
            <a:ln w="38100" cap="rnd">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9" name="Freeform 10">
              <a:extLst>
                <a:ext uri="{FF2B5EF4-FFF2-40B4-BE49-F238E27FC236}">
                  <a16:creationId xmlns:a16="http://schemas.microsoft.com/office/drawing/2014/main" id="{E89FDF7A-BE6F-443E-9A2C-A688E918AE55}"/>
                </a:ext>
              </a:extLst>
            </p:cNvPr>
            <p:cNvSpPr>
              <a:spLocks/>
            </p:cNvSpPr>
            <p:nvPr/>
          </p:nvSpPr>
          <p:spPr bwMode="auto">
            <a:xfrm>
              <a:off x="8404225" y="2985897"/>
              <a:ext cx="2387371" cy="876300"/>
            </a:xfrm>
            <a:custGeom>
              <a:avLst/>
              <a:gdLst>
                <a:gd name="T0" fmla="*/ 0 w 546"/>
                <a:gd name="T1" fmla="*/ 133 h 232"/>
                <a:gd name="T2" fmla="*/ 172 w 546"/>
                <a:gd name="T3" fmla="*/ 232 h 232"/>
                <a:gd name="T4" fmla="*/ 546 w 546"/>
                <a:gd name="T5" fmla="*/ 0 h 232"/>
              </a:gdLst>
              <a:ahLst/>
              <a:cxnLst>
                <a:cxn ang="0">
                  <a:pos x="T0" y="T1"/>
                </a:cxn>
                <a:cxn ang="0">
                  <a:pos x="T2" y="T3"/>
                </a:cxn>
                <a:cxn ang="0">
                  <a:pos x="T4" y="T5"/>
                </a:cxn>
              </a:cxnLst>
              <a:rect l="0" t="0" r="r" b="b"/>
              <a:pathLst>
                <a:path w="546" h="232">
                  <a:moveTo>
                    <a:pt x="0" y="133"/>
                  </a:moveTo>
                  <a:cubicBezTo>
                    <a:pt x="42" y="185"/>
                    <a:pt x="89" y="232"/>
                    <a:pt x="172" y="232"/>
                  </a:cubicBezTo>
                  <a:cubicBezTo>
                    <a:pt x="359" y="232"/>
                    <a:pt x="359" y="0"/>
                    <a:pt x="546" y="0"/>
                  </a:cubicBezTo>
                </a:path>
              </a:pathLst>
            </a:custGeom>
            <a:noFill/>
            <a:ln w="38100"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50" name="Straight Connector 45">
              <a:extLst>
                <a:ext uri="{FF2B5EF4-FFF2-40B4-BE49-F238E27FC236}">
                  <a16:creationId xmlns:a16="http://schemas.microsoft.com/office/drawing/2014/main" id="{245CFC01-920C-4DCA-A5BA-2004C17DF56C}"/>
                </a:ext>
              </a:extLst>
            </p:cNvPr>
            <p:cNvCxnSpPr>
              <a:cxnSpLocks/>
            </p:cNvCxnSpPr>
            <p:nvPr/>
          </p:nvCxnSpPr>
          <p:spPr>
            <a:xfrm>
              <a:off x="0" y="2992600"/>
              <a:ext cx="1409928" cy="0"/>
            </a:xfrm>
            <a:prstGeom prst="line">
              <a:avLst/>
            </a:prstGeom>
            <a:ln w="38100">
              <a:solidFill>
                <a:schemeClr val="bg1">
                  <a:lumMod val="95000"/>
                </a:schemeClr>
              </a:solidFill>
            </a:ln>
          </p:spPr>
          <p:style>
            <a:lnRef idx="3">
              <a:schemeClr val="dk1"/>
            </a:lnRef>
            <a:fillRef idx="0">
              <a:schemeClr val="dk1"/>
            </a:fillRef>
            <a:effectRef idx="2">
              <a:schemeClr val="dk1"/>
            </a:effectRef>
            <a:fontRef idx="minor">
              <a:schemeClr val="tx1"/>
            </a:fontRef>
          </p:style>
        </p:cxnSp>
        <p:sp>
          <p:nvSpPr>
            <p:cNvPr id="51" name="Freeform 14">
              <a:extLst>
                <a:ext uri="{FF2B5EF4-FFF2-40B4-BE49-F238E27FC236}">
                  <a16:creationId xmlns:a16="http://schemas.microsoft.com/office/drawing/2014/main" id="{D146DF7A-9EB2-40BB-AC73-233724CB8F69}"/>
                </a:ext>
              </a:extLst>
            </p:cNvPr>
            <p:cNvSpPr>
              <a:spLocks/>
            </p:cNvSpPr>
            <p:nvPr/>
          </p:nvSpPr>
          <p:spPr bwMode="auto">
            <a:xfrm>
              <a:off x="3995292" y="2997303"/>
              <a:ext cx="1363143" cy="534119"/>
            </a:xfrm>
            <a:custGeom>
              <a:avLst/>
              <a:gdLst>
                <a:gd name="T0" fmla="*/ 0 w 416"/>
                <a:gd name="T1" fmla="*/ 268 h 324"/>
                <a:gd name="T2" fmla="*/ 416 w 416"/>
                <a:gd name="T3" fmla="*/ 324 h 324"/>
                <a:gd name="connsiteX0" fmla="*/ 0 w 10119"/>
                <a:gd name="connsiteY0" fmla="*/ 2930 h 5080"/>
                <a:gd name="connsiteX1" fmla="*/ 10119 w 10119"/>
                <a:gd name="connsiteY1" fmla="*/ 5080 h 5080"/>
                <a:gd name="connsiteX0" fmla="*/ 0 w 10070"/>
                <a:gd name="connsiteY0" fmla="*/ 5796 h 9983"/>
                <a:gd name="connsiteX1" fmla="*/ 10070 w 10070"/>
                <a:gd name="connsiteY1" fmla="*/ 9983 h 9983"/>
              </a:gdLst>
              <a:ahLst/>
              <a:cxnLst>
                <a:cxn ang="0">
                  <a:pos x="connsiteX0" y="connsiteY0"/>
                </a:cxn>
                <a:cxn ang="0">
                  <a:pos x="connsiteX1" y="connsiteY1"/>
                </a:cxn>
              </a:cxnLst>
              <a:rect l="l" t="t" r="r" b="b"/>
              <a:pathLst>
                <a:path w="10070" h="9983">
                  <a:moveTo>
                    <a:pt x="0" y="5796"/>
                  </a:moveTo>
                  <a:cubicBezTo>
                    <a:pt x="0" y="5796"/>
                    <a:pt x="5034" y="-9702"/>
                    <a:pt x="10070" y="9983"/>
                  </a:cubicBezTo>
                </a:path>
              </a:pathLst>
            </a:custGeom>
            <a:noFill/>
            <a:ln w="38100" cap="rnd">
              <a:solidFill>
                <a:schemeClr val="accent5"/>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2" name="Text Placeholder 3">
            <a:extLst>
              <a:ext uri="{FF2B5EF4-FFF2-40B4-BE49-F238E27FC236}">
                <a16:creationId xmlns:a16="http://schemas.microsoft.com/office/drawing/2014/main" id="{C2C2EC2B-E2F2-418F-A3BA-7FE1CD1583C6}"/>
              </a:ext>
            </a:extLst>
          </p:cNvPr>
          <p:cNvSpPr>
            <a:spLocks noGrp="1"/>
          </p:cNvSpPr>
          <p:nvPr>
            <p:ph type="body" sz="quarter" idx="31" hasCustomPrompt="1"/>
          </p:nvPr>
        </p:nvSpPr>
        <p:spPr>
          <a:xfrm>
            <a:off x="2190461" y="2399736"/>
            <a:ext cx="1684943" cy="568745"/>
          </a:xfrm>
          <a:prstGeom prst="rect">
            <a:avLst/>
          </a:prstGeom>
        </p:spPr>
        <p:txBody>
          <a:bodyPr wrap="square" lIns="0" tIns="0" rIns="0" bIns="0">
            <a:spAutoFit/>
          </a:bodyPr>
          <a:lstStyle>
            <a:lvl1pPr marL="0" indent="0" algn="ct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3" name="Text Placeholder 3">
            <a:extLst>
              <a:ext uri="{FF2B5EF4-FFF2-40B4-BE49-F238E27FC236}">
                <a16:creationId xmlns:a16="http://schemas.microsoft.com/office/drawing/2014/main" id="{23099D67-2F82-48C4-9322-567EA8ABB4E2}"/>
              </a:ext>
            </a:extLst>
          </p:cNvPr>
          <p:cNvSpPr>
            <a:spLocks noGrp="1"/>
          </p:cNvSpPr>
          <p:nvPr>
            <p:ph type="body" sz="quarter" idx="32" hasCustomPrompt="1"/>
          </p:nvPr>
        </p:nvSpPr>
        <p:spPr>
          <a:xfrm>
            <a:off x="2190461" y="2041597"/>
            <a:ext cx="1684943"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#A</a:t>
            </a:r>
            <a:endParaRPr lang="sk-SK" noProof="0" dirty="0"/>
          </a:p>
        </p:txBody>
      </p:sp>
      <p:sp>
        <p:nvSpPr>
          <p:cNvPr id="54" name="Text Placeholder 3">
            <a:extLst>
              <a:ext uri="{FF2B5EF4-FFF2-40B4-BE49-F238E27FC236}">
                <a16:creationId xmlns:a16="http://schemas.microsoft.com/office/drawing/2014/main" id="{6CBA1C74-5D49-49F1-9B1F-90415049E1AD}"/>
              </a:ext>
            </a:extLst>
          </p:cNvPr>
          <p:cNvSpPr>
            <a:spLocks noGrp="1"/>
          </p:cNvSpPr>
          <p:nvPr>
            <p:ph type="body" sz="quarter" idx="33" hasCustomPrompt="1"/>
          </p:nvPr>
        </p:nvSpPr>
        <p:spPr>
          <a:xfrm>
            <a:off x="3692060" y="5515240"/>
            <a:ext cx="1684943" cy="568745"/>
          </a:xfrm>
          <a:prstGeom prst="rect">
            <a:avLst/>
          </a:prstGeom>
        </p:spPr>
        <p:txBody>
          <a:bodyPr wrap="square" lIns="0" tIns="0" rIns="0" bIns="0">
            <a:spAutoFit/>
          </a:bodyPr>
          <a:lstStyle>
            <a:lvl1pPr marL="0" indent="0" algn="ct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5" name="Text Placeholder 3">
            <a:extLst>
              <a:ext uri="{FF2B5EF4-FFF2-40B4-BE49-F238E27FC236}">
                <a16:creationId xmlns:a16="http://schemas.microsoft.com/office/drawing/2014/main" id="{70A86BF2-E856-41F4-8BC3-55FD87890B42}"/>
              </a:ext>
            </a:extLst>
          </p:cNvPr>
          <p:cNvSpPr>
            <a:spLocks noGrp="1"/>
          </p:cNvSpPr>
          <p:nvPr>
            <p:ph type="body" sz="quarter" idx="34" hasCustomPrompt="1"/>
          </p:nvPr>
        </p:nvSpPr>
        <p:spPr>
          <a:xfrm>
            <a:off x="3692060" y="5157101"/>
            <a:ext cx="1684943"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#B</a:t>
            </a:r>
            <a:endParaRPr lang="sk-SK" noProof="0" dirty="0"/>
          </a:p>
        </p:txBody>
      </p:sp>
      <p:sp>
        <p:nvSpPr>
          <p:cNvPr id="56" name="Text Placeholder 3">
            <a:extLst>
              <a:ext uri="{FF2B5EF4-FFF2-40B4-BE49-F238E27FC236}">
                <a16:creationId xmlns:a16="http://schemas.microsoft.com/office/drawing/2014/main" id="{EF84E670-5202-4BB8-8C98-DBCE31BE5863}"/>
              </a:ext>
            </a:extLst>
          </p:cNvPr>
          <p:cNvSpPr>
            <a:spLocks noGrp="1"/>
          </p:cNvSpPr>
          <p:nvPr>
            <p:ph type="body" sz="quarter" idx="35" hasCustomPrompt="1"/>
          </p:nvPr>
        </p:nvSpPr>
        <p:spPr>
          <a:xfrm>
            <a:off x="5253528" y="2397835"/>
            <a:ext cx="1684943" cy="568745"/>
          </a:xfrm>
          <a:prstGeom prst="rect">
            <a:avLst/>
          </a:prstGeom>
        </p:spPr>
        <p:txBody>
          <a:bodyPr wrap="square" lIns="0" tIns="0" rIns="0" bIns="0">
            <a:spAutoFit/>
          </a:bodyPr>
          <a:lstStyle>
            <a:lvl1pPr marL="0" indent="0" algn="ct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7" name="Text Placeholder 3">
            <a:extLst>
              <a:ext uri="{FF2B5EF4-FFF2-40B4-BE49-F238E27FC236}">
                <a16:creationId xmlns:a16="http://schemas.microsoft.com/office/drawing/2014/main" id="{00A9F01C-D167-434B-8318-9FB31B88CD9A}"/>
              </a:ext>
            </a:extLst>
          </p:cNvPr>
          <p:cNvSpPr>
            <a:spLocks noGrp="1"/>
          </p:cNvSpPr>
          <p:nvPr>
            <p:ph type="body" sz="quarter" idx="36" hasCustomPrompt="1"/>
          </p:nvPr>
        </p:nvSpPr>
        <p:spPr>
          <a:xfrm>
            <a:off x="5253528" y="2039696"/>
            <a:ext cx="1684943"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#C</a:t>
            </a:r>
            <a:endParaRPr lang="sk-SK" noProof="0" dirty="0"/>
          </a:p>
        </p:txBody>
      </p:sp>
      <p:sp>
        <p:nvSpPr>
          <p:cNvPr id="58" name="Text Placeholder 3">
            <a:extLst>
              <a:ext uri="{FF2B5EF4-FFF2-40B4-BE49-F238E27FC236}">
                <a16:creationId xmlns:a16="http://schemas.microsoft.com/office/drawing/2014/main" id="{2DD3C494-55A1-407F-B5E1-3D3F18548FC7}"/>
              </a:ext>
            </a:extLst>
          </p:cNvPr>
          <p:cNvSpPr>
            <a:spLocks noGrp="1"/>
          </p:cNvSpPr>
          <p:nvPr>
            <p:ph type="body" sz="quarter" idx="37" hasCustomPrompt="1"/>
          </p:nvPr>
        </p:nvSpPr>
        <p:spPr>
          <a:xfrm>
            <a:off x="8316595" y="2395934"/>
            <a:ext cx="1684943" cy="568745"/>
          </a:xfrm>
          <a:prstGeom prst="rect">
            <a:avLst/>
          </a:prstGeom>
        </p:spPr>
        <p:txBody>
          <a:bodyPr wrap="square" lIns="0" tIns="0" rIns="0" bIns="0">
            <a:spAutoFit/>
          </a:bodyPr>
          <a:lstStyle>
            <a:lvl1pPr marL="0" indent="0" algn="ct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9" name="Text Placeholder 3">
            <a:extLst>
              <a:ext uri="{FF2B5EF4-FFF2-40B4-BE49-F238E27FC236}">
                <a16:creationId xmlns:a16="http://schemas.microsoft.com/office/drawing/2014/main" id="{B6495984-A5FB-411D-A635-70DFD8AB7F94}"/>
              </a:ext>
            </a:extLst>
          </p:cNvPr>
          <p:cNvSpPr>
            <a:spLocks noGrp="1"/>
          </p:cNvSpPr>
          <p:nvPr>
            <p:ph type="body" sz="quarter" idx="38" hasCustomPrompt="1"/>
          </p:nvPr>
        </p:nvSpPr>
        <p:spPr>
          <a:xfrm>
            <a:off x="8316595" y="2037795"/>
            <a:ext cx="1684943"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#E</a:t>
            </a:r>
            <a:endParaRPr lang="sk-SK" noProof="0" dirty="0"/>
          </a:p>
        </p:txBody>
      </p:sp>
      <p:sp>
        <p:nvSpPr>
          <p:cNvPr id="62" name="Text Placeholder 3">
            <a:extLst>
              <a:ext uri="{FF2B5EF4-FFF2-40B4-BE49-F238E27FC236}">
                <a16:creationId xmlns:a16="http://schemas.microsoft.com/office/drawing/2014/main" id="{3A37D166-FCF9-4B05-B10E-19011DBD1FD3}"/>
              </a:ext>
            </a:extLst>
          </p:cNvPr>
          <p:cNvSpPr>
            <a:spLocks noGrp="1"/>
          </p:cNvSpPr>
          <p:nvPr>
            <p:ph type="body" sz="quarter" idx="39" hasCustomPrompt="1"/>
          </p:nvPr>
        </p:nvSpPr>
        <p:spPr>
          <a:xfrm>
            <a:off x="6743397" y="5515240"/>
            <a:ext cx="1684943" cy="568745"/>
          </a:xfrm>
          <a:prstGeom prst="rect">
            <a:avLst/>
          </a:prstGeom>
        </p:spPr>
        <p:txBody>
          <a:bodyPr wrap="square" lIns="0" tIns="0" rIns="0" bIns="0">
            <a:spAutoFit/>
          </a:bodyPr>
          <a:lstStyle>
            <a:lvl1pPr marL="0" indent="0" algn="ct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63" name="Text Placeholder 3">
            <a:extLst>
              <a:ext uri="{FF2B5EF4-FFF2-40B4-BE49-F238E27FC236}">
                <a16:creationId xmlns:a16="http://schemas.microsoft.com/office/drawing/2014/main" id="{38DD8628-7513-4145-91EF-C18E592D28E8}"/>
              </a:ext>
            </a:extLst>
          </p:cNvPr>
          <p:cNvSpPr>
            <a:spLocks noGrp="1"/>
          </p:cNvSpPr>
          <p:nvPr>
            <p:ph type="body" sz="quarter" idx="40" hasCustomPrompt="1"/>
          </p:nvPr>
        </p:nvSpPr>
        <p:spPr>
          <a:xfrm>
            <a:off x="6743397" y="5157101"/>
            <a:ext cx="1684943" cy="184666"/>
          </a:xfrm>
          <a:prstGeom prst="rect">
            <a:avLst/>
          </a:prstGeom>
        </p:spPr>
        <p:txBody>
          <a:bodyPr wrap="square" lIns="0" tIns="0" rIns="0" bIns="0">
            <a:spAutoFit/>
          </a:bodyPr>
          <a:lstStyle>
            <a:lvl1pPr marL="0" indent="0" algn="ct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#D</a:t>
            </a:r>
            <a:endParaRPr lang="sk-SK" noProof="0" dirty="0"/>
          </a:p>
        </p:txBody>
      </p:sp>
      <p:sp>
        <p:nvSpPr>
          <p:cNvPr id="64" name="Rectangle 13">
            <a:extLst>
              <a:ext uri="{FF2B5EF4-FFF2-40B4-BE49-F238E27FC236}">
                <a16:creationId xmlns:a16="http://schemas.microsoft.com/office/drawing/2014/main" id="{685CFAD5-7871-45B1-BFDD-81938C4E8F06}"/>
              </a:ext>
            </a:extLst>
          </p:cNvPr>
          <p:cNvSpPr>
            <a:spLocks noChangeArrowheads="1"/>
          </p:cNvSpPr>
          <p:nvPr userDrawn="1"/>
        </p:nvSpPr>
        <p:spPr bwMode="auto">
          <a:xfrm>
            <a:off x="2845813" y="3564045"/>
            <a:ext cx="386644" cy="523220"/>
          </a:xfrm>
          <a:prstGeom prst="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chemeClr val="accent1"/>
                </a:solidFill>
                <a:latin typeface="+mj-lt"/>
              </a:rPr>
              <a:t>A</a:t>
            </a:r>
          </a:p>
        </p:txBody>
      </p:sp>
      <p:sp>
        <p:nvSpPr>
          <p:cNvPr id="65" name="Rectangle 13">
            <a:extLst>
              <a:ext uri="{FF2B5EF4-FFF2-40B4-BE49-F238E27FC236}">
                <a16:creationId xmlns:a16="http://schemas.microsoft.com/office/drawing/2014/main" id="{971A526E-5F31-45A1-9BB9-209BFF32495A}"/>
              </a:ext>
            </a:extLst>
          </p:cNvPr>
          <p:cNvSpPr>
            <a:spLocks noChangeArrowheads="1"/>
          </p:cNvSpPr>
          <p:nvPr userDrawn="1"/>
        </p:nvSpPr>
        <p:spPr bwMode="auto">
          <a:xfrm>
            <a:off x="4386084" y="4185219"/>
            <a:ext cx="377026" cy="523220"/>
          </a:xfrm>
          <a:prstGeom prst="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chemeClr val="accent5"/>
                </a:solidFill>
                <a:latin typeface="+mj-lt"/>
              </a:rPr>
              <a:t>B</a:t>
            </a:r>
          </a:p>
        </p:txBody>
      </p:sp>
      <p:sp>
        <p:nvSpPr>
          <p:cNvPr id="67" name="Rectangle 13">
            <a:extLst>
              <a:ext uri="{FF2B5EF4-FFF2-40B4-BE49-F238E27FC236}">
                <a16:creationId xmlns:a16="http://schemas.microsoft.com/office/drawing/2014/main" id="{01962706-B21F-47EA-82D2-BC5A9B8A81F8}"/>
              </a:ext>
            </a:extLst>
          </p:cNvPr>
          <p:cNvSpPr>
            <a:spLocks noChangeArrowheads="1"/>
          </p:cNvSpPr>
          <p:nvPr userDrawn="1"/>
        </p:nvSpPr>
        <p:spPr bwMode="auto">
          <a:xfrm>
            <a:off x="5926113" y="3564045"/>
            <a:ext cx="377026" cy="523220"/>
          </a:xfrm>
          <a:prstGeom prst="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chemeClr val="accent2"/>
                </a:solidFill>
                <a:latin typeface="+mj-lt"/>
              </a:rPr>
              <a:t>C</a:t>
            </a:r>
          </a:p>
        </p:txBody>
      </p:sp>
      <p:sp>
        <p:nvSpPr>
          <p:cNvPr id="68" name="Rectangle 13">
            <a:extLst>
              <a:ext uri="{FF2B5EF4-FFF2-40B4-BE49-F238E27FC236}">
                <a16:creationId xmlns:a16="http://schemas.microsoft.com/office/drawing/2014/main" id="{1845DFA0-BB0A-4C17-BDF8-202BF42EEB4E}"/>
              </a:ext>
            </a:extLst>
          </p:cNvPr>
          <p:cNvSpPr>
            <a:spLocks noChangeArrowheads="1"/>
          </p:cNvSpPr>
          <p:nvPr userDrawn="1"/>
        </p:nvSpPr>
        <p:spPr bwMode="auto">
          <a:xfrm>
            <a:off x="7448751" y="4185219"/>
            <a:ext cx="402674" cy="523220"/>
          </a:xfrm>
          <a:prstGeom prst="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chemeClr val="accent3"/>
                </a:solidFill>
                <a:latin typeface="+mj-lt"/>
              </a:rPr>
              <a:t>D</a:t>
            </a:r>
          </a:p>
        </p:txBody>
      </p:sp>
      <p:sp>
        <p:nvSpPr>
          <p:cNvPr id="69" name="Rectangle 13">
            <a:extLst>
              <a:ext uri="{FF2B5EF4-FFF2-40B4-BE49-F238E27FC236}">
                <a16:creationId xmlns:a16="http://schemas.microsoft.com/office/drawing/2014/main" id="{C7D56A90-A5D0-402A-A028-9B324034D099}"/>
              </a:ext>
            </a:extLst>
          </p:cNvPr>
          <p:cNvSpPr>
            <a:spLocks noChangeArrowheads="1"/>
          </p:cNvSpPr>
          <p:nvPr userDrawn="1"/>
        </p:nvSpPr>
        <p:spPr bwMode="auto">
          <a:xfrm>
            <a:off x="8970943" y="3564045"/>
            <a:ext cx="359393" cy="523220"/>
          </a:xfrm>
          <a:prstGeom prst="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800" dirty="0">
                <a:solidFill>
                  <a:schemeClr val="accent6"/>
                </a:solidFill>
                <a:latin typeface="+mj-lt"/>
              </a:rPr>
              <a:t>E</a:t>
            </a:r>
          </a:p>
        </p:txBody>
      </p:sp>
    </p:spTree>
    <p:extLst>
      <p:ext uri="{BB962C8B-B14F-4D97-AF65-F5344CB8AC3E}">
        <p14:creationId xmlns:p14="http://schemas.microsoft.com/office/powerpoint/2010/main" val="259223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2" presetClass="entr" presetSubtype="8" fill="hold" nodeType="withEffect">
                                  <p:stCondLst>
                                    <p:cond delay="250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1250"/>
                                        <p:tgtEl>
                                          <p:spTgt spid="37"/>
                                        </p:tgtEl>
                                      </p:cBhvr>
                                    </p:animEffect>
                                  </p:childTnLst>
                                </p:cTn>
                              </p:par>
                              <p:par>
                                <p:cTn id="16" presetID="2" presetClass="entr" presetSubtype="1" fill="hold" grpId="0" nodeType="withEffect">
                                  <p:stCondLst>
                                    <p:cond delay="280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0-#ppt_h/2"/>
                                          </p:val>
                                        </p:tav>
                                        <p:tav tm="100000">
                                          <p:val>
                                            <p:strVal val="#ppt_y"/>
                                          </p:val>
                                        </p:tav>
                                      </p:tavLst>
                                    </p:anim>
                                  </p:childTnLst>
                                </p:cTn>
                              </p:par>
                              <p:par>
                                <p:cTn id="20" presetID="2" presetClass="entr" presetSubtype="4" fill="hold" grpId="0" nodeType="withEffect">
                                  <p:stCondLst>
                                    <p:cond delay="30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1" fill="hold" grpId="0" nodeType="withEffect">
                                  <p:stCondLst>
                                    <p:cond delay="320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fill="hold"/>
                                        <p:tgtEl>
                                          <p:spTgt spid="19"/>
                                        </p:tgtEl>
                                        <p:attrNameLst>
                                          <p:attrName>ppt_x</p:attrName>
                                        </p:attrNameLst>
                                      </p:cBhvr>
                                      <p:tavLst>
                                        <p:tav tm="0">
                                          <p:val>
                                            <p:strVal val="#ppt_x"/>
                                          </p:val>
                                        </p:tav>
                                        <p:tav tm="100000">
                                          <p:val>
                                            <p:strVal val="#ppt_x"/>
                                          </p:val>
                                        </p:tav>
                                      </p:tavLst>
                                    </p:anim>
                                    <p:anim calcmode="lin" valueType="num">
                                      <p:cBhvr additive="base">
                                        <p:cTn id="27" dur="500" fill="hold"/>
                                        <p:tgtEl>
                                          <p:spTgt spid="19"/>
                                        </p:tgtEl>
                                        <p:attrNameLst>
                                          <p:attrName>ppt_y</p:attrName>
                                        </p:attrNameLst>
                                      </p:cBhvr>
                                      <p:tavLst>
                                        <p:tav tm="0">
                                          <p:val>
                                            <p:strVal val="0-#ppt_h/2"/>
                                          </p:val>
                                        </p:tav>
                                        <p:tav tm="100000">
                                          <p:val>
                                            <p:strVal val="#ppt_y"/>
                                          </p:val>
                                        </p:tav>
                                      </p:tavLst>
                                    </p:anim>
                                  </p:childTnLst>
                                </p:cTn>
                              </p:par>
                              <p:par>
                                <p:cTn id="28" presetID="2" presetClass="entr" presetSubtype="4" fill="hold" grpId="0" nodeType="withEffect">
                                  <p:stCondLst>
                                    <p:cond delay="340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ppt_x"/>
                                          </p:val>
                                        </p:tav>
                                        <p:tav tm="100000">
                                          <p:val>
                                            <p:strVal val="#ppt_x"/>
                                          </p:val>
                                        </p:tav>
                                      </p:tavLst>
                                    </p:anim>
                                    <p:anim calcmode="lin" valueType="num">
                                      <p:cBhvr additive="base">
                                        <p:cTn id="31" dur="500" fill="hold"/>
                                        <p:tgtEl>
                                          <p:spTgt spid="25"/>
                                        </p:tgtEl>
                                        <p:attrNameLst>
                                          <p:attrName>ppt_y</p:attrName>
                                        </p:attrNameLst>
                                      </p:cBhvr>
                                      <p:tavLst>
                                        <p:tav tm="0">
                                          <p:val>
                                            <p:strVal val="1+#ppt_h/2"/>
                                          </p:val>
                                        </p:tav>
                                        <p:tav tm="100000">
                                          <p:val>
                                            <p:strVal val="#ppt_y"/>
                                          </p:val>
                                        </p:tav>
                                      </p:tavLst>
                                    </p:anim>
                                  </p:childTnLst>
                                </p:cTn>
                              </p:par>
                              <p:par>
                                <p:cTn id="32" presetID="2" presetClass="entr" presetSubtype="1" fill="hold" grpId="0" nodeType="withEffect">
                                  <p:stCondLst>
                                    <p:cond delay="3600"/>
                                  </p:stCondLst>
                                  <p:childTnLst>
                                    <p:set>
                                      <p:cBhvr>
                                        <p:cTn id="33" dur="1" fill="hold">
                                          <p:stCondLst>
                                            <p:cond delay="0"/>
                                          </p:stCondLst>
                                        </p:cTn>
                                        <p:tgtEl>
                                          <p:spTgt spid="21"/>
                                        </p:tgtEl>
                                        <p:attrNameLst>
                                          <p:attrName>style.visibility</p:attrName>
                                        </p:attrNameLst>
                                      </p:cBhvr>
                                      <p:to>
                                        <p:strVal val="visible"/>
                                      </p:to>
                                    </p:set>
                                    <p:anim calcmode="lin" valueType="num">
                                      <p:cBhvr additive="base">
                                        <p:cTn id="34" dur="500" fill="hold"/>
                                        <p:tgtEl>
                                          <p:spTgt spid="21"/>
                                        </p:tgtEl>
                                        <p:attrNameLst>
                                          <p:attrName>ppt_x</p:attrName>
                                        </p:attrNameLst>
                                      </p:cBhvr>
                                      <p:tavLst>
                                        <p:tav tm="0">
                                          <p:val>
                                            <p:strVal val="#ppt_x"/>
                                          </p:val>
                                        </p:tav>
                                        <p:tav tm="100000">
                                          <p:val>
                                            <p:strVal val="#ppt_x"/>
                                          </p:val>
                                        </p:tav>
                                      </p:tavLst>
                                    </p:anim>
                                    <p:anim calcmode="lin" valueType="num">
                                      <p:cBhvr additive="base">
                                        <p:cTn id="35" dur="500" fill="hold"/>
                                        <p:tgtEl>
                                          <p:spTgt spid="21"/>
                                        </p:tgtEl>
                                        <p:attrNameLst>
                                          <p:attrName>ppt_y</p:attrName>
                                        </p:attrNameLst>
                                      </p:cBhvr>
                                      <p:tavLst>
                                        <p:tav tm="0">
                                          <p:val>
                                            <p:strVal val="0-#ppt_h/2"/>
                                          </p:val>
                                        </p:tav>
                                        <p:tav tm="100000">
                                          <p:val>
                                            <p:strVal val="#ppt_y"/>
                                          </p:val>
                                        </p:tav>
                                      </p:tavLst>
                                    </p:anim>
                                  </p:childTnLst>
                                </p:cTn>
                              </p:par>
                              <p:par>
                                <p:cTn id="36" presetID="10" presetClass="entr" presetSubtype="0" fill="hold" grpId="0" nodeType="withEffect">
                                  <p:stCondLst>
                                    <p:cond delay="350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par>
                                <p:cTn id="39" presetID="10" presetClass="entr" presetSubtype="0" fill="hold" grpId="0" nodeType="withEffect">
                                  <p:stCondLst>
                                    <p:cond delay="350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par>
                                <p:cTn id="42" presetID="10" presetClass="entr" presetSubtype="0" fill="hold" grpId="0" nodeType="withEffect">
                                  <p:stCondLst>
                                    <p:cond delay="370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par>
                                <p:cTn id="45" presetID="10" presetClass="entr" presetSubtype="0" fill="hold" grpId="0" nodeType="withEffect">
                                  <p:stCondLst>
                                    <p:cond delay="370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grpId="0" nodeType="withEffect">
                                  <p:stCondLst>
                                    <p:cond delay="390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par>
                                <p:cTn id="51" presetID="10" presetClass="entr" presetSubtype="0" fill="hold" grpId="0" nodeType="withEffect">
                                  <p:stCondLst>
                                    <p:cond delay="390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grpId="0" nodeType="withEffect">
                                  <p:stCondLst>
                                    <p:cond delay="410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par>
                                <p:cTn id="57" presetID="10" presetClass="entr" presetSubtype="0" fill="hold" grpId="0" nodeType="withEffect">
                                  <p:stCondLst>
                                    <p:cond delay="410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par>
                                <p:cTn id="60" presetID="10" presetClass="entr" presetSubtype="0" fill="hold" grpId="0" nodeType="withEffect">
                                  <p:stCondLst>
                                    <p:cond delay="430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par>
                                <p:cTn id="63" presetID="10" presetClass="entr" presetSubtype="0" fill="hold" grpId="0" nodeType="withEffect">
                                  <p:stCondLst>
                                    <p:cond delay="4300"/>
                                  </p:stCondLst>
                                  <p:childTnLst>
                                    <p:set>
                                      <p:cBhvr>
                                        <p:cTn id="64" dur="1" fill="hold">
                                          <p:stCondLst>
                                            <p:cond delay="0"/>
                                          </p:stCondLst>
                                        </p:cTn>
                                        <p:tgtEl>
                                          <p:spTgt spid="58"/>
                                        </p:tgtEl>
                                        <p:attrNameLst>
                                          <p:attrName>style.visibility</p:attrName>
                                        </p:attrNameLst>
                                      </p:cBhvr>
                                      <p:to>
                                        <p:strVal val="visible"/>
                                      </p:to>
                                    </p:set>
                                    <p:animEffect transition="in" filter="fade">
                                      <p:cBhvr>
                                        <p:cTn id="65" dur="500"/>
                                        <p:tgtEl>
                                          <p:spTgt spid="58"/>
                                        </p:tgtEl>
                                      </p:cBhvr>
                                    </p:animEffect>
                                  </p:childTnLst>
                                </p:cTn>
                              </p:par>
                              <p:par>
                                <p:cTn id="66" presetID="10" presetClass="entr" presetSubtype="0" fill="hold" grpId="0" nodeType="withEffect">
                                  <p:stCondLst>
                                    <p:cond delay="3200"/>
                                  </p:stCondLst>
                                  <p:childTnLst>
                                    <p:set>
                                      <p:cBhvr>
                                        <p:cTn id="67" dur="1" fill="hold">
                                          <p:stCondLst>
                                            <p:cond delay="0"/>
                                          </p:stCondLst>
                                        </p:cTn>
                                        <p:tgtEl>
                                          <p:spTgt spid="64"/>
                                        </p:tgtEl>
                                        <p:attrNameLst>
                                          <p:attrName>style.visibility</p:attrName>
                                        </p:attrNameLst>
                                      </p:cBhvr>
                                      <p:to>
                                        <p:strVal val="visible"/>
                                      </p:to>
                                    </p:set>
                                    <p:animEffect transition="in" filter="fade">
                                      <p:cBhvr>
                                        <p:cTn id="68" dur="500"/>
                                        <p:tgtEl>
                                          <p:spTgt spid="64"/>
                                        </p:tgtEl>
                                      </p:cBhvr>
                                    </p:animEffect>
                                  </p:childTnLst>
                                </p:cTn>
                              </p:par>
                              <p:par>
                                <p:cTn id="69" presetID="10" presetClass="entr" presetSubtype="0" fill="hold" grpId="0" nodeType="withEffect">
                                  <p:stCondLst>
                                    <p:cond delay="340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par>
                                <p:cTn id="72" presetID="10" presetClass="entr" presetSubtype="0" fill="hold" grpId="0" nodeType="withEffect">
                                  <p:stCondLst>
                                    <p:cond delay="360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par>
                                <p:cTn id="75" presetID="10" presetClass="entr" presetSubtype="0" fill="hold" grpId="0" nodeType="withEffect">
                                  <p:stCondLst>
                                    <p:cond delay="3800"/>
                                  </p:stCondLst>
                                  <p:childTnLst>
                                    <p:set>
                                      <p:cBhvr>
                                        <p:cTn id="76" dur="1" fill="hold">
                                          <p:stCondLst>
                                            <p:cond delay="0"/>
                                          </p:stCondLst>
                                        </p:cTn>
                                        <p:tgtEl>
                                          <p:spTgt spid="68"/>
                                        </p:tgtEl>
                                        <p:attrNameLst>
                                          <p:attrName>style.visibility</p:attrName>
                                        </p:attrNameLst>
                                      </p:cBhvr>
                                      <p:to>
                                        <p:strVal val="visible"/>
                                      </p:to>
                                    </p:set>
                                    <p:animEffect transition="in" filter="fade">
                                      <p:cBhvr>
                                        <p:cTn id="77" dur="500"/>
                                        <p:tgtEl>
                                          <p:spTgt spid="68"/>
                                        </p:tgtEl>
                                      </p:cBhvr>
                                    </p:animEffect>
                                  </p:childTnLst>
                                </p:cTn>
                              </p:par>
                              <p:par>
                                <p:cTn id="78" presetID="10" presetClass="entr" presetSubtype="0" fill="hold" grpId="0" nodeType="withEffect">
                                  <p:stCondLst>
                                    <p:cond delay="4100"/>
                                  </p:stCondLst>
                                  <p:childTnLst>
                                    <p:set>
                                      <p:cBhvr>
                                        <p:cTn id="79" dur="1" fill="hold">
                                          <p:stCondLst>
                                            <p:cond delay="0"/>
                                          </p:stCondLst>
                                        </p:cTn>
                                        <p:tgtEl>
                                          <p:spTgt spid="69"/>
                                        </p:tgtEl>
                                        <p:attrNameLst>
                                          <p:attrName>style.visibility</p:attrName>
                                        </p:attrNameLst>
                                      </p:cBhvr>
                                      <p:to>
                                        <p:strVal val="visible"/>
                                      </p:to>
                                    </p:set>
                                    <p:animEffect transition="in" filter="fade">
                                      <p:cBhvr>
                                        <p:cTn id="8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6" grpId="0" animBg="1"/>
      <p:bldP spid="19" grpId="0" animBg="1"/>
      <p:bldP spid="21" grpId="0" animBg="1"/>
      <p:bldP spid="23" grpId="0" animBg="1"/>
      <p:bldP spid="25" grpId="0" animBg="1"/>
      <p:bldP spid="52" grpId="0">
        <p:tmplLst>
          <p:tmpl>
            <p:tnLst>
              <p:par>
                <p:cTn presetID="10" presetClass="entr" presetSubtype="0" fill="hold" nodeType="withEffect">
                  <p:stCondLst>
                    <p:cond delay="3500"/>
                  </p:stCondLst>
                  <p:childTnLst>
                    <p:set>
                      <p:cBhvr>
                        <p:cTn dur="1" fill="hold">
                          <p:stCondLst>
                            <p:cond delay="0"/>
                          </p:stCondLst>
                        </p:cTn>
                        <p:tgtEl>
                          <p:spTgt spid="52"/>
                        </p:tgtEl>
                        <p:attrNameLst>
                          <p:attrName>style.visibility</p:attrName>
                        </p:attrNameLst>
                      </p:cBhvr>
                      <p:to>
                        <p:strVal val="visible"/>
                      </p:to>
                    </p:set>
                    <p:animEffect transition="in" filter="fade">
                      <p:cBhvr>
                        <p:cTn dur="500"/>
                        <p:tgtEl>
                          <p:spTgt spid="52"/>
                        </p:tgtEl>
                      </p:cBhvr>
                    </p:animEffect>
                  </p:childTnLst>
                </p:cTn>
              </p:par>
            </p:tnLst>
          </p:tmpl>
        </p:tmplLst>
      </p:bldP>
      <p:bldP spid="53" grpId="0">
        <p:tmplLst>
          <p:tmpl>
            <p:tnLst>
              <p:par>
                <p:cTn presetID="10" presetClass="entr" presetSubtype="0" fill="hold" nodeType="withEffect">
                  <p:stCondLst>
                    <p:cond delay="350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tmplLst>
          <p:tmpl>
            <p:tnLst>
              <p:par>
                <p:cTn presetID="10" presetClass="entr" presetSubtype="0" fill="hold" nodeType="withEffect">
                  <p:stCondLst>
                    <p:cond delay="3700"/>
                  </p:stCondLst>
                  <p:childTnLst>
                    <p:set>
                      <p:cBhvr>
                        <p:cTn dur="1" fill="hold">
                          <p:stCondLst>
                            <p:cond delay="0"/>
                          </p:stCondLst>
                        </p:cTn>
                        <p:tgtEl>
                          <p:spTgt spid="54"/>
                        </p:tgtEl>
                        <p:attrNameLst>
                          <p:attrName>style.visibility</p:attrName>
                        </p:attrNameLst>
                      </p:cBhvr>
                      <p:to>
                        <p:strVal val="visible"/>
                      </p:to>
                    </p:set>
                    <p:animEffect transition="in" filter="fade">
                      <p:cBhvr>
                        <p:cTn dur="500"/>
                        <p:tgtEl>
                          <p:spTgt spid="54"/>
                        </p:tgtEl>
                      </p:cBhvr>
                    </p:animEffect>
                  </p:childTnLst>
                </p:cTn>
              </p:par>
            </p:tnLst>
          </p:tmpl>
        </p:tmplLst>
      </p:bldP>
      <p:bldP spid="55" grpId="0">
        <p:tmplLst>
          <p:tmpl>
            <p:tnLst>
              <p:par>
                <p:cTn presetID="10" presetClass="entr" presetSubtype="0" fill="hold" nodeType="withEffect">
                  <p:stCondLst>
                    <p:cond delay="3700"/>
                  </p:stCondLst>
                  <p:childTnLst>
                    <p:set>
                      <p:cBhvr>
                        <p:cTn dur="1" fill="hold">
                          <p:stCondLst>
                            <p:cond delay="0"/>
                          </p:stCondLst>
                        </p:cTn>
                        <p:tgtEl>
                          <p:spTgt spid="55"/>
                        </p:tgtEl>
                        <p:attrNameLst>
                          <p:attrName>style.visibility</p:attrName>
                        </p:attrNameLst>
                      </p:cBhvr>
                      <p:to>
                        <p:strVal val="visible"/>
                      </p:to>
                    </p:set>
                    <p:animEffect transition="in" filter="fade">
                      <p:cBhvr>
                        <p:cTn dur="500"/>
                        <p:tgtEl>
                          <p:spTgt spid="55"/>
                        </p:tgtEl>
                      </p:cBhvr>
                    </p:animEffect>
                  </p:childTnLst>
                </p:cTn>
              </p:par>
            </p:tnLst>
          </p:tmpl>
        </p:tmplLst>
      </p:bldP>
      <p:bldP spid="56" grpId="0">
        <p:tmplLst>
          <p:tmpl>
            <p:tnLst>
              <p:par>
                <p:cTn presetID="10" presetClass="entr" presetSubtype="0" fill="hold" nodeType="withEffect">
                  <p:stCondLst>
                    <p:cond delay="3900"/>
                  </p:stCondLst>
                  <p:childTnLst>
                    <p:set>
                      <p:cBhvr>
                        <p:cTn dur="1" fill="hold">
                          <p:stCondLst>
                            <p:cond delay="0"/>
                          </p:stCondLst>
                        </p:cTn>
                        <p:tgtEl>
                          <p:spTgt spid="56"/>
                        </p:tgtEl>
                        <p:attrNameLst>
                          <p:attrName>style.visibility</p:attrName>
                        </p:attrNameLst>
                      </p:cBhvr>
                      <p:to>
                        <p:strVal val="visible"/>
                      </p:to>
                    </p:set>
                    <p:animEffect transition="in" filter="fade">
                      <p:cBhvr>
                        <p:cTn dur="500"/>
                        <p:tgtEl>
                          <p:spTgt spid="56"/>
                        </p:tgtEl>
                      </p:cBhvr>
                    </p:animEffect>
                  </p:childTnLst>
                </p:cTn>
              </p:par>
            </p:tnLst>
          </p:tmpl>
        </p:tmplLst>
      </p:bldP>
      <p:bldP spid="57" grpId="0">
        <p:tmplLst>
          <p:tmpl>
            <p:tnLst>
              <p:par>
                <p:cTn presetID="10" presetClass="entr" presetSubtype="0" fill="hold" nodeType="withEffect">
                  <p:stCondLst>
                    <p:cond delay="3900"/>
                  </p:stCondLst>
                  <p:childTnLst>
                    <p:set>
                      <p:cBhvr>
                        <p:cTn dur="1" fill="hold">
                          <p:stCondLst>
                            <p:cond delay="0"/>
                          </p:stCondLst>
                        </p:cTn>
                        <p:tgtEl>
                          <p:spTgt spid="57"/>
                        </p:tgtEl>
                        <p:attrNameLst>
                          <p:attrName>style.visibility</p:attrName>
                        </p:attrNameLst>
                      </p:cBhvr>
                      <p:to>
                        <p:strVal val="visible"/>
                      </p:to>
                    </p:set>
                    <p:animEffect transition="in" filter="fade">
                      <p:cBhvr>
                        <p:cTn dur="500"/>
                        <p:tgtEl>
                          <p:spTgt spid="57"/>
                        </p:tgtEl>
                      </p:cBhvr>
                    </p:animEffect>
                  </p:childTnLst>
                </p:cTn>
              </p:par>
            </p:tnLst>
          </p:tmpl>
        </p:tmplLst>
      </p:bldP>
      <p:bldP spid="58" grpId="0">
        <p:tmplLst>
          <p:tmpl>
            <p:tnLst>
              <p:par>
                <p:cTn presetID="10" presetClass="entr" presetSubtype="0" fill="hold" nodeType="withEffect">
                  <p:stCondLst>
                    <p:cond delay="4300"/>
                  </p:stCondLst>
                  <p:childTnLst>
                    <p:set>
                      <p:cBhvr>
                        <p:cTn dur="1" fill="hold">
                          <p:stCondLst>
                            <p:cond delay="0"/>
                          </p:stCondLst>
                        </p:cTn>
                        <p:tgtEl>
                          <p:spTgt spid="58"/>
                        </p:tgtEl>
                        <p:attrNameLst>
                          <p:attrName>style.visibility</p:attrName>
                        </p:attrNameLst>
                      </p:cBhvr>
                      <p:to>
                        <p:strVal val="visible"/>
                      </p:to>
                    </p:set>
                    <p:animEffect transition="in" filter="fade">
                      <p:cBhvr>
                        <p:cTn dur="500"/>
                        <p:tgtEl>
                          <p:spTgt spid="58"/>
                        </p:tgtEl>
                      </p:cBhvr>
                    </p:animEffect>
                  </p:childTnLst>
                </p:cTn>
              </p:par>
            </p:tnLst>
          </p:tmpl>
        </p:tmplLst>
      </p:bldP>
      <p:bldP spid="59" grpId="0">
        <p:tmplLst>
          <p:tmpl>
            <p:tnLst>
              <p:par>
                <p:cTn presetID="10" presetClass="entr" presetSubtype="0" fill="hold" nodeType="withEffect">
                  <p:stCondLst>
                    <p:cond delay="4300"/>
                  </p:stCondLst>
                  <p:childTnLst>
                    <p:set>
                      <p:cBhvr>
                        <p:cTn dur="1" fill="hold">
                          <p:stCondLst>
                            <p:cond delay="0"/>
                          </p:stCondLst>
                        </p:cTn>
                        <p:tgtEl>
                          <p:spTgt spid="59"/>
                        </p:tgtEl>
                        <p:attrNameLst>
                          <p:attrName>style.visibility</p:attrName>
                        </p:attrNameLst>
                      </p:cBhvr>
                      <p:to>
                        <p:strVal val="visible"/>
                      </p:to>
                    </p:set>
                    <p:animEffect transition="in" filter="fade">
                      <p:cBhvr>
                        <p:cTn dur="500"/>
                        <p:tgtEl>
                          <p:spTgt spid="59"/>
                        </p:tgtEl>
                      </p:cBhvr>
                    </p:animEffect>
                  </p:childTnLst>
                </p:cTn>
              </p:par>
            </p:tnLst>
          </p:tmpl>
        </p:tmplLst>
      </p:bldP>
      <p:bldP spid="62" grpId="0">
        <p:tmplLst>
          <p:tmpl>
            <p:tnLst>
              <p:par>
                <p:cTn presetID="10" presetClass="entr" presetSubtype="0" fill="hold" nodeType="withEffect">
                  <p:stCondLst>
                    <p:cond delay="4100"/>
                  </p:stCondLst>
                  <p:childTnLst>
                    <p:set>
                      <p:cBhvr>
                        <p:cTn dur="1" fill="hold">
                          <p:stCondLst>
                            <p:cond delay="0"/>
                          </p:stCondLst>
                        </p:cTn>
                        <p:tgtEl>
                          <p:spTgt spid="62"/>
                        </p:tgtEl>
                        <p:attrNameLst>
                          <p:attrName>style.visibility</p:attrName>
                        </p:attrNameLst>
                      </p:cBhvr>
                      <p:to>
                        <p:strVal val="visible"/>
                      </p:to>
                    </p:set>
                    <p:animEffect transition="in" filter="fade">
                      <p:cBhvr>
                        <p:cTn dur="500"/>
                        <p:tgtEl>
                          <p:spTgt spid="62"/>
                        </p:tgtEl>
                      </p:cBhvr>
                    </p:animEffect>
                  </p:childTnLst>
                </p:cTn>
              </p:par>
            </p:tnLst>
          </p:tmpl>
        </p:tmplLst>
      </p:bldP>
      <p:bldP spid="63" grpId="0">
        <p:tmplLst>
          <p:tmpl>
            <p:tnLst>
              <p:par>
                <p:cTn presetID="10" presetClass="entr" presetSubtype="0" fill="hold" nodeType="withEffect">
                  <p:stCondLst>
                    <p:cond delay="4100"/>
                  </p:stCondLst>
                  <p:childTnLst>
                    <p:set>
                      <p:cBhvr>
                        <p:cTn dur="1" fill="hold">
                          <p:stCondLst>
                            <p:cond delay="0"/>
                          </p:stCondLst>
                        </p:cTn>
                        <p:tgtEl>
                          <p:spTgt spid="63"/>
                        </p:tgtEl>
                        <p:attrNameLst>
                          <p:attrName>style.visibility</p:attrName>
                        </p:attrNameLst>
                      </p:cBhvr>
                      <p:to>
                        <p:strVal val="visible"/>
                      </p:to>
                    </p:set>
                    <p:animEffect transition="in" filter="fade">
                      <p:cBhvr>
                        <p:cTn dur="500"/>
                        <p:tgtEl>
                          <p:spTgt spid="63"/>
                        </p:tgtEl>
                      </p:cBhvr>
                    </p:animEffect>
                  </p:childTnLst>
                </p:cTn>
              </p:par>
            </p:tnLst>
          </p:tmpl>
        </p:tmplLst>
      </p:bldP>
      <p:bldP spid="64" grpId="0"/>
      <p:bldP spid="65" grpId="0"/>
      <p:bldP spid="67" grpId="0"/>
      <p:bldP spid="68" grpId="0"/>
      <p:bldP spid="69"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2_Klastrová 1 /infografika vrstvy">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Klastrová</a:t>
            </a:r>
            <a:r>
              <a:rPr lang="en-US" dirty="0"/>
              <a:t> 1 /</a:t>
            </a:r>
            <a:r>
              <a:rPr lang="en-US" dirty="0" err="1"/>
              <a:t>infografika</a:t>
            </a:r>
            <a:r>
              <a:rPr lang="en-US" dirty="0"/>
              <a:t> </a:t>
            </a:r>
            <a:r>
              <a:rPr lang="en-US" dirty="0" err="1"/>
              <a:t>vrstvy</a:t>
            </a:r>
            <a:endParaRPr lang="en-US" dirty="0"/>
          </a:p>
        </p:txBody>
      </p:sp>
      <p:grpSp>
        <p:nvGrpSpPr>
          <p:cNvPr id="37" name="Group 51">
            <a:extLst>
              <a:ext uri="{FF2B5EF4-FFF2-40B4-BE49-F238E27FC236}">
                <a16:creationId xmlns:a16="http://schemas.microsoft.com/office/drawing/2014/main" id="{83780381-0C04-43FD-8583-4AE04CFBEB71}"/>
              </a:ext>
            </a:extLst>
          </p:cNvPr>
          <p:cNvGrpSpPr>
            <a:grpSpLocks/>
          </p:cNvGrpSpPr>
          <p:nvPr userDrawn="1"/>
        </p:nvGrpSpPr>
        <p:grpSpPr bwMode="auto">
          <a:xfrm>
            <a:off x="6357938" y="2554288"/>
            <a:ext cx="1825625" cy="2401887"/>
            <a:chOff x="6386928" y="2428986"/>
            <a:chExt cx="1825625" cy="2401888"/>
          </a:xfrm>
          <a:noFill/>
        </p:grpSpPr>
        <p:sp>
          <p:nvSpPr>
            <p:cNvPr id="38" name="Freeform 8">
              <a:extLst>
                <a:ext uri="{FF2B5EF4-FFF2-40B4-BE49-F238E27FC236}">
                  <a16:creationId xmlns:a16="http://schemas.microsoft.com/office/drawing/2014/main" id="{9DF15CFB-58F9-4E86-88C4-F811846DA383}"/>
                </a:ext>
              </a:extLst>
            </p:cNvPr>
            <p:cNvSpPr>
              <a:spLocks/>
            </p:cNvSpPr>
            <p:nvPr/>
          </p:nvSpPr>
          <p:spPr bwMode="auto">
            <a:xfrm>
              <a:off x="6386928" y="2428986"/>
              <a:ext cx="1825625" cy="2401888"/>
            </a:xfrm>
            <a:custGeom>
              <a:avLst/>
              <a:gdLst>
                <a:gd name="T0" fmla="*/ 1005249 w 158"/>
                <a:gd name="T1" fmla="*/ 34643 h 208"/>
                <a:gd name="T2" fmla="*/ 0 w 158"/>
                <a:gd name="T3" fmla="*/ 1039278 h 208"/>
                <a:gd name="T4" fmla="*/ 1317223 w 158"/>
                <a:gd name="T5" fmla="*/ 2367245 h 208"/>
                <a:gd name="T6" fmla="*/ 1455878 w 158"/>
                <a:gd name="T7" fmla="*/ 2344150 h 208"/>
                <a:gd name="T8" fmla="*/ 1132350 w 158"/>
                <a:gd name="T9" fmla="*/ 34643 h 208"/>
                <a:gd name="T10" fmla="*/ 1005249 w 158"/>
                <a:gd name="T11" fmla="*/ 34643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08">
                  <a:moveTo>
                    <a:pt x="87" y="3"/>
                  </a:moveTo>
                  <a:cubicBezTo>
                    <a:pt x="0" y="90"/>
                    <a:pt x="0" y="90"/>
                    <a:pt x="0" y="90"/>
                  </a:cubicBezTo>
                  <a:cubicBezTo>
                    <a:pt x="114" y="205"/>
                    <a:pt x="114" y="205"/>
                    <a:pt x="114" y="205"/>
                  </a:cubicBezTo>
                  <a:cubicBezTo>
                    <a:pt x="118" y="208"/>
                    <a:pt x="124" y="207"/>
                    <a:pt x="126" y="203"/>
                  </a:cubicBezTo>
                  <a:cubicBezTo>
                    <a:pt x="158" y="138"/>
                    <a:pt x="148" y="59"/>
                    <a:pt x="98" y="3"/>
                  </a:cubicBezTo>
                  <a:cubicBezTo>
                    <a:pt x="95" y="0"/>
                    <a:pt x="90" y="0"/>
                    <a:pt x="87" y="3"/>
                  </a:cubicBezTo>
                  <a:close/>
                </a:path>
              </a:pathLst>
            </a:custGeom>
            <a:grpFill/>
            <a:ln w="28575">
              <a:solidFill>
                <a:schemeClr val="accent1"/>
              </a:solidFill>
              <a:round/>
              <a:headEnd/>
              <a:tailEnd/>
            </a:ln>
          </p:spPr>
          <p:txBody>
            <a:bodyPr/>
            <a:lstStyle/>
            <a:p>
              <a:endParaRPr lang="sk-SK"/>
            </a:p>
          </p:txBody>
        </p:sp>
        <p:sp>
          <p:nvSpPr>
            <p:cNvPr id="41" name="Rectangle 39">
              <a:extLst>
                <a:ext uri="{FF2B5EF4-FFF2-40B4-BE49-F238E27FC236}">
                  <a16:creationId xmlns:a16="http://schemas.microsoft.com/office/drawing/2014/main" id="{D2F16B8A-DB5E-4D0B-A2D4-A1009549CFEA}"/>
                </a:ext>
              </a:extLst>
            </p:cNvPr>
            <p:cNvSpPr>
              <a:spLocks noChangeArrowheads="1"/>
            </p:cNvSpPr>
            <p:nvPr/>
          </p:nvSpPr>
          <p:spPr bwMode="auto">
            <a:xfrm>
              <a:off x="7257448" y="3228326"/>
              <a:ext cx="418704"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2</a:t>
              </a:r>
            </a:p>
          </p:txBody>
        </p:sp>
      </p:grpSp>
      <p:grpSp>
        <p:nvGrpSpPr>
          <p:cNvPr id="42" name="Group 52">
            <a:extLst>
              <a:ext uri="{FF2B5EF4-FFF2-40B4-BE49-F238E27FC236}">
                <a16:creationId xmlns:a16="http://schemas.microsoft.com/office/drawing/2014/main" id="{46279DCC-1480-41CB-B1B7-285FA131BF83}"/>
              </a:ext>
            </a:extLst>
          </p:cNvPr>
          <p:cNvGrpSpPr>
            <a:grpSpLocks/>
          </p:cNvGrpSpPr>
          <p:nvPr userDrawn="1"/>
        </p:nvGrpSpPr>
        <p:grpSpPr bwMode="auto">
          <a:xfrm>
            <a:off x="5592763" y="3611563"/>
            <a:ext cx="1965325" cy="1963737"/>
            <a:chOff x="5612228" y="3467211"/>
            <a:chExt cx="1965325" cy="1963738"/>
          </a:xfrm>
          <a:noFill/>
        </p:grpSpPr>
        <p:sp>
          <p:nvSpPr>
            <p:cNvPr id="48" name="Freeform 9">
              <a:extLst>
                <a:ext uri="{FF2B5EF4-FFF2-40B4-BE49-F238E27FC236}">
                  <a16:creationId xmlns:a16="http://schemas.microsoft.com/office/drawing/2014/main" id="{768A5A97-0E62-4B83-9F90-AEAA2E6770E8}"/>
                </a:ext>
              </a:extLst>
            </p:cNvPr>
            <p:cNvSpPr>
              <a:spLocks/>
            </p:cNvSpPr>
            <p:nvPr/>
          </p:nvSpPr>
          <p:spPr bwMode="auto">
            <a:xfrm>
              <a:off x="5612228" y="3467211"/>
              <a:ext cx="1965325" cy="1963738"/>
            </a:xfrm>
            <a:custGeom>
              <a:avLst/>
              <a:gdLst>
                <a:gd name="T0" fmla="*/ 0 w 170"/>
                <a:gd name="T1" fmla="*/ 67 h 170"/>
                <a:gd name="T2" fmla="*/ 103 w 170"/>
                <a:gd name="T3" fmla="*/ 170 h 170"/>
                <a:gd name="T4" fmla="*/ 142 w 170"/>
                <a:gd name="T5" fmla="*/ 142 h 170"/>
                <a:gd name="T6" fmla="*/ 170 w 170"/>
                <a:gd name="T7" fmla="*/ 103 h 170"/>
                <a:gd name="T8" fmla="*/ 67 w 170"/>
                <a:gd name="T9" fmla="*/ 0 h 170"/>
                <a:gd name="T10" fmla="*/ 0 w 170"/>
                <a:gd name="T11" fmla="*/ 67 h 170"/>
              </a:gdLst>
              <a:ahLst/>
              <a:cxnLst>
                <a:cxn ang="0">
                  <a:pos x="T0" y="T1"/>
                </a:cxn>
                <a:cxn ang="0">
                  <a:pos x="T2" y="T3"/>
                </a:cxn>
                <a:cxn ang="0">
                  <a:pos x="T4" y="T5"/>
                </a:cxn>
                <a:cxn ang="0">
                  <a:pos x="T6" y="T7"/>
                </a:cxn>
                <a:cxn ang="0">
                  <a:pos x="T8" y="T9"/>
                </a:cxn>
                <a:cxn ang="0">
                  <a:pos x="T10" y="T11"/>
                </a:cxn>
              </a:cxnLst>
              <a:rect l="0" t="0" r="r" b="b"/>
              <a:pathLst>
                <a:path w="170" h="170">
                  <a:moveTo>
                    <a:pt x="0" y="67"/>
                  </a:moveTo>
                  <a:cubicBezTo>
                    <a:pt x="103" y="170"/>
                    <a:pt x="103" y="170"/>
                    <a:pt x="103" y="170"/>
                  </a:cubicBezTo>
                  <a:cubicBezTo>
                    <a:pt x="117" y="163"/>
                    <a:pt x="130" y="153"/>
                    <a:pt x="142" y="142"/>
                  </a:cubicBezTo>
                  <a:cubicBezTo>
                    <a:pt x="153" y="130"/>
                    <a:pt x="163" y="117"/>
                    <a:pt x="170" y="103"/>
                  </a:cubicBezTo>
                  <a:cubicBezTo>
                    <a:pt x="67" y="0"/>
                    <a:pt x="67" y="0"/>
                    <a:pt x="67" y="0"/>
                  </a:cubicBezTo>
                  <a:lnTo>
                    <a:pt x="0" y="67"/>
                  </a:lnTo>
                  <a:close/>
                </a:path>
              </a:pathLst>
            </a:custGeom>
            <a:grpFill/>
            <a:ln w="28575">
              <a:solidFill>
                <a:schemeClr val="accent1"/>
              </a:solidFill>
            </a:ln>
          </p:spPr>
          <p:txBody>
            <a:bodyPr/>
            <a:lstStyle/>
            <a:p>
              <a:pPr eaLnBrk="1" fontAlgn="auto" hangingPunct="1">
                <a:spcBef>
                  <a:spcPts val="0"/>
                </a:spcBef>
                <a:spcAft>
                  <a:spcPts val="0"/>
                </a:spcAft>
                <a:defRPr/>
              </a:pPr>
              <a:endParaRPr lang="en-US" dirty="0">
                <a:latin typeface="Roboto Regular" charset="0"/>
              </a:endParaRPr>
            </a:p>
          </p:txBody>
        </p:sp>
        <p:sp>
          <p:nvSpPr>
            <p:cNvPr id="53" name="Rectangle 42">
              <a:extLst>
                <a:ext uri="{FF2B5EF4-FFF2-40B4-BE49-F238E27FC236}">
                  <a16:creationId xmlns:a16="http://schemas.microsoft.com/office/drawing/2014/main" id="{73E3400E-8A78-4DCC-8DA2-FB830A68CDA1}"/>
                </a:ext>
              </a:extLst>
            </p:cNvPr>
            <p:cNvSpPr>
              <a:spLocks noChangeArrowheads="1"/>
            </p:cNvSpPr>
            <p:nvPr/>
          </p:nvSpPr>
          <p:spPr bwMode="auto">
            <a:xfrm>
              <a:off x="6515614" y="4280363"/>
              <a:ext cx="426720"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3</a:t>
              </a:r>
            </a:p>
          </p:txBody>
        </p:sp>
      </p:grpSp>
      <p:grpSp>
        <p:nvGrpSpPr>
          <p:cNvPr id="54" name="Group 53">
            <a:extLst>
              <a:ext uri="{FF2B5EF4-FFF2-40B4-BE49-F238E27FC236}">
                <a16:creationId xmlns:a16="http://schemas.microsoft.com/office/drawing/2014/main" id="{A954FB39-DBCE-46B7-82E5-0C36203B2AE5}"/>
              </a:ext>
            </a:extLst>
          </p:cNvPr>
          <p:cNvGrpSpPr>
            <a:grpSpLocks/>
          </p:cNvGrpSpPr>
          <p:nvPr userDrawn="1"/>
        </p:nvGrpSpPr>
        <p:grpSpPr bwMode="auto">
          <a:xfrm>
            <a:off x="4610100" y="4386263"/>
            <a:ext cx="2289175" cy="1731962"/>
            <a:chOff x="4629566" y="4241911"/>
            <a:chExt cx="2289175" cy="1731963"/>
          </a:xfrm>
          <a:noFill/>
        </p:grpSpPr>
        <p:sp>
          <p:nvSpPr>
            <p:cNvPr id="59" name="Freeform 7">
              <a:extLst>
                <a:ext uri="{FF2B5EF4-FFF2-40B4-BE49-F238E27FC236}">
                  <a16:creationId xmlns:a16="http://schemas.microsoft.com/office/drawing/2014/main" id="{DBA25B7C-8EC0-4278-938B-A71691DD3135}"/>
                </a:ext>
              </a:extLst>
            </p:cNvPr>
            <p:cNvSpPr>
              <a:spLocks/>
            </p:cNvSpPr>
            <p:nvPr/>
          </p:nvSpPr>
          <p:spPr bwMode="auto">
            <a:xfrm>
              <a:off x="4629566" y="4241911"/>
              <a:ext cx="2289175" cy="1731963"/>
            </a:xfrm>
            <a:custGeom>
              <a:avLst/>
              <a:gdLst>
                <a:gd name="T0" fmla="*/ 3 w 198"/>
                <a:gd name="T1" fmla="*/ 93 h 150"/>
                <a:gd name="T2" fmla="*/ 192 w 198"/>
                <a:gd name="T3" fmla="*/ 121 h 150"/>
                <a:gd name="T4" fmla="*/ 194 w 198"/>
                <a:gd name="T5" fmla="*/ 109 h 150"/>
                <a:gd name="T6" fmla="*/ 85 w 198"/>
                <a:gd name="T7" fmla="*/ 0 h 150"/>
                <a:gd name="T8" fmla="*/ 3 w 198"/>
                <a:gd name="T9" fmla="*/ 82 h 150"/>
                <a:gd name="T10" fmla="*/ 3 w 198"/>
                <a:gd name="T11" fmla="*/ 93 h 150"/>
              </a:gdLst>
              <a:ahLst/>
              <a:cxnLst>
                <a:cxn ang="0">
                  <a:pos x="T0" y="T1"/>
                </a:cxn>
                <a:cxn ang="0">
                  <a:pos x="T2" y="T3"/>
                </a:cxn>
                <a:cxn ang="0">
                  <a:pos x="T4" y="T5"/>
                </a:cxn>
                <a:cxn ang="0">
                  <a:pos x="T6" y="T7"/>
                </a:cxn>
                <a:cxn ang="0">
                  <a:pos x="T8" y="T9"/>
                </a:cxn>
                <a:cxn ang="0">
                  <a:pos x="T10" y="T11"/>
                </a:cxn>
              </a:cxnLst>
              <a:rect l="0" t="0" r="r" b="b"/>
              <a:pathLst>
                <a:path w="198" h="150">
                  <a:moveTo>
                    <a:pt x="3" y="93"/>
                  </a:moveTo>
                  <a:cubicBezTo>
                    <a:pt x="56" y="141"/>
                    <a:pt x="131" y="150"/>
                    <a:pt x="192" y="121"/>
                  </a:cubicBezTo>
                  <a:cubicBezTo>
                    <a:pt x="196" y="119"/>
                    <a:pt x="198" y="113"/>
                    <a:pt x="194" y="109"/>
                  </a:cubicBezTo>
                  <a:cubicBezTo>
                    <a:pt x="85" y="0"/>
                    <a:pt x="85" y="0"/>
                    <a:pt x="85" y="0"/>
                  </a:cubicBezTo>
                  <a:cubicBezTo>
                    <a:pt x="3" y="82"/>
                    <a:pt x="3" y="82"/>
                    <a:pt x="3" y="82"/>
                  </a:cubicBezTo>
                  <a:cubicBezTo>
                    <a:pt x="0" y="85"/>
                    <a:pt x="0" y="90"/>
                    <a:pt x="3" y="93"/>
                  </a:cubicBezTo>
                  <a:close/>
                </a:path>
              </a:pathLst>
            </a:custGeom>
            <a:grpFill/>
            <a:ln w="28575">
              <a:solidFill>
                <a:schemeClr val="accent1"/>
              </a:solidFill>
            </a:ln>
          </p:spPr>
          <p:txBody>
            <a:bodyPr/>
            <a:lstStyle/>
            <a:p>
              <a:pPr eaLnBrk="1" fontAlgn="auto" hangingPunct="1">
                <a:spcBef>
                  <a:spcPts val="0"/>
                </a:spcBef>
                <a:spcAft>
                  <a:spcPts val="0"/>
                </a:spcAft>
                <a:defRPr/>
              </a:pPr>
              <a:endParaRPr lang="en-US" dirty="0">
                <a:latin typeface="Roboto Regular" charset="0"/>
              </a:endParaRPr>
            </a:p>
          </p:txBody>
        </p:sp>
        <p:sp>
          <p:nvSpPr>
            <p:cNvPr id="63" name="Rectangle 45">
              <a:extLst>
                <a:ext uri="{FF2B5EF4-FFF2-40B4-BE49-F238E27FC236}">
                  <a16:creationId xmlns:a16="http://schemas.microsoft.com/office/drawing/2014/main" id="{9174F143-3C9C-4DC5-B768-C05D9B82FD07}"/>
                </a:ext>
              </a:extLst>
            </p:cNvPr>
            <p:cNvSpPr>
              <a:spLocks noChangeArrowheads="1"/>
            </p:cNvSpPr>
            <p:nvPr/>
          </p:nvSpPr>
          <p:spPr bwMode="auto">
            <a:xfrm>
              <a:off x="5456611" y="4509874"/>
              <a:ext cx="418704"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4</a:t>
              </a:r>
            </a:p>
          </p:txBody>
        </p:sp>
      </p:grpSp>
      <p:grpSp>
        <p:nvGrpSpPr>
          <p:cNvPr id="64" name="Group 49">
            <a:extLst>
              <a:ext uri="{FF2B5EF4-FFF2-40B4-BE49-F238E27FC236}">
                <a16:creationId xmlns:a16="http://schemas.microsoft.com/office/drawing/2014/main" id="{B9440A7C-F4F3-465E-BFFF-07E3530C3D14}"/>
              </a:ext>
            </a:extLst>
          </p:cNvPr>
          <p:cNvGrpSpPr>
            <a:grpSpLocks/>
          </p:cNvGrpSpPr>
          <p:nvPr userDrawn="1"/>
        </p:nvGrpSpPr>
        <p:grpSpPr bwMode="auto">
          <a:xfrm>
            <a:off x="4213225" y="2820988"/>
            <a:ext cx="1779588" cy="2298700"/>
            <a:chOff x="4204116" y="2705211"/>
            <a:chExt cx="1779587" cy="2298701"/>
          </a:xfrm>
          <a:noFill/>
        </p:grpSpPr>
        <p:sp>
          <p:nvSpPr>
            <p:cNvPr id="65" name="Freeform 5">
              <a:extLst>
                <a:ext uri="{FF2B5EF4-FFF2-40B4-BE49-F238E27FC236}">
                  <a16:creationId xmlns:a16="http://schemas.microsoft.com/office/drawing/2014/main" id="{CE6CC681-BCDD-42CB-AFCE-07382A88B481}"/>
                </a:ext>
              </a:extLst>
            </p:cNvPr>
            <p:cNvSpPr>
              <a:spLocks/>
            </p:cNvSpPr>
            <p:nvPr/>
          </p:nvSpPr>
          <p:spPr bwMode="auto">
            <a:xfrm>
              <a:off x="4204116" y="2705211"/>
              <a:ext cx="1779587" cy="2298701"/>
            </a:xfrm>
            <a:custGeom>
              <a:avLst/>
              <a:gdLst>
                <a:gd name="T0" fmla="*/ 55 w 154"/>
                <a:gd name="T1" fmla="*/ 199 h 199"/>
                <a:gd name="T2" fmla="*/ 154 w 154"/>
                <a:gd name="T3" fmla="*/ 100 h 199"/>
                <a:gd name="T4" fmla="*/ 55 w 154"/>
                <a:gd name="T5" fmla="*/ 0 h 199"/>
                <a:gd name="T6" fmla="*/ 55 w 154"/>
                <a:gd name="T7" fmla="*/ 199 h 199"/>
              </a:gdLst>
              <a:ahLst/>
              <a:cxnLst>
                <a:cxn ang="0">
                  <a:pos x="T0" y="T1"/>
                </a:cxn>
                <a:cxn ang="0">
                  <a:pos x="T2" y="T3"/>
                </a:cxn>
                <a:cxn ang="0">
                  <a:pos x="T4" y="T5"/>
                </a:cxn>
                <a:cxn ang="0">
                  <a:pos x="T6" y="T7"/>
                </a:cxn>
              </a:cxnLst>
              <a:rect l="0" t="0" r="r" b="b"/>
              <a:pathLst>
                <a:path w="154" h="199">
                  <a:moveTo>
                    <a:pt x="55" y="199"/>
                  </a:moveTo>
                  <a:cubicBezTo>
                    <a:pt x="154" y="100"/>
                    <a:pt x="154" y="100"/>
                    <a:pt x="154" y="100"/>
                  </a:cubicBezTo>
                  <a:cubicBezTo>
                    <a:pt x="55" y="0"/>
                    <a:pt x="55" y="0"/>
                    <a:pt x="55" y="0"/>
                  </a:cubicBezTo>
                  <a:cubicBezTo>
                    <a:pt x="0" y="55"/>
                    <a:pt x="0" y="144"/>
                    <a:pt x="55" y="199"/>
                  </a:cubicBezTo>
                  <a:close/>
                </a:path>
              </a:pathLst>
            </a:custGeom>
            <a:grpFill/>
            <a:ln w="28575">
              <a:solidFill>
                <a:schemeClr val="accent1"/>
              </a:solidFill>
            </a:ln>
          </p:spPr>
          <p:txBody>
            <a:bodyPr/>
            <a:lstStyle/>
            <a:p>
              <a:pPr eaLnBrk="1" fontAlgn="auto" hangingPunct="1">
                <a:spcBef>
                  <a:spcPts val="0"/>
                </a:spcBef>
                <a:spcAft>
                  <a:spcPts val="0"/>
                </a:spcAft>
                <a:defRPr/>
              </a:pPr>
              <a:endParaRPr lang="en-US" dirty="0">
                <a:latin typeface="Roboto Regular" charset="0"/>
              </a:endParaRPr>
            </a:p>
          </p:txBody>
        </p:sp>
        <p:sp>
          <p:nvSpPr>
            <p:cNvPr id="68" name="Rectangle 48">
              <a:extLst>
                <a:ext uri="{FF2B5EF4-FFF2-40B4-BE49-F238E27FC236}">
                  <a16:creationId xmlns:a16="http://schemas.microsoft.com/office/drawing/2014/main" id="{B0A3EA6D-7485-4241-B2A9-AB83098827CC}"/>
                </a:ext>
              </a:extLst>
            </p:cNvPr>
            <p:cNvSpPr>
              <a:spLocks noChangeArrowheads="1"/>
            </p:cNvSpPr>
            <p:nvPr/>
          </p:nvSpPr>
          <p:spPr bwMode="auto">
            <a:xfrm>
              <a:off x="4858404" y="3445243"/>
              <a:ext cx="418704"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5</a:t>
              </a:r>
            </a:p>
          </p:txBody>
        </p:sp>
      </p:grpSp>
      <p:sp>
        <p:nvSpPr>
          <p:cNvPr id="39" name="Text Placeholder 3">
            <a:extLst>
              <a:ext uri="{FF2B5EF4-FFF2-40B4-BE49-F238E27FC236}">
                <a16:creationId xmlns:a16="http://schemas.microsoft.com/office/drawing/2014/main" id="{B39BAAE0-FDCA-4DB6-B94B-8EA0EF29F9AD}"/>
              </a:ext>
            </a:extLst>
          </p:cNvPr>
          <p:cNvSpPr>
            <a:spLocks noGrp="1"/>
          </p:cNvSpPr>
          <p:nvPr>
            <p:ph type="body" sz="quarter" idx="23" hasCustomPrompt="1"/>
          </p:nvPr>
        </p:nvSpPr>
        <p:spPr>
          <a:xfrm>
            <a:off x="8334896" y="2301113"/>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0" name="Text Placeholder 3">
            <a:extLst>
              <a:ext uri="{FF2B5EF4-FFF2-40B4-BE49-F238E27FC236}">
                <a16:creationId xmlns:a16="http://schemas.microsoft.com/office/drawing/2014/main" id="{D51B40FA-D7CE-44D7-A3A0-93A1D7FD6CCE}"/>
              </a:ext>
            </a:extLst>
          </p:cNvPr>
          <p:cNvSpPr>
            <a:spLocks noGrp="1"/>
          </p:cNvSpPr>
          <p:nvPr>
            <p:ph type="body" sz="quarter" idx="24" hasCustomPrompt="1"/>
          </p:nvPr>
        </p:nvSpPr>
        <p:spPr>
          <a:xfrm>
            <a:off x="8334896" y="1914399"/>
            <a:ext cx="3051825" cy="215444"/>
          </a:xfrm>
          <a:prstGeom prst="rect">
            <a:avLst/>
          </a:prstGeom>
        </p:spPr>
        <p:txBody>
          <a:bodyPr wrap="square" lIns="0" tIns="0" rIns="0" bIns="0">
            <a:spAutoFit/>
          </a:bodyPr>
          <a:lstStyle>
            <a:lvl1pPr marL="0" indent="0" algn="l">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43" name="Text Placeholder 3">
            <a:extLst>
              <a:ext uri="{FF2B5EF4-FFF2-40B4-BE49-F238E27FC236}">
                <a16:creationId xmlns:a16="http://schemas.microsoft.com/office/drawing/2014/main" id="{E367F9D8-C1FB-4FE6-A5EC-C14B3BA40E4E}"/>
              </a:ext>
            </a:extLst>
          </p:cNvPr>
          <p:cNvSpPr>
            <a:spLocks noGrp="1"/>
          </p:cNvSpPr>
          <p:nvPr>
            <p:ph type="body" sz="quarter" idx="25" hasCustomPrompt="1"/>
          </p:nvPr>
        </p:nvSpPr>
        <p:spPr>
          <a:xfrm>
            <a:off x="8706371" y="3813429"/>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4" name="Text Placeholder 3">
            <a:extLst>
              <a:ext uri="{FF2B5EF4-FFF2-40B4-BE49-F238E27FC236}">
                <a16:creationId xmlns:a16="http://schemas.microsoft.com/office/drawing/2014/main" id="{AD389EB3-553C-492D-9486-C47B7BEB1CAB}"/>
              </a:ext>
            </a:extLst>
          </p:cNvPr>
          <p:cNvSpPr>
            <a:spLocks noGrp="1"/>
          </p:cNvSpPr>
          <p:nvPr>
            <p:ph type="body" sz="quarter" idx="26" hasCustomPrompt="1"/>
          </p:nvPr>
        </p:nvSpPr>
        <p:spPr>
          <a:xfrm>
            <a:off x="8706371" y="3426715"/>
            <a:ext cx="3051825"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
        <p:nvSpPr>
          <p:cNvPr id="45" name="Text Placeholder 3">
            <a:extLst>
              <a:ext uri="{FF2B5EF4-FFF2-40B4-BE49-F238E27FC236}">
                <a16:creationId xmlns:a16="http://schemas.microsoft.com/office/drawing/2014/main" id="{81F32094-7E22-4A63-9054-8CD335827932}"/>
              </a:ext>
            </a:extLst>
          </p:cNvPr>
          <p:cNvSpPr>
            <a:spLocks noGrp="1"/>
          </p:cNvSpPr>
          <p:nvPr>
            <p:ph type="body" sz="quarter" idx="27" hasCustomPrompt="1"/>
          </p:nvPr>
        </p:nvSpPr>
        <p:spPr>
          <a:xfrm>
            <a:off x="8334896" y="5325355"/>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6" name="Text Placeholder 3">
            <a:extLst>
              <a:ext uri="{FF2B5EF4-FFF2-40B4-BE49-F238E27FC236}">
                <a16:creationId xmlns:a16="http://schemas.microsoft.com/office/drawing/2014/main" id="{E1F7DE47-D56C-49AB-A8C2-90014EB206C6}"/>
              </a:ext>
            </a:extLst>
          </p:cNvPr>
          <p:cNvSpPr>
            <a:spLocks noGrp="1"/>
          </p:cNvSpPr>
          <p:nvPr>
            <p:ph type="body" sz="quarter" idx="28" hasCustomPrompt="1"/>
          </p:nvPr>
        </p:nvSpPr>
        <p:spPr>
          <a:xfrm>
            <a:off x="8334896" y="4938641"/>
            <a:ext cx="3051825"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47" name="Text Placeholder 3">
            <a:extLst>
              <a:ext uri="{FF2B5EF4-FFF2-40B4-BE49-F238E27FC236}">
                <a16:creationId xmlns:a16="http://schemas.microsoft.com/office/drawing/2014/main" id="{75C02487-9BA3-4AD1-B077-A17A3AF9C04B}"/>
              </a:ext>
            </a:extLst>
          </p:cNvPr>
          <p:cNvSpPr>
            <a:spLocks noGrp="1"/>
          </p:cNvSpPr>
          <p:nvPr>
            <p:ph type="body" sz="quarter" idx="29" hasCustomPrompt="1"/>
          </p:nvPr>
        </p:nvSpPr>
        <p:spPr>
          <a:xfrm>
            <a:off x="973756" y="5325355"/>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9" name="Text Placeholder 3">
            <a:extLst>
              <a:ext uri="{FF2B5EF4-FFF2-40B4-BE49-F238E27FC236}">
                <a16:creationId xmlns:a16="http://schemas.microsoft.com/office/drawing/2014/main" id="{B761014F-7043-4E58-8C56-19B892D3CEB9}"/>
              </a:ext>
            </a:extLst>
          </p:cNvPr>
          <p:cNvSpPr>
            <a:spLocks noGrp="1"/>
          </p:cNvSpPr>
          <p:nvPr>
            <p:ph type="body" sz="quarter" idx="30" hasCustomPrompt="1"/>
          </p:nvPr>
        </p:nvSpPr>
        <p:spPr>
          <a:xfrm>
            <a:off x="973756" y="4938641"/>
            <a:ext cx="3051825"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#4</a:t>
            </a:r>
            <a:endParaRPr lang="sk-SK" noProof="0" dirty="0"/>
          </a:p>
        </p:txBody>
      </p:sp>
      <p:sp>
        <p:nvSpPr>
          <p:cNvPr id="50" name="Text Placeholder 3">
            <a:extLst>
              <a:ext uri="{FF2B5EF4-FFF2-40B4-BE49-F238E27FC236}">
                <a16:creationId xmlns:a16="http://schemas.microsoft.com/office/drawing/2014/main" id="{49949120-DB37-423E-B170-8E3072852DD3}"/>
              </a:ext>
            </a:extLst>
          </p:cNvPr>
          <p:cNvSpPr>
            <a:spLocks noGrp="1"/>
          </p:cNvSpPr>
          <p:nvPr>
            <p:ph type="body" sz="quarter" idx="31" hasCustomPrompt="1"/>
          </p:nvPr>
        </p:nvSpPr>
        <p:spPr>
          <a:xfrm>
            <a:off x="970993" y="3627695"/>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2" name="Text Placeholder 3">
            <a:extLst>
              <a:ext uri="{FF2B5EF4-FFF2-40B4-BE49-F238E27FC236}">
                <a16:creationId xmlns:a16="http://schemas.microsoft.com/office/drawing/2014/main" id="{0097D636-8412-471D-B96B-658684D62790}"/>
              </a:ext>
            </a:extLst>
          </p:cNvPr>
          <p:cNvSpPr>
            <a:spLocks noGrp="1"/>
          </p:cNvSpPr>
          <p:nvPr>
            <p:ph type="body" sz="quarter" idx="32" hasCustomPrompt="1"/>
          </p:nvPr>
        </p:nvSpPr>
        <p:spPr>
          <a:xfrm>
            <a:off x="970993" y="3240981"/>
            <a:ext cx="3051825"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#5</a:t>
            </a:r>
            <a:endParaRPr lang="sk-SK" noProof="0" dirty="0"/>
          </a:p>
        </p:txBody>
      </p:sp>
      <p:grpSp>
        <p:nvGrpSpPr>
          <p:cNvPr id="32" name="Group 50">
            <a:extLst>
              <a:ext uri="{FF2B5EF4-FFF2-40B4-BE49-F238E27FC236}">
                <a16:creationId xmlns:a16="http://schemas.microsoft.com/office/drawing/2014/main" id="{14B53CC5-3B66-4CB8-A24A-1768F75937AD}"/>
              </a:ext>
            </a:extLst>
          </p:cNvPr>
          <p:cNvGrpSpPr>
            <a:grpSpLocks/>
          </p:cNvGrpSpPr>
          <p:nvPr userDrawn="1"/>
        </p:nvGrpSpPr>
        <p:grpSpPr bwMode="auto">
          <a:xfrm>
            <a:off x="4699000" y="1939925"/>
            <a:ext cx="2624138" cy="2055813"/>
            <a:chOff x="4699416" y="1805098"/>
            <a:chExt cx="2624137" cy="2055813"/>
          </a:xfrm>
          <a:solidFill>
            <a:schemeClr val="accent3"/>
          </a:solidFill>
          <a:effectLst>
            <a:outerShdw blurRad="762000" dist="254000" dir="5400000" algn="tl" rotWithShape="0">
              <a:prstClr val="black">
                <a:alpha val="30000"/>
              </a:prstClr>
            </a:outerShdw>
          </a:effectLst>
        </p:grpSpPr>
        <p:sp>
          <p:nvSpPr>
            <p:cNvPr id="33" name="Freeform 6">
              <a:extLst>
                <a:ext uri="{FF2B5EF4-FFF2-40B4-BE49-F238E27FC236}">
                  <a16:creationId xmlns:a16="http://schemas.microsoft.com/office/drawing/2014/main" id="{8C0FB34F-EA64-4EF3-A114-DD08E00F7073}"/>
                </a:ext>
              </a:extLst>
            </p:cNvPr>
            <p:cNvSpPr>
              <a:spLocks/>
            </p:cNvSpPr>
            <p:nvPr/>
          </p:nvSpPr>
          <p:spPr bwMode="auto">
            <a:xfrm>
              <a:off x="4699416" y="1805098"/>
              <a:ext cx="2624137" cy="2055813"/>
            </a:xfrm>
            <a:custGeom>
              <a:avLst/>
              <a:gdLst>
                <a:gd name="T0" fmla="*/ 34680 w 227"/>
                <a:gd name="T1" fmla="*/ 785367 h 178"/>
                <a:gd name="T2" fmla="*/ 1294728 w 227"/>
                <a:gd name="T3" fmla="*/ 2055813 h 178"/>
                <a:gd name="T4" fmla="*/ 2624137 w 227"/>
                <a:gd name="T5" fmla="*/ 727619 h 178"/>
                <a:gd name="T6" fmla="*/ 34680 w 227"/>
                <a:gd name="T7" fmla="*/ 669872 h 178"/>
                <a:gd name="T8" fmla="*/ 34680 w 227"/>
                <a:gd name="T9" fmla="*/ 78536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178">
                  <a:moveTo>
                    <a:pt x="3" y="68"/>
                  </a:moveTo>
                  <a:cubicBezTo>
                    <a:pt x="112" y="178"/>
                    <a:pt x="112" y="178"/>
                    <a:pt x="112" y="178"/>
                  </a:cubicBezTo>
                  <a:cubicBezTo>
                    <a:pt x="227" y="63"/>
                    <a:pt x="227" y="63"/>
                    <a:pt x="227" y="63"/>
                  </a:cubicBezTo>
                  <a:cubicBezTo>
                    <a:pt x="166" y="1"/>
                    <a:pt x="67" y="0"/>
                    <a:pt x="3" y="58"/>
                  </a:cubicBezTo>
                  <a:cubicBezTo>
                    <a:pt x="0" y="60"/>
                    <a:pt x="0" y="65"/>
                    <a:pt x="3" y="68"/>
                  </a:cubicBezTo>
                  <a:close/>
                </a:path>
              </a:pathLst>
            </a:custGeom>
            <a:grpFill/>
            <a:ln w="28575">
              <a:noFill/>
              <a:round/>
              <a:headEnd/>
              <a:tailEnd/>
            </a:ln>
          </p:spPr>
          <p:txBody>
            <a:bodyPr/>
            <a:lstStyle/>
            <a:p>
              <a:endParaRPr lang="sk-SK"/>
            </a:p>
          </p:txBody>
        </p:sp>
        <p:sp>
          <p:nvSpPr>
            <p:cNvPr id="36" name="Rectangle 13">
              <a:extLst>
                <a:ext uri="{FF2B5EF4-FFF2-40B4-BE49-F238E27FC236}">
                  <a16:creationId xmlns:a16="http://schemas.microsoft.com/office/drawing/2014/main" id="{67B4F6C3-A99F-4B35-820B-A1F518C8EF46}"/>
                </a:ext>
              </a:extLst>
            </p:cNvPr>
            <p:cNvSpPr>
              <a:spLocks noChangeArrowheads="1"/>
            </p:cNvSpPr>
            <p:nvPr/>
          </p:nvSpPr>
          <p:spPr bwMode="auto">
            <a:xfrm>
              <a:off x="5828326" y="2086534"/>
              <a:ext cx="470000" cy="76944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4400" dirty="0">
                  <a:solidFill>
                    <a:srgbClr val="FFFFFF"/>
                  </a:solidFill>
                  <a:latin typeface="+mj-lt"/>
                </a:rPr>
                <a:t>1</a:t>
              </a:r>
            </a:p>
          </p:txBody>
        </p:sp>
      </p:grpSp>
    </p:spTree>
    <p:extLst>
      <p:ext uri="{BB962C8B-B14F-4D97-AF65-F5344CB8AC3E}">
        <p14:creationId xmlns:p14="http://schemas.microsoft.com/office/powerpoint/2010/main" val="199705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250" fill="hold"/>
                                        <p:tgtEl>
                                          <p:spTgt spid="32"/>
                                        </p:tgtEl>
                                        <p:attrNameLst>
                                          <p:attrName>ppt_x</p:attrName>
                                        </p:attrNameLst>
                                      </p:cBhvr>
                                      <p:tavLst>
                                        <p:tav tm="0">
                                          <p:val>
                                            <p:strVal val="#ppt_x"/>
                                          </p:val>
                                        </p:tav>
                                        <p:tav tm="100000">
                                          <p:val>
                                            <p:strVal val="#ppt_x"/>
                                          </p:val>
                                        </p:tav>
                                      </p:tavLst>
                                    </p:anim>
                                    <p:anim calcmode="lin" valueType="num">
                                      <p:cBhvr additive="base">
                                        <p:cTn id="16" dur="125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250" fill="hold"/>
                                        <p:tgtEl>
                                          <p:spTgt spid="37"/>
                                        </p:tgtEl>
                                        <p:attrNameLst>
                                          <p:attrName>ppt_x</p:attrName>
                                        </p:attrNameLst>
                                      </p:cBhvr>
                                      <p:tavLst>
                                        <p:tav tm="0">
                                          <p:val>
                                            <p:strVal val="#ppt_x"/>
                                          </p:val>
                                        </p:tav>
                                        <p:tav tm="100000">
                                          <p:val>
                                            <p:strVal val="#ppt_x"/>
                                          </p:val>
                                        </p:tav>
                                      </p:tavLst>
                                    </p:anim>
                                    <p:anim calcmode="lin" valueType="num">
                                      <p:cBhvr additive="base">
                                        <p:cTn id="20" dur="125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250" fill="hold"/>
                                        <p:tgtEl>
                                          <p:spTgt spid="64"/>
                                        </p:tgtEl>
                                        <p:attrNameLst>
                                          <p:attrName>ppt_x</p:attrName>
                                        </p:attrNameLst>
                                      </p:cBhvr>
                                      <p:tavLst>
                                        <p:tav tm="0">
                                          <p:val>
                                            <p:strVal val="#ppt_x"/>
                                          </p:val>
                                        </p:tav>
                                        <p:tav tm="100000">
                                          <p:val>
                                            <p:strVal val="#ppt_x"/>
                                          </p:val>
                                        </p:tav>
                                      </p:tavLst>
                                    </p:anim>
                                    <p:anim calcmode="lin" valueType="num">
                                      <p:cBhvr additive="base">
                                        <p:cTn id="24" dur="125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250" fill="hold"/>
                                        <p:tgtEl>
                                          <p:spTgt spid="42"/>
                                        </p:tgtEl>
                                        <p:attrNameLst>
                                          <p:attrName>ppt_x</p:attrName>
                                        </p:attrNameLst>
                                      </p:cBhvr>
                                      <p:tavLst>
                                        <p:tav tm="0">
                                          <p:val>
                                            <p:strVal val="#ppt_x"/>
                                          </p:val>
                                        </p:tav>
                                        <p:tav tm="100000">
                                          <p:val>
                                            <p:strVal val="#ppt_x"/>
                                          </p:val>
                                        </p:tav>
                                      </p:tavLst>
                                    </p:anim>
                                    <p:anim calcmode="lin" valueType="num">
                                      <p:cBhvr additive="base">
                                        <p:cTn id="28" dur="12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00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250" fill="hold"/>
                                        <p:tgtEl>
                                          <p:spTgt spid="54"/>
                                        </p:tgtEl>
                                        <p:attrNameLst>
                                          <p:attrName>ppt_x</p:attrName>
                                        </p:attrNameLst>
                                      </p:cBhvr>
                                      <p:tavLst>
                                        <p:tav tm="0">
                                          <p:val>
                                            <p:strVal val="#ppt_x"/>
                                          </p:val>
                                        </p:tav>
                                        <p:tav tm="100000">
                                          <p:val>
                                            <p:strVal val="#ppt_x"/>
                                          </p:val>
                                        </p:tav>
                                      </p:tavLst>
                                    </p:anim>
                                    <p:anim calcmode="lin" valueType="num">
                                      <p:cBhvr additive="base">
                                        <p:cTn id="32" dur="1250" fill="hold"/>
                                        <p:tgtEl>
                                          <p:spTgt spid="54"/>
                                        </p:tgtEl>
                                        <p:attrNameLst>
                                          <p:attrName>ppt_y</p:attrName>
                                        </p:attrNameLst>
                                      </p:cBhvr>
                                      <p:tavLst>
                                        <p:tav tm="0">
                                          <p:val>
                                            <p:strVal val="1+#ppt_h/2"/>
                                          </p:val>
                                        </p:tav>
                                        <p:tav tm="100000">
                                          <p:val>
                                            <p:strVal val="#ppt_y"/>
                                          </p:val>
                                        </p:tav>
                                      </p:tavLst>
                                    </p:anim>
                                  </p:childTnLst>
                                </p:cTn>
                              </p:par>
                              <p:par>
                                <p:cTn id="33" presetID="22" presetClass="entr" presetSubtype="8" fill="hold" grpId="0" nodeType="withEffect">
                                  <p:stCondLst>
                                    <p:cond delay="125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par>
                                <p:cTn id="36" presetID="2" presetClass="entr" presetSubtype="2" fill="hold" grpId="0" nodeType="withEffect">
                                  <p:stCondLst>
                                    <p:cond delay="150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1000" fill="hold"/>
                                        <p:tgtEl>
                                          <p:spTgt spid="39"/>
                                        </p:tgtEl>
                                        <p:attrNameLst>
                                          <p:attrName>ppt_x</p:attrName>
                                        </p:attrNameLst>
                                      </p:cBhvr>
                                      <p:tavLst>
                                        <p:tav tm="0">
                                          <p:val>
                                            <p:strVal val="1+#ppt_w/2"/>
                                          </p:val>
                                        </p:tav>
                                        <p:tav tm="100000">
                                          <p:val>
                                            <p:strVal val="#ppt_x"/>
                                          </p:val>
                                        </p:tav>
                                      </p:tavLst>
                                    </p:anim>
                                    <p:anim calcmode="lin" valueType="num">
                                      <p:cBhvr additive="base">
                                        <p:cTn id="39" dur="1000" fill="hold"/>
                                        <p:tgtEl>
                                          <p:spTgt spid="39"/>
                                        </p:tgtEl>
                                        <p:attrNameLst>
                                          <p:attrName>ppt_y</p:attrName>
                                        </p:attrNameLst>
                                      </p:cBhvr>
                                      <p:tavLst>
                                        <p:tav tm="0">
                                          <p:val>
                                            <p:strVal val="#ppt_y"/>
                                          </p:val>
                                        </p:tav>
                                        <p:tav tm="100000">
                                          <p:val>
                                            <p:strVal val="#ppt_y"/>
                                          </p:val>
                                        </p:tav>
                                      </p:tavLst>
                                    </p:anim>
                                  </p:childTnLst>
                                </p:cTn>
                              </p:par>
                              <p:par>
                                <p:cTn id="40" presetID="22" presetClass="entr" presetSubtype="8" fill="hold" grpId="0" nodeType="withEffect">
                                  <p:stCondLst>
                                    <p:cond delay="175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2" presetClass="entr" presetSubtype="2" fill="hold" grpId="0" nodeType="withEffect">
                                  <p:stCondLst>
                                    <p:cond delay="200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1000" fill="hold"/>
                                        <p:tgtEl>
                                          <p:spTgt spid="43"/>
                                        </p:tgtEl>
                                        <p:attrNameLst>
                                          <p:attrName>ppt_x</p:attrName>
                                        </p:attrNameLst>
                                      </p:cBhvr>
                                      <p:tavLst>
                                        <p:tav tm="0">
                                          <p:val>
                                            <p:strVal val="1+#ppt_w/2"/>
                                          </p:val>
                                        </p:tav>
                                        <p:tav tm="100000">
                                          <p:val>
                                            <p:strVal val="#ppt_x"/>
                                          </p:val>
                                        </p:tav>
                                      </p:tavLst>
                                    </p:anim>
                                    <p:anim calcmode="lin" valueType="num">
                                      <p:cBhvr additive="base">
                                        <p:cTn id="46" dur="100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225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par>
                                <p:cTn id="50" presetID="2" presetClass="entr" presetSubtype="2" fill="hold" grpId="0" nodeType="withEffect">
                                  <p:stCondLst>
                                    <p:cond delay="250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1000" fill="hold"/>
                                        <p:tgtEl>
                                          <p:spTgt spid="45"/>
                                        </p:tgtEl>
                                        <p:attrNameLst>
                                          <p:attrName>ppt_x</p:attrName>
                                        </p:attrNameLst>
                                      </p:cBhvr>
                                      <p:tavLst>
                                        <p:tav tm="0">
                                          <p:val>
                                            <p:strVal val="1+#ppt_w/2"/>
                                          </p:val>
                                        </p:tav>
                                        <p:tav tm="100000">
                                          <p:val>
                                            <p:strVal val="#ppt_x"/>
                                          </p:val>
                                        </p:tav>
                                      </p:tavLst>
                                    </p:anim>
                                    <p:anim calcmode="lin" valueType="num">
                                      <p:cBhvr additive="base">
                                        <p:cTn id="53" dur="1000" fill="hold"/>
                                        <p:tgtEl>
                                          <p:spTgt spid="45"/>
                                        </p:tgtEl>
                                        <p:attrNameLst>
                                          <p:attrName>ppt_y</p:attrName>
                                        </p:attrNameLst>
                                      </p:cBhvr>
                                      <p:tavLst>
                                        <p:tav tm="0">
                                          <p:val>
                                            <p:strVal val="#ppt_y"/>
                                          </p:val>
                                        </p:tav>
                                        <p:tav tm="100000">
                                          <p:val>
                                            <p:strVal val="#ppt_y"/>
                                          </p:val>
                                        </p:tav>
                                      </p:tavLst>
                                    </p:anim>
                                  </p:childTnLst>
                                </p:cTn>
                              </p:par>
                              <p:par>
                                <p:cTn id="54" presetID="22" presetClass="entr" presetSubtype="2" fill="hold" grpId="0" nodeType="withEffect">
                                  <p:stCondLst>
                                    <p:cond delay="2750"/>
                                  </p:stCondLst>
                                  <p:childTnLst>
                                    <p:set>
                                      <p:cBhvr>
                                        <p:cTn id="55" dur="1" fill="hold">
                                          <p:stCondLst>
                                            <p:cond delay="0"/>
                                          </p:stCondLst>
                                        </p:cTn>
                                        <p:tgtEl>
                                          <p:spTgt spid="49"/>
                                        </p:tgtEl>
                                        <p:attrNameLst>
                                          <p:attrName>style.visibility</p:attrName>
                                        </p:attrNameLst>
                                      </p:cBhvr>
                                      <p:to>
                                        <p:strVal val="visible"/>
                                      </p:to>
                                    </p:set>
                                    <p:animEffect transition="in" filter="wipe(right)">
                                      <p:cBhvr>
                                        <p:cTn id="56" dur="500"/>
                                        <p:tgtEl>
                                          <p:spTgt spid="49"/>
                                        </p:tgtEl>
                                      </p:cBhvr>
                                    </p:animEffect>
                                  </p:childTnLst>
                                </p:cTn>
                              </p:par>
                              <p:par>
                                <p:cTn id="57" presetID="2" presetClass="entr" presetSubtype="8" fill="hold" grpId="0" nodeType="withEffect">
                                  <p:stCondLst>
                                    <p:cond delay="300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1000" fill="hold"/>
                                        <p:tgtEl>
                                          <p:spTgt spid="47"/>
                                        </p:tgtEl>
                                        <p:attrNameLst>
                                          <p:attrName>ppt_x</p:attrName>
                                        </p:attrNameLst>
                                      </p:cBhvr>
                                      <p:tavLst>
                                        <p:tav tm="0">
                                          <p:val>
                                            <p:strVal val="0-#ppt_w/2"/>
                                          </p:val>
                                        </p:tav>
                                        <p:tav tm="100000">
                                          <p:val>
                                            <p:strVal val="#ppt_x"/>
                                          </p:val>
                                        </p:tav>
                                      </p:tavLst>
                                    </p:anim>
                                    <p:anim calcmode="lin" valueType="num">
                                      <p:cBhvr additive="base">
                                        <p:cTn id="60" dur="1000" fill="hold"/>
                                        <p:tgtEl>
                                          <p:spTgt spid="47"/>
                                        </p:tgtEl>
                                        <p:attrNameLst>
                                          <p:attrName>ppt_y</p:attrName>
                                        </p:attrNameLst>
                                      </p:cBhvr>
                                      <p:tavLst>
                                        <p:tav tm="0">
                                          <p:val>
                                            <p:strVal val="#ppt_y"/>
                                          </p:val>
                                        </p:tav>
                                        <p:tav tm="100000">
                                          <p:val>
                                            <p:strVal val="#ppt_y"/>
                                          </p:val>
                                        </p:tav>
                                      </p:tavLst>
                                    </p:anim>
                                  </p:childTnLst>
                                </p:cTn>
                              </p:par>
                              <p:par>
                                <p:cTn id="61" presetID="22" presetClass="entr" presetSubtype="2" fill="hold" grpId="0" nodeType="withEffect">
                                  <p:stCondLst>
                                    <p:cond delay="3250"/>
                                  </p:stCondLst>
                                  <p:childTnLst>
                                    <p:set>
                                      <p:cBhvr>
                                        <p:cTn id="62" dur="1" fill="hold">
                                          <p:stCondLst>
                                            <p:cond delay="0"/>
                                          </p:stCondLst>
                                        </p:cTn>
                                        <p:tgtEl>
                                          <p:spTgt spid="52"/>
                                        </p:tgtEl>
                                        <p:attrNameLst>
                                          <p:attrName>style.visibility</p:attrName>
                                        </p:attrNameLst>
                                      </p:cBhvr>
                                      <p:to>
                                        <p:strVal val="visible"/>
                                      </p:to>
                                    </p:set>
                                    <p:animEffect transition="in" filter="wipe(right)">
                                      <p:cBhvr>
                                        <p:cTn id="63" dur="500"/>
                                        <p:tgtEl>
                                          <p:spTgt spid="52"/>
                                        </p:tgtEl>
                                      </p:cBhvr>
                                    </p:animEffect>
                                  </p:childTnLst>
                                </p:cTn>
                              </p:par>
                              <p:par>
                                <p:cTn id="64" presetID="2" presetClass="entr" presetSubtype="8" fill="hold" grpId="0" nodeType="withEffect">
                                  <p:stCondLst>
                                    <p:cond delay="3500"/>
                                  </p:stCondLst>
                                  <p:childTnLst>
                                    <p:set>
                                      <p:cBhvr>
                                        <p:cTn id="65" dur="1" fill="hold">
                                          <p:stCondLst>
                                            <p:cond delay="0"/>
                                          </p:stCondLst>
                                        </p:cTn>
                                        <p:tgtEl>
                                          <p:spTgt spid="50"/>
                                        </p:tgtEl>
                                        <p:attrNameLst>
                                          <p:attrName>style.visibility</p:attrName>
                                        </p:attrNameLst>
                                      </p:cBhvr>
                                      <p:to>
                                        <p:strVal val="visible"/>
                                      </p:to>
                                    </p:set>
                                    <p:anim calcmode="lin" valueType="num">
                                      <p:cBhvr additive="base">
                                        <p:cTn id="66" dur="1000" fill="hold"/>
                                        <p:tgtEl>
                                          <p:spTgt spid="50"/>
                                        </p:tgtEl>
                                        <p:attrNameLst>
                                          <p:attrName>ppt_x</p:attrName>
                                        </p:attrNameLst>
                                      </p:cBhvr>
                                      <p:tavLst>
                                        <p:tav tm="0">
                                          <p:val>
                                            <p:strVal val="0-#ppt_w/2"/>
                                          </p:val>
                                        </p:tav>
                                        <p:tav tm="100000">
                                          <p:val>
                                            <p:strVal val="#ppt_x"/>
                                          </p:val>
                                        </p:tav>
                                      </p:tavLst>
                                    </p:anim>
                                    <p:anim calcmode="lin" valueType="num">
                                      <p:cBhvr additive="base">
                                        <p:cTn id="67"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p:tmplLst>
          <p:tmpl>
            <p:tnLst>
              <p:par>
                <p:cTn presetID="2" presetClass="entr" presetSubtype="2" fill="hold" nodeType="withEffect">
                  <p:stCondLst>
                    <p:cond delay="1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1000" fill="hold"/>
                        <p:tgtEl>
                          <p:spTgt spid="39"/>
                        </p:tgtEl>
                        <p:attrNameLst>
                          <p:attrName>ppt_x</p:attrName>
                        </p:attrNameLst>
                      </p:cBhvr>
                      <p:tavLst>
                        <p:tav tm="0">
                          <p:val>
                            <p:strVal val="1+#ppt_w/2"/>
                          </p:val>
                        </p:tav>
                        <p:tav tm="100000">
                          <p:val>
                            <p:strVal val="#ppt_x"/>
                          </p:val>
                        </p:tav>
                      </p:tavLst>
                    </p:anim>
                    <p:anim calcmode="lin" valueType="num">
                      <p:cBhvr additive="base">
                        <p:cTn dur="1000" fill="hold"/>
                        <p:tgtEl>
                          <p:spTgt spid="39"/>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2" presetClass="entr" presetSubtype="8" fill="hold" nodeType="withEffect">
                  <p:stCondLst>
                    <p:cond delay="12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p:tmplLst>
          <p:tmpl>
            <p:tnLst>
              <p:par>
                <p:cTn presetID="2" presetClass="entr" presetSubtype="2" fill="hold" nodeType="withEffect">
                  <p:stCondLst>
                    <p:cond delay="20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1000" fill="hold"/>
                        <p:tgtEl>
                          <p:spTgt spid="43"/>
                        </p:tgtEl>
                        <p:attrNameLst>
                          <p:attrName>ppt_x</p:attrName>
                        </p:attrNameLst>
                      </p:cBhvr>
                      <p:tavLst>
                        <p:tav tm="0">
                          <p:val>
                            <p:strVal val="1+#ppt_w/2"/>
                          </p:val>
                        </p:tav>
                        <p:tav tm="100000">
                          <p:val>
                            <p:strVal val="#ppt_x"/>
                          </p:val>
                        </p:tav>
                      </p:tavLst>
                    </p:anim>
                    <p:anim calcmode="lin" valueType="num">
                      <p:cBhvr additive="base">
                        <p:cTn dur="1000" fill="hold"/>
                        <p:tgtEl>
                          <p:spTgt spid="43"/>
                        </p:tgtEl>
                        <p:attrNameLst>
                          <p:attrName>ppt_y</p:attrName>
                        </p:attrNameLst>
                      </p:cBhvr>
                      <p:tavLst>
                        <p:tav tm="0">
                          <p:val>
                            <p:strVal val="#ppt_y"/>
                          </p:val>
                        </p:tav>
                        <p:tav tm="100000">
                          <p:val>
                            <p:strVal val="#ppt_y"/>
                          </p:val>
                        </p:tav>
                      </p:tavLst>
                    </p:anim>
                  </p:childTnLst>
                </p:cTn>
              </p:par>
            </p:tnLst>
          </p:tmpl>
        </p:tmplLst>
      </p:bldP>
      <p:bldP spid="44" grpId="0">
        <p:tmplLst>
          <p:tmpl>
            <p:tnLst>
              <p:par>
                <p:cTn presetID="22" presetClass="entr" presetSubtype="8" fill="hold" nodeType="withEffect">
                  <p:stCondLst>
                    <p:cond delay="1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 presetClass="entr" presetSubtype="2" fill="hold" nodeType="withEffect">
                  <p:stCondLst>
                    <p:cond delay="2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1+#ppt_w/2"/>
                          </p:val>
                        </p:tav>
                        <p:tav tm="100000">
                          <p:val>
                            <p:strVal val="#ppt_x"/>
                          </p:val>
                        </p:tav>
                      </p:tavLst>
                    </p:anim>
                    <p:anim calcmode="lin" valueType="num">
                      <p:cBhvr additive="base">
                        <p:cTn dur="1000" fill="hold"/>
                        <p:tgtEl>
                          <p:spTgt spid="45"/>
                        </p:tgtEl>
                        <p:attrNameLst>
                          <p:attrName>ppt_y</p:attrName>
                        </p:attrNameLst>
                      </p:cBhvr>
                      <p:tavLst>
                        <p:tav tm="0">
                          <p:val>
                            <p:strVal val="#ppt_y"/>
                          </p:val>
                        </p:tav>
                        <p:tav tm="100000">
                          <p:val>
                            <p:strVal val="#ppt_y"/>
                          </p:val>
                        </p:tav>
                      </p:tavLst>
                    </p:anim>
                  </p:childTnLst>
                </p:cTn>
              </p:par>
            </p:tnLst>
          </p:tmpl>
        </p:tmplLst>
      </p:bldP>
      <p:bldP spid="46" grpId="0">
        <p:tmplLst>
          <p:tmpl>
            <p:tnLst>
              <p:par>
                <p:cTn presetID="22" presetClass="entr" presetSubtype="8" fill="hold" nodeType="withEffect">
                  <p:stCondLst>
                    <p:cond delay="225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p:tmplLst>
          <p:tmpl>
            <p:tnLst>
              <p:par>
                <p:cTn presetID="2" presetClass="entr" presetSubtype="8" fill="hold" nodeType="withEffect">
                  <p:stCondLst>
                    <p:cond delay="30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9" grpId="0">
        <p:tmplLst>
          <p:tmpl>
            <p:tnLst>
              <p:par>
                <p:cTn presetID="22" presetClass="entr" presetSubtype="2" fill="hold" nodeType="withEffect">
                  <p:stCondLst>
                    <p:cond delay="2750"/>
                  </p:stCondLst>
                  <p:childTnLst>
                    <p:set>
                      <p:cBhvr>
                        <p:cTn dur="1" fill="hold">
                          <p:stCondLst>
                            <p:cond delay="0"/>
                          </p:stCondLst>
                        </p:cTn>
                        <p:tgtEl>
                          <p:spTgt spid="49"/>
                        </p:tgtEl>
                        <p:attrNameLst>
                          <p:attrName>style.visibility</p:attrName>
                        </p:attrNameLst>
                      </p:cBhvr>
                      <p:to>
                        <p:strVal val="visible"/>
                      </p:to>
                    </p:set>
                    <p:animEffect transition="in" filter="wipe(right)">
                      <p:cBhvr>
                        <p:cTn dur="500"/>
                        <p:tgtEl>
                          <p:spTgt spid="49"/>
                        </p:tgtEl>
                      </p:cBhvr>
                    </p:animEffect>
                  </p:childTnLst>
                </p:cTn>
              </p:par>
            </p:tnLst>
          </p:tmpl>
        </p:tmplLst>
      </p:bldP>
      <p:bldP spid="50" grpId="0">
        <p:tmplLst>
          <p:tmpl>
            <p:tnLst>
              <p:par>
                <p:cTn presetID="2" presetClass="entr" presetSubtype="8" fill="hold" nodeType="withEffect">
                  <p:stCondLst>
                    <p:cond delay="3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1000" fill="hold"/>
                        <p:tgtEl>
                          <p:spTgt spid="50"/>
                        </p:tgtEl>
                        <p:attrNameLst>
                          <p:attrName>ppt_x</p:attrName>
                        </p:attrNameLst>
                      </p:cBhvr>
                      <p:tavLst>
                        <p:tav tm="0">
                          <p:val>
                            <p:strVal val="0-#ppt_w/2"/>
                          </p:val>
                        </p:tav>
                        <p:tav tm="100000">
                          <p:val>
                            <p:strVal val="#ppt_x"/>
                          </p:val>
                        </p:tav>
                      </p:tavLst>
                    </p:anim>
                    <p:anim calcmode="lin" valueType="num">
                      <p:cBhvr additive="base">
                        <p:cTn dur="1000" fill="hold"/>
                        <p:tgtEl>
                          <p:spTgt spid="50"/>
                        </p:tgtEl>
                        <p:attrNameLst>
                          <p:attrName>ppt_y</p:attrName>
                        </p:attrNameLst>
                      </p:cBhvr>
                      <p:tavLst>
                        <p:tav tm="0">
                          <p:val>
                            <p:strVal val="#ppt_y"/>
                          </p:val>
                        </p:tav>
                        <p:tav tm="100000">
                          <p:val>
                            <p:strVal val="#ppt_y"/>
                          </p:val>
                        </p:tav>
                      </p:tavLst>
                    </p:anim>
                  </p:childTnLst>
                </p:cTn>
              </p:par>
            </p:tnLst>
          </p:tmpl>
        </p:tmplLst>
      </p:bldP>
      <p:bldP spid="52" grpId="0">
        <p:tmplLst>
          <p:tmpl>
            <p:tnLst>
              <p:par>
                <p:cTn presetID="22" presetClass="entr" presetSubtype="2" fill="hold" nodeType="withEffect">
                  <p:stCondLst>
                    <p:cond delay="3250"/>
                  </p:stCondLst>
                  <p:childTnLst>
                    <p:set>
                      <p:cBhvr>
                        <p:cTn dur="1" fill="hold">
                          <p:stCondLst>
                            <p:cond delay="0"/>
                          </p:stCondLst>
                        </p:cTn>
                        <p:tgtEl>
                          <p:spTgt spid="52"/>
                        </p:tgtEl>
                        <p:attrNameLst>
                          <p:attrName>style.visibility</p:attrName>
                        </p:attrNameLst>
                      </p:cBhvr>
                      <p:to>
                        <p:strVal val="visible"/>
                      </p:to>
                    </p:set>
                    <p:animEffect transition="in" filter="wipe(right)">
                      <p:cBhvr>
                        <p:cTn dur="500"/>
                        <p:tgtEl>
                          <p:spTgt spid="52"/>
                        </p:tgtEl>
                      </p:cBhvr>
                    </p:animEffect>
                  </p:childTnLst>
                </p:cTn>
              </p:par>
            </p:tnLst>
          </p:tmpl>
        </p:tmplLst>
      </p:bldP>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3_Klastrová 2 /infografika vrstvy">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Klastrová</a:t>
            </a:r>
            <a:r>
              <a:rPr lang="en-US" dirty="0"/>
              <a:t> 2 / </a:t>
            </a:r>
            <a:r>
              <a:rPr lang="en-US" dirty="0" err="1"/>
              <a:t>infografika</a:t>
            </a:r>
            <a:r>
              <a:rPr lang="en-US" dirty="0"/>
              <a:t> </a:t>
            </a:r>
            <a:r>
              <a:rPr lang="en-US" dirty="0" err="1"/>
              <a:t>vrstvy</a:t>
            </a:r>
            <a:endParaRPr lang="en-US" dirty="0"/>
          </a:p>
        </p:txBody>
      </p:sp>
      <p:grpSp>
        <p:nvGrpSpPr>
          <p:cNvPr id="37" name="Group 51">
            <a:extLst>
              <a:ext uri="{FF2B5EF4-FFF2-40B4-BE49-F238E27FC236}">
                <a16:creationId xmlns:a16="http://schemas.microsoft.com/office/drawing/2014/main" id="{83780381-0C04-43FD-8583-4AE04CFBEB71}"/>
              </a:ext>
            </a:extLst>
          </p:cNvPr>
          <p:cNvGrpSpPr>
            <a:grpSpLocks/>
          </p:cNvGrpSpPr>
          <p:nvPr userDrawn="1"/>
        </p:nvGrpSpPr>
        <p:grpSpPr bwMode="auto">
          <a:xfrm>
            <a:off x="6510338" y="2563813"/>
            <a:ext cx="1825625" cy="2401887"/>
            <a:chOff x="6386928" y="2428986"/>
            <a:chExt cx="1825625" cy="2401888"/>
          </a:xfrm>
          <a:noFill/>
        </p:grpSpPr>
        <p:sp>
          <p:nvSpPr>
            <p:cNvPr id="38" name="Freeform 8">
              <a:extLst>
                <a:ext uri="{FF2B5EF4-FFF2-40B4-BE49-F238E27FC236}">
                  <a16:creationId xmlns:a16="http://schemas.microsoft.com/office/drawing/2014/main" id="{9DF15CFB-58F9-4E86-88C4-F811846DA383}"/>
                </a:ext>
              </a:extLst>
            </p:cNvPr>
            <p:cNvSpPr>
              <a:spLocks/>
            </p:cNvSpPr>
            <p:nvPr/>
          </p:nvSpPr>
          <p:spPr bwMode="auto">
            <a:xfrm>
              <a:off x="6386928" y="2428986"/>
              <a:ext cx="1825625" cy="2401888"/>
            </a:xfrm>
            <a:custGeom>
              <a:avLst/>
              <a:gdLst>
                <a:gd name="T0" fmla="*/ 1005249 w 158"/>
                <a:gd name="T1" fmla="*/ 34643 h 208"/>
                <a:gd name="T2" fmla="*/ 0 w 158"/>
                <a:gd name="T3" fmla="*/ 1039278 h 208"/>
                <a:gd name="T4" fmla="*/ 1317223 w 158"/>
                <a:gd name="T5" fmla="*/ 2367245 h 208"/>
                <a:gd name="T6" fmla="*/ 1455878 w 158"/>
                <a:gd name="T7" fmla="*/ 2344150 h 208"/>
                <a:gd name="T8" fmla="*/ 1132350 w 158"/>
                <a:gd name="T9" fmla="*/ 34643 h 208"/>
                <a:gd name="T10" fmla="*/ 1005249 w 158"/>
                <a:gd name="T11" fmla="*/ 34643 h 2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 h="208">
                  <a:moveTo>
                    <a:pt x="87" y="3"/>
                  </a:moveTo>
                  <a:cubicBezTo>
                    <a:pt x="0" y="90"/>
                    <a:pt x="0" y="90"/>
                    <a:pt x="0" y="90"/>
                  </a:cubicBezTo>
                  <a:cubicBezTo>
                    <a:pt x="114" y="205"/>
                    <a:pt x="114" y="205"/>
                    <a:pt x="114" y="205"/>
                  </a:cubicBezTo>
                  <a:cubicBezTo>
                    <a:pt x="118" y="208"/>
                    <a:pt x="124" y="207"/>
                    <a:pt x="126" y="203"/>
                  </a:cubicBezTo>
                  <a:cubicBezTo>
                    <a:pt x="158" y="138"/>
                    <a:pt x="148" y="59"/>
                    <a:pt x="98" y="3"/>
                  </a:cubicBezTo>
                  <a:cubicBezTo>
                    <a:pt x="95" y="0"/>
                    <a:pt x="90" y="0"/>
                    <a:pt x="87" y="3"/>
                  </a:cubicBezTo>
                  <a:close/>
                </a:path>
              </a:pathLst>
            </a:custGeom>
            <a:grpFill/>
            <a:ln w="28575">
              <a:solidFill>
                <a:schemeClr val="accent1"/>
              </a:solidFill>
              <a:round/>
              <a:headEnd/>
              <a:tailEnd/>
            </a:ln>
          </p:spPr>
          <p:txBody>
            <a:bodyPr/>
            <a:lstStyle/>
            <a:p>
              <a:endParaRPr lang="sk-SK"/>
            </a:p>
          </p:txBody>
        </p:sp>
        <p:sp>
          <p:nvSpPr>
            <p:cNvPr id="41" name="Rectangle 39">
              <a:extLst>
                <a:ext uri="{FF2B5EF4-FFF2-40B4-BE49-F238E27FC236}">
                  <a16:creationId xmlns:a16="http://schemas.microsoft.com/office/drawing/2014/main" id="{D2F16B8A-DB5E-4D0B-A2D4-A1009549CFEA}"/>
                </a:ext>
              </a:extLst>
            </p:cNvPr>
            <p:cNvSpPr>
              <a:spLocks noChangeArrowheads="1"/>
            </p:cNvSpPr>
            <p:nvPr/>
          </p:nvSpPr>
          <p:spPr bwMode="auto">
            <a:xfrm>
              <a:off x="7257448" y="3228326"/>
              <a:ext cx="418704"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2</a:t>
              </a:r>
            </a:p>
          </p:txBody>
        </p:sp>
      </p:grpSp>
      <p:grpSp>
        <p:nvGrpSpPr>
          <p:cNvPr id="42" name="Group 52">
            <a:extLst>
              <a:ext uri="{FF2B5EF4-FFF2-40B4-BE49-F238E27FC236}">
                <a16:creationId xmlns:a16="http://schemas.microsoft.com/office/drawing/2014/main" id="{46279DCC-1480-41CB-B1B7-285FA131BF83}"/>
              </a:ext>
            </a:extLst>
          </p:cNvPr>
          <p:cNvGrpSpPr>
            <a:grpSpLocks/>
          </p:cNvGrpSpPr>
          <p:nvPr userDrawn="1"/>
        </p:nvGrpSpPr>
        <p:grpSpPr bwMode="auto">
          <a:xfrm>
            <a:off x="5668963" y="3687763"/>
            <a:ext cx="1965325" cy="1963737"/>
            <a:chOff x="5612228" y="3467211"/>
            <a:chExt cx="1965325" cy="1963738"/>
          </a:xfrm>
          <a:noFill/>
        </p:grpSpPr>
        <p:sp>
          <p:nvSpPr>
            <p:cNvPr id="48" name="Freeform 9">
              <a:extLst>
                <a:ext uri="{FF2B5EF4-FFF2-40B4-BE49-F238E27FC236}">
                  <a16:creationId xmlns:a16="http://schemas.microsoft.com/office/drawing/2014/main" id="{768A5A97-0E62-4B83-9F90-AEAA2E6770E8}"/>
                </a:ext>
              </a:extLst>
            </p:cNvPr>
            <p:cNvSpPr>
              <a:spLocks/>
            </p:cNvSpPr>
            <p:nvPr/>
          </p:nvSpPr>
          <p:spPr bwMode="auto">
            <a:xfrm>
              <a:off x="5612228" y="3467211"/>
              <a:ext cx="1965325" cy="1963738"/>
            </a:xfrm>
            <a:custGeom>
              <a:avLst/>
              <a:gdLst>
                <a:gd name="T0" fmla="*/ 0 w 170"/>
                <a:gd name="T1" fmla="*/ 67 h 170"/>
                <a:gd name="T2" fmla="*/ 103 w 170"/>
                <a:gd name="T3" fmla="*/ 170 h 170"/>
                <a:gd name="T4" fmla="*/ 142 w 170"/>
                <a:gd name="T5" fmla="*/ 142 h 170"/>
                <a:gd name="T6" fmla="*/ 170 w 170"/>
                <a:gd name="T7" fmla="*/ 103 h 170"/>
                <a:gd name="T8" fmla="*/ 67 w 170"/>
                <a:gd name="T9" fmla="*/ 0 h 170"/>
                <a:gd name="T10" fmla="*/ 0 w 170"/>
                <a:gd name="T11" fmla="*/ 67 h 170"/>
              </a:gdLst>
              <a:ahLst/>
              <a:cxnLst>
                <a:cxn ang="0">
                  <a:pos x="T0" y="T1"/>
                </a:cxn>
                <a:cxn ang="0">
                  <a:pos x="T2" y="T3"/>
                </a:cxn>
                <a:cxn ang="0">
                  <a:pos x="T4" y="T5"/>
                </a:cxn>
                <a:cxn ang="0">
                  <a:pos x="T6" y="T7"/>
                </a:cxn>
                <a:cxn ang="0">
                  <a:pos x="T8" y="T9"/>
                </a:cxn>
                <a:cxn ang="0">
                  <a:pos x="T10" y="T11"/>
                </a:cxn>
              </a:cxnLst>
              <a:rect l="0" t="0" r="r" b="b"/>
              <a:pathLst>
                <a:path w="170" h="170">
                  <a:moveTo>
                    <a:pt x="0" y="67"/>
                  </a:moveTo>
                  <a:cubicBezTo>
                    <a:pt x="103" y="170"/>
                    <a:pt x="103" y="170"/>
                    <a:pt x="103" y="170"/>
                  </a:cubicBezTo>
                  <a:cubicBezTo>
                    <a:pt x="117" y="163"/>
                    <a:pt x="130" y="153"/>
                    <a:pt x="142" y="142"/>
                  </a:cubicBezTo>
                  <a:cubicBezTo>
                    <a:pt x="153" y="130"/>
                    <a:pt x="163" y="117"/>
                    <a:pt x="170" y="103"/>
                  </a:cubicBezTo>
                  <a:cubicBezTo>
                    <a:pt x="67" y="0"/>
                    <a:pt x="67" y="0"/>
                    <a:pt x="67" y="0"/>
                  </a:cubicBezTo>
                  <a:lnTo>
                    <a:pt x="0" y="67"/>
                  </a:lnTo>
                  <a:close/>
                </a:path>
              </a:pathLst>
            </a:custGeom>
            <a:grpFill/>
            <a:ln w="28575">
              <a:solidFill>
                <a:schemeClr val="accent1"/>
              </a:solidFill>
            </a:ln>
          </p:spPr>
          <p:txBody>
            <a:bodyPr/>
            <a:lstStyle/>
            <a:p>
              <a:pPr eaLnBrk="1" fontAlgn="auto" hangingPunct="1">
                <a:spcBef>
                  <a:spcPts val="0"/>
                </a:spcBef>
                <a:spcAft>
                  <a:spcPts val="0"/>
                </a:spcAft>
                <a:defRPr/>
              </a:pPr>
              <a:endParaRPr lang="en-US" dirty="0">
                <a:latin typeface="Roboto Regular" charset="0"/>
              </a:endParaRPr>
            </a:p>
          </p:txBody>
        </p:sp>
        <p:sp>
          <p:nvSpPr>
            <p:cNvPr id="53" name="Rectangle 42">
              <a:extLst>
                <a:ext uri="{FF2B5EF4-FFF2-40B4-BE49-F238E27FC236}">
                  <a16:creationId xmlns:a16="http://schemas.microsoft.com/office/drawing/2014/main" id="{73E3400E-8A78-4DCC-8DA2-FB830A68CDA1}"/>
                </a:ext>
              </a:extLst>
            </p:cNvPr>
            <p:cNvSpPr>
              <a:spLocks noChangeArrowheads="1"/>
            </p:cNvSpPr>
            <p:nvPr/>
          </p:nvSpPr>
          <p:spPr bwMode="auto">
            <a:xfrm>
              <a:off x="6515614" y="4280363"/>
              <a:ext cx="426720"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3</a:t>
              </a:r>
            </a:p>
          </p:txBody>
        </p:sp>
      </p:grpSp>
      <p:grpSp>
        <p:nvGrpSpPr>
          <p:cNvPr id="54" name="Group 53">
            <a:extLst>
              <a:ext uri="{FF2B5EF4-FFF2-40B4-BE49-F238E27FC236}">
                <a16:creationId xmlns:a16="http://schemas.microsoft.com/office/drawing/2014/main" id="{A954FB39-DBCE-46B7-82E5-0C36203B2AE5}"/>
              </a:ext>
            </a:extLst>
          </p:cNvPr>
          <p:cNvGrpSpPr>
            <a:grpSpLocks/>
          </p:cNvGrpSpPr>
          <p:nvPr userDrawn="1"/>
        </p:nvGrpSpPr>
        <p:grpSpPr bwMode="auto">
          <a:xfrm>
            <a:off x="4610100" y="4529138"/>
            <a:ext cx="2289175" cy="1731962"/>
            <a:chOff x="4629566" y="4241911"/>
            <a:chExt cx="2289175" cy="1731963"/>
          </a:xfrm>
          <a:noFill/>
        </p:grpSpPr>
        <p:sp>
          <p:nvSpPr>
            <p:cNvPr id="59" name="Freeform 7">
              <a:extLst>
                <a:ext uri="{FF2B5EF4-FFF2-40B4-BE49-F238E27FC236}">
                  <a16:creationId xmlns:a16="http://schemas.microsoft.com/office/drawing/2014/main" id="{DBA25B7C-8EC0-4278-938B-A71691DD3135}"/>
                </a:ext>
              </a:extLst>
            </p:cNvPr>
            <p:cNvSpPr>
              <a:spLocks/>
            </p:cNvSpPr>
            <p:nvPr/>
          </p:nvSpPr>
          <p:spPr bwMode="auto">
            <a:xfrm>
              <a:off x="4629566" y="4241911"/>
              <a:ext cx="2289175" cy="1731963"/>
            </a:xfrm>
            <a:custGeom>
              <a:avLst/>
              <a:gdLst>
                <a:gd name="T0" fmla="*/ 3 w 198"/>
                <a:gd name="T1" fmla="*/ 93 h 150"/>
                <a:gd name="T2" fmla="*/ 192 w 198"/>
                <a:gd name="T3" fmla="*/ 121 h 150"/>
                <a:gd name="T4" fmla="*/ 194 w 198"/>
                <a:gd name="T5" fmla="*/ 109 h 150"/>
                <a:gd name="T6" fmla="*/ 85 w 198"/>
                <a:gd name="T7" fmla="*/ 0 h 150"/>
                <a:gd name="T8" fmla="*/ 3 w 198"/>
                <a:gd name="T9" fmla="*/ 82 h 150"/>
                <a:gd name="T10" fmla="*/ 3 w 198"/>
                <a:gd name="T11" fmla="*/ 93 h 150"/>
              </a:gdLst>
              <a:ahLst/>
              <a:cxnLst>
                <a:cxn ang="0">
                  <a:pos x="T0" y="T1"/>
                </a:cxn>
                <a:cxn ang="0">
                  <a:pos x="T2" y="T3"/>
                </a:cxn>
                <a:cxn ang="0">
                  <a:pos x="T4" y="T5"/>
                </a:cxn>
                <a:cxn ang="0">
                  <a:pos x="T6" y="T7"/>
                </a:cxn>
                <a:cxn ang="0">
                  <a:pos x="T8" y="T9"/>
                </a:cxn>
                <a:cxn ang="0">
                  <a:pos x="T10" y="T11"/>
                </a:cxn>
              </a:cxnLst>
              <a:rect l="0" t="0" r="r" b="b"/>
              <a:pathLst>
                <a:path w="198" h="150">
                  <a:moveTo>
                    <a:pt x="3" y="93"/>
                  </a:moveTo>
                  <a:cubicBezTo>
                    <a:pt x="56" y="141"/>
                    <a:pt x="131" y="150"/>
                    <a:pt x="192" y="121"/>
                  </a:cubicBezTo>
                  <a:cubicBezTo>
                    <a:pt x="196" y="119"/>
                    <a:pt x="198" y="113"/>
                    <a:pt x="194" y="109"/>
                  </a:cubicBezTo>
                  <a:cubicBezTo>
                    <a:pt x="85" y="0"/>
                    <a:pt x="85" y="0"/>
                    <a:pt x="85" y="0"/>
                  </a:cubicBezTo>
                  <a:cubicBezTo>
                    <a:pt x="3" y="82"/>
                    <a:pt x="3" y="82"/>
                    <a:pt x="3" y="82"/>
                  </a:cubicBezTo>
                  <a:cubicBezTo>
                    <a:pt x="0" y="85"/>
                    <a:pt x="0" y="90"/>
                    <a:pt x="3" y="93"/>
                  </a:cubicBezTo>
                  <a:close/>
                </a:path>
              </a:pathLst>
            </a:custGeom>
            <a:grpFill/>
            <a:ln w="28575">
              <a:solidFill>
                <a:schemeClr val="accent1"/>
              </a:solidFill>
            </a:ln>
          </p:spPr>
          <p:txBody>
            <a:bodyPr/>
            <a:lstStyle/>
            <a:p>
              <a:pPr eaLnBrk="1" fontAlgn="auto" hangingPunct="1">
                <a:spcBef>
                  <a:spcPts val="0"/>
                </a:spcBef>
                <a:spcAft>
                  <a:spcPts val="0"/>
                </a:spcAft>
                <a:defRPr/>
              </a:pPr>
              <a:endParaRPr lang="en-US" dirty="0">
                <a:latin typeface="Roboto Regular" charset="0"/>
              </a:endParaRPr>
            </a:p>
          </p:txBody>
        </p:sp>
        <p:sp>
          <p:nvSpPr>
            <p:cNvPr id="63" name="Rectangle 45">
              <a:extLst>
                <a:ext uri="{FF2B5EF4-FFF2-40B4-BE49-F238E27FC236}">
                  <a16:creationId xmlns:a16="http://schemas.microsoft.com/office/drawing/2014/main" id="{9174F143-3C9C-4DC5-B768-C05D9B82FD07}"/>
                </a:ext>
              </a:extLst>
            </p:cNvPr>
            <p:cNvSpPr>
              <a:spLocks noChangeArrowheads="1"/>
            </p:cNvSpPr>
            <p:nvPr/>
          </p:nvSpPr>
          <p:spPr bwMode="auto">
            <a:xfrm>
              <a:off x="5456611" y="4509874"/>
              <a:ext cx="418704" cy="646331"/>
            </a:xfrm>
            <a:prstGeom prst="rect">
              <a:avLst/>
            </a:prstGeom>
            <a:grp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4</a:t>
              </a:r>
            </a:p>
          </p:txBody>
        </p:sp>
      </p:grpSp>
      <p:sp>
        <p:nvSpPr>
          <p:cNvPr id="39" name="Text Placeholder 3">
            <a:extLst>
              <a:ext uri="{FF2B5EF4-FFF2-40B4-BE49-F238E27FC236}">
                <a16:creationId xmlns:a16="http://schemas.microsoft.com/office/drawing/2014/main" id="{B39BAAE0-FDCA-4DB6-B94B-8EA0EF29F9AD}"/>
              </a:ext>
            </a:extLst>
          </p:cNvPr>
          <p:cNvSpPr>
            <a:spLocks noGrp="1"/>
          </p:cNvSpPr>
          <p:nvPr>
            <p:ph type="body" sz="quarter" idx="23" hasCustomPrompt="1"/>
          </p:nvPr>
        </p:nvSpPr>
        <p:spPr>
          <a:xfrm>
            <a:off x="8334896" y="2301113"/>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0" name="Text Placeholder 3">
            <a:extLst>
              <a:ext uri="{FF2B5EF4-FFF2-40B4-BE49-F238E27FC236}">
                <a16:creationId xmlns:a16="http://schemas.microsoft.com/office/drawing/2014/main" id="{D51B40FA-D7CE-44D7-A3A0-93A1D7FD6CCE}"/>
              </a:ext>
            </a:extLst>
          </p:cNvPr>
          <p:cNvSpPr>
            <a:spLocks noGrp="1"/>
          </p:cNvSpPr>
          <p:nvPr>
            <p:ph type="body" sz="quarter" idx="24" hasCustomPrompt="1"/>
          </p:nvPr>
        </p:nvSpPr>
        <p:spPr>
          <a:xfrm>
            <a:off x="8334896" y="1914399"/>
            <a:ext cx="3051825"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004C9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43" name="Text Placeholder 3">
            <a:extLst>
              <a:ext uri="{FF2B5EF4-FFF2-40B4-BE49-F238E27FC236}">
                <a16:creationId xmlns:a16="http://schemas.microsoft.com/office/drawing/2014/main" id="{E367F9D8-C1FB-4FE6-A5EC-C14B3BA40E4E}"/>
              </a:ext>
            </a:extLst>
          </p:cNvPr>
          <p:cNvSpPr>
            <a:spLocks noGrp="1"/>
          </p:cNvSpPr>
          <p:nvPr>
            <p:ph type="body" sz="quarter" idx="25" hasCustomPrompt="1"/>
          </p:nvPr>
        </p:nvSpPr>
        <p:spPr>
          <a:xfrm>
            <a:off x="8706371" y="3813429"/>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4" name="Text Placeholder 3">
            <a:extLst>
              <a:ext uri="{FF2B5EF4-FFF2-40B4-BE49-F238E27FC236}">
                <a16:creationId xmlns:a16="http://schemas.microsoft.com/office/drawing/2014/main" id="{AD389EB3-553C-492D-9486-C47B7BEB1CAB}"/>
              </a:ext>
            </a:extLst>
          </p:cNvPr>
          <p:cNvSpPr>
            <a:spLocks noGrp="1"/>
          </p:cNvSpPr>
          <p:nvPr>
            <p:ph type="body" sz="quarter" idx="26" hasCustomPrompt="1"/>
          </p:nvPr>
        </p:nvSpPr>
        <p:spPr>
          <a:xfrm>
            <a:off x="8706371" y="3426715"/>
            <a:ext cx="3051825"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
        <p:nvSpPr>
          <p:cNvPr id="45" name="Text Placeholder 3">
            <a:extLst>
              <a:ext uri="{FF2B5EF4-FFF2-40B4-BE49-F238E27FC236}">
                <a16:creationId xmlns:a16="http://schemas.microsoft.com/office/drawing/2014/main" id="{81F32094-7E22-4A63-9054-8CD335827932}"/>
              </a:ext>
            </a:extLst>
          </p:cNvPr>
          <p:cNvSpPr>
            <a:spLocks noGrp="1"/>
          </p:cNvSpPr>
          <p:nvPr>
            <p:ph type="body" sz="quarter" idx="27" hasCustomPrompt="1"/>
          </p:nvPr>
        </p:nvSpPr>
        <p:spPr>
          <a:xfrm>
            <a:off x="8334896" y="5325355"/>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6" name="Text Placeholder 3">
            <a:extLst>
              <a:ext uri="{FF2B5EF4-FFF2-40B4-BE49-F238E27FC236}">
                <a16:creationId xmlns:a16="http://schemas.microsoft.com/office/drawing/2014/main" id="{E1F7DE47-D56C-49AB-A8C2-90014EB206C6}"/>
              </a:ext>
            </a:extLst>
          </p:cNvPr>
          <p:cNvSpPr>
            <a:spLocks noGrp="1"/>
          </p:cNvSpPr>
          <p:nvPr>
            <p:ph type="body" sz="quarter" idx="28" hasCustomPrompt="1"/>
          </p:nvPr>
        </p:nvSpPr>
        <p:spPr>
          <a:xfrm>
            <a:off x="8334896" y="4938641"/>
            <a:ext cx="3051825"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47" name="Text Placeholder 3">
            <a:extLst>
              <a:ext uri="{FF2B5EF4-FFF2-40B4-BE49-F238E27FC236}">
                <a16:creationId xmlns:a16="http://schemas.microsoft.com/office/drawing/2014/main" id="{75C02487-9BA3-4AD1-B077-A17A3AF9C04B}"/>
              </a:ext>
            </a:extLst>
          </p:cNvPr>
          <p:cNvSpPr>
            <a:spLocks noGrp="1"/>
          </p:cNvSpPr>
          <p:nvPr>
            <p:ph type="body" sz="quarter" idx="29" hasCustomPrompt="1"/>
          </p:nvPr>
        </p:nvSpPr>
        <p:spPr>
          <a:xfrm>
            <a:off x="973756" y="5325355"/>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9" name="Text Placeholder 3">
            <a:extLst>
              <a:ext uri="{FF2B5EF4-FFF2-40B4-BE49-F238E27FC236}">
                <a16:creationId xmlns:a16="http://schemas.microsoft.com/office/drawing/2014/main" id="{B761014F-7043-4E58-8C56-19B892D3CEB9}"/>
              </a:ext>
            </a:extLst>
          </p:cNvPr>
          <p:cNvSpPr>
            <a:spLocks noGrp="1"/>
          </p:cNvSpPr>
          <p:nvPr>
            <p:ph type="body" sz="quarter" idx="30" hasCustomPrompt="1"/>
          </p:nvPr>
        </p:nvSpPr>
        <p:spPr>
          <a:xfrm>
            <a:off x="973756" y="4938641"/>
            <a:ext cx="3051825"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#4</a:t>
            </a:r>
            <a:endParaRPr lang="sk-SK" noProof="0" dirty="0"/>
          </a:p>
        </p:txBody>
      </p:sp>
      <p:sp>
        <p:nvSpPr>
          <p:cNvPr id="50" name="Text Placeholder 3">
            <a:extLst>
              <a:ext uri="{FF2B5EF4-FFF2-40B4-BE49-F238E27FC236}">
                <a16:creationId xmlns:a16="http://schemas.microsoft.com/office/drawing/2014/main" id="{49949120-DB37-423E-B170-8E3072852DD3}"/>
              </a:ext>
            </a:extLst>
          </p:cNvPr>
          <p:cNvSpPr>
            <a:spLocks noGrp="1"/>
          </p:cNvSpPr>
          <p:nvPr>
            <p:ph type="body" sz="quarter" idx="31" hasCustomPrompt="1"/>
          </p:nvPr>
        </p:nvSpPr>
        <p:spPr>
          <a:xfrm>
            <a:off x="970993" y="3627695"/>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2" name="Text Placeholder 3">
            <a:extLst>
              <a:ext uri="{FF2B5EF4-FFF2-40B4-BE49-F238E27FC236}">
                <a16:creationId xmlns:a16="http://schemas.microsoft.com/office/drawing/2014/main" id="{0097D636-8412-471D-B96B-658684D62790}"/>
              </a:ext>
            </a:extLst>
          </p:cNvPr>
          <p:cNvSpPr>
            <a:spLocks noGrp="1"/>
          </p:cNvSpPr>
          <p:nvPr>
            <p:ph type="body" sz="quarter" idx="32" hasCustomPrompt="1"/>
          </p:nvPr>
        </p:nvSpPr>
        <p:spPr>
          <a:xfrm>
            <a:off x="970993" y="3240981"/>
            <a:ext cx="3051825"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#5</a:t>
            </a:r>
            <a:endParaRPr lang="sk-SK" noProof="0" dirty="0"/>
          </a:p>
        </p:txBody>
      </p:sp>
      <p:grpSp>
        <p:nvGrpSpPr>
          <p:cNvPr id="32" name="Group 50">
            <a:extLst>
              <a:ext uri="{FF2B5EF4-FFF2-40B4-BE49-F238E27FC236}">
                <a16:creationId xmlns:a16="http://schemas.microsoft.com/office/drawing/2014/main" id="{14B53CC5-3B66-4CB8-A24A-1768F75937AD}"/>
              </a:ext>
            </a:extLst>
          </p:cNvPr>
          <p:cNvGrpSpPr>
            <a:grpSpLocks/>
          </p:cNvGrpSpPr>
          <p:nvPr userDrawn="1"/>
        </p:nvGrpSpPr>
        <p:grpSpPr bwMode="auto">
          <a:xfrm>
            <a:off x="4699000" y="1939925"/>
            <a:ext cx="2624138" cy="2055813"/>
            <a:chOff x="4699416" y="1805098"/>
            <a:chExt cx="2624137" cy="2055813"/>
          </a:xfrm>
          <a:solidFill>
            <a:srgbClr val="004C96"/>
          </a:solidFill>
          <a:effectLst/>
        </p:grpSpPr>
        <p:sp>
          <p:nvSpPr>
            <p:cNvPr id="33" name="Freeform 6">
              <a:extLst>
                <a:ext uri="{FF2B5EF4-FFF2-40B4-BE49-F238E27FC236}">
                  <a16:creationId xmlns:a16="http://schemas.microsoft.com/office/drawing/2014/main" id="{8C0FB34F-EA64-4EF3-A114-DD08E00F7073}"/>
                </a:ext>
              </a:extLst>
            </p:cNvPr>
            <p:cNvSpPr>
              <a:spLocks/>
            </p:cNvSpPr>
            <p:nvPr/>
          </p:nvSpPr>
          <p:spPr bwMode="auto">
            <a:xfrm>
              <a:off x="4699416" y="1805098"/>
              <a:ext cx="2624137" cy="2055813"/>
            </a:xfrm>
            <a:custGeom>
              <a:avLst/>
              <a:gdLst>
                <a:gd name="T0" fmla="*/ 34680 w 227"/>
                <a:gd name="T1" fmla="*/ 785367 h 178"/>
                <a:gd name="T2" fmla="*/ 1294728 w 227"/>
                <a:gd name="T3" fmla="*/ 2055813 h 178"/>
                <a:gd name="T4" fmla="*/ 2624137 w 227"/>
                <a:gd name="T5" fmla="*/ 727619 h 178"/>
                <a:gd name="T6" fmla="*/ 34680 w 227"/>
                <a:gd name="T7" fmla="*/ 669872 h 178"/>
                <a:gd name="T8" fmla="*/ 34680 w 227"/>
                <a:gd name="T9" fmla="*/ 785367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 h="178">
                  <a:moveTo>
                    <a:pt x="3" y="68"/>
                  </a:moveTo>
                  <a:cubicBezTo>
                    <a:pt x="112" y="178"/>
                    <a:pt x="112" y="178"/>
                    <a:pt x="112" y="178"/>
                  </a:cubicBezTo>
                  <a:cubicBezTo>
                    <a:pt x="227" y="63"/>
                    <a:pt x="227" y="63"/>
                    <a:pt x="227" y="63"/>
                  </a:cubicBezTo>
                  <a:cubicBezTo>
                    <a:pt x="166" y="1"/>
                    <a:pt x="67" y="0"/>
                    <a:pt x="3" y="58"/>
                  </a:cubicBezTo>
                  <a:cubicBezTo>
                    <a:pt x="0" y="60"/>
                    <a:pt x="0" y="65"/>
                    <a:pt x="3" y="68"/>
                  </a:cubicBezTo>
                  <a:close/>
                </a:path>
              </a:pathLst>
            </a:custGeom>
            <a:noFill/>
            <a:ln w="28575">
              <a:solidFill>
                <a:schemeClr val="accent1"/>
              </a:solidFill>
              <a:round/>
              <a:headEnd/>
              <a:tailEnd/>
            </a:ln>
            <a:effectLst/>
          </p:spPr>
          <p:txBody>
            <a:bodyPr/>
            <a:lstStyle/>
            <a:p>
              <a:endParaRPr lang="sk-SK" dirty="0"/>
            </a:p>
          </p:txBody>
        </p:sp>
        <p:sp>
          <p:nvSpPr>
            <p:cNvPr id="36" name="Rectangle 13">
              <a:extLst>
                <a:ext uri="{FF2B5EF4-FFF2-40B4-BE49-F238E27FC236}">
                  <a16:creationId xmlns:a16="http://schemas.microsoft.com/office/drawing/2014/main" id="{67B4F6C3-A99F-4B35-820B-A1F518C8EF46}"/>
                </a:ext>
              </a:extLst>
            </p:cNvPr>
            <p:cNvSpPr>
              <a:spLocks noChangeArrowheads="1"/>
            </p:cNvSpPr>
            <p:nvPr/>
          </p:nvSpPr>
          <p:spPr bwMode="auto">
            <a:xfrm>
              <a:off x="5879622" y="2086534"/>
              <a:ext cx="418704" cy="646331"/>
            </a:xfrm>
            <a:prstGeom prst="rect">
              <a:avLst/>
            </a:prstGeom>
            <a:noFill/>
            <a:ln w="28575">
              <a:no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rgbClr val="474747"/>
                  </a:solidFill>
                  <a:latin typeface="+mj-lt"/>
                </a:rPr>
                <a:t>1</a:t>
              </a:r>
            </a:p>
          </p:txBody>
        </p:sp>
      </p:grpSp>
      <p:grpSp>
        <p:nvGrpSpPr>
          <p:cNvPr id="64" name="Group 49">
            <a:extLst>
              <a:ext uri="{FF2B5EF4-FFF2-40B4-BE49-F238E27FC236}">
                <a16:creationId xmlns:a16="http://schemas.microsoft.com/office/drawing/2014/main" id="{B9440A7C-F4F3-465E-BFFF-07E3530C3D14}"/>
              </a:ext>
            </a:extLst>
          </p:cNvPr>
          <p:cNvGrpSpPr>
            <a:grpSpLocks/>
          </p:cNvGrpSpPr>
          <p:nvPr userDrawn="1"/>
        </p:nvGrpSpPr>
        <p:grpSpPr bwMode="auto">
          <a:xfrm>
            <a:off x="4146550" y="2897188"/>
            <a:ext cx="1779588" cy="2298700"/>
            <a:chOff x="4204116" y="2705211"/>
            <a:chExt cx="1779587" cy="2298701"/>
          </a:xfrm>
          <a:solidFill>
            <a:srgbClr val="004C96"/>
          </a:solidFill>
          <a:effectLst>
            <a:outerShdw blurRad="762000" dist="254000" dir="5400000" algn="tl" rotWithShape="0">
              <a:prstClr val="black">
                <a:alpha val="30000"/>
              </a:prstClr>
            </a:outerShdw>
          </a:effectLst>
        </p:grpSpPr>
        <p:sp>
          <p:nvSpPr>
            <p:cNvPr id="65" name="Freeform 5">
              <a:extLst>
                <a:ext uri="{FF2B5EF4-FFF2-40B4-BE49-F238E27FC236}">
                  <a16:creationId xmlns:a16="http://schemas.microsoft.com/office/drawing/2014/main" id="{CE6CC681-BCDD-42CB-AFCE-07382A88B481}"/>
                </a:ext>
              </a:extLst>
            </p:cNvPr>
            <p:cNvSpPr>
              <a:spLocks/>
            </p:cNvSpPr>
            <p:nvPr/>
          </p:nvSpPr>
          <p:spPr bwMode="auto">
            <a:xfrm>
              <a:off x="4204116" y="2705211"/>
              <a:ext cx="1779587" cy="2298701"/>
            </a:xfrm>
            <a:custGeom>
              <a:avLst/>
              <a:gdLst>
                <a:gd name="T0" fmla="*/ 55 w 154"/>
                <a:gd name="T1" fmla="*/ 199 h 199"/>
                <a:gd name="T2" fmla="*/ 154 w 154"/>
                <a:gd name="T3" fmla="*/ 100 h 199"/>
                <a:gd name="T4" fmla="*/ 55 w 154"/>
                <a:gd name="T5" fmla="*/ 0 h 199"/>
                <a:gd name="T6" fmla="*/ 55 w 154"/>
                <a:gd name="T7" fmla="*/ 199 h 199"/>
              </a:gdLst>
              <a:ahLst/>
              <a:cxnLst>
                <a:cxn ang="0">
                  <a:pos x="T0" y="T1"/>
                </a:cxn>
                <a:cxn ang="0">
                  <a:pos x="T2" y="T3"/>
                </a:cxn>
                <a:cxn ang="0">
                  <a:pos x="T4" y="T5"/>
                </a:cxn>
                <a:cxn ang="0">
                  <a:pos x="T6" y="T7"/>
                </a:cxn>
              </a:cxnLst>
              <a:rect l="0" t="0" r="r" b="b"/>
              <a:pathLst>
                <a:path w="154" h="199">
                  <a:moveTo>
                    <a:pt x="55" y="199"/>
                  </a:moveTo>
                  <a:cubicBezTo>
                    <a:pt x="154" y="100"/>
                    <a:pt x="154" y="100"/>
                    <a:pt x="154" y="100"/>
                  </a:cubicBezTo>
                  <a:cubicBezTo>
                    <a:pt x="55" y="0"/>
                    <a:pt x="55" y="0"/>
                    <a:pt x="55" y="0"/>
                  </a:cubicBezTo>
                  <a:cubicBezTo>
                    <a:pt x="0" y="55"/>
                    <a:pt x="0" y="144"/>
                    <a:pt x="55" y="199"/>
                  </a:cubicBezTo>
                  <a:close/>
                </a:path>
              </a:pathLst>
            </a:custGeom>
            <a:grpFill/>
            <a:ln w="28575">
              <a:solidFill>
                <a:srgbClr val="004C96"/>
              </a:solidFill>
            </a:ln>
          </p:spPr>
          <p:txBody>
            <a:bodyPr/>
            <a:lstStyle/>
            <a:p>
              <a:pPr eaLnBrk="1" fontAlgn="auto" hangingPunct="1">
                <a:spcBef>
                  <a:spcPts val="0"/>
                </a:spcBef>
                <a:spcAft>
                  <a:spcPts val="0"/>
                </a:spcAft>
                <a:defRPr/>
              </a:pPr>
              <a:endParaRPr lang="en-US" dirty="0">
                <a:latin typeface="Roboto Regular" charset="0"/>
              </a:endParaRPr>
            </a:p>
          </p:txBody>
        </p:sp>
        <p:sp>
          <p:nvSpPr>
            <p:cNvPr id="68" name="Rectangle 48">
              <a:extLst>
                <a:ext uri="{FF2B5EF4-FFF2-40B4-BE49-F238E27FC236}">
                  <a16:creationId xmlns:a16="http://schemas.microsoft.com/office/drawing/2014/main" id="{B0A3EA6D-7485-4241-B2A9-AB83098827CC}"/>
                </a:ext>
              </a:extLst>
            </p:cNvPr>
            <p:cNvSpPr>
              <a:spLocks noChangeArrowheads="1"/>
            </p:cNvSpPr>
            <p:nvPr/>
          </p:nvSpPr>
          <p:spPr bwMode="auto">
            <a:xfrm>
              <a:off x="4858404" y="3445243"/>
              <a:ext cx="418704" cy="646331"/>
            </a:xfrm>
            <a:prstGeom prst="rect">
              <a:avLst/>
            </a:prstGeom>
            <a:grpFill/>
            <a:ln w="28575">
              <a:solidFill>
                <a:srgbClr val="004C96"/>
              </a:solidFill>
              <a:miter lim="800000"/>
              <a:headEnd/>
              <a:tailEnd/>
            </a:ln>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sk-SK" sz="3600" dirty="0">
                  <a:solidFill>
                    <a:schemeClr val="bg1"/>
                  </a:solidFill>
                  <a:latin typeface="+mj-lt"/>
                </a:rPr>
                <a:t>5</a:t>
              </a:r>
            </a:p>
          </p:txBody>
        </p:sp>
      </p:grpSp>
    </p:spTree>
    <p:extLst>
      <p:ext uri="{BB962C8B-B14F-4D97-AF65-F5344CB8AC3E}">
        <p14:creationId xmlns:p14="http://schemas.microsoft.com/office/powerpoint/2010/main" val="97230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1250" fill="hold"/>
                                        <p:tgtEl>
                                          <p:spTgt spid="32"/>
                                        </p:tgtEl>
                                        <p:attrNameLst>
                                          <p:attrName>ppt_x</p:attrName>
                                        </p:attrNameLst>
                                      </p:cBhvr>
                                      <p:tavLst>
                                        <p:tav tm="0">
                                          <p:val>
                                            <p:strVal val="#ppt_x"/>
                                          </p:val>
                                        </p:tav>
                                        <p:tav tm="100000">
                                          <p:val>
                                            <p:strVal val="#ppt_x"/>
                                          </p:val>
                                        </p:tav>
                                      </p:tavLst>
                                    </p:anim>
                                    <p:anim calcmode="lin" valueType="num">
                                      <p:cBhvr additive="base">
                                        <p:cTn id="16" dur="125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250" fill="hold"/>
                                        <p:tgtEl>
                                          <p:spTgt spid="37"/>
                                        </p:tgtEl>
                                        <p:attrNameLst>
                                          <p:attrName>ppt_x</p:attrName>
                                        </p:attrNameLst>
                                      </p:cBhvr>
                                      <p:tavLst>
                                        <p:tav tm="0">
                                          <p:val>
                                            <p:strVal val="#ppt_x"/>
                                          </p:val>
                                        </p:tav>
                                        <p:tav tm="100000">
                                          <p:val>
                                            <p:strVal val="#ppt_x"/>
                                          </p:val>
                                        </p:tav>
                                      </p:tavLst>
                                    </p:anim>
                                    <p:anim calcmode="lin" valueType="num">
                                      <p:cBhvr additive="base">
                                        <p:cTn id="20" dur="125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50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1250" fill="hold"/>
                                        <p:tgtEl>
                                          <p:spTgt spid="64"/>
                                        </p:tgtEl>
                                        <p:attrNameLst>
                                          <p:attrName>ppt_x</p:attrName>
                                        </p:attrNameLst>
                                      </p:cBhvr>
                                      <p:tavLst>
                                        <p:tav tm="0">
                                          <p:val>
                                            <p:strVal val="#ppt_x"/>
                                          </p:val>
                                        </p:tav>
                                        <p:tav tm="100000">
                                          <p:val>
                                            <p:strVal val="#ppt_x"/>
                                          </p:val>
                                        </p:tav>
                                      </p:tavLst>
                                    </p:anim>
                                    <p:anim calcmode="lin" valueType="num">
                                      <p:cBhvr additive="base">
                                        <p:cTn id="24" dur="1250" fill="hold"/>
                                        <p:tgtEl>
                                          <p:spTgt spid="6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75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1250" fill="hold"/>
                                        <p:tgtEl>
                                          <p:spTgt spid="42"/>
                                        </p:tgtEl>
                                        <p:attrNameLst>
                                          <p:attrName>ppt_x</p:attrName>
                                        </p:attrNameLst>
                                      </p:cBhvr>
                                      <p:tavLst>
                                        <p:tav tm="0">
                                          <p:val>
                                            <p:strVal val="#ppt_x"/>
                                          </p:val>
                                        </p:tav>
                                        <p:tav tm="100000">
                                          <p:val>
                                            <p:strVal val="#ppt_x"/>
                                          </p:val>
                                        </p:tav>
                                      </p:tavLst>
                                    </p:anim>
                                    <p:anim calcmode="lin" valueType="num">
                                      <p:cBhvr additive="base">
                                        <p:cTn id="28" dur="1250" fill="hold"/>
                                        <p:tgtEl>
                                          <p:spTgt spid="4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00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1250" fill="hold"/>
                                        <p:tgtEl>
                                          <p:spTgt spid="54"/>
                                        </p:tgtEl>
                                        <p:attrNameLst>
                                          <p:attrName>ppt_x</p:attrName>
                                        </p:attrNameLst>
                                      </p:cBhvr>
                                      <p:tavLst>
                                        <p:tav tm="0">
                                          <p:val>
                                            <p:strVal val="#ppt_x"/>
                                          </p:val>
                                        </p:tav>
                                        <p:tav tm="100000">
                                          <p:val>
                                            <p:strVal val="#ppt_x"/>
                                          </p:val>
                                        </p:tav>
                                      </p:tavLst>
                                    </p:anim>
                                    <p:anim calcmode="lin" valueType="num">
                                      <p:cBhvr additive="base">
                                        <p:cTn id="32" dur="1250" fill="hold"/>
                                        <p:tgtEl>
                                          <p:spTgt spid="54"/>
                                        </p:tgtEl>
                                        <p:attrNameLst>
                                          <p:attrName>ppt_y</p:attrName>
                                        </p:attrNameLst>
                                      </p:cBhvr>
                                      <p:tavLst>
                                        <p:tav tm="0">
                                          <p:val>
                                            <p:strVal val="1+#ppt_h/2"/>
                                          </p:val>
                                        </p:tav>
                                        <p:tav tm="100000">
                                          <p:val>
                                            <p:strVal val="#ppt_y"/>
                                          </p:val>
                                        </p:tav>
                                      </p:tavLst>
                                    </p:anim>
                                  </p:childTnLst>
                                </p:cTn>
                              </p:par>
                              <p:par>
                                <p:cTn id="33" presetID="22" presetClass="entr" presetSubtype="8" fill="hold" grpId="0" nodeType="withEffect">
                                  <p:stCondLst>
                                    <p:cond delay="125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par>
                                <p:cTn id="36" presetID="2" presetClass="entr" presetSubtype="2" fill="hold" grpId="0" nodeType="withEffect">
                                  <p:stCondLst>
                                    <p:cond delay="150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1000" fill="hold"/>
                                        <p:tgtEl>
                                          <p:spTgt spid="39"/>
                                        </p:tgtEl>
                                        <p:attrNameLst>
                                          <p:attrName>ppt_x</p:attrName>
                                        </p:attrNameLst>
                                      </p:cBhvr>
                                      <p:tavLst>
                                        <p:tav tm="0">
                                          <p:val>
                                            <p:strVal val="1+#ppt_w/2"/>
                                          </p:val>
                                        </p:tav>
                                        <p:tav tm="100000">
                                          <p:val>
                                            <p:strVal val="#ppt_x"/>
                                          </p:val>
                                        </p:tav>
                                      </p:tavLst>
                                    </p:anim>
                                    <p:anim calcmode="lin" valueType="num">
                                      <p:cBhvr additive="base">
                                        <p:cTn id="39" dur="1000" fill="hold"/>
                                        <p:tgtEl>
                                          <p:spTgt spid="39"/>
                                        </p:tgtEl>
                                        <p:attrNameLst>
                                          <p:attrName>ppt_y</p:attrName>
                                        </p:attrNameLst>
                                      </p:cBhvr>
                                      <p:tavLst>
                                        <p:tav tm="0">
                                          <p:val>
                                            <p:strVal val="#ppt_y"/>
                                          </p:val>
                                        </p:tav>
                                        <p:tav tm="100000">
                                          <p:val>
                                            <p:strVal val="#ppt_y"/>
                                          </p:val>
                                        </p:tav>
                                      </p:tavLst>
                                    </p:anim>
                                  </p:childTnLst>
                                </p:cTn>
                              </p:par>
                              <p:par>
                                <p:cTn id="40" presetID="22" presetClass="entr" presetSubtype="8" fill="hold" grpId="0" nodeType="withEffect">
                                  <p:stCondLst>
                                    <p:cond delay="175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2" presetClass="entr" presetSubtype="2" fill="hold" grpId="0" nodeType="withEffect">
                                  <p:stCondLst>
                                    <p:cond delay="200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1000" fill="hold"/>
                                        <p:tgtEl>
                                          <p:spTgt spid="43"/>
                                        </p:tgtEl>
                                        <p:attrNameLst>
                                          <p:attrName>ppt_x</p:attrName>
                                        </p:attrNameLst>
                                      </p:cBhvr>
                                      <p:tavLst>
                                        <p:tav tm="0">
                                          <p:val>
                                            <p:strVal val="1+#ppt_w/2"/>
                                          </p:val>
                                        </p:tav>
                                        <p:tav tm="100000">
                                          <p:val>
                                            <p:strVal val="#ppt_x"/>
                                          </p:val>
                                        </p:tav>
                                      </p:tavLst>
                                    </p:anim>
                                    <p:anim calcmode="lin" valueType="num">
                                      <p:cBhvr additive="base">
                                        <p:cTn id="46" dur="100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225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par>
                                <p:cTn id="50" presetID="2" presetClass="entr" presetSubtype="2" fill="hold" grpId="0" nodeType="withEffect">
                                  <p:stCondLst>
                                    <p:cond delay="2500"/>
                                  </p:stCondLst>
                                  <p:childTnLst>
                                    <p:set>
                                      <p:cBhvr>
                                        <p:cTn id="51" dur="1" fill="hold">
                                          <p:stCondLst>
                                            <p:cond delay="0"/>
                                          </p:stCondLst>
                                        </p:cTn>
                                        <p:tgtEl>
                                          <p:spTgt spid="45"/>
                                        </p:tgtEl>
                                        <p:attrNameLst>
                                          <p:attrName>style.visibility</p:attrName>
                                        </p:attrNameLst>
                                      </p:cBhvr>
                                      <p:to>
                                        <p:strVal val="visible"/>
                                      </p:to>
                                    </p:set>
                                    <p:anim calcmode="lin" valueType="num">
                                      <p:cBhvr additive="base">
                                        <p:cTn id="52" dur="1000" fill="hold"/>
                                        <p:tgtEl>
                                          <p:spTgt spid="45"/>
                                        </p:tgtEl>
                                        <p:attrNameLst>
                                          <p:attrName>ppt_x</p:attrName>
                                        </p:attrNameLst>
                                      </p:cBhvr>
                                      <p:tavLst>
                                        <p:tav tm="0">
                                          <p:val>
                                            <p:strVal val="1+#ppt_w/2"/>
                                          </p:val>
                                        </p:tav>
                                        <p:tav tm="100000">
                                          <p:val>
                                            <p:strVal val="#ppt_x"/>
                                          </p:val>
                                        </p:tav>
                                      </p:tavLst>
                                    </p:anim>
                                    <p:anim calcmode="lin" valueType="num">
                                      <p:cBhvr additive="base">
                                        <p:cTn id="53" dur="1000" fill="hold"/>
                                        <p:tgtEl>
                                          <p:spTgt spid="45"/>
                                        </p:tgtEl>
                                        <p:attrNameLst>
                                          <p:attrName>ppt_y</p:attrName>
                                        </p:attrNameLst>
                                      </p:cBhvr>
                                      <p:tavLst>
                                        <p:tav tm="0">
                                          <p:val>
                                            <p:strVal val="#ppt_y"/>
                                          </p:val>
                                        </p:tav>
                                        <p:tav tm="100000">
                                          <p:val>
                                            <p:strVal val="#ppt_y"/>
                                          </p:val>
                                        </p:tav>
                                      </p:tavLst>
                                    </p:anim>
                                  </p:childTnLst>
                                </p:cTn>
                              </p:par>
                              <p:par>
                                <p:cTn id="54" presetID="22" presetClass="entr" presetSubtype="2" fill="hold" grpId="0" nodeType="withEffect">
                                  <p:stCondLst>
                                    <p:cond delay="2750"/>
                                  </p:stCondLst>
                                  <p:childTnLst>
                                    <p:set>
                                      <p:cBhvr>
                                        <p:cTn id="55" dur="1" fill="hold">
                                          <p:stCondLst>
                                            <p:cond delay="0"/>
                                          </p:stCondLst>
                                        </p:cTn>
                                        <p:tgtEl>
                                          <p:spTgt spid="49"/>
                                        </p:tgtEl>
                                        <p:attrNameLst>
                                          <p:attrName>style.visibility</p:attrName>
                                        </p:attrNameLst>
                                      </p:cBhvr>
                                      <p:to>
                                        <p:strVal val="visible"/>
                                      </p:to>
                                    </p:set>
                                    <p:animEffect transition="in" filter="wipe(right)">
                                      <p:cBhvr>
                                        <p:cTn id="56" dur="500"/>
                                        <p:tgtEl>
                                          <p:spTgt spid="49"/>
                                        </p:tgtEl>
                                      </p:cBhvr>
                                    </p:animEffect>
                                  </p:childTnLst>
                                </p:cTn>
                              </p:par>
                              <p:par>
                                <p:cTn id="57" presetID="2" presetClass="entr" presetSubtype="8" fill="hold" grpId="0" nodeType="withEffect">
                                  <p:stCondLst>
                                    <p:cond delay="300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1000" fill="hold"/>
                                        <p:tgtEl>
                                          <p:spTgt spid="47"/>
                                        </p:tgtEl>
                                        <p:attrNameLst>
                                          <p:attrName>ppt_x</p:attrName>
                                        </p:attrNameLst>
                                      </p:cBhvr>
                                      <p:tavLst>
                                        <p:tav tm="0">
                                          <p:val>
                                            <p:strVal val="0-#ppt_w/2"/>
                                          </p:val>
                                        </p:tav>
                                        <p:tav tm="100000">
                                          <p:val>
                                            <p:strVal val="#ppt_x"/>
                                          </p:val>
                                        </p:tav>
                                      </p:tavLst>
                                    </p:anim>
                                    <p:anim calcmode="lin" valueType="num">
                                      <p:cBhvr additive="base">
                                        <p:cTn id="60" dur="1000" fill="hold"/>
                                        <p:tgtEl>
                                          <p:spTgt spid="47"/>
                                        </p:tgtEl>
                                        <p:attrNameLst>
                                          <p:attrName>ppt_y</p:attrName>
                                        </p:attrNameLst>
                                      </p:cBhvr>
                                      <p:tavLst>
                                        <p:tav tm="0">
                                          <p:val>
                                            <p:strVal val="#ppt_y"/>
                                          </p:val>
                                        </p:tav>
                                        <p:tav tm="100000">
                                          <p:val>
                                            <p:strVal val="#ppt_y"/>
                                          </p:val>
                                        </p:tav>
                                      </p:tavLst>
                                    </p:anim>
                                  </p:childTnLst>
                                </p:cTn>
                              </p:par>
                              <p:par>
                                <p:cTn id="61" presetID="22" presetClass="entr" presetSubtype="2" fill="hold" grpId="0" nodeType="withEffect">
                                  <p:stCondLst>
                                    <p:cond delay="3250"/>
                                  </p:stCondLst>
                                  <p:childTnLst>
                                    <p:set>
                                      <p:cBhvr>
                                        <p:cTn id="62" dur="1" fill="hold">
                                          <p:stCondLst>
                                            <p:cond delay="0"/>
                                          </p:stCondLst>
                                        </p:cTn>
                                        <p:tgtEl>
                                          <p:spTgt spid="52"/>
                                        </p:tgtEl>
                                        <p:attrNameLst>
                                          <p:attrName>style.visibility</p:attrName>
                                        </p:attrNameLst>
                                      </p:cBhvr>
                                      <p:to>
                                        <p:strVal val="visible"/>
                                      </p:to>
                                    </p:set>
                                    <p:animEffect transition="in" filter="wipe(right)">
                                      <p:cBhvr>
                                        <p:cTn id="63" dur="500"/>
                                        <p:tgtEl>
                                          <p:spTgt spid="52"/>
                                        </p:tgtEl>
                                      </p:cBhvr>
                                    </p:animEffect>
                                  </p:childTnLst>
                                </p:cTn>
                              </p:par>
                              <p:par>
                                <p:cTn id="64" presetID="2" presetClass="entr" presetSubtype="8" fill="hold" grpId="0" nodeType="withEffect">
                                  <p:stCondLst>
                                    <p:cond delay="3500"/>
                                  </p:stCondLst>
                                  <p:childTnLst>
                                    <p:set>
                                      <p:cBhvr>
                                        <p:cTn id="65" dur="1" fill="hold">
                                          <p:stCondLst>
                                            <p:cond delay="0"/>
                                          </p:stCondLst>
                                        </p:cTn>
                                        <p:tgtEl>
                                          <p:spTgt spid="50"/>
                                        </p:tgtEl>
                                        <p:attrNameLst>
                                          <p:attrName>style.visibility</p:attrName>
                                        </p:attrNameLst>
                                      </p:cBhvr>
                                      <p:to>
                                        <p:strVal val="visible"/>
                                      </p:to>
                                    </p:set>
                                    <p:anim calcmode="lin" valueType="num">
                                      <p:cBhvr additive="base">
                                        <p:cTn id="66" dur="1000" fill="hold"/>
                                        <p:tgtEl>
                                          <p:spTgt spid="50"/>
                                        </p:tgtEl>
                                        <p:attrNameLst>
                                          <p:attrName>ppt_x</p:attrName>
                                        </p:attrNameLst>
                                      </p:cBhvr>
                                      <p:tavLst>
                                        <p:tav tm="0">
                                          <p:val>
                                            <p:strVal val="0-#ppt_w/2"/>
                                          </p:val>
                                        </p:tav>
                                        <p:tav tm="100000">
                                          <p:val>
                                            <p:strVal val="#ppt_x"/>
                                          </p:val>
                                        </p:tav>
                                      </p:tavLst>
                                    </p:anim>
                                    <p:anim calcmode="lin" valueType="num">
                                      <p:cBhvr additive="base">
                                        <p:cTn id="67"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p:tmplLst>
          <p:tmpl>
            <p:tnLst>
              <p:par>
                <p:cTn presetID="2" presetClass="entr" presetSubtype="2" fill="hold" nodeType="withEffect">
                  <p:stCondLst>
                    <p:cond delay="15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1000" fill="hold"/>
                        <p:tgtEl>
                          <p:spTgt spid="39"/>
                        </p:tgtEl>
                        <p:attrNameLst>
                          <p:attrName>ppt_x</p:attrName>
                        </p:attrNameLst>
                      </p:cBhvr>
                      <p:tavLst>
                        <p:tav tm="0">
                          <p:val>
                            <p:strVal val="1+#ppt_w/2"/>
                          </p:val>
                        </p:tav>
                        <p:tav tm="100000">
                          <p:val>
                            <p:strVal val="#ppt_x"/>
                          </p:val>
                        </p:tav>
                      </p:tavLst>
                    </p:anim>
                    <p:anim calcmode="lin" valueType="num">
                      <p:cBhvr additive="base">
                        <p:cTn dur="1000" fill="hold"/>
                        <p:tgtEl>
                          <p:spTgt spid="39"/>
                        </p:tgtEl>
                        <p:attrNameLst>
                          <p:attrName>ppt_y</p:attrName>
                        </p:attrNameLst>
                      </p:cBhvr>
                      <p:tavLst>
                        <p:tav tm="0">
                          <p:val>
                            <p:strVal val="#ppt_y"/>
                          </p:val>
                        </p:tav>
                        <p:tav tm="100000">
                          <p:val>
                            <p:strVal val="#ppt_y"/>
                          </p:val>
                        </p:tav>
                      </p:tavLst>
                    </p:anim>
                  </p:childTnLst>
                </p:cTn>
              </p:par>
            </p:tnLst>
          </p:tmpl>
        </p:tmplLst>
      </p:bldP>
      <p:bldP spid="40" grpId="0">
        <p:tmplLst>
          <p:tmpl>
            <p:tnLst>
              <p:par>
                <p:cTn presetID="22" presetClass="entr" presetSubtype="8" fill="hold" nodeType="withEffect">
                  <p:stCondLst>
                    <p:cond delay="12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p:tmplLst>
          <p:tmpl>
            <p:tnLst>
              <p:par>
                <p:cTn presetID="2" presetClass="entr" presetSubtype="2" fill="hold" nodeType="withEffect">
                  <p:stCondLst>
                    <p:cond delay="2000"/>
                  </p:stCondLst>
                  <p:childTnLst>
                    <p:set>
                      <p:cBhvr>
                        <p:cTn dur="1" fill="hold">
                          <p:stCondLst>
                            <p:cond delay="0"/>
                          </p:stCondLst>
                        </p:cTn>
                        <p:tgtEl>
                          <p:spTgt spid="43"/>
                        </p:tgtEl>
                        <p:attrNameLst>
                          <p:attrName>style.visibility</p:attrName>
                        </p:attrNameLst>
                      </p:cBhvr>
                      <p:to>
                        <p:strVal val="visible"/>
                      </p:to>
                    </p:set>
                    <p:anim calcmode="lin" valueType="num">
                      <p:cBhvr additive="base">
                        <p:cTn dur="1000" fill="hold"/>
                        <p:tgtEl>
                          <p:spTgt spid="43"/>
                        </p:tgtEl>
                        <p:attrNameLst>
                          <p:attrName>ppt_x</p:attrName>
                        </p:attrNameLst>
                      </p:cBhvr>
                      <p:tavLst>
                        <p:tav tm="0">
                          <p:val>
                            <p:strVal val="1+#ppt_w/2"/>
                          </p:val>
                        </p:tav>
                        <p:tav tm="100000">
                          <p:val>
                            <p:strVal val="#ppt_x"/>
                          </p:val>
                        </p:tav>
                      </p:tavLst>
                    </p:anim>
                    <p:anim calcmode="lin" valueType="num">
                      <p:cBhvr additive="base">
                        <p:cTn dur="1000" fill="hold"/>
                        <p:tgtEl>
                          <p:spTgt spid="43"/>
                        </p:tgtEl>
                        <p:attrNameLst>
                          <p:attrName>ppt_y</p:attrName>
                        </p:attrNameLst>
                      </p:cBhvr>
                      <p:tavLst>
                        <p:tav tm="0">
                          <p:val>
                            <p:strVal val="#ppt_y"/>
                          </p:val>
                        </p:tav>
                        <p:tav tm="100000">
                          <p:val>
                            <p:strVal val="#ppt_y"/>
                          </p:val>
                        </p:tav>
                      </p:tavLst>
                    </p:anim>
                  </p:childTnLst>
                </p:cTn>
              </p:par>
            </p:tnLst>
          </p:tmpl>
        </p:tmplLst>
      </p:bldP>
      <p:bldP spid="44" grpId="0">
        <p:tmplLst>
          <p:tmpl>
            <p:tnLst>
              <p:par>
                <p:cTn presetID="22" presetClass="entr" presetSubtype="8" fill="hold" nodeType="withEffect">
                  <p:stCondLst>
                    <p:cond delay="175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p:tmplLst>
          <p:tmpl>
            <p:tnLst>
              <p:par>
                <p:cTn presetID="2" presetClass="entr" presetSubtype="2" fill="hold" nodeType="withEffect">
                  <p:stCondLst>
                    <p:cond delay="2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1000" fill="hold"/>
                        <p:tgtEl>
                          <p:spTgt spid="45"/>
                        </p:tgtEl>
                        <p:attrNameLst>
                          <p:attrName>ppt_x</p:attrName>
                        </p:attrNameLst>
                      </p:cBhvr>
                      <p:tavLst>
                        <p:tav tm="0">
                          <p:val>
                            <p:strVal val="1+#ppt_w/2"/>
                          </p:val>
                        </p:tav>
                        <p:tav tm="100000">
                          <p:val>
                            <p:strVal val="#ppt_x"/>
                          </p:val>
                        </p:tav>
                      </p:tavLst>
                    </p:anim>
                    <p:anim calcmode="lin" valueType="num">
                      <p:cBhvr additive="base">
                        <p:cTn dur="1000" fill="hold"/>
                        <p:tgtEl>
                          <p:spTgt spid="45"/>
                        </p:tgtEl>
                        <p:attrNameLst>
                          <p:attrName>ppt_y</p:attrName>
                        </p:attrNameLst>
                      </p:cBhvr>
                      <p:tavLst>
                        <p:tav tm="0">
                          <p:val>
                            <p:strVal val="#ppt_y"/>
                          </p:val>
                        </p:tav>
                        <p:tav tm="100000">
                          <p:val>
                            <p:strVal val="#ppt_y"/>
                          </p:val>
                        </p:tav>
                      </p:tavLst>
                    </p:anim>
                  </p:childTnLst>
                </p:cTn>
              </p:par>
            </p:tnLst>
          </p:tmpl>
        </p:tmplLst>
      </p:bldP>
      <p:bldP spid="46" grpId="0">
        <p:tmplLst>
          <p:tmpl>
            <p:tnLst>
              <p:par>
                <p:cTn presetID="22" presetClass="entr" presetSubtype="8" fill="hold" nodeType="withEffect">
                  <p:stCondLst>
                    <p:cond delay="225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p:tmplLst>
          <p:tmpl>
            <p:tnLst>
              <p:par>
                <p:cTn presetID="2" presetClass="entr" presetSubtype="8" fill="hold" nodeType="withEffect">
                  <p:stCondLst>
                    <p:cond delay="30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1000" fill="hold"/>
                        <p:tgtEl>
                          <p:spTgt spid="47"/>
                        </p:tgtEl>
                        <p:attrNameLst>
                          <p:attrName>ppt_x</p:attrName>
                        </p:attrNameLst>
                      </p:cBhvr>
                      <p:tavLst>
                        <p:tav tm="0">
                          <p:val>
                            <p:strVal val="0-#ppt_w/2"/>
                          </p:val>
                        </p:tav>
                        <p:tav tm="100000">
                          <p:val>
                            <p:strVal val="#ppt_x"/>
                          </p:val>
                        </p:tav>
                      </p:tavLst>
                    </p:anim>
                    <p:anim calcmode="lin" valueType="num">
                      <p:cBhvr additive="base">
                        <p:cTn dur="1000" fill="hold"/>
                        <p:tgtEl>
                          <p:spTgt spid="47"/>
                        </p:tgtEl>
                        <p:attrNameLst>
                          <p:attrName>ppt_y</p:attrName>
                        </p:attrNameLst>
                      </p:cBhvr>
                      <p:tavLst>
                        <p:tav tm="0">
                          <p:val>
                            <p:strVal val="#ppt_y"/>
                          </p:val>
                        </p:tav>
                        <p:tav tm="100000">
                          <p:val>
                            <p:strVal val="#ppt_y"/>
                          </p:val>
                        </p:tav>
                      </p:tavLst>
                    </p:anim>
                  </p:childTnLst>
                </p:cTn>
              </p:par>
            </p:tnLst>
          </p:tmpl>
        </p:tmplLst>
      </p:bldP>
      <p:bldP spid="49" grpId="0">
        <p:tmplLst>
          <p:tmpl>
            <p:tnLst>
              <p:par>
                <p:cTn presetID="22" presetClass="entr" presetSubtype="2" fill="hold" nodeType="withEffect">
                  <p:stCondLst>
                    <p:cond delay="2750"/>
                  </p:stCondLst>
                  <p:childTnLst>
                    <p:set>
                      <p:cBhvr>
                        <p:cTn dur="1" fill="hold">
                          <p:stCondLst>
                            <p:cond delay="0"/>
                          </p:stCondLst>
                        </p:cTn>
                        <p:tgtEl>
                          <p:spTgt spid="49"/>
                        </p:tgtEl>
                        <p:attrNameLst>
                          <p:attrName>style.visibility</p:attrName>
                        </p:attrNameLst>
                      </p:cBhvr>
                      <p:to>
                        <p:strVal val="visible"/>
                      </p:to>
                    </p:set>
                    <p:animEffect transition="in" filter="wipe(right)">
                      <p:cBhvr>
                        <p:cTn dur="500"/>
                        <p:tgtEl>
                          <p:spTgt spid="49"/>
                        </p:tgtEl>
                      </p:cBhvr>
                    </p:animEffect>
                  </p:childTnLst>
                </p:cTn>
              </p:par>
            </p:tnLst>
          </p:tmpl>
        </p:tmplLst>
      </p:bldP>
      <p:bldP spid="50" grpId="0">
        <p:tmplLst>
          <p:tmpl>
            <p:tnLst>
              <p:par>
                <p:cTn presetID="2" presetClass="entr" presetSubtype="8" fill="hold" nodeType="withEffect">
                  <p:stCondLst>
                    <p:cond delay="3500"/>
                  </p:stCondLst>
                  <p:childTnLst>
                    <p:set>
                      <p:cBhvr>
                        <p:cTn dur="1" fill="hold">
                          <p:stCondLst>
                            <p:cond delay="0"/>
                          </p:stCondLst>
                        </p:cTn>
                        <p:tgtEl>
                          <p:spTgt spid="50"/>
                        </p:tgtEl>
                        <p:attrNameLst>
                          <p:attrName>style.visibility</p:attrName>
                        </p:attrNameLst>
                      </p:cBhvr>
                      <p:to>
                        <p:strVal val="visible"/>
                      </p:to>
                    </p:set>
                    <p:anim calcmode="lin" valueType="num">
                      <p:cBhvr additive="base">
                        <p:cTn dur="1000" fill="hold"/>
                        <p:tgtEl>
                          <p:spTgt spid="50"/>
                        </p:tgtEl>
                        <p:attrNameLst>
                          <p:attrName>ppt_x</p:attrName>
                        </p:attrNameLst>
                      </p:cBhvr>
                      <p:tavLst>
                        <p:tav tm="0">
                          <p:val>
                            <p:strVal val="0-#ppt_w/2"/>
                          </p:val>
                        </p:tav>
                        <p:tav tm="100000">
                          <p:val>
                            <p:strVal val="#ppt_x"/>
                          </p:val>
                        </p:tav>
                      </p:tavLst>
                    </p:anim>
                    <p:anim calcmode="lin" valueType="num">
                      <p:cBhvr additive="base">
                        <p:cTn dur="1000" fill="hold"/>
                        <p:tgtEl>
                          <p:spTgt spid="50"/>
                        </p:tgtEl>
                        <p:attrNameLst>
                          <p:attrName>ppt_y</p:attrName>
                        </p:attrNameLst>
                      </p:cBhvr>
                      <p:tavLst>
                        <p:tav tm="0">
                          <p:val>
                            <p:strVal val="#ppt_y"/>
                          </p:val>
                        </p:tav>
                        <p:tav tm="100000">
                          <p:val>
                            <p:strVal val="#ppt_y"/>
                          </p:val>
                        </p:tav>
                      </p:tavLst>
                    </p:anim>
                  </p:childTnLst>
                </p:cTn>
              </p:par>
            </p:tnLst>
          </p:tmpl>
        </p:tmplLst>
      </p:bldP>
      <p:bldP spid="52" grpId="0">
        <p:tmplLst>
          <p:tmpl>
            <p:tnLst>
              <p:par>
                <p:cTn presetID="22" presetClass="entr" presetSubtype="2" fill="hold" nodeType="withEffect">
                  <p:stCondLst>
                    <p:cond delay="3250"/>
                  </p:stCondLst>
                  <p:childTnLst>
                    <p:set>
                      <p:cBhvr>
                        <p:cTn dur="1" fill="hold">
                          <p:stCondLst>
                            <p:cond delay="0"/>
                          </p:stCondLst>
                        </p:cTn>
                        <p:tgtEl>
                          <p:spTgt spid="52"/>
                        </p:tgtEl>
                        <p:attrNameLst>
                          <p:attrName>style.visibility</p:attrName>
                        </p:attrNameLst>
                      </p:cBhvr>
                      <p:to>
                        <p:strVal val="visible"/>
                      </p:to>
                    </p:set>
                    <p:animEffect transition="in" filter="wipe(right)">
                      <p:cBhvr>
                        <p:cTn dur="500"/>
                        <p:tgtEl>
                          <p:spTgt spid="52"/>
                        </p:tgtEl>
                      </p:cBhvr>
                    </p:animEffect>
                  </p:childTnLst>
                </p:cTn>
              </p:par>
            </p:tnLst>
          </p:tmpl>
        </p:tmplLst>
      </p:bldP>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4_Infografika sipky /proces 2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šípky</a:t>
            </a:r>
            <a:r>
              <a:rPr lang="en-US" dirty="0"/>
              <a:t> /</a:t>
            </a:r>
            <a:r>
              <a:rPr lang="en-US" dirty="0" err="1"/>
              <a:t>proces</a:t>
            </a:r>
            <a:r>
              <a:rPr lang="en-US" dirty="0"/>
              <a:t> 2x</a:t>
            </a:r>
          </a:p>
        </p:txBody>
      </p:sp>
      <p:sp>
        <p:nvSpPr>
          <p:cNvPr id="32" name="Freeform 12">
            <a:extLst>
              <a:ext uri="{FF2B5EF4-FFF2-40B4-BE49-F238E27FC236}">
                <a16:creationId xmlns:a16="http://schemas.microsoft.com/office/drawing/2014/main" id="{148A8535-090C-4F78-82A2-0BBD2996E6E0}"/>
              </a:ext>
            </a:extLst>
          </p:cNvPr>
          <p:cNvSpPr>
            <a:spLocks/>
          </p:cNvSpPr>
          <p:nvPr userDrawn="1"/>
        </p:nvSpPr>
        <p:spPr bwMode="auto">
          <a:xfrm rot="13500000">
            <a:off x="7111279" y="2258208"/>
            <a:ext cx="1698625" cy="2865459"/>
          </a:xfrm>
          <a:custGeom>
            <a:avLst/>
            <a:gdLst>
              <a:gd name="T0" fmla="*/ 0 w 418"/>
              <a:gd name="T1" fmla="*/ 676 h 676"/>
              <a:gd name="T2" fmla="*/ 0 w 418"/>
              <a:gd name="T3" fmla="*/ 0 h 676"/>
              <a:gd name="T4" fmla="*/ 418 w 418"/>
              <a:gd name="T5" fmla="*/ 162 h 676"/>
              <a:gd name="T6" fmla="*/ 418 w 418"/>
              <a:gd name="T7" fmla="*/ 676 h 676"/>
              <a:gd name="T8" fmla="*/ 0 w 418"/>
              <a:gd name="T9" fmla="*/ 676 h 676"/>
              <a:gd name="connsiteX0" fmla="*/ 0 w 11380"/>
              <a:gd name="connsiteY0" fmla="*/ 10000 h 10239"/>
              <a:gd name="connsiteX1" fmla="*/ 0 w 11380"/>
              <a:gd name="connsiteY1" fmla="*/ 0 h 10239"/>
              <a:gd name="connsiteX2" fmla="*/ 10000 w 11380"/>
              <a:gd name="connsiteY2" fmla="*/ 2396 h 10239"/>
              <a:gd name="connsiteX3" fmla="*/ 11380 w 11380"/>
              <a:gd name="connsiteY3" fmla="*/ 10239 h 10239"/>
              <a:gd name="connsiteX4" fmla="*/ 0 w 11380"/>
              <a:gd name="connsiteY4" fmla="*/ 10000 h 10239"/>
              <a:gd name="connsiteX0" fmla="*/ 0 w 11380"/>
              <a:gd name="connsiteY0" fmla="*/ 10000 h 10239"/>
              <a:gd name="connsiteX1" fmla="*/ 0 w 11380"/>
              <a:gd name="connsiteY1" fmla="*/ 0 h 10239"/>
              <a:gd name="connsiteX2" fmla="*/ 10986 w 11380"/>
              <a:gd name="connsiteY2" fmla="*/ 3710 h 10239"/>
              <a:gd name="connsiteX3" fmla="*/ 11380 w 11380"/>
              <a:gd name="connsiteY3" fmla="*/ 10239 h 10239"/>
              <a:gd name="connsiteX4" fmla="*/ 0 w 11380"/>
              <a:gd name="connsiteY4" fmla="*/ 10000 h 10239"/>
              <a:gd name="connsiteX0" fmla="*/ 394 w 11774"/>
              <a:gd name="connsiteY0" fmla="*/ 6834 h 7073"/>
              <a:gd name="connsiteX1" fmla="*/ 0 w 11774"/>
              <a:gd name="connsiteY1" fmla="*/ 0 h 7073"/>
              <a:gd name="connsiteX2" fmla="*/ 11380 w 11774"/>
              <a:gd name="connsiteY2" fmla="*/ 544 h 7073"/>
              <a:gd name="connsiteX3" fmla="*/ 11774 w 11774"/>
              <a:gd name="connsiteY3" fmla="*/ 7073 h 7073"/>
              <a:gd name="connsiteX4" fmla="*/ 394 w 11774"/>
              <a:gd name="connsiteY4" fmla="*/ 6834 h 7073"/>
              <a:gd name="connsiteX0" fmla="*/ 335 w 10000"/>
              <a:gd name="connsiteY0" fmla="*/ 9662 h 10000"/>
              <a:gd name="connsiteX1" fmla="*/ 0 w 10000"/>
              <a:gd name="connsiteY1" fmla="*/ 0 h 10000"/>
              <a:gd name="connsiteX2" fmla="*/ 9885 w 10000"/>
              <a:gd name="connsiteY2" fmla="*/ 621 h 10000"/>
              <a:gd name="connsiteX3" fmla="*/ 10000 w 10000"/>
              <a:gd name="connsiteY3" fmla="*/ 10000 h 10000"/>
              <a:gd name="connsiteX4" fmla="*/ 335 w 10000"/>
              <a:gd name="connsiteY4" fmla="*/ 9662 h 10000"/>
              <a:gd name="connsiteX0" fmla="*/ 776 w 10441"/>
              <a:gd name="connsiteY0" fmla="*/ 9699 h 10037"/>
              <a:gd name="connsiteX1" fmla="*/ 0 w 10441"/>
              <a:gd name="connsiteY1" fmla="*/ 0 h 10037"/>
              <a:gd name="connsiteX2" fmla="*/ 10326 w 10441"/>
              <a:gd name="connsiteY2" fmla="*/ 658 h 10037"/>
              <a:gd name="connsiteX3" fmla="*/ 10441 w 10441"/>
              <a:gd name="connsiteY3" fmla="*/ 10037 h 10037"/>
              <a:gd name="connsiteX4" fmla="*/ 776 w 10441"/>
              <a:gd name="connsiteY4" fmla="*/ 9699 h 10037"/>
              <a:gd name="connsiteX0" fmla="*/ 776 w 10441"/>
              <a:gd name="connsiteY0" fmla="*/ 9699 h 10037"/>
              <a:gd name="connsiteX1" fmla="*/ 0 w 10441"/>
              <a:gd name="connsiteY1" fmla="*/ 0 h 10037"/>
              <a:gd name="connsiteX2" fmla="*/ 9481 w 10441"/>
              <a:gd name="connsiteY2" fmla="*/ 788 h 10037"/>
              <a:gd name="connsiteX3" fmla="*/ 10441 w 10441"/>
              <a:gd name="connsiteY3" fmla="*/ 10037 h 10037"/>
              <a:gd name="connsiteX4" fmla="*/ 776 w 10441"/>
              <a:gd name="connsiteY4" fmla="*/ 9699 h 10037"/>
              <a:gd name="connsiteX0" fmla="*/ 776 w 10569"/>
              <a:gd name="connsiteY0" fmla="*/ 9699 h 10037"/>
              <a:gd name="connsiteX1" fmla="*/ 0 w 10569"/>
              <a:gd name="connsiteY1" fmla="*/ 0 h 10037"/>
              <a:gd name="connsiteX2" fmla="*/ 10546 w 10569"/>
              <a:gd name="connsiteY2" fmla="*/ 621 h 10037"/>
              <a:gd name="connsiteX3" fmla="*/ 10441 w 10569"/>
              <a:gd name="connsiteY3" fmla="*/ 10037 h 10037"/>
              <a:gd name="connsiteX4" fmla="*/ 776 w 10569"/>
              <a:gd name="connsiteY4" fmla="*/ 9699 h 10037"/>
              <a:gd name="connsiteX0" fmla="*/ 776 w 11653"/>
              <a:gd name="connsiteY0" fmla="*/ 9699 h 10241"/>
              <a:gd name="connsiteX1" fmla="*/ 0 w 11653"/>
              <a:gd name="connsiteY1" fmla="*/ 0 h 10241"/>
              <a:gd name="connsiteX2" fmla="*/ 10546 w 11653"/>
              <a:gd name="connsiteY2" fmla="*/ 621 h 10241"/>
              <a:gd name="connsiteX3" fmla="*/ 11653 w 11653"/>
              <a:gd name="connsiteY3" fmla="*/ 10241 h 10241"/>
              <a:gd name="connsiteX4" fmla="*/ 776 w 11653"/>
              <a:gd name="connsiteY4" fmla="*/ 9699 h 10241"/>
              <a:gd name="connsiteX0" fmla="*/ 1437 w 11653"/>
              <a:gd name="connsiteY0" fmla="*/ 9625 h 10241"/>
              <a:gd name="connsiteX1" fmla="*/ 0 w 11653"/>
              <a:gd name="connsiteY1" fmla="*/ 0 h 10241"/>
              <a:gd name="connsiteX2" fmla="*/ 10546 w 11653"/>
              <a:gd name="connsiteY2" fmla="*/ 621 h 10241"/>
              <a:gd name="connsiteX3" fmla="*/ 11653 w 11653"/>
              <a:gd name="connsiteY3" fmla="*/ 10241 h 10241"/>
              <a:gd name="connsiteX4" fmla="*/ 1437 w 11653"/>
              <a:gd name="connsiteY4" fmla="*/ 9625 h 10241"/>
              <a:gd name="connsiteX0" fmla="*/ 886 w 11653"/>
              <a:gd name="connsiteY0" fmla="*/ 9569 h 10241"/>
              <a:gd name="connsiteX1" fmla="*/ 0 w 11653"/>
              <a:gd name="connsiteY1" fmla="*/ 0 h 10241"/>
              <a:gd name="connsiteX2" fmla="*/ 10546 w 11653"/>
              <a:gd name="connsiteY2" fmla="*/ 621 h 10241"/>
              <a:gd name="connsiteX3" fmla="*/ 11653 w 11653"/>
              <a:gd name="connsiteY3" fmla="*/ 10241 h 10241"/>
              <a:gd name="connsiteX4" fmla="*/ 886 w 11653"/>
              <a:gd name="connsiteY4" fmla="*/ 9569 h 10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53" h="10241">
                <a:moveTo>
                  <a:pt x="886" y="9569"/>
                </a:moveTo>
                <a:cubicBezTo>
                  <a:pt x="774" y="6348"/>
                  <a:pt x="111" y="3221"/>
                  <a:pt x="0" y="0"/>
                </a:cubicBezTo>
                <a:lnTo>
                  <a:pt x="10546" y="621"/>
                </a:lnTo>
                <a:cubicBezTo>
                  <a:pt x="10658" y="3698"/>
                  <a:pt x="11542" y="7165"/>
                  <a:pt x="11653" y="10241"/>
                </a:cubicBezTo>
                <a:lnTo>
                  <a:pt x="886" y="9569"/>
                </a:lnTo>
                <a:close/>
              </a:path>
            </a:pathLst>
          </a:custGeom>
          <a:solidFill>
            <a:srgbClr val="ECECEC"/>
          </a:solidFill>
          <a:ln w="28575">
            <a:noFill/>
          </a:ln>
        </p:spPr>
        <p:txBody>
          <a:bodyPr/>
          <a:lstStyle/>
          <a:p>
            <a:pPr eaLnBrk="1" fontAlgn="auto" hangingPunct="1">
              <a:spcBef>
                <a:spcPts val="0"/>
              </a:spcBef>
              <a:spcAft>
                <a:spcPts val="0"/>
              </a:spcAft>
              <a:defRPr/>
            </a:pPr>
            <a:endParaRPr lang="en-US" dirty="0">
              <a:latin typeface="Roboto Regular" charset="0"/>
            </a:endParaRPr>
          </a:p>
        </p:txBody>
      </p:sp>
      <p:sp>
        <p:nvSpPr>
          <p:cNvPr id="39" name="Pentagon 6">
            <a:extLst>
              <a:ext uri="{FF2B5EF4-FFF2-40B4-BE49-F238E27FC236}">
                <a16:creationId xmlns:a16="http://schemas.microsoft.com/office/drawing/2014/main" id="{7F2D266F-1980-4F63-AAB5-C9B7010BAB29}"/>
              </a:ext>
            </a:extLst>
          </p:cNvPr>
          <p:cNvSpPr/>
          <p:nvPr userDrawn="1"/>
        </p:nvSpPr>
        <p:spPr>
          <a:xfrm flipH="1">
            <a:off x="4597638" y="2042824"/>
            <a:ext cx="4746933" cy="1247901"/>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 name="connsiteX0" fmla="*/ 0 w 2934904"/>
              <a:gd name="connsiteY0" fmla="*/ 0 h 1073455"/>
              <a:gd name="connsiteX1" fmla="*/ 2440113 w 2934904"/>
              <a:gd name="connsiteY1" fmla="*/ 0 h 1073455"/>
              <a:gd name="connsiteX2" fmla="*/ 2934904 w 2934904"/>
              <a:gd name="connsiteY2" fmla="*/ 536728 h 1073455"/>
              <a:gd name="connsiteX3" fmla="*/ 2440113 w 2934904"/>
              <a:gd name="connsiteY3" fmla="*/ 1073455 h 1073455"/>
              <a:gd name="connsiteX4" fmla="*/ 349115 w 2934904"/>
              <a:gd name="connsiteY4" fmla="*/ 1073455 h 1073455"/>
              <a:gd name="connsiteX5" fmla="*/ 0 w 2934904"/>
              <a:gd name="connsiteY5" fmla="*/ 0 h 1073455"/>
              <a:gd name="connsiteX0" fmla="*/ 733854 w 3668758"/>
              <a:gd name="connsiteY0" fmla="*/ 0 h 1073455"/>
              <a:gd name="connsiteX1" fmla="*/ 3173967 w 3668758"/>
              <a:gd name="connsiteY1" fmla="*/ 0 h 1073455"/>
              <a:gd name="connsiteX2" fmla="*/ 3668758 w 3668758"/>
              <a:gd name="connsiteY2" fmla="*/ 536728 h 1073455"/>
              <a:gd name="connsiteX3" fmla="*/ 3173967 w 3668758"/>
              <a:gd name="connsiteY3" fmla="*/ 1073455 h 1073455"/>
              <a:gd name="connsiteX4" fmla="*/ 0 w 3668758"/>
              <a:gd name="connsiteY4" fmla="*/ 1065262 h 1073455"/>
              <a:gd name="connsiteX5" fmla="*/ 733854 w 3668758"/>
              <a:gd name="connsiteY5" fmla="*/ 0 h 10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8" h="1073455">
                <a:moveTo>
                  <a:pt x="733854" y="0"/>
                </a:moveTo>
                <a:lnTo>
                  <a:pt x="3173967" y="0"/>
                </a:lnTo>
                <a:lnTo>
                  <a:pt x="3668758" y="536728"/>
                </a:lnTo>
                <a:lnTo>
                  <a:pt x="3173967" y="1073455"/>
                </a:lnTo>
                <a:lnTo>
                  <a:pt x="0" y="1065262"/>
                </a:lnTo>
                <a:lnTo>
                  <a:pt x="733854" y="0"/>
                </a:lnTo>
                <a:close/>
              </a:path>
            </a:pathLst>
          </a:custGeom>
          <a:solidFill>
            <a:schemeClr val="accent3"/>
          </a:solidFill>
          <a:ln w="28575">
            <a:solidFill>
              <a:schemeClr val="accent3"/>
            </a:solidFill>
          </a:ln>
          <a:effectLst>
            <a:outerShdw blurRad="762000" dist="254000" dir="5400000" algn="tl" rotWithShape="0">
              <a:prstClr val="black">
                <a:alpha val="30000"/>
              </a:prstClr>
            </a:outerShdw>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41" name="Pentagon 6">
            <a:extLst>
              <a:ext uri="{FF2B5EF4-FFF2-40B4-BE49-F238E27FC236}">
                <a16:creationId xmlns:a16="http://schemas.microsoft.com/office/drawing/2014/main" id="{75A66EE0-DFDC-44BD-8B25-AF243FF09E95}"/>
              </a:ext>
            </a:extLst>
          </p:cNvPr>
          <p:cNvSpPr/>
          <p:nvPr userDrawn="1"/>
        </p:nvSpPr>
        <p:spPr>
          <a:xfrm rot="10800000" flipH="1">
            <a:off x="6571473" y="4108605"/>
            <a:ext cx="4746933" cy="1247901"/>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 name="connsiteX0" fmla="*/ 0 w 2934904"/>
              <a:gd name="connsiteY0" fmla="*/ 0 h 1073455"/>
              <a:gd name="connsiteX1" fmla="*/ 2440113 w 2934904"/>
              <a:gd name="connsiteY1" fmla="*/ 0 h 1073455"/>
              <a:gd name="connsiteX2" fmla="*/ 2934904 w 2934904"/>
              <a:gd name="connsiteY2" fmla="*/ 536728 h 1073455"/>
              <a:gd name="connsiteX3" fmla="*/ 2440113 w 2934904"/>
              <a:gd name="connsiteY3" fmla="*/ 1073455 h 1073455"/>
              <a:gd name="connsiteX4" fmla="*/ 349115 w 2934904"/>
              <a:gd name="connsiteY4" fmla="*/ 1073455 h 1073455"/>
              <a:gd name="connsiteX5" fmla="*/ 0 w 2934904"/>
              <a:gd name="connsiteY5" fmla="*/ 0 h 1073455"/>
              <a:gd name="connsiteX0" fmla="*/ 733854 w 3668758"/>
              <a:gd name="connsiteY0" fmla="*/ 0 h 1073455"/>
              <a:gd name="connsiteX1" fmla="*/ 3173967 w 3668758"/>
              <a:gd name="connsiteY1" fmla="*/ 0 h 1073455"/>
              <a:gd name="connsiteX2" fmla="*/ 3668758 w 3668758"/>
              <a:gd name="connsiteY2" fmla="*/ 536728 h 1073455"/>
              <a:gd name="connsiteX3" fmla="*/ 3173967 w 3668758"/>
              <a:gd name="connsiteY3" fmla="*/ 1073455 h 1073455"/>
              <a:gd name="connsiteX4" fmla="*/ 0 w 3668758"/>
              <a:gd name="connsiteY4" fmla="*/ 1065262 h 1073455"/>
              <a:gd name="connsiteX5" fmla="*/ 733854 w 3668758"/>
              <a:gd name="connsiteY5" fmla="*/ 0 h 10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8" h="1073455">
                <a:moveTo>
                  <a:pt x="733854" y="0"/>
                </a:moveTo>
                <a:lnTo>
                  <a:pt x="3173967" y="0"/>
                </a:lnTo>
                <a:lnTo>
                  <a:pt x="3668758" y="536728"/>
                </a:lnTo>
                <a:lnTo>
                  <a:pt x="3173967" y="1073455"/>
                </a:lnTo>
                <a:lnTo>
                  <a:pt x="0" y="1065262"/>
                </a:lnTo>
                <a:lnTo>
                  <a:pt x="733854" y="0"/>
                </a:lnTo>
                <a:close/>
              </a:path>
            </a:pathLst>
          </a:custGeom>
          <a:solidFill>
            <a:srgbClr val="ECECEC"/>
          </a:solidFill>
          <a:ln w="28575">
            <a:noFill/>
          </a:ln>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31" name="Text Placeholder 3">
            <a:extLst>
              <a:ext uri="{FF2B5EF4-FFF2-40B4-BE49-F238E27FC236}">
                <a16:creationId xmlns:a16="http://schemas.microsoft.com/office/drawing/2014/main" id="{07DFC1BD-A55D-404D-8525-BEC1026F429D}"/>
              </a:ext>
            </a:extLst>
          </p:cNvPr>
          <p:cNvSpPr>
            <a:spLocks noGrp="1"/>
          </p:cNvSpPr>
          <p:nvPr userDrawn="1">
            <p:ph type="body" sz="quarter" idx="21" hasCustomPrompt="1"/>
          </p:nvPr>
        </p:nvSpPr>
        <p:spPr>
          <a:xfrm>
            <a:off x="5496624" y="2588860"/>
            <a:ext cx="2659617" cy="428451"/>
          </a:xfrm>
          <a:prstGeom prst="rect">
            <a:avLst/>
          </a:prstGeom>
        </p:spPr>
        <p:txBody>
          <a:bodyPr wrap="square" lIns="0" tIns="0" rIns="0" bIns="0">
            <a:spAutoFit/>
          </a:bodyPr>
          <a:lstStyle>
            <a:lvl1pPr marL="0" indent="0" algn="l">
              <a:lnSpc>
                <a:spcPct val="120000"/>
              </a:lnSpc>
              <a:buNone/>
              <a:defRPr sz="120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33" name="Text Placeholder 3">
            <a:extLst>
              <a:ext uri="{FF2B5EF4-FFF2-40B4-BE49-F238E27FC236}">
                <a16:creationId xmlns:a16="http://schemas.microsoft.com/office/drawing/2014/main" id="{82D225D5-7BDB-4CA9-BB1F-2C1DFFC06D4D}"/>
              </a:ext>
            </a:extLst>
          </p:cNvPr>
          <p:cNvSpPr>
            <a:spLocks noGrp="1"/>
          </p:cNvSpPr>
          <p:nvPr userDrawn="1">
            <p:ph type="body" sz="quarter" idx="27" hasCustomPrompt="1"/>
          </p:nvPr>
        </p:nvSpPr>
        <p:spPr>
          <a:xfrm>
            <a:off x="5496624" y="2194647"/>
            <a:ext cx="2667313" cy="276999"/>
          </a:xfrm>
          <a:prstGeom prst="rect">
            <a:avLst/>
          </a:prstGeom>
        </p:spPr>
        <p:txBody>
          <a:bodyPr wrap="square" lIns="0" tIns="0" rIns="0" bIns="0">
            <a:spAutoFit/>
          </a:bodyPr>
          <a:lstStyle>
            <a:lvl1pPr marL="0" indent="0" algn="l">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PODNADPIS #1</a:t>
            </a:r>
            <a:endParaRPr lang="sk-SK" noProof="0" dirty="0"/>
          </a:p>
        </p:txBody>
      </p:sp>
      <p:sp>
        <p:nvSpPr>
          <p:cNvPr id="34" name="Text Placeholder 3">
            <a:extLst>
              <a:ext uri="{FF2B5EF4-FFF2-40B4-BE49-F238E27FC236}">
                <a16:creationId xmlns:a16="http://schemas.microsoft.com/office/drawing/2014/main" id="{19B67EAB-EE51-42BE-AE94-BCC2062C71FF}"/>
              </a:ext>
            </a:extLst>
          </p:cNvPr>
          <p:cNvSpPr>
            <a:spLocks noGrp="1"/>
          </p:cNvSpPr>
          <p:nvPr userDrawn="1">
            <p:ph type="body" sz="quarter" idx="28" hasCustomPrompt="1"/>
          </p:nvPr>
        </p:nvSpPr>
        <p:spPr>
          <a:xfrm>
            <a:off x="7764942" y="4624874"/>
            <a:ext cx="2659617"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35" name="Text Placeholder 3">
            <a:extLst>
              <a:ext uri="{FF2B5EF4-FFF2-40B4-BE49-F238E27FC236}">
                <a16:creationId xmlns:a16="http://schemas.microsoft.com/office/drawing/2014/main" id="{C554B820-CB9E-43D9-8C83-CADD628EEAD9}"/>
              </a:ext>
            </a:extLst>
          </p:cNvPr>
          <p:cNvSpPr>
            <a:spLocks noGrp="1"/>
          </p:cNvSpPr>
          <p:nvPr userDrawn="1">
            <p:ph type="body" sz="quarter" idx="29" hasCustomPrompt="1"/>
          </p:nvPr>
        </p:nvSpPr>
        <p:spPr>
          <a:xfrm>
            <a:off x="7764942" y="4230661"/>
            <a:ext cx="2659615" cy="276999"/>
          </a:xfrm>
          <a:prstGeom prst="rect">
            <a:avLst/>
          </a:prstGeom>
        </p:spPr>
        <p:txBody>
          <a:bodyPr wrap="square" lIns="0" tIns="0" rIns="0" bIns="0">
            <a:spAutoFit/>
          </a:bodyPr>
          <a:lstStyle>
            <a:lvl1pPr marL="0" indent="0" algn="l">
              <a:lnSpc>
                <a:spcPct val="100000"/>
              </a:lnSpc>
              <a:spcBef>
                <a:spcPts val="0"/>
              </a:spcBef>
              <a:buNone/>
              <a:defRPr sz="18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PODNADPIS #2</a:t>
            </a:r>
            <a:endParaRPr lang="sk-SK" noProof="0" dirty="0"/>
          </a:p>
        </p:txBody>
      </p:sp>
      <p:sp>
        <p:nvSpPr>
          <p:cNvPr id="44" name="Text Placeholder 3">
            <a:extLst>
              <a:ext uri="{FF2B5EF4-FFF2-40B4-BE49-F238E27FC236}">
                <a16:creationId xmlns:a16="http://schemas.microsoft.com/office/drawing/2014/main" id="{4CFB23BD-8A33-4891-B670-5A4DAD43BDF7}"/>
              </a:ext>
            </a:extLst>
          </p:cNvPr>
          <p:cNvSpPr>
            <a:spLocks noGrp="1"/>
          </p:cNvSpPr>
          <p:nvPr userDrawn="1">
            <p:ph type="body" sz="quarter" idx="30" hasCustomPrompt="1"/>
          </p:nvPr>
        </p:nvSpPr>
        <p:spPr>
          <a:xfrm>
            <a:off x="1531620" y="3382486"/>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grpSp>
        <p:nvGrpSpPr>
          <p:cNvPr id="45" name="Group 10">
            <a:extLst>
              <a:ext uri="{FF2B5EF4-FFF2-40B4-BE49-F238E27FC236}">
                <a16:creationId xmlns:a16="http://schemas.microsoft.com/office/drawing/2014/main" id="{E2320931-2671-47CF-AEB3-33F512505024}"/>
              </a:ext>
            </a:extLst>
          </p:cNvPr>
          <p:cNvGrpSpPr/>
          <p:nvPr userDrawn="1"/>
        </p:nvGrpSpPr>
        <p:grpSpPr>
          <a:xfrm>
            <a:off x="1531620" y="2974838"/>
            <a:ext cx="793212" cy="276517"/>
            <a:chOff x="1524000" y="3808773"/>
            <a:chExt cx="793212" cy="276517"/>
          </a:xfrm>
        </p:grpSpPr>
        <p:sp>
          <p:nvSpPr>
            <p:cNvPr id="46" name="TextBox 11">
              <a:extLst>
                <a:ext uri="{FF2B5EF4-FFF2-40B4-BE49-F238E27FC236}">
                  <a16:creationId xmlns:a16="http://schemas.microsoft.com/office/drawing/2014/main" id="{F71D90F5-B1B0-43E5-9DAE-54B29B5ACC88}"/>
                </a:ext>
              </a:extLst>
            </p:cNvPr>
            <p:cNvSpPr txBox="1"/>
            <p:nvPr/>
          </p:nvSpPr>
          <p:spPr>
            <a:xfrm>
              <a:off x="1524000" y="3931402"/>
              <a:ext cx="218008"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CIEĽ</a:t>
              </a:r>
            </a:p>
          </p:txBody>
        </p:sp>
        <p:cxnSp>
          <p:nvCxnSpPr>
            <p:cNvPr id="47" name="Straight Connector 12">
              <a:extLst>
                <a:ext uri="{FF2B5EF4-FFF2-40B4-BE49-F238E27FC236}">
                  <a16:creationId xmlns:a16="http://schemas.microsoft.com/office/drawing/2014/main" id="{CA49090A-30C4-4680-87CB-DA20C8085C3E}"/>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pic>
        <p:nvPicPr>
          <p:cNvPr id="48" name="Grafický objekt 47">
            <a:extLst>
              <a:ext uri="{FF2B5EF4-FFF2-40B4-BE49-F238E27FC236}">
                <a16:creationId xmlns:a16="http://schemas.microsoft.com/office/drawing/2014/main" id="{A49EA050-326B-453A-A3AE-2F5A463CB8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5885304"/>
            <a:ext cx="8197697" cy="452780"/>
          </a:xfrm>
          <a:prstGeom prst="rect">
            <a:avLst/>
          </a:prstGeom>
        </p:spPr>
      </p:pic>
    </p:spTree>
    <p:extLst>
      <p:ext uri="{BB962C8B-B14F-4D97-AF65-F5344CB8AC3E}">
        <p14:creationId xmlns:p14="http://schemas.microsoft.com/office/powerpoint/2010/main" val="33722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2250"/>
                                  </p:stCondLst>
                                  <p:childTnLst>
                                    <p:set>
                                      <p:cBhvr>
                                        <p:cTn id="14" dur="1" fill="hold">
                                          <p:stCondLst>
                                            <p:cond delay="0"/>
                                          </p:stCondLst>
                                        </p:cTn>
                                        <p:tgtEl>
                                          <p:spTgt spid="45"/>
                                        </p:tgtEl>
                                        <p:attrNameLst>
                                          <p:attrName>style.visibility</p:attrName>
                                        </p:attrNameLst>
                                      </p:cBhvr>
                                      <p:to>
                                        <p:strVal val="visible"/>
                                      </p:to>
                                    </p:set>
                                    <p:animEffect transition="in" filter="wipe(down)">
                                      <p:cBhvr>
                                        <p:cTn id="15" dur="500"/>
                                        <p:tgtEl>
                                          <p:spTgt spid="45"/>
                                        </p:tgtEl>
                                      </p:cBhvr>
                                    </p:animEffect>
                                  </p:childTnLst>
                                </p:cTn>
                              </p:par>
                              <p:par>
                                <p:cTn id="16" presetID="2" presetClass="entr" presetSubtype="4" decel="100000" fill="hold" grpId="0" nodeType="withEffect">
                                  <p:stCondLst>
                                    <p:cond delay="250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750" fill="hold"/>
                                        <p:tgtEl>
                                          <p:spTgt spid="44"/>
                                        </p:tgtEl>
                                        <p:attrNameLst>
                                          <p:attrName>ppt_x</p:attrName>
                                        </p:attrNameLst>
                                      </p:cBhvr>
                                      <p:tavLst>
                                        <p:tav tm="0">
                                          <p:val>
                                            <p:strVal val="#ppt_x"/>
                                          </p:val>
                                        </p:tav>
                                        <p:tav tm="100000">
                                          <p:val>
                                            <p:strVal val="#ppt_x"/>
                                          </p:val>
                                        </p:tav>
                                      </p:tavLst>
                                    </p:anim>
                                    <p:anim calcmode="lin" valueType="num">
                                      <p:cBhvr additive="base">
                                        <p:cTn id="19" dur="750" fill="hold"/>
                                        <p:tgtEl>
                                          <p:spTgt spid="44"/>
                                        </p:tgtEl>
                                        <p:attrNameLst>
                                          <p:attrName>ppt_y</p:attrName>
                                        </p:attrNameLst>
                                      </p:cBhvr>
                                      <p:tavLst>
                                        <p:tav tm="0">
                                          <p:val>
                                            <p:strVal val="1+#ppt_h/2"/>
                                          </p:val>
                                        </p:tav>
                                        <p:tav tm="100000">
                                          <p:val>
                                            <p:strVal val="#ppt_y"/>
                                          </p:val>
                                        </p:tav>
                                      </p:tavLst>
                                    </p:anim>
                                  </p:childTnLst>
                                </p:cTn>
                              </p:par>
                              <p:par>
                                <p:cTn id="20" presetID="22" presetClass="entr" presetSubtype="8" fill="hold" nodeType="withEffect">
                                  <p:stCondLst>
                                    <p:cond delay="450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500"/>
                                        <p:tgtEl>
                                          <p:spTgt spid="48"/>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par>
                                <p:cTn id="26" presetID="6" presetClass="emph" presetSubtype="0" accel="50000" decel="50000" autoRev="1" fill="hold" grpId="1" nodeType="withEffect">
                                  <p:stCondLst>
                                    <p:cond delay="1000"/>
                                  </p:stCondLst>
                                  <p:childTnLst>
                                    <p:animScale>
                                      <p:cBhvr>
                                        <p:cTn id="27" dur="500" fill="hold"/>
                                        <p:tgtEl>
                                          <p:spTgt spid="33"/>
                                        </p:tgtEl>
                                      </p:cBhvr>
                                      <p:by x="120000" y="120000"/>
                                    </p:animScale>
                                  </p:childTnLst>
                                </p:cTn>
                              </p:par>
                              <p:par>
                                <p:cTn id="28" presetID="22" presetClass="entr" presetSubtype="8" fill="hold" grpId="0" nodeType="withEffect">
                                  <p:stCondLst>
                                    <p:cond delay="1300"/>
                                  </p:stCondLst>
                                  <p:childTnLst>
                                    <p:set>
                                      <p:cBhvr>
                                        <p:cTn id="29" dur="1" fill="hold">
                                          <p:stCondLst>
                                            <p:cond delay="0"/>
                                          </p:stCondLst>
                                        </p:cTn>
                                        <p:tgtEl>
                                          <p:spTgt spid="31">
                                            <p:txEl>
                                              <p:pRg st="0" end="0"/>
                                            </p:txEl>
                                          </p:spTgt>
                                        </p:tgtEl>
                                        <p:attrNameLst>
                                          <p:attrName>style.visibility</p:attrName>
                                        </p:attrNameLst>
                                      </p:cBhvr>
                                      <p:to>
                                        <p:strVal val="visible"/>
                                      </p:to>
                                    </p:set>
                                    <p:animEffect transition="in" filter="wipe(left)">
                                      <p:cBhvr>
                                        <p:cTn id="30" dur="500"/>
                                        <p:tgtEl>
                                          <p:spTgt spid="31">
                                            <p:txEl>
                                              <p:pRg st="0" end="0"/>
                                            </p:txEl>
                                          </p:spTgt>
                                        </p:tgtEl>
                                      </p:cBhvr>
                                    </p:animEffect>
                                  </p:childTnLst>
                                </p:cTn>
                              </p:par>
                              <p:par>
                                <p:cTn id="31" presetID="6" presetClass="emph" presetSubtype="0" accel="50000" decel="50000" autoRev="1" fill="hold" grpId="1" nodeType="withEffect">
                                  <p:stCondLst>
                                    <p:cond delay="1300"/>
                                  </p:stCondLst>
                                  <p:childTnLst>
                                    <p:animScale>
                                      <p:cBhvr>
                                        <p:cTn id="32" dur="500" fill="hold"/>
                                        <p:tgtEl>
                                          <p:spTgt spid="31">
                                            <p:txEl>
                                              <p:pRg st="0" end="0"/>
                                            </p:txEl>
                                          </p:spTgt>
                                        </p:tgtEl>
                                      </p:cBhvr>
                                      <p:by x="105000" y="105000"/>
                                    </p:animScale>
                                  </p:childTnLst>
                                </p:cTn>
                              </p:par>
                              <p:par>
                                <p:cTn id="33" presetID="22" presetClass="entr" presetSubtype="8" fill="hold" grpId="0" nodeType="withEffect">
                                  <p:stCondLst>
                                    <p:cond delay="160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par>
                                <p:cTn id="36" presetID="6" presetClass="emph" presetSubtype="0" accel="50000" decel="50000" autoRev="1" fill="hold" grpId="1" nodeType="withEffect">
                                  <p:stCondLst>
                                    <p:cond delay="1700"/>
                                  </p:stCondLst>
                                  <p:childTnLst>
                                    <p:animScale>
                                      <p:cBhvr>
                                        <p:cTn id="37" dur="500" fill="hold"/>
                                        <p:tgtEl>
                                          <p:spTgt spid="35"/>
                                        </p:tgtEl>
                                      </p:cBhvr>
                                      <p:by x="120000" y="120000"/>
                                    </p:animScale>
                                  </p:childTnLst>
                                </p:cTn>
                              </p:par>
                              <p:par>
                                <p:cTn id="38" presetID="22" presetClass="entr" presetSubtype="8" fill="hold" grpId="0" nodeType="withEffect">
                                  <p:stCondLst>
                                    <p:cond delay="210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wipe(left)">
                                      <p:cBhvr>
                                        <p:cTn id="40" dur="500"/>
                                        <p:tgtEl>
                                          <p:spTgt spid="34">
                                            <p:txEl>
                                              <p:pRg st="0" end="0"/>
                                            </p:txEl>
                                          </p:spTgt>
                                        </p:tgtEl>
                                      </p:cBhvr>
                                    </p:animEffect>
                                  </p:childTnLst>
                                </p:cTn>
                              </p:par>
                              <p:par>
                                <p:cTn id="41" presetID="6" presetClass="emph" presetSubtype="0" accel="50000" decel="50000" autoRev="1" fill="hold" grpId="1" nodeType="withEffect">
                                  <p:stCondLst>
                                    <p:cond delay="2200"/>
                                  </p:stCondLst>
                                  <p:childTnLst>
                                    <p:animScale>
                                      <p:cBhvr>
                                        <p:cTn id="42" dur="500" fill="hold"/>
                                        <p:tgtEl>
                                          <p:spTgt spid="34">
                                            <p:txEl>
                                              <p:pRg st="0" end="0"/>
                                            </p:txEl>
                                          </p:spTgt>
                                        </p:tgtEl>
                                      </p:cBhvr>
                                      <p:by x="105000" y="105000"/>
                                    </p:animScale>
                                  </p:childTnLst>
                                </p:cTn>
                              </p:par>
                              <p:par>
                                <p:cTn id="43" presetID="2" presetClass="entr" presetSubtype="8" accel="43000" decel="4500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1250" fill="hold"/>
                                        <p:tgtEl>
                                          <p:spTgt spid="41"/>
                                        </p:tgtEl>
                                        <p:attrNameLst>
                                          <p:attrName>ppt_x</p:attrName>
                                        </p:attrNameLst>
                                      </p:cBhvr>
                                      <p:tavLst>
                                        <p:tav tm="0">
                                          <p:val>
                                            <p:strVal val="0-#ppt_w/2"/>
                                          </p:val>
                                        </p:tav>
                                        <p:tav tm="100000">
                                          <p:val>
                                            <p:strVal val="#ppt_x"/>
                                          </p:val>
                                        </p:tav>
                                      </p:tavLst>
                                    </p:anim>
                                    <p:anim calcmode="lin" valueType="num">
                                      <p:cBhvr additive="base">
                                        <p:cTn id="46" dur="1250" fill="hold"/>
                                        <p:tgtEl>
                                          <p:spTgt spid="41"/>
                                        </p:tgtEl>
                                        <p:attrNameLst>
                                          <p:attrName>ppt_y</p:attrName>
                                        </p:attrNameLst>
                                      </p:cBhvr>
                                      <p:tavLst>
                                        <p:tav tm="0">
                                          <p:val>
                                            <p:strVal val="#ppt_y"/>
                                          </p:val>
                                        </p:tav>
                                        <p:tav tm="100000">
                                          <p:val>
                                            <p:strVal val="#ppt_y"/>
                                          </p:val>
                                        </p:tav>
                                      </p:tavLst>
                                    </p:anim>
                                  </p:childTnLst>
                                </p:cTn>
                              </p:par>
                              <p:par>
                                <p:cTn id="47" presetID="2" presetClass="entr" presetSubtype="2" accel="43000" decel="4500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additive="base">
                                        <p:cTn id="49" dur="1250" fill="hold"/>
                                        <p:tgtEl>
                                          <p:spTgt spid="39"/>
                                        </p:tgtEl>
                                        <p:attrNameLst>
                                          <p:attrName>ppt_x</p:attrName>
                                        </p:attrNameLst>
                                      </p:cBhvr>
                                      <p:tavLst>
                                        <p:tav tm="0">
                                          <p:val>
                                            <p:strVal val="1+#ppt_w/2"/>
                                          </p:val>
                                        </p:tav>
                                        <p:tav tm="100000">
                                          <p:val>
                                            <p:strVal val="#ppt_x"/>
                                          </p:val>
                                        </p:tav>
                                      </p:tavLst>
                                    </p:anim>
                                    <p:anim calcmode="lin" valueType="num">
                                      <p:cBhvr additive="base">
                                        <p:cTn id="50" dur="1250" fill="hold"/>
                                        <p:tgtEl>
                                          <p:spTgt spid="39"/>
                                        </p:tgtEl>
                                        <p:attrNameLst>
                                          <p:attrName>ppt_y</p:attrName>
                                        </p:attrNameLst>
                                      </p:cBhvr>
                                      <p:tavLst>
                                        <p:tav tm="0">
                                          <p:val>
                                            <p:strVal val="#ppt_y"/>
                                          </p:val>
                                        </p:tav>
                                        <p:tav tm="100000">
                                          <p:val>
                                            <p:strVal val="#ppt_y"/>
                                          </p:val>
                                        </p:tav>
                                      </p:tavLst>
                                    </p:anim>
                                  </p:childTnLst>
                                </p:cTn>
                              </p:par>
                              <p:par>
                                <p:cTn id="51" presetID="16" presetClass="entr" presetSubtype="42" fill="hold" grpId="0" nodeType="withEffect">
                                  <p:stCondLst>
                                    <p:cond delay="1000"/>
                                  </p:stCondLst>
                                  <p:childTnLst>
                                    <p:set>
                                      <p:cBhvr>
                                        <p:cTn id="52" dur="1" fill="hold">
                                          <p:stCondLst>
                                            <p:cond delay="0"/>
                                          </p:stCondLst>
                                        </p:cTn>
                                        <p:tgtEl>
                                          <p:spTgt spid="32"/>
                                        </p:tgtEl>
                                        <p:attrNameLst>
                                          <p:attrName>style.visibility</p:attrName>
                                        </p:attrNameLst>
                                      </p:cBhvr>
                                      <p:to>
                                        <p:strVal val="visible"/>
                                      </p:to>
                                    </p:set>
                                    <p:animEffect transition="in" filter="barn(outHorizontal)">
                                      <p:cBhvr>
                                        <p:cTn id="53"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2" grpId="0" animBg="1"/>
      <p:bldP spid="39" grpId="0" animBg="1"/>
      <p:bldP spid="41" grpId="0" animBg="1"/>
      <p:bldP spid="31" grpId="0" build="p">
        <p:tmplLst>
          <p:tmpl lvl="1">
            <p:tnLst>
              <p:par>
                <p:cTn presetID="22" presetClass="entr" presetSubtype="8" fill="hold" nodeType="withEffect">
                  <p:stCondLst>
                    <p:cond delay="130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1" grpId="1" build="p">
        <p:tmplLst>
          <p:tmpl lvl="1">
            <p:tnLst>
              <p:par>
                <p:cTn presetID="6" presetClass="emph" presetSubtype="0" accel="50000" decel="50000" autoRev="1" fill="hold" nodeType="withEffect">
                  <p:stCondLst>
                    <p:cond delay="1300"/>
                  </p:stCondLst>
                  <p:childTnLst>
                    <p:animScale>
                      <p:cBhvr>
                        <p:cTn dur="500" fill="hold"/>
                        <p:tgtEl>
                          <p:spTgt spid="31"/>
                        </p:tgtEl>
                      </p:cBhvr>
                      <p:by x="105000" y="105000"/>
                    </p:animScale>
                  </p:childTnLst>
                </p:cTn>
              </p:par>
            </p:tnLst>
          </p:tmpl>
        </p:tmplLst>
      </p:bldP>
      <p:bldP spid="33" grpId="0">
        <p:tmplLst>
          <p:tmpl>
            <p:tnLst>
              <p:par>
                <p:cTn presetID="22" presetClass="entr" presetSubtype="8" fill="hold" nodeType="withEffect">
                  <p:stCondLst>
                    <p:cond delay="1000"/>
                  </p:st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3" grpId="1"/>
      <p:bldP spid="34" grpId="0" build="p">
        <p:tmplLst>
          <p:tmpl lvl="1">
            <p:tnLst>
              <p:par>
                <p:cTn presetID="22" presetClass="entr" presetSubtype="8" fill="hold" nodeType="withEffect">
                  <p:stCondLst>
                    <p:cond delay="210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4" grpId="1" build="p">
        <p:tmplLst>
          <p:tmpl lvl="1">
            <p:tnLst>
              <p:par>
                <p:cTn presetID="6" presetClass="emph" presetSubtype="0" accel="50000" decel="50000" autoRev="1" fill="hold" nodeType="withEffect">
                  <p:stCondLst>
                    <p:cond delay="2200"/>
                  </p:stCondLst>
                  <p:childTnLst>
                    <p:animScale>
                      <p:cBhvr>
                        <p:cTn dur="500" fill="hold"/>
                        <p:tgtEl>
                          <p:spTgt spid="34"/>
                        </p:tgtEl>
                      </p:cBhvr>
                      <p:by x="105000" y="105000"/>
                    </p:animScale>
                  </p:childTnLst>
                </p:cTn>
              </p:par>
            </p:tnLst>
          </p:tmpl>
        </p:tmplLst>
      </p:bldP>
      <p:bldP spid="35" grpId="0">
        <p:tmplLst>
          <p:tmpl>
            <p:tnLst>
              <p:par>
                <p:cTn presetID="22" presetClass="entr" presetSubtype="8" fill="hold" nodeType="withEffect">
                  <p:stCondLst>
                    <p:cond delay="160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5" grpId="1"/>
      <p:bldP spid="44" grpId="0">
        <p:tmplLst>
          <p:tmpl>
            <p:tnLst>
              <p:par>
                <p:cTn presetID="2" presetClass="entr" presetSubtype="4" decel="100000" fill="hold" nodeType="withEffect">
                  <p:stCondLst>
                    <p:cond delay="25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750" fill="hold"/>
                        <p:tgtEl>
                          <p:spTgt spid="44"/>
                        </p:tgtEl>
                        <p:attrNameLst>
                          <p:attrName>ppt_x</p:attrName>
                        </p:attrNameLst>
                      </p:cBhvr>
                      <p:tavLst>
                        <p:tav tm="0">
                          <p:val>
                            <p:strVal val="#ppt_x"/>
                          </p:val>
                        </p:tav>
                        <p:tav tm="100000">
                          <p:val>
                            <p:strVal val="#ppt_x"/>
                          </p:val>
                        </p:tav>
                      </p:tavLst>
                    </p:anim>
                    <p:anim calcmode="lin" valueType="num">
                      <p:cBhvr additive="base">
                        <p:cTn dur="750" fill="hold"/>
                        <p:tgtEl>
                          <p:spTgt spid="4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5_Infografika sipky /proces 3x">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69E32F14-977D-41AD-8222-8E5AE0E880A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297223" y="4427285"/>
            <a:ext cx="3555790" cy="1304308"/>
          </a:xfrm>
          <a:prstGeom prst="rect">
            <a:avLst/>
          </a:prstGeom>
        </p:spPr>
      </p:pic>
      <p:pic>
        <p:nvPicPr>
          <p:cNvPr id="7" name="Grafický objekt 6">
            <a:extLst>
              <a:ext uri="{FF2B5EF4-FFF2-40B4-BE49-F238E27FC236}">
                <a16:creationId xmlns:a16="http://schemas.microsoft.com/office/drawing/2014/main" id="{1E9A94B0-0BD1-4673-A06C-03C03F4B765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297223" y="2153538"/>
            <a:ext cx="2003043" cy="2732835"/>
          </a:xfrm>
          <a:prstGeom prst="rect">
            <a:avLst/>
          </a:prstGeom>
        </p:spPr>
      </p:pic>
      <p:pic>
        <p:nvPicPr>
          <p:cNvPr id="9" name="Grafický objekt 8">
            <a:extLst>
              <a:ext uri="{FF2B5EF4-FFF2-40B4-BE49-F238E27FC236}">
                <a16:creationId xmlns:a16="http://schemas.microsoft.com/office/drawing/2014/main" id="{3C5F846C-1D0E-4359-940C-CB5122FA55D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124645" y="2160757"/>
            <a:ext cx="1770132" cy="2624143"/>
          </a:xfrm>
          <a:prstGeom prst="rect">
            <a:avLst/>
          </a:prstGeom>
        </p:spPr>
      </p:pic>
      <p:pic>
        <p:nvPicPr>
          <p:cNvPr id="27" name="Grafický objekt 26">
            <a:extLst>
              <a:ext uri="{FF2B5EF4-FFF2-40B4-BE49-F238E27FC236}">
                <a16:creationId xmlns:a16="http://schemas.microsoft.com/office/drawing/2014/main" id="{5E5D8F71-A141-4D0C-BE6A-645675C421D0}"/>
              </a:ext>
            </a:extLst>
          </p:cNvPr>
          <p:cNvPicPr>
            <a:picLocks noChangeAspect="1"/>
          </p:cNvPicPr>
          <p:nvPr userDrawn="1"/>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70006" y="765175"/>
            <a:ext cx="2985391" cy="684376"/>
          </a:xfrm>
          <a:prstGeom prst="rect">
            <a:avLst/>
          </a:prstGeom>
        </p:spPr>
      </p:pic>
      <p:sp>
        <p:nvSpPr>
          <p:cNvPr id="28" name="Title Placeholder 1">
            <a:extLst>
              <a:ext uri="{FF2B5EF4-FFF2-40B4-BE49-F238E27FC236}">
                <a16:creationId xmlns:a16="http://schemas.microsoft.com/office/drawing/2014/main" id="{84F4E921-4875-48B7-9D62-3EBE90A5DF73}"/>
              </a:ext>
            </a:extLst>
          </p:cNvPr>
          <p:cNvSpPr>
            <a:spLocks noGrp="1"/>
          </p:cNvSpPr>
          <p:nvPr userDrawn="1">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šípky</a:t>
            </a:r>
            <a:r>
              <a:rPr lang="en-US" dirty="0"/>
              <a:t> /</a:t>
            </a:r>
            <a:r>
              <a:rPr lang="en-US" dirty="0" err="1"/>
              <a:t>proces</a:t>
            </a:r>
            <a:r>
              <a:rPr lang="en-US" dirty="0"/>
              <a:t> 3x</a:t>
            </a:r>
          </a:p>
        </p:txBody>
      </p:sp>
      <p:sp>
        <p:nvSpPr>
          <p:cNvPr id="8" name="Text Placeholder 3">
            <a:extLst>
              <a:ext uri="{FF2B5EF4-FFF2-40B4-BE49-F238E27FC236}">
                <a16:creationId xmlns:a16="http://schemas.microsoft.com/office/drawing/2014/main" id="{B2408215-BA3D-4F96-A02C-FBD66D4DC8A0}"/>
              </a:ext>
            </a:extLst>
          </p:cNvPr>
          <p:cNvSpPr>
            <a:spLocks noGrp="1"/>
          </p:cNvSpPr>
          <p:nvPr userDrawn="1">
            <p:ph type="body" sz="quarter" idx="29" hasCustomPrompt="1"/>
          </p:nvPr>
        </p:nvSpPr>
        <p:spPr>
          <a:xfrm>
            <a:off x="8750529" y="3660390"/>
            <a:ext cx="1919430" cy="568745"/>
          </a:xfrm>
          <a:prstGeom prst="rect">
            <a:avLst/>
          </a:prstGeom>
        </p:spPr>
        <p:txBody>
          <a:bodyPr wrap="square" lIns="0" tIns="0" rIns="0" bIns="0">
            <a:spAutoFit/>
          </a:bodyPr>
          <a:lstStyle>
            <a:lvl1pPr marL="0" indent="0" algn="l">
              <a:lnSpc>
                <a:spcPct val="120000"/>
              </a:lnSpc>
              <a:spcBef>
                <a:spcPts val="120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0" name="Text Placeholder 3">
            <a:extLst>
              <a:ext uri="{FF2B5EF4-FFF2-40B4-BE49-F238E27FC236}">
                <a16:creationId xmlns:a16="http://schemas.microsoft.com/office/drawing/2014/main" id="{C8EAC6F8-6DBA-4B43-93C6-BFA505B1CF7E}"/>
              </a:ext>
            </a:extLst>
          </p:cNvPr>
          <p:cNvSpPr>
            <a:spLocks noGrp="1"/>
          </p:cNvSpPr>
          <p:nvPr userDrawn="1">
            <p:ph type="body" sz="quarter" idx="30" hasCustomPrompt="1"/>
          </p:nvPr>
        </p:nvSpPr>
        <p:spPr>
          <a:xfrm>
            <a:off x="8750529" y="3273676"/>
            <a:ext cx="1919430" cy="184666"/>
          </a:xfrm>
          <a:prstGeom prst="rect">
            <a:avLst/>
          </a:prstGeom>
        </p:spPr>
        <p:txBody>
          <a:bodyPr wrap="square" lIns="0" tIns="0" rIns="0" bIns="0">
            <a:spAutoFit/>
          </a:bodyPr>
          <a:lstStyle>
            <a:lvl1pPr marL="0" indent="0" algn="l">
              <a:lnSpc>
                <a:spcPct val="100000"/>
              </a:lnSpc>
              <a:spcBef>
                <a:spcPts val="0"/>
              </a:spcBef>
              <a:buNone/>
              <a:defRPr sz="1200" b="1" baseline="0">
                <a:solidFill>
                  <a:schemeClr val="accent5"/>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
        <p:nvSpPr>
          <p:cNvPr id="11" name="Text Placeholder 3">
            <a:extLst>
              <a:ext uri="{FF2B5EF4-FFF2-40B4-BE49-F238E27FC236}">
                <a16:creationId xmlns:a16="http://schemas.microsoft.com/office/drawing/2014/main" id="{E51EF402-8642-4737-AC57-1F34A5FFB1FC}"/>
              </a:ext>
            </a:extLst>
          </p:cNvPr>
          <p:cNvSpPr>
            <a:spLocks noGrp="1"/>
          </p:cNvSpPr>
          <p:nvPr userDrawn="1">
            <p:ph type="body" sz="quarter" idx="31" hasCustomPrompt="1"/>
          </p:nvPr>
        </p:nvSpPr>
        <p:spPr>
          <a:xfrm>
            <a:off x="1552665" y="5475945"/>
            <a:ext cx="1919430" cy="568745"/>
          </a:xfrm>
          <a:prstGeom prst="rect">
            <a:avLst/>
          </a:prstGeom>
        </p:spPr>
        <p:txBody>
          <a:bodyPr wrap="square" lIns="0" tIns="0" rIns="0" bIns="0">
            <a:spAutoFit/>
          </a:bodyPr>
          <a:lstStyle>
            <a:lvl1pPr marL="0" indent="0" algn="r">
              <a:lnSpc>
                <a:spcPct val="120000"/>
              </a:lnSpc>
              <a:spcBef>
                <a:spcPts val="120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3" name="Text Placeholder 3">
            <a:extLst>
              <a:ext uri="{FF2B5EF4-FFF2-40B4-BE49-F238E27FC236}">
                <a16:creationId xmlns:a16="http://schemas.microsoft.com/office/drawing/2014/main" id="{2A1BDEA5-70F8-45F0-88DE-9CE59E856CA9}"/>
              </a:ext>
            </a:extLst>
          </p:cNvPr>
          <p:cNvSpPr>
            <a:spLocks noGrp="1"/>
          </p:cNvSpPr>
          <p:nvPr userDrawn="1">
            <p:ph type="body" sz="quarter" idx="32" hasCustomPrompt="1"/>
          </p:nvPr>
        </p:nvSpPr>
        <p:spPr>
          <a:xfrm>
            <a:off x="1552665" y="5089231"/>
            <a:ext cx="1919430" cy="184666"/>
          </a:xfrm>
          <a:prstGeom prst="rect">
            <a:avLst/>
          </a:prstGeom>
        </p:spPr>
        <p:txBody>
          <a:bodyPr wrap="square" lIns="0" tIns="0" rIns="0" bIns="0">
            <a:spAutoFit/>
          </a:bodyPr>
          <a:lstStyle>
            <a:lvl1pPr marL="0" indent="0" algn="r">
              <a:lnSpc>
                <a:spcPct val="100000"/>
              </a:lnSpc>
              <a:spcBef>
                <a:spcPts val="0"/>
              </a:spcBef>
              <a:buNone/>
              <a:defRPr sz="12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14" name="Text Placeholder 3">
            <a:extLst>
              <a:ext uri="{FF2B5EF4-FFF2-40B4-BE49-F238E27FC236}">
                <a16:creationId xmlns:a16="http://schemas.microsoft.com/office/drawing/2014/main" id="{BF8F1D13-9C88-409D-8106-33A03AA35D30}"/>
              </a:ext>
            </a:extLst>
          </p:cNvPr>
          <p:cNvSpPr>
            <a:spLocks noGrp="1"/>
          </p:cNvSpPr>
          <p:nvPr userDrawn="1">
            <p:ph type="body" sz="quarter" idx="33" hasCustomPrompt="1"/>
          </p:nvPr>
        </p:nvSpPr>
        <p:spPr>
          <a:xfrm>
            <a:off x="1547975" y="2958338"/>
            <a:ext cx="1919430" cy="568745"/>
          </a:xfrm>
          <a:prstGeom prst="rect">
            <a:avLst/>
          </a:prstGeom>
        </p:spPr>
        <p:txBody>
          <a:bodyPr wrap="square" lIns="0" tIns="0" rIns="0" bIns="0">
            <a:spAutoFit/>
          </a:bodyPr>
          <a:lstStyle>
            <a:lvl1pPr marL="0" indent="0" algn="r">
              <a:lnSpc>
                <a:spcPct val="120000"/>
              </a:lnSpc>
              <a:spcBef>
                <a:spcPts val="1200"/>
              </a:spcBef>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5" name="Text Placeholder 3">
            <a:extLst>
              <a:ext uri="{FF2B5EF4-FFF2-40B4-BE49-F238E27FC236}">
                <a16:creationId xmlns:a16="http://schemas.microsoft.com/office/drawing/2014/main" id="{A983E7AC-40D0-4491-9E94-E97A6C9E914C}"/>
              </a:ext>
            </a:extLst>
          </p:cNvPr>
          <p:cNvSpPr>
            <a:spLocks noGrp="1"/>
          </p:cNvSpPr>
          <p:nvPr userDrawn="1">
            <p:ph type="body" sz="quarter" idx="34" hasCustomPrompt="1"/>
          </p:nvPr>
        </p:nvSpPr>
        <p:spPr>
          <a:xfrm>
            <a:off x="1547975" y="2571624"/>
            <a:ext cx="1919430" cy="184666"/>
          </a:xfrm>
          <a:prstGeom prst="rect">
            <a:avLst/>
          </a:prstGeom>
        </p:spPr>
        <p:txBody>
          <a:bodyPr wrap="square" lIns="0" tIns="0" rIns="0" bIns="0">
            <a:spAutoFit/>
          </a:bodyPr>
          <a:lstStyle>
            <a:lvl1pPr marL="0" indent="0" algn="r">
              <a:lnSpc>
                <a:spcPct val="100000"/>
              </a:lnSpc>
              <a:spcBef>
                <a:spcPts val="0"/>
              </a:spcBef>
              <a:buNone/>
              <a:defRPr sz="1200" b="1" baseline="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cxnSp>
        <p:nvCxnSpPr>
          <p:cNvPr id="16" name="Straight Connector 19">
            <a:extLst>
              <a:ext uri="{FF2B5EF4-FFF2-40B4-BE49-F238E27FC236}">
                <a16:creationId xmlns:a16="http://schemas.microsoft.com/office/drawing/2014/main" id="{2051436C-1400-4BD6-A39D-45950E2D46DF}"/>
              </a:ext>
            </a:extLst>
          </p:cNvPr>
          <p:cNvCxnSpPr>
            <a:cxnSpLocks/>
          </p:cNvCxnSpPr>
          <p:nvPr userDrawn="1"/>
        </p:nvCxnSpPr>
        <p:spPr>
          <a:xfrm flipH="1">
            <a:off x="2933700" y="2814269"/>
            <a:ext cx="1996480" cy="0"/>
          </a:xfrm>
          <a:prstGeom prst="line">
            <a:avLst/>
          </a:prstGeom>
          <a:ln>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 name="Skupina 1">
            <a:extLst>
              <a:ext uri="{FF2B5EF4-FFF2-40B4-BE49-F238E27FC236}">
                <a16:creationId xmlns:a16="http://schemas.microsoft.com/office/drawing/2014/main" id="{648F58E4-2B32-4A5A-9F1E-763E9085CAF5}"/>
              </a:ext>
            </a:extLst>
          </p:cNvPr>
          <p:cNvGrpSpPr/>
          <p:nvPr userDrawn="1"/>
        </p:nvGrpSpPr>
        <p:grpSpPr>
          <a:xfrm flipH="1" flipV="1">
            <a:off x="2933700" y="4664139"/>
            <a:ext cx="2365816" cy="673491"/>
            <a:chOff x="3802069" y="6061487"/>
            <a:chExt cx="1406732" cy="427565"/>
          </a:xfrm>
        </p:grpSpPr>
        <p:cxnSp>
          <p:nvCxnSpPr>
            <p:cNvPr id="18" name="Straight Connector 35">
              <a:extLst>
                <a:ext uri="{FF2B5EF4-FFF2-40B4-BE49-F238E27FC236}">
                  <a16:creationId xmlns:a16="http://schemas.microsoft.com/office/drawing/2014/main" id="{021A76CB-499E-4E21-A96E-DA154DE35A61}"/>
                </a:ext>
              </a:extLst>
            </p:cNvPr>
            <p:cNvCxnSpPr>
              <a:cxnSpLocks/>
            </p:cNvCxnSpPr>
            <p:nvPr userDrawn="1"/>
          </p:nvCxnSpPr>
          <p:spPr>
            <a:xfrm flipH="1">
              <a:off x="3802069" y="6061487"/>
              <a:ext cx="798708" cy="427565"/>
            </a:xfrm>
            <a:prstGeom prst="line">
              <a:avLst/>
            </a:prstGeom>
            <a:ln>
              <a:solidFill>
                <a:schemeClr val="accent3">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37">
              <a:extLst>
                <a:ext uri="{FF2B5EF4-FFF2-40B4-BE49-F238E27FC236}">
                  <a16:creationId xmlns:a16="http://schemas.microsoft.com/office/drawing/2014/main" id="{FABC1CA9-8A0B-4659-9EB5-7625EA15716A}"/>
                </a:ext>
              </a:extLst>
            </p:cNvPr>
            <p:cNvCxnSpPr>
              <a:cxnSpLocks/>
            </p:cNvCxnSpPr>
            <p:nvPr userDrawn="1"/>
          </p:nvCxnSpPr>
          <p:spPr>
            <a:xfrm>
              <a:off x="4600777" y="6061487"/>
              <a:ext cx="608024" cy="0"/>
            </a:xfrm>
            <a:prstGeom prst="line">
              <a:avLst/>
            </a:prstGeom>
            <a:ln>
              <a:solidFill>
                <a:schemeClr val="accent3">
                  <a:alpha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0" name="Text Placeholder 3">
            <a:extLst>
              <a:ext uri="{FF2B5EF4-FFF2-40B4-BE49-F238E27FC236}">
                <a16:creationId xmlns:a16="http://schemas.microsoft.com/office/drawing/2014/main" id="{8E5A1393-5B07-4396-A3D9-F692EBFFABC1}"/>
              </a:ext>
            </a:extLst>
          </p:cNvPr>
          <p:cNvSpPr>
            <a:spLocks noGrp="1"/>
          </p:cNvSpPr>
          <p:nvPr userDrawn="1">
            <p:ph type="body" sz="quarter" idx="24" hasCustomPrompt="1"/>
          </p:nvPr>
        </p:nvSpPr>
        <p:spPr>
          <a:xfrm>
            <a:off x="5559425" y="3663937"/>
            <a:ext cx="1073149" cy="492443"/>
          </a:xfrm>
          <a:prstGeom prst="rect">
            <a:avLst/>
          </a:prstGeom>
        </p:spPr>
        <p:txBody>
          <a:bodyPr wrap="square" lIns="0" tIns="0" rIns="0" bIns="0">
            <a:spAutoFit/>
          </a:bodyPr>
          <a:lstStyle>
            <a:lvl1pPr marL="0" indent="0" algn="ctr">
              <a:lnSpc>
                <a:spcPct val="100000"/>
              </a:lnSpc>
              <a:spcBef>
                <a:spcPts val="0"/>
              </a:spcBef>
              <a:buNone/>
              <a:defRPr sz="3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2020</a:t>
            </a:r>
            <a:endParaRPr lang="sk-SK" noProof="0" dirty="0"/>
          </a:p>
        </p:txBody>
      </p:sp>
      <p:cxnSp>
        <p:nvCxnSpPr>
          <p:cNvPr id="21" name="Straight Connector 19">
            <a:extLst>
              <a:ext uri="{FF2B5EF4-FFF2-40B4-BE49-F238E27FC236}">
                <a16:creationId xmlns:a16="http://schemas.microsoft.com/office/drawing/2014/main" id="{9C4A6ECB-7CCB-40C3-997C-6135C97213AB}"/>
              </a:ext>
            </a:extLst>
          </p:cNvPr>
          <p:cNvCxnSpPr>
            <a:cxnSpLocks/>
          </p:cNvCxnSpPr>
          <p:nvPr userDrawn="1"/>
        </p:nvCxnSpPr>
        <p:spPr>
          <a:xfrm>
            <a:off x="7471289" y="3522077"/>
            <a:ext cx="1701286" cy="0"/>
          </a:xfrm>
          <a:prstGeom prst="line">
            <a:avLst/>
          </a:prstGeom>
          <a:ln>
            <a:solidFill>
              <a:schemeClr val="accent5">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2" name="Group 27">
            <a:extLst>
              <a:ext uri="{FF2B5EF4-FFF2-40B4-BE49-F238E27FC236}">
                <a16:creationId xmlns:a16="http://schemas.microsoft.com/office/drawing/2014/main" id="{17748847-56E3-4738-A59C-3B38491EC71F}"/>
              </a:ext>
            </a:extLst>
          </p:cNvPr>
          <p:cNvGrpSpPr>
            <a:grpSpLocks noChangeAspect="1"/>
          </p:cNvGrpSpPr>
          <p:nvPr userDrawn="1"/>
        </p:nvGrpSpPr>
        <p:grpSpPr bwMode="auto">
          <a:xfrm>
            <a:off x="4833396" y="3130049"/>
            <a:ext cx="243894" cy="287253"/>
            <a:chOff x="2081" y="3223"/>
            <a:chExt cx="315" cy="371"/>
          </a:xfrm>
        </p:grpSpPr>
        <p:sp>
          <p:nvSpPr>
            <p:cNvPr id="23" name="Freeform 28">
              <a:extLst>
                <a:ext uri="{FF2B5EF4-FFF2-40B4-BE49-F238E27FC236}">
                  <a16:creationId xmlns:a16="http://schemas.microsoft.com/office/drawing/2014/main" id="{961AFDA4-DFA7-4010-A22E-3EA7A3347426}"/>
                </a:ext>
              </a:extLst>
            </p:cNvPr>
            <p:cNvSpPr>
              <a:spLocks noEditPoints="1"/>
            </p:cNvSpPr>
            <p:nvPr/>
          </p:nvSpPr>
          <p:spPr bwMode="auto">
            <a:xfrm>
              <a:off x="2081" y="3223"/>
              <a:ext cx="311" cy="371"/>
            </a:xfrm>
            <a:custGeom>
              <a:avLst/>
              <a:gdLst>
                <a:gd name="T0" fmla="*/ 98 w 147"/>
                <a:gd name="T1" fmla="*/ 73 h 176"/>
                <a:gd name="T2" fmla="*/ 73 w 147"/>
                <a:gd name="T3" fmla="*/ 99 h 176"/>
                <a:gd name="T4" fmla="*/ 48 w 147"/>
                <a:gd name="T5" fmla="*/ 73 h 176"/>
                <a:gd name="T6" fmla="*/ 73 w 147"/>
                <a:gd name="T7" fmla="*/ 47 h 176"/>
                <a:gd name="T8" fmla="*/ 77 w 147"/>
                <a:gd name="T9" fmla="*/ 48 h 176"/>
                <a:gd name="T10" fmla="*/ 91 w 147"/>
                <a:gd name="T11" fmla="*/ 33 h 176"/>
                <a:gd name="T12" fmla="*/ 73 w 147"/>
                <a:gd name="T13" fmla="*/ 29 h 176"/>
                <a:gd name="T14" fmla="*/ 30 w 147"/>
                <a:gd name="T15" fmla="*/ 73 h 176"/>
                <a:gd name="T16" fmla="*/ 73 w 147"/>
                <a:gd name="T17" fmla="*/ 117 h 176"/>
                <a:gd name="T18" fmla="*/ 117 w 147"/>
                <a:gd name="T19" fmla="*/ 73 h 176"/>
                <a:gd name="T20" fmla="*/ 113 w 147"/>
                <a:gd name="T21" fmla="*/ 56 h 176"/>
                <a:gd name="T22" fmla="*/ 98 w 147"/>
                <a:gd name="T23" fmla="*/ 71 h 176"/>
                <a:gd name="T24" fmla="*/ 98 w 147"/>
                <a:gd name="T25" fmla="*/ 73 h 176"/>
                <a:gd name="T26" fmla="*/ 118 w 147"/>
                <a:gd name="T27" fmla="*/ 132 h 176"/>
                <a:gd name="T28" fmla="*/ 147 w 147"/>
                <a:gd name="T29" fmla="*/ 73 h 176"/>
                <a:gd name="T30" fmla="*/ 143 w 147"/>
                <a:gd name="T31" fmla="*/ 50 h 176"/>
                <a:gd name="T32" fmla="*/ 139 w 147"/>
                <a:gd name="T33" fmla="*/ 54 h 176"/>
                <a:gd name="T34" fmla="*/ 128 w 147"/>
                <a:gd name="T35" fmla="*/ 59 h 176"/>
                <a:gd name="T36" fmla="*/ 127 w 147"/>
                <a:gd name="T37" fmla="*/ 59 h 176"/>
                <a:gd name="T38" fmla="*/ 129 w 147"/>
                <a:gd name="T39" fmla="*/ 73 h 176"/>
                <a:gd name="T40" fmla="*/ 73 w 147"/>
                <a:gd name="T41" fmla="*/ 129 h 176"/>
                <a:gd name="T42" fmla="*/ 18 w 147"/>
                <a:gd name="T43" fmla="*/ 73 h 176"/>
                <a:gd name="T44" fmla="*/ 73 w 147"/>
                <a:gd name="T45" fmla="*/ 18 h 176"/>
                <a:gd name="T46" fmla="*/ 90 w 147"/>
                <a:gd name="T47" fmla="*/ 20 h 176"/>
                <a:gd name="T48" fmla="*/ 95 w 147"/>
                <a:gd name="T49" fmla="*/ 10 h 176"/>
                <a:gd name="T50" fmla="*/ 100 w 147"/>
                <a:gd name="T51" fmla="*/ 5 h 176"/>
                <a:gd name="T52" fmla="*/ 73 w 147"/>
                <a:gd name="T53" fmla="*/ 0 h 176"/>
                <a:gd name="T54" fmla="*/ 0 w 147"/>
                <a:gd name="T55" fmla="*/ 73 h 176"/>
                <a:gd name="T56" fmla="*/ 32 w 147"/>
                <a:gd name="T57" fmla="*/ 134 h 176"/>
                <a:gd name="T58" fmla="*/ 20 w 147"/>
                <a:gd name="T59" fmla="*/ 167 h 176"/>
                <a:gd name="T60" fmla="*/ 24 w 147"/>
                <a:gd name="T61" fmla="*/ 175 h 176"/>
                <a:gd name="T62" fmla="*/ 26 w 147"/>
                <a:gd name="T63" fmla="*/ 176 h 176"/>
                <a:gd name="T64" fmla="*/ 32 w 147"/>
                <a:gd name="T65" fmla="*/ 171 h 176"/>
                <a:gd name="T66" fmla="*/ 44 w 147"/>
                <a:gd name="T67" fmla="*/ 141 h 176"/>
                <a:gd name="T68" fmla="*/ 69 w 147"/>
                <a:gd name="T69" fmla="*/ 147 h 176"/>
                <a:gd name="T70" fmla="*/ 69 w 147"/>
                <a:gd name="T71" fmla="*/ 169 h 176"/>
                <a:gd name="T72" fmla="*/ 76 w 147"/>
                <a:gd name="T73" fmla="*/ 176 h 176"/>
                <a:gd name="T74" fmla="*/ 82 w 147"/>
                <a:gd name="T75" fmla="*/ 169 h 176"/>
                <a:gd name="T76" fmla="*/ 82 w 147"/>
                <a:gd name="T77" fmla="*/ 146 h 176"/>
                <a:gd name="T78" fmla="*/ 107 w 147"/>
                <a:gd name="T79" fmla="*/ 139 h 176"/>
                <a:gd name="T80" fmla="*/ 119 w 147"/>
                <a:gd name="T81" fmla="*/ 171 h 176"/>
                <a:gd name="T82" fmla="*/ 125 w 147"/>
                <a:gd name="T83" fmla="*/ 176 h 176"/>
                <a:gd name="T84" fmla="*/ 128 w 147"/>
                <a:gd name="T85" fmla="*/ 175 h 176"/>
                <a:gd name="T86" fmla="*/ 132 w 147"/>
                <a:gd name="T87" fmla="*/ 167 h 176"/>
                <a:gd name="T88" fmla="*/ 118 w 147"/>
                <a:gd name="T89"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176">
                  <a:moveTo>
                    <a:pt x="98" y="73"/>
                  </a:moveTo>
                  <a:cubicBezTo>
                    <a:pt x="98" y="88"/>
                    <a:pt x="87" y="99"/>
                    <a:pt x="73" y="99"/>
                  </a:cubicBezTo>
                  <a:cubicBezTo>
                    <a:pt x="60" y="99"/>
                    <a:pt x="48" y="88"/>
                    <a:pt x="48" y="73"/>
                  </a:cubicBezTo>
                  <a:cubicBezTo>
                    <a:pt x="48" y="59"/>
                    <a:pt x="60" y="47"/>
                    <a:pt x="73" y="47"/>
                  </a:cubicBezTo>
                  <a:cubicBezTo>
                    <a:pt x="75" y="47"/>
                    <a:pt x="76" y="48"/>
                    <a:pt x="77" y="48"/>
                  </a:cubicBezTo>
                  <a:cubicBezTo>
                    <a:pt x="91" y="33"/>
                    <a:pt x="91" y="33"/>
                    <a:pt x="91" y="33"/>
                  </a:cubicBezTo>
                  <a:cubicBezTo>
                    <a:pt x="86" y="31"/>
                    <a:pt x="80" y="29"/>
                    <a:pt x="73" y="29"/>
                  </a:cubicBezTo>
                  <a:cubicBezTo>
                    <a:pt x="50" y="29"/>
                    <a:pt x="30" y="49"/>
                    <a:pt x="30" y="73"/>
                  </a:cubicBezTo>
                  <a:cubicBezTo>
                    <a:pt x="30" y="98"/>
                    <a:pt x="50" y="117"/>
                    <a:pt x="73" y="117"/>
                  </a:cubicBezTo>
                  <a:cubicBezTo>
                    <a:pt x="97" y="117"/>
                    <a:pt x="117" y="98"/>
                    <a:pt x="117" y="73"/>
                  </a:cubicBezTo>
                  <a:cubicBezTo>
                    <a:pt x="117" y="67"/>
                    <a:pt x="115" y="61"/>
                    <a:pt x="113" y="56"/>
                  </a:cubicBezTo>
                  <a:cubicBezTo>
                    <a:pt x="98" y="71"/>
                    <a:pt x="98" y="71"/>
                    <a:pt x="98" y="71"/>
                  </a:cubicBezTo>
                  <a:cubicBezTo>
                    <a:pt x="98" y="72"/>
                    <a:pt x="98" y="73"/>
                    <a:pt x="98" y="73"/>
                  </a:cubicBezTo>
                  <a:close/>
                  <a:moveTo>
                    <a:pt x="118" y="132"/>
                  </a:moveTo>
                  <a:cubicBezTo>
                    <a:pt x="136" y="118"/>
                    <a:pt x="147" y="97"/>
                    <a:pt x="147" y="73"/>
                  </a:cubicBezTo>
                  <a:cubicBezTo>
                    <a:pt x="147" y="65"/>
                    <a:pt x="146" y="58"/>
                    <a:pt x="143" y="50"/>
                  </a:cubicBezTo>
                  <a:cubicBezTo>
                    <a:pt x="139" y="54"/>
                    <a:pt x="139" y="54"/>
                    <a:pt x="139" y="54"/>
                  </a:cubicBezTo>
                  <a:cubicBezTo>
                    <a:pt x="136" y="57"/>
                    <a:pt x="132" y="59"/>
                    <a:pt x="128" y="59"/>
                  </a:cubicBezTo>
                  <a:cubicBezTo>
                    <a:pt x="128" y="59"/>
                    <a:pt x="127" y="59"/>
                    <a:pt x="127" y="59"/>
                  </a:cubicBezTo>
                  <a:cubicBezTo>
                    <a:pt x="128" y="63"/>
                    <a:pt x="129" y="68"/>
                    <a:pt x="129" y="73"/>
                  </a:cubicBezTo>
                  <a:cubicBezTo>
                    <a:pt x="129" y="104"/>
                    <a:pt x="104" y="129"/>
                    <a:pt x="73" y="129"/>
                  </a:cubicBezTo>
                  <a:cubicBezTo>
                    <a:pt x="43" y="129"/>
                    <a:pt x="18" y="104"/>
                    <a:pt x="18" y="73"/>
                  </a:cubicBezTo>
                  <a:cubicBezTo>
                    <a:pt x="18" y="43"/>
                    <a:pt x="43" y="18"/>
                    <a:pt x="73" y="18"/>
                  </a:cubicBezTo>
                  <a:cubicBezTo>
                    <a:pt x="79" y="18"/>
                    <a:pt x="85" y="19"/>
                    <a:pt x="90" y="20"/>
                  </a:cubicBezTo>
                  <a:cubicBezTo>
                    <a:pt x="90" y="16"/>
                    <a:pt x="92" y="13"/>
                    <a:pt x="95" y="10"/>
                  </a:cubicBezTo>
                  <a:cubicBezTo>
                    <a:pt x="100" y="5"/>
                    <a:pt x="100" y="5"/>
                    <a:pt x="100" y="5"/>
                  </a:cubicBezTo>
                  <a:cubicBezTo>
                    <a:pt x="92" y="2"/>
                    <a:pt x="83" y="0"/>
                    <a:pt x="73" y="0"/>
                  </a:cubicBezTo>
                  <a:cubicBezTo>
                    <a:pt x="33" y="0"/>
                    <a:pt x="0" y="33"/>
                    <a:pt x="0" y="73"/>
                  </a:cubicBezTo>
                  <a:cubicBezTo>
                    <a:pt x="0" y="99"/>
                    <a:pt x="12" y="121"/>
                    <a:pt x="32" y="134"/>
                  </a:cubicBezTo>
                  <a:cubicBezTo>
                    <a:pt x="20" y="167"/>
                    <a:pt x="20" y="167"/>
                    <a:pt x="20" y="167"/>
                  </a:cubicBezTo>
                  <a:cubicBezTo>
                    <a:pt x="18" y="170"/>
                    <a:pt x="20" y="174"/>
                    <a:pt x="24" y="175"/>
                  </a:cubicBezTo>
                  <a:cubicBezTo>
                    <a:pt x="24" y="176"/>
                    <a:pt x="25" y="176"/>
                    <a:pt x="26" y="176"/>
                  </a:cubicBezTo>
                  <a:cubicBezTo>
                    <a:pt x="29" y="176"/>
                    <a:pt x="31" y="174"/>
                    <a:pt x="32" y="171"/>
                  </a:cubicBezTo>
                  <a:cubicBezTo>
                    <a:pt x="44" y="141"/>
                    <a:pt x="44" y="141"/>
                    <a:pt x="44" y="141"/>
                  </a:cubicBezTo>
                  <a:cubicBezTo>
                    <a:pt x="52" y="144"/>
                    <a:pt x="60" y="146"/>
                    <a:pt x="69" y="147"/>
                  </a:cubicBezTo>
                  <a:cubicBezTo>
                    <a:pt x="69" y="169"/>
                    <a:pt x="69" y="169"/>
                    <a:pt x="69" y="169"/>
                  </a:cubicBezTo>
                  <a:cubicBezTo>
                    <a:pt x="69" y="173"/>
                    <a:pt x="72" y="176"/>
                    <a:pt x="76" y="176"/>
                  </a:cubicBezTo>
                  <a:cubicBezTo>
                    <a:pt x="79" y="176"/>
                    <a:pt x="82" y="173"/>
                    <a:pt x="82" y="169"/>
                  </a:cubicBezTo>
                  <a:cubicBezTo>
                    <a:pt x="82" y="146"/>
                    <a:pt x="82" y="146"/>
                    <a:pt x="82" y="146"/>
                  </a:cubicBezTo>
                  <a:cubicBezTo>
                    <a:pt x="91" y="145"/>
                    <a:pt x="99" y="143"/>
                    <a:pt x="107" y="139"/>
                  </a:cubicBezTo>
                  <a:cubicBezTo>
                    <a:pt x="119" y="171"/>
                    <a:pt x="119" y="171"/>
                    <a:pt x="119" y="171"/>
                  </a:cubicBezTo>
                  <a:cubicBezTo>
                    <a:pt x="120" y="174"/>
                    <a:pt x="122" y="176"/>
                    <a:pt x="125" y="176"/>
                  </a:cubicBezTo>
                  <a:cubicBezTo>
                    <a:pt x="126" y="176"/>
                    <a:pt x="127" y="176"/>
                    <a:pt x="128" y="175"/>
                  </a:cubicBezTo>
                  <a:cubicBezTo>
                    <a:pt x="131" y="174"/>
                    <a:pt x="133" y="170"/>
                    <a:pt x="132" y="167"/>
                  </a:cubicBezTo>
                  <a:lnTo>
                    <a:pt x="118"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9">
              <a:extLst>
                <a:ext uri="{FF2B5EF4-FFF2-40B4-BE49-F238E27FC236}">
                  <a16:creationId xmlns:a16="http://schemas.microsoft.com/office/drawing/2014/main" id="{0E9816BD-9FAA-46BD-901C-9123FAE48FE0}"/>
                </a:ext>
              </a:extLst>
            </p:cNvPr>
            <p:cNvSpPr>
              <a:spLocks/>
            </p:cNvSpPr>
            <p:nvPr/>
          </p:nvSpPr>
          <p:spPr bwMode="auto">
            <a:xfrm>
              <a:off x="2206" y="3225"/>
              <a:ext cx="190" cy="184"/>
            </a:xfrm>
            <a:custGeom>
              <a:avLst/>
              <a:gdLst>
                <a:gd name="T0" fmla="*/ 87 w 90"/>
                <a:gd name="T1" fmla="*/ 23 h 87"/>
                <a:gd name="T2" fmla="*/ 74 w 90"/>
                <a:gd name="T3" fmla="*/ 18 h 87"/>
                <a:gd name="T4" fmla="*/ 71 w 90"/>
                <a:gd name="T5" fmla="*/ 15 h 87"/>
                <a:gd name="T6" fmla="*/ 66 w 90"/>
                <a:gd name="T7" fmla="*/ 2 h 87"/>
                <a:gd name="T8" fmla="*/ 62 w 90"/>
                <a:gd name="T9" fmla="*/ 0 h 87"/>
                <a:gd name="T10" fmla="*/ 59 w 90"/>
                <a:gd name="T11" fmla="*/ 1 h 87"/>
                <a:gd name="T12" fmla="*/ 44 w 90"/>
                <a:gd name="T13" fmla="*/ 17 h 87"/>
                <a:gd name="T14" fmla="*/ 43 w 90"/>
                <a:gd name="T15" fmla="*/ 21 h 87"/>
                <a:gd name="T16" fmla="*/ 47 w 90"/>
                <a:gd name="T17" fmla="*/ 32 h 87"/>
                <a:gd name="T18" fmla="*/ 20 w 90"/>
                <a:gd name="T19" fmla="*/ 59 h 87"/>
                <a:gd name="T20" fmla="*/ 14 w 90"/>
                <a:gd name="T21" fmla="*/ 58 h 87"/>
                <a:gd name="T22" fmla="*/ 0 w 90"/>
                <a:gd name="T23" fmla="*/ 72 h 87"/>
                <a:gd name="T24" fmla="*/ 14 w 90"/>
                <a:gd name="T25" fmla="*/ 87 h 87"/>
                <a:gd name="T26" fmla="*/ 29 w 90"/>
                <a:gd name="T27" fmla="*/ 72 h 87"/>
                <a:gd name="T28" fmla="*/ 28 w 90"/>
                <a:gd name="T29" fmla="*/ 67 h 87"/>
                <a:gd name="T30" fmla="*/ 54 w 90"/>
                <a:gd name="T31" fmla="*/ 41 h 87"/>
                <a:gd name="T32" fmla="*/ 68 w 90"/>
                <a:gd name="T33" fmla="*/ 46 h 87"/>
                <a:gd name="T34" fmla="*/ 69 w 90"/>
                <a:gd name="T35" fmla="*/ 47 h 87"/>
                <a:gd name="T36" fmla="*/ 72 w 90"/>
                <a:gd name="T37" fmla="*/ 45 h 87"/>
                <a:gd name="T38" fmla="*/ 88 w 90"/>
                <a:gd name="T39" fmla="*/ 30 h 87"/>
                <a:gd name="T40" fmla="*/ 87 w 90"/>
                <a:gd name="T41" fmla="*/ 2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87">
                  <a:moveTo>
                    <a:pt x="87" y="23"/>
                  </a:moveTo>
                  <a:cubicBezTo>
                    <a:pt x="74" y="18"/>
                    <a:pt x="74" y="18"/>
                    <a:pt x="74" y="18"/>
                  </a:cubicBezTo>
                  <a:cubicBezTo>
                    <a:pt x="73" y="17"/>
                    <a:pt x="72" y="16"/>
                    <a:pt x="71" y="15"/>
                  </a:cubicBezTo>
                  <a:cubicBezTo>
                    <a:pt x="66" y="2"/>
                    <a:pt x="66" y="2"/>
                    <a:pt x="66" y="2"/>
                  </a:cubicBezTo>
                  <a:cubicBezTo>
                    <a:pt x="66" y="1"/>
                    <a:pt x="64" y="0"/>
                    <a:pt x="62" y="0"/>
                  </a:cubicBezTo>
                  <a:cubicBezTo>
                    <a:pt x="61" y="0"/>
                    <a:pt x="60" y="0"/>
                    <a:pt x="59" y="1"/>
                  </a:cubicBezTo>
                  <a:cubicBezTo>
                    <a:pt x="44" y="17"/>
                    <a:pt x="44" y="17"/>
                    <a:pt x="44" y="17"/>
                  </a:cubicBezTo>
                  <a:cubicBezTo>
                    <a:pt x="42" y="18"/>
                    <a:pt x="42" y="20"/>
                    <a:pt x="43" y="21"/>
                  </a:cubicBezTo>
                  <a:cubicBezTo>
                    <a:pt x="47" y="32"/>
                    <a:pt x="47" y="32"/>
                    <a:pt x="47" y="32"/>
                  </a:cubicBezTo>
                  <a:cubicBezTo>
                    <a:pt x="20" y="59"/>
                    <a:pt x="20" y="59"/>
                    <a:pt x="20" y="59"/>
                  </a:cubicBezTo>
                  <a:cubicBezTo>
                    <a:pt x="18" y="58"/>
                    <a:pt x="16" y="58"/>
                    <a:pt x="14" y="58"/>
                  </a:cubicBezTo>
                  <a:cubicBezTo>
                    <a:pt x="6" y="58"/>
                    <a:pt x="0" y="64"/>
                    <a:pt x="0" y="72"/>
                  </a:cubicBezTo>
                  <a:cubicBezTo>
                    <a:pt x="0" y="80"/>
                    <a:pt x="6" y="87"/>
                    <a:pt x="14" y="87"/>
                  </a:cubicBezTo>
                  <a:cubicBezTo>
                    <a:pt x="22" y="87"/>
                    <a:pt x="29" y="80"/>
                    <a:pt x="29" y="72"/>
                  </a:cubicBezTo>
                  <a:cubicBezTo>
                    <a:pt x="29" y="70"/>
                    <a:pt x="28" y="69"/>
                    <a:pt x="28" y="67"/>
                  </a:cubicBezTo>
                  <a:cubicBezTo>
                    <a:pt x="54" y="41"/>
                    <a:pt x="54" y="41"/>
                    <a:pt x="54" y="41"/>
                  </a:cubicBezTo>
                  <a:cubicBezTo>
                    <a:pt x="68" y="46"/>
                    <a:pt x="68" y="46"/>
                    <a:pt x="68" y="46"/>
                  </a:cubicBezTo>
                  <a:cubicBezTo>
                    <a:pt x="68" y="47"/>
                    <a:pt x="69" y="47"/>
                    <a:pt x="69" y="47"/>
                  </a:cubicBezTo>
                  <a:cubicBezTo>
                    <a:pt x="70" y="47"/>
                    <a:pt x="72" y="46"/>
                    <a:pt x="72" y="45"/>
                  </a:cubicBezTo>
                  <a:cubicBezTo>
                    <a:pt x="88" y="30"/>
                    <a:pt x="88" y="30"/>
                    <a:pt x="88" y="30"/>
                  </a:cubicBezTo>
                  <a:cubicBezTo>
                    <a:pt x="90" y="28"/>
                    <a:pt x="89" y="24"/>
                    <a:pt x="8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5" name="Freeform 34">
            <a:extLst>
              <a:ext uri="{FF2B5EF4-FFF2-40B4-BE49-F238E27FC236}">
                <a16:creationId xmlns:a16="http://schemas.microsoft.com/office/drawing/2014/main" id="{12AF55AD-58AE-4111-AC49-FCA69CDE71B2}"/>
              </a:ext>
            </a:extLst>
          </p:cNvPr>
          <p:cNvSpPr>
            <a:spLocks noEditPoints="1"/>
          </p:cNvSpPr>
          <p:nvPr userDrawn="1"/>
        </p:nvSpPr>
        <p:spPr bwMode="auto">
          <a:xfrm>
            <a:off x="7181281" y="3309364"/>
            <a:ext cx="226780" cy="223051"/>
          </a:xfrm>
          <a:custGeom>
            <a:avLst/>
            <a:gdLst>
              <a:gd name="T0" fmla="*/ 111 w 143"/>
              <a:gd name="T1" fmla="*/ 91 h 142"/>
              <a:gd name="T2" fmla="*/ 97 w 143"/>
              <a:gd name="T3" fmla="*/ 91 h 142"/>
              <a:gd name="T4" fmla="*/ 89 w 143"/>
              <a:gd name="T5" fmla="*/ 95 h 142"/>
              <a:gd name="T6" fmla="*/ 79 w 143"/>
              <a:gd name="T7" fmla="*/ 109 h 142"/>
              <a:gd name="T8" fmla="*/ 63 w 143"/>
              <a:gd name="T9" fmla="*/ 109 h 142"/>
              <a:gd name="T10" fmla="*/ 54 w 143"/>
              <a:gd name="T11" fmla="*/ 95 h 142"/>
              <a:gd name="T12" fmla="*/ 46 w 143"/>
              <a:gd name="T13" fmla="*/ 91 h 142"/>
              <a:gd name="T14" fmla="*/ 32 w 143"/>
              <a:gd name="T15" fmla="*/ 91 h 142"/>
              <a:gd name="T16" fmla="*/ 0 w 143"/>
              <a:gd name="T17" fmla="*/ 123 h 142"/>
              <a:gd name="T18" fmla="*/ 0 w 143"/>
              <a:gd name="T19" fmla="*/ 137 h 142"/>
              <a:gd name="T20" fmla="*/ 5 w 143"/>
              <a:gd name="T21" fmla="*/ 142 h 142"/>
              <a:gd name="T22" fmla="*/ 138 w 143"/>
              <a:gd name="T23" fmla="*/ 142 h 142"/>
              <a:gd name="T24" fmla="*/ 143 w 143"/>
              <a:gd name="T25" fmla="*/ 137 h 142"/>
              <a:gd name="T26" fmla="*/ 143 w 143"/>
              <a:gd name="T27" fmla="*/ 123 h 142"/>
              <a:gd name="T28" fmla="*/ 111 w 143"/>
              <a:gd name="T29" fmla="*/ 91 h 142"/>
              <a:gd name="T30" fmla="*/ 71 w 143"/>
              <a:gd name="T31" fmla="*/ 79 h 142"/>
              <a:gd name="T32" fmla="*/ 111 w 143"/>
              <a:gd name="T33" fmla="*/ 40 h 142"/>
              <a:gd name="T34" fmla="*/ 71 w 143"/>
              <a:gd name="T35" fmla="*/ 0 h 142"/>
              <a:gd name="T36" fmla="*/ 32 w 143"/>
              <a:gd name="T37" fmla="*/ 40 h 142"/>
              <a:gd name="T38" fmla="*/ 71 w 143"/>
              <a:gd name="T39" fmla="*/ 7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42">
                <a:moveTo>
                  <a:pt x="111" y="91"/>
                </a:moveTo>
                <a:cubicBezTo>
                  <a:pt x="97" y="91"/>
                  <a:pt x="97" y="91"/>
                  <a:pt x="97" y="91"/>
                </a:cubicBezTo>
                <a:cubicBezTo>
                  <a:pt x="94" y="91"/>
                  <a:pt x="91" y="93"/>
                  <a:pt x="89" y="95"/>
                </a:cubicBezTo>
                <a:cubicBezTo>
                  <a:pt x="79" y="109"/>
                  <a:pt x="79" y="109"/>
                  <a:pt x="79" y="109"/>
                </a:cubicBezTo>
                <a:cubicBezTo>
                  <a:pt x="75" y="115"/>
                  <a:pt x="67" y="115"/>
                  <a:pt x="63" y="109"/>
                </a:cubicBezTo>
                <a:cubicBezTo>
                  <a:pt x="54" y="95"/>
                  <a:pt x="54" y="95"/>
                  <a:pt x="54" y="95"/>
                </a:cubicBezTo>
                <a:cubicBezTo>
                  <a:pt x="52" y="93"/>
                  <a:pt x="49" y="91"/>
                  <a:pt x="46" y="91"/>
                </a:cubicBezTo>
                <a:cubicBezTo>
                  <a:pt x="32" y="91"/>
                  <a:pt x="32" y="91"/>
                  <a:pt x="32" y="91"/>
                </a:cubicBezTo>
                <a:cubicBezTo>
                  <a:pt x="14" y="91"/>
                  <a:pt x="0" y="105"/>
                  <a:pt x="0" y="123"/>
                </a:cubicBezTo>
                <a:cubicBezTo>
                  <a:pt x="0" y="137"/>
                  <a:pt x="0" y="137"/>
                  <a:pt x="0" y="137"/>
                </a:cubicBezTo>
                <a:cubicBezTo>
                  <a:pt x="0" y="140"/>
                  <a:pt x="2" y="142"/>
                  <a:pt x="5" y="142"/>
                </a:cubicBezTo>
                <a:cubicBezTo>
                  <a:pt x="138" y="142"/>
                  <a:pt x="138" y="142"/>
                  <a:pt x="138" y="142"/>
                </a:cubicBezTo>
                <a:cubicBezTo>
                  <a:pt x="141" y="142"/>
                  <a:pt x="143" y="140"/>
                  <a:pt x="143" y="137"/>
                </a:cubicBezTo>
                <a:cubicBezTo>
                  <a:pt x="143" y="123"/>
                  <a:pt x="143" y="123"/>
                  <a:pt x="143" y="123"/>
                </a:cubicBezTo>
                <a:cubicBezTo>
                  <a:pt x="143" y="105"/>
                  <a:pt x="129" y="91"/>
                  <a:pt x="111" y="91"/>
                </a:cubicBezTo>
                <a:close/>
                <a:moveTo>
                  <a:pt x="71" y="79"/>
                </a:moveTo>
                <a:cubicBezTo>
                  <a:pt x="93" y="79"/>
                  <a:pt x="111" y="61"/>
                  <a:pt x="111" y="40"/>
                </a:cubicBezTo>
                <a:cubicBezTo>
                  <a:pt x="111" y="18"/>
                  <a:pt x="93" y="0"/>
                  <a:pt x="71" y="0"/>
                </a:cubicBezTo>
                <a:cubicBezTo>
                  <a:pt x="50" y="0"/>
                  <a:pt x="32" y="18"/>
                  <a:pt x="32" y="40"/>
                </a:cubicBezTo>
                <a:cubicBezTo>
                  <a:pt x="32" y="61"/>
                  <a:pt x="50" y="79"/>
                  <a:pt x="7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6" name="Group 42">
            <a:extLst>
              <a:ext uri="{FF2B5EF4-FFF2-40B4-BE49-F238E27FC236}">
                <a16:creationId xmlns:a16="http://schemas.microsoft.com/office/drawing/2014/main" id="{095407DA-BE06-4B0A-B4A2-9AC7C82BEDC1}"/>
              </a:ext>
            </a:extLst>
          </p:cNvPr>
          <p:cNvGrpSpPr>
            <a:grpSpLocks noChangeAspect="1"/>
          </p:cNvGrpSpPr>
          <p:nvPr userDrawn="1"/>
        </p:nvGrpSpPr>
        <p:grpSpPr bwMode="auto">
          <a:xfrm>
            <a:off x="5868138" y="5118438"/>
            <a:ext cx="256506" cy="257989"/>
            <a:chOff x="4690" y="2991"/>
            <a:chExt cx="346" cy="348"/>
          </a:xfrm>
        </p:grpSpPr>
        <p:sp>
          <p:nvSpPr>
            <p:cNvPr id="29" name="Freeform 43">
              <a:extLst>
                <a:ext uri="{FF2B5EF4-FFF2-40B4-BE49-F238E27FC236}">
                  <a16:creationId xmlns:a16="http://schemas.microsoft.com/office/drawing/2014/main" id="{D447BBE7-0D27-4AA8-AA41-CE70FB50CA3E}"/>
                </a:ext>
              </a:extLst>
            </p:cNvPr>
            <p:cNvSpPr>
              <a:spLocks noEditPoints="1"/>
            </p:cNvSpPr>
            <p:nvPr/>
          </p:nvSpPr>
          <p:spPr bwMode="auto">
            <a:xfrm>
              <a:off x="4690" y="3124"/>
              <a:ext cx="346" cy="215"/>
            </a:xfrm>
            <a:custGeom>
              <a:avLst/>
              <a:gdLst>
                <a:gd name="T0" fmla="*/ 94 w 164"/>
                <a:gd name="T1" fmla="*/ 5 h 102"/>
                <a:gd name="T2" fmla="*/ 89 w 164"/>
                <a:gd name="T3" fmla="*/ 0 h 102"/>
                <a:gd name="T4" fmla="*/ 69 w 164"/>
                <a:gd name="T5" fmla="*/ 0 h 102"/>
                <a:gd name="T6" fmla="*/ 64 w 164"/>
                <a:gd name="T7" fmla="*/ 5 h 102"/>
                <a:gd name="T8" fmla="*/ 64 w 164"/>
                <a:gd name="T9" fmla="*/ 74 h 102"/>
                <a:gd name="T10" fmla="*/ 94 w 164"/>
                <a:gd name="T11" fmla="*/ 74 h 102"/>
                <a:gd name="T12" fmla="*/ 94 w 164"/>
                <a:gd name="T13" fmla="*/ 5 h 102"/>
                <a:gd name="T14" fmla="*/ 137 w 164"/>
                <a:gd name="T15" fmla="*/ 15 h 102"/>
                <a:gd name="T16" fmla="*/ 132 w 164"/>
                <a:gd name="T17" fmla="*/ 10 h 102"/>
                <a:gd name="T18" fmla="*/ 112 w 164"/>
                <a:gd name="T19" fmla="*/ 10 h 102"/>
                <a:gd name="T20" fmla="*/ 107 w 164"/>
                <a:gd name="T21" fmla="*/ 15 h 102"/>
                <a:gd name="T22" fmla="*/ 107 w 164"/>
                <a:gd name="T23" fmla="*/ 74 h 102"/>
                <a:gd name="T24" fmla="*/ 137 w 164"/>
                <a:gd name="T25" fmla="*/ 74 h 102"/>
                <a:gd name="T26" fmla="*/ 137 w 164"/>
                <a:gd name="T27" fmla="*/ 15 h 102"/>
                <a:gd name="T28" fmla="*/ 156 w 164"/>
                <a:gd name="T29" fmla="*/ 87 h 102"/>
                <a:gd name="T30" fmla="*/ 7 w 164"/>
                <a:gd name="T31" fmla="*/ 87 h 102"/>
                <a:gd name="T32" fmla="*/ 0 w 164"/>
                <a:gd name="T33" fmla="*/ 94 h 102"/>
                <a:gd name="T34" fmla="*/ 7 w 164"/>
                <a:gd name="T35" fmla="*/ 102 h 102"/>
                <a:gd name="T36" fmla="*/ 156 w 164"/>
                <a:gd name="T37" fmla="*/ 102 h 102"/>
                <a:gd name="T38" fmla="*/ 164 w 164"/>
                <a:gd name="T39" fmla="*/ 94 h 102"/>
                <a:gd name="T40" fmla="*/ 156 w 164"/>
                <a:gd name="T41" fmla="*/ 87 h 102"/>
                <a:gd name="T42" fmla="*/ 52 w 164"/>
                <a:gd name="T43" fmla="*/ 30 h 102"/>
                <a:gd name="T44" fmla="*/ 47 w 164"/>
                <a:gd name="T45" fmla="*/ 25 h 102"/>
                <a:gd name="T46" fmla="*/ 27 w 164"/>
                <a:gd name="T47" fmla="*/ 25 h 102"/>
                <a:gd name="T48" fmla="*/ 22 w 164"/>
                <a:gd name="T49" fmla="*/ 30 h 102"/>
                <a:gd name="T50" fmla="*/ 22 w 164"/>
                <a:gd name="T51" fmla="*/ 74 h 102"/>
                <a:gd name="T52" fmla="*/ 52 w 164"/>
                <a:gd name="T53" fmla="*/ 74 h 102"/>
                <a:gd name="T54" fmla="*/ 52 w 164"/>
                <a:gd name="T55"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4" h="102">
                  <a:moveTo>
                    <a:pt x="94" y="5"/>
                  </a:moveTo>
                  <a:cubicBezTo>
                    <a:pt x="94" y="2"/>
                    <a:pt x="92" y="0"/>
                    <a:pt x="89" y="0"/>
                  </a:cubicBezTo>
                  <a:cubicBezTo>
                    <a:pt x="69" y="0"/>
                    <a:pt x="69" y="0"/>
                    <a:pt x="69" y="0"/>
                  </a:cubicBezTo>
                  <a:cubicBezTo>
                    <a:pt x="67" y="0"/>
                    <a:pt x="64" y="2"/>
                    <a:pt x="64" y="5"/>
                  </a:cubicBezTo>
                  <a:cubicBezTo>
                    <a:pt x="64" y="74"/>
                    <a:pt x="64" y="74"/>
                    <a:pt x="64" y="74"/>
                  </a:cubicBezTo>
                  <a:cubicBezTo>
                    <a:pt x="94" y="74"/>
                    <a:pt x="94" y="74"/>
                    <a:pt x="94" y="74"/>
                  </a:cubicBezTo>
                  <a:lnTo>
                    <a:pt x="94" y="5"/>
                  </a:lnTo>
                  <a:close/>
                  <a:moveTo>
                    <a:pt x="137" y="15"/>
                  </a:moveTo>
                  <a:cubicBezTo>
                    <a:pt x="137" y="12"/>
                    <a:pt x="134" y="10"/>
                    <a:pt x="132" y="10"/>
                  </a:cubicBezTo>
                  <a:cubicBezTo>
                    <a:pt x="112" y="10"/>
                    <a:pt x="112" y="10"/>
                    <a:pt x="112" y="10"/>
                  </a:cubicBezTo>
                  <a:cubicBezTo>
                    <a:pt x="109" y="10"/>
                    <a:pt x="107" y="12"/>
                    <a:pt x="107" y="15"/>
                  </a:cubicBezTo>
                  <a:cubicBezTo>
                    <a:pt x="107" y="74"/>
                    <a:pt x="107" y="74"/>
                    <a:pt x="107" y="74"/>
                  </a:cubicBezTo>
                  <a:cubicBezTo>
                    <a:pt x="137" y="74"/>
                    <a:pt x="137" y="74"/>
                    <a:pt x="137" y="74"/>
                  </a:cubicBezTo>
                  <a:lnTo>
                    <a:pt x="137" y="15"/>
                  </a:lnTo>
                  <a:close/>
                  <a:moveTo>
                    <a:pt x="156" y="87"/>
                  </a:moveTo>
                  <a:cubicBezTo>
                    <a:pt x="7" y="87"/>
                    <a:pt x="7" y="87"/>
                    <a:pt x="7" y="87"/>
                  </a:cubicBezTo>
                  <a:cubicBezTo>
                    <a:pt x="3" y="87"/>
                    <a:pt x="0" y="90"/>
                    <a:pt x="0" y="94"/>
                  </a:cubicBezTo>
                  <a:cubicBezTo>
                    <a:pt x="0" y="98"/>
                    <a:pt x="3" y="102"/>
                    <a:pt x="7" y="102"/>
                  </a:cubicBezTo>
                  <a:cubicBezTo>
                    <a:pt x="156" y="102"/>
                    <a:pt x="156" y="102"/>
                    <a:pt x="156" y="102"/>
                  </a:cubicBezTo>
                  <a:cubicBezTo>
                    <a:pt x="161" y="102"/>
                    <a:pt x="164" y="98"/>
                    <a:pt x="164" y="94"/>
                  </a:cubicBezTo>
                  <a:cubicBezTo>
                    <a:pt x="164" y="90"/>
                    <a:pt x="161" y="87"/>
                    <a:pt x="156" y="87"/>
                  </a:cubicBezTo>
                  <a:close/>
                  <a:moveTo>
                    <a:pt x="52" y="30"/>
                  </a:moveTo>
                  <a:cubicBezTo>
                    <a:pt x="52" y="27"/>
                    <a:pt x="50" y="25"/>
                    <a:pt x="47" y="25"/>
                  </a:cubicBezTo>
                  <a:cubicBezTo>
                    <a:pt x="27" y="25"/>
                    <a:pt x="27" y="25"/>
                    <a:pt x="27" y="25"/>
                  </a:cubicBezTo>
                  <a:cubicBezTo>
                    <a:pt x="24" y="25"/>
                    <a:pt x="22" y="27"/>
                    <a:pt x="22" y="30"/>
                  </a:cubicBezTo>
                  <a:cubicBezTo>
                    <a:pt x="22" y="74"/>
                    <a:pt x="22" y="74"/>
                    <a:pt x="22" y="74"/>
                  </a:cubicBezTo>
                  <a:cubicBezTo>
                    <a:pt x="52" y="74"/>
                    <a:pt x="52" y="74"/>
                    <a:pt x="52" y="74"/>
                  </a:cubicBezTo>
                  <a:lnTo>
                    <a:pt x="52"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4">
              <a:extLst>
                <a:ext uri="{FF2B5EF4-FFF2-40B4-BE49-F238E27FC236}">
                  <a16:creationId xmlns:a16="http://schemas.microsoft.com/office/drawing/2014/main" id="{D293225B-565C-4B09-B8AB-E18521E05789}"/>
                </a:ext>
              </a:extLst>
            </p:cNvPr>
            <p:cNvSpPr>
              <a:spLocks/>
            </p:cNvSpPr>
            <p:nvPr/>
          </p:nvSpPr>
          <p:spPr bwMode="auto">
            <a:xfrm>
              <a:off x="4724" y="2991"/>
              <a:ext cx="280" cy="135"/>
            </a:xfrm>
            <a:custGeom>
              <a:avLst/>
              <a:gdLst>
                <a:gd name="T0" fmla="*/ 128 w 133"/>
                <a:gd name="T1" fmla="*/ 1 h 64"/>
                <a:gd name="T2" fmla="*/ 105 w 133"/>
                <a:gd name="T3" fmla="*/ 4 h 64"/>
                <a:gd name="T4" fmla="*/ 103 w 133"/>
                <a:gd name="T5" fmla="*/ 11 h 64"/>
                <a:gd name="T6" fmla="*/ 108 w 133"/>
                <a:gd name="T7" fmla="*/ 16 h 64"/>
                <a:gd name="T8" fmla="*/ 90 w 133"/>
                <a:gd name="T9" fmla="*/ 35 h 64"/>
                <a:gd name="T10" fmla="*/ 60 w 133"/>
                <a:gd name="T11" fmla="*/ 12 h 64"/>
                <a:gd name="T12" fmla="*/ 51 w 133"/>
                <a:gd name="T13" fmla="*/ 12 h 64"/>
                <a:gd name="T14" fmla="*/ 4 w 133"/>
                <a:gd name="T15" fmla="*/ 51 h 64"/>
                <a:gd name="T16" fmla="*/ 3 w 133"/>
                <a:gd name="T17" fmla="*/ 62 h 64"/>
                <a:gd name="T18" fmla="*/ 9 w 133"/>
                <a:gd name="T19" fmla="*/ 64 h 64"/>
                <a:gd name="T20" fmla="*/ 13 w 133"/>
                <a:gd name="T21" fmla="*/ 63 h 64"/>
                <a:gd name="T22" fmla="*/ 56 w 133"/>
                <a:gd name="T23" fmla="*/ 27 h 64"/>
                <a:gd name="T24" fmla="*/ 86 w 133"/>
                <a:gd name="T25" fmla="*/ 50 h 64"/>
                <a:gd name="T26" fmla="*/ 96 w 133"/>
                <a:gd name="T27" fmla="*/ 50 h 64"/>
                <a:gd name="T28" fmla="*/ 119 w 133"/>
                <a:gd name="T29" fmla="*/ 27 h 64"/>
                <a:gd name="T30" fmla="*/ 122 w 133"/>
                <a:gd name="T31" fmla="*/ 30 h 64"/>
                <a:gd name="T32" fmla="*/ 130 w 133"/>
                <a:gd name="T33" fmla="*/ 28 h 64"/>
                <a:gd name="T34" fmla="*/ 133 w 133"/>
                <a:gd name="T35" fmla="*/ 6 h 64"/>
                <a:gd name="T36" fmla="*/ 128 w 133"/>
                <a:gd name="T3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64">
                  <a:moveTo>
                    <a:pt x="128" y="1"/>
                  </a:moveTo>
                  <a:cubicBezTo>
                    <a:pt x="105" y="4"/>
                    <a:pt x="105" y="4"/>
                    <a:pt x="105" y="4"/>
                  </a:cubicBezTo>
                  <a:cubicBezTo>
                    <a:pt x="102" y="4"/>
                    <a:pt x="100" y="9"/>
                    <a:pt x="103" y="11"/>
                  </a:cubicBezTo>
                  <a:cubicBezTo>
                    <a:pt x="108" y="16"/>
                    <a:pt x="108" y="16"/>
                    <a:pt x="108" y="16"/>
                  </a:cubicBezTo>
                  <a:cubicBezTo>
                    <a:pt x="90" y="35"/>
                    <a:pt x="90" y="35"/>
                    <a:pt x="90" y="35"/>
                  </a:cubicBezTo>
                  <a:cubicBezTo>
                    <a:pt x="60" y="12"/>
                    <a:pt x="60" y="12"/>
                    <a:pt x="60" y="12"/>
                  </a:cubicBezTo>
                  <a:cubicBezTo>
                    <a:pt x="58" y="10"/>
                    <a:pt x="54" y="10"/>
                    <a:pt x="51" y="12"/>
                  </a:cubicBezTo>
                  <a:cubicBezTo>
                    <a:pt x="4" y="51"/>
                    <a:pt x="4" y="51"/>
                    <a:pt x="4" y="51"/>
                  </a:cubicBezTo>
                  <a:cubicBezTo>
                    <a:pt x="1" y="54"/>
                    <a:pt x="0" y="58"/>
                    <a:pt x="3" y="62"/>
                  </a:cubicBezTo>
                  <a:cubicBezTo>
                    <a:pt x="4" y="63"/>
                    <a:pt x="7" y="64"/>
                    <a:pt x="9" y="64"/>
                  </a:cubicBezTo>
                  <a:cubicBezTo>
                    <a:pt x="10" y="64"/>
                    <a:pt x="12" y="64"/>
                    <a:pt x="13" y="63"/>
                  </a:cubicBezTo>
                  <a:cubicBezTo>
                    <a:pt x="56" y="27"/>
                    <a:pt x="56" y="27"/>
                    <a:pt x="56" y="27"/>
                  </a:cubicBezTo>
                  <a:cubicBezTo>
                    <a:pt x="86" y="50"/>
                    <a:pt x="86" y="50"/>
                    <a:pt x="86" y="50"/>
                  </a:cubicBezTo>
                  <a:cubicBezTo>
                    <a:pt x="89" y="53"/>
                    <a:pt x="93" y="52"/>
                    <a:pt x="96" y="50"/>
                  </a:cubicBezTo>
                  <a:cubicBezTo>
                    <a:pt x="119" y="27"/>
                    <a:pt x="119" y="27"/>
                    <a:pt x="119" y="27"/>
                  </a:cubicBezTo>
                  <a:cubicBezTo>
                    <a:pt x="122" y="30"/>
                    <a:pt x="122" y="30"/>
                    <a:pt x="122" y="30"/>
                  </a:cubicBezTo>
                  <a:cubicBezTo>
                    <a:pt x="125" y="33"/>
                    <a:pt x="129" y="32"/>
                    <a:pt x="130" y="28"/>
                  </a:cubicBezTo>
                  <a:cubicBezTo>
                    <a:pt x="133" y="6"/>
                    <a:pt x="133" y="6"/>
                    <a:pt x="133" y="6"/>
                  </a:cubicBezTo>
                  <a:cubicBezTo>
                    <a:pt x="133" y="3"/>
                    <a:pt x="131" y="0"/>
                    <a:pt x="1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714428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3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34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grpId="0" nodeType="withEffect">
                                      <p:stCondLst>
                                        <p:cond delay="34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grpId="0" nodeType="withEffect">
                                      <p:stCondLst>
                                        <p:cond delay="38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par>
                                    <p:cTn id="28" presetID="10" presetClass="entr" presetSubtype="0" fill="hold" grpId="0" nodeType="withEffect">
                                      <p:stCondLst>
                                        <p:cond delay="380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nodeType="withEffect">
                                      <p:stCondLst>
                                        <p:cond delay="34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38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43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nodeType="withEffect">
                                      <p:stCondLst>
                                        <p:cond delay="30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34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40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 presetClass="entr" presetSubtype="4" fill="hold" nodeType="withEffect" p14:presetBounceEnd="60000">
                                      <p:stCondLst>
                                        <p:cond delay="2500"/>
                                      </p:stCondLst>
                                      <p:childTnLst>
                                        <p:set>
                                          <p:cBhvr>
                                            <p:cTn id="50" dur="1" fill="hold">
                                              <p:stCondLst>
                                                <p:cond delay="0"/>
                                              </p:stCondLst>
                                            </p:cTn>
                                            <p:tgtEl>
                                              <p:spTgt spid="7"/>
                                            </p:tgtEl>
                                            <p:attrNameLst>
                                              <p:attrName>style.visibility</p:attrName>
                                            </p:attrNameLst>
                                          </p:cBhvr>
                                          <p:to>
                                            <p:strVal val="visible"/>
                                          </p:to>
                                        </p:set>
                                        <p:anim calcmode="lin" valueType="num" p14:bounceEnd="60000">
                                          <p:cBhvr additive="base">
                                            <p:cTn id="51" dur="125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52" dur="125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14:presetBounceEnd="60000">
                                      <p:stCondLst>
                                        <p:cond delay="2800"/>
                                      </p:stCondLst>
                                      <p:childTnLst>
                                        <p:set>
                                          <p:cBhvr>
                                            <p:cTn id="54" dur="1" fill="hold">
                                              <p:stCondLst>
                                                <p:cond delay="0"/>
                                              </p:stCondLst>
                                            </p:cTn>
                                            <p:tgtEl>
                                              <p:spTgt spid="9"/>
                                            </p:tgtEl>
                                            <p:attrNameLst>
                                              <p:attrName>style.visibility</p:attrName>
                                            </p:attrNameLst>
                                          </p:cBhvr>
                                          <p:to>
                                            <p:strVal val="visible"/>
                                          </p:to>
                                        </p:set>
                                        <p:anim calcmode="lin" valueType="num" p14:bounceEnd="60000">
                                          <p:cBhvr additive="base">
                                            <p:cTn id="55" dur="125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56" dur="125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14:presetBounceEnd="60000">
                                      <p:stCondLst>
                                        <p:cond delay="3100"/>
                                      </p:stCondLst>
                                      <p:childTnLst>
                                        <p:set>
                                          <p:cBhvr>
                                            <p:cTn id="58" dur="1" fill="hold">
                                              <p:stCondLst>
                                                <p:cond delay="0"/>
                                              </p:stCondLst>
                                            </p:cTn>
                                            <p:tgtEl>
                                              <p:spTgt spid="5"/>
                                            </p:tgtEl>
                                            <p:attrNameLst>
                                              <p:attrName>style.visibility</p:attrName>
                                            </p:attrNameLst>
                                          </p:cBhvr>
                                          <p:to>
                                            <p:strVal val="visible"/>
                                          </p:to>
                                        </p:set>
                                        <p:anim calcmode="lin" valueType="num" p14:bounceEnd="60000">
                                          <p:cBhvr additive="base">
                                            <p:cTn id="59" dur="12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60" dur="1250" fill="hold"/>
                                            <p:tgtEl>
                                              <p:spTgt spid="5"/>
                                            </p:tgtEl>
                                            <p:attrNameLst>
                                              <p:attrName>ppt_y</p:attrName>
                                            </p:attrNameLst>
                                          </p:cBhvr>
                                          <p:tavLst>
                                            <p:tav tm="0">
                                              <p:val>
                                                <p:strVal val="1+#ppt_h/2"/>
                                              </p:val>
                                            </p:tav>
                                            <p:tav tm="100000">
                                              <p:val>
                                                <p:strVal val="#ppt_y"/>
                                              </p:val>
                                            </p:tav>
                                          </p:tavLst>
                                        </p:anim>
                                      </p:childTnLst>
                                    </p:cTn>
                                  </p:par>
                                  <p:par>
                                    <p:cTn id="61" presetID="22" presetClass="entr" presetSubtype="8" fill="hold" grpId="0" nodeType="withEffect">
                                      <p:stCondLst>
                                        <p:cond delay="320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build="p"/>
          <p:bldP spid="10" grpId="0" build="p"/>
          <p:bldP spid="11" grpId="0" build="p"/>
          <p:bldP spid="13" grpId="0" build="p"/>
          <p:bldP spid="14" grpId="0">
            <p:tmplLst>
              <p:tmpl>
                <p:tnLst>
                  <p:par>
                    <p:cTn presetID="10" presetClass="entr" presetSubtype="0" fill="hold" nodeType="withEffect">
                      <p:stCondLst>
                        <p:cond delay="30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withEffect">
                      <p:stCondLst>
                        <p:cond delay="3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p:tmplLst>
              <p:tmpl>
                <p:tnLst>
                  <p:par>
                    <p:cTn presetID="22" presetClass="entr" presetSubtype="8" fill="hold" nodeType="withEffect">
                      <p:stCondLst>
                        <p:cond delay="32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ppt_x"/>
                                              </p:val>
                                            </p:tav>
                                            <p:tav tm="100000">
                                              <p:val>
                                                <p:strVal val="#ppt_x"/>
                                              </p:val>
                                            </p:tav>
                                          </p:tavLst>
                                        </p:anim>
                                        <p:anim calcmode="lin" valueType="num">
                                          <p:cBhvr additive="base">
                                            <p:cTn id="12" dur="1000" fill="hold"/>
                                            <p:tgtEl>
                                              <p:spTgt spid="28"/>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30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30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340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500"/>
                                            <p:tgtEl>
                                              <p:spTgt spid="10">
                                                <p:txEl>
                                                  <p:pRg st="0" end="0"/>
                                                </p:txEl>
                                              </p:spTgt>
                                            </p:tgtEl>
                                          </p:cBhvr>
                                        </p:animEffect>
                                      </p:childTnLst>
                                    </p:cTn>
                                  </p:par>
                                  <p:par>
                                    <p:cTn id="22" presetID="10" presetClass="entr" presetSubtype="0" fill="hold" grpId="0" nodeType="withEffect">
                                      <p:stCondLst>
                                        <p:cond delay="340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grpId="0" nodeType="withEffect">
                                      <p:stCondLst>
                                        <p:cond delay="380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fade">
                                          <p:cBhvr>
                                            <p:cTn id="27" dur="500"/>
                                            <p:tgtEl>
                                              <p:spTgt spid="13">
                                                <p:txEl>
                                                  <p:pRg st="0" end="0"/>
                                                </p:txEl>
                                              </p:spTgt>
                                            </p:tgtEl>
                                          </p:cBhvr>
                                        </p:animEffect>
                                      </p:childTnLst>
                                    </p:cTn>
                                  </p:par>
                                  <p:par>
                                    <p:cTn id="28" presetID="10" presetClass="entr" presetSubtype="0" fill="hold" grpId="0" nodeType="withEffect">
                                      <p:stCondLst>
                                        <p:cond delay="380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500"/>
                                            <p:tgtEl>
                                              <p:spTgt spid="11">
                                                <p:txEl>
                                                  <p:pRg st="0" end="0"/>
                                                </p:txEl>
                                              </p:spTgt>
                                            </p:tgtEl>
                                          </p:cBhvr>
                                        </p:animEffect>
                                      </p:childTnLst>
                                    </p:cTn>
                                  </p:par>
                                  <p:par>
                                    <p:cTn id="31" presetID="10" presetClass="entr" presetSubtype="0" fill="hold" nodeType="withEffect">
                                      <p:stCondLst>
                                        <p:cond delay="340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nodeType="withEffect">
                                      <p:stCondLst>
                                        <p:cond delay="38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43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par>
                                    <p:cTn id="40" presetID="10" presetClass="entr" presetSubtype="0" fill="hold" nodeType="withEffect">
                                      <p:stCondLst>
                                        <p:cond delay="300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34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nodeType="withEffect">
                                      <p:stCondLst>
                                        <p:cond delay="40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2" presetClass="entr" presetSubtype="4" fill="hold" nodeType="withEffect">
                                      <p:stCondLst>
                                        <p:cond delay="250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1250" fill="hold"/>
                                            <p:tgtEl>
                                              <p:spTgt spid="7"/>
                                            </p:tgtEl>
                                            <p:attrNameLst>
                                              <p:attrName>ppt_x</p:attrName>
                                            </p:attrNameLst>
                                          </p:cBhvr>
                                          <p:tavLst>
                                            <p:tav tm="0">
                                              <p:val>
                                                <p:strVal val="#ppt_x"/>
                                              </p:val>
                                            </p:tav>
                                            <p:tav tm="100000">
                                              <p:val>
                                                <p:strVal val="#ppt_x"/>
                                              </p:val>
                                            </p:tav>
                                          </p:tavLst>
                                        </p:anim>
                                        <p:anim calcmode="lin" valueType="num">
                                          <p:cBhvr additive="base">
                                            <p:cTn id="52" dur="1250" fill="hold"/>
                                            <p:tgtEl>
                                              <p:spTgt spid="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280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250" fill="hold"/>
                                            <p:tgtEl>
                                              <p:spTgt spid="9"/>
                                            </p:tgtEl>
                                            <p:attrNameLst>
                                              <p:attrName>ppt_x</p:attrName>
                                            </p:attrNameLst>
                                          </p:cBhvr>
                                          <p:tavLst>
                                            <p:tav tm="0">
                                              <p:val>
                                                <p:strVal val="#ppt_x"/>
                                              </p:val>
                                            </p:tav>
                                            <p:tav tm="100000">
                                              <p:val>
                                                <p:strVal val="#ppt_x"/>
                                              </p:val>
                                            </p:tav>
                                          </p:tavLst>
                                        </p:anim>
                                        <p:anim calcmode="lin" valueType="num">
                                          <p:cBhvr additive="base">
                                            <p:cTn id="56" dur="1250" fill="hold"/>
                                            <p:tgtEl>
                                              <p:spTgt spid="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10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1250" fill="hold"/>
                                            <p:tgtEl>
                                              <p:spTgt spid="5"/>
                                            </p:tgtEl>
                                            <p:attrNameLst>
                                              <p:attrName>ppt_x</p:attrName>
                                            </p:attrNameLst>
                                          </p:cBhvr>
                                          <p:tavLst>
                                            <p:tav tm="0">
                                              <p:val>
                                                <p:strVal val="#ppt_x"/>
                                              </p:val>
                                            </p:tav>
                                            <p:tav tm="100000">
                                              <p:val>
                                                <p:strVal val="#ppt_x"/>
                                              </p:val>
                                            </p:tav>
                                          </p:tavLst>
                                        </p:anim>
                                        <p:anim calcmode="lin" valueType="num">
                                          <p:cBhvr additive="base">
                                            <p:cTn id="60" dur="1250" fill="hold"/>
                                            <p:tgtEl>
                                              <p:spTgt spid="5"/>
                                            </p:tgtEl>
                                            <p:attrNameLst>
                                              <p:attrName>ppt_y</p:attrName>
                                            </p:attrNameLst>
                                          </p:cBhvr>
                                          <p:tavLst>
                                            <p:tav tm="0">
                                              <p:val>
                                                <p:strVal val="1+#ppt_h/2"/>
                                              </p:val>
                                            </p:tav>
                                            <p:tav tm="100000">
                                              <p:val>
                                                <p:strVal val="#ppt_y"/>
                                              </p:val>
                                            </p:tav>
                                          </p:tavLst>
                                        </p:anim>
                                      </p:childTnLst>
                                    </p:cTn>
                                  </p:par>
                                  <p:par>
                                    <p:cTn id="61" presetID="22" presetClass="entr" presetSubtype="8" fill="hold" grpId="0" nodeType="withEffect">
                                      <p:stCondLst>
                                        <p:cond delay="320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8" grpId="0" build="p"/>
          <p:bldP spid="10" grpId="0" build="p"/>
          <p:bldP spid="11" grpId="0" build="p"/>
          <p:bldP spid="13" grpId="0" build="p"/>
          <p:bldP spid="14" grpId="0">
            <p:tmplLst>
              <p:tmpl>
                <p:tnLst>
                  <p:par>
                    <p:cTn presetID="10" presetClass="entr" presetSubtype="0" fill="hold" nodeType="withEffect">
                      <p:stCondLst>
                        <p:cond delay="300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p:tmplLst>
              <p:tmpl>
                <p:tnLst>
                  <p:par>
                    <p:cTn presetID="10" presetClass="entr" presetSubtype="0" fill="hold" nodeType="withEffect">
                      <p:stCondLst>
                        <p:cond delay="300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20" grpId="0">
            <p:tmplLst>
              <p:tmpl>
                <p:tnLst>
                  <p:par>
                    <p:cTn presetID="22" presetClass="entr" presetSubtype="8" fill="hold" nodeType="withEffect">
                      <p:stCondLst>
                        <p:cond delay="3200"/>
                      </p:st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5" grpId="0" animBg="1"/>
        </p:bldLst>
      </p:timing>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6_Infografika sipky /proces 4x">
    <p:spTree>
      <p:nvGrpSpPr>
        <p:cNvPr id="1" name=""/>
        <p:cNvGrpSpPr/>
        <p:nvPr/>
      </p:nvGrpSpPr>
      <p:grpSpPr>
        <a:xfrm>
          <a:off x="0" y="0"/>
          <a:ext cx="0" cy="0"/>
          <a:chOff x="0" y="0"/>
          <a:chExt cx="0" cy="0"/>
        </a:xfrm>
      </p:grpSpPr>
      <p:sp>
        <p:nvSpPr>
          <p:cNvPr id="36" name="Chevron 5">
            <a:extLst>
              <a:ext uri="{FF2B5EF4-FFF2-40B4-BE49-F238E27FC236}">
                <a16:creationId xmlns:a16="http://schemas.microsoft.com/office/drawing/2014/main" id="{D294F923-8317-4442-8592-F6A279EC99AC}"/>
              </a:ext>
            </a:extLst>
          </p:cNvPr>
          <p:cNvSpPr/>
          <p:nvPr userDrawn="1"/>
        </p:nvSpPr>
        <p:spPr>
          <a:xfrm>
            <a:off x="3704798" y="3312801"/>
            <a:ext cx="2843634" cy="1073456"/>
          </a:xfrm>
          <a:custGeom>
            <a:avLst/>
            <a:gdLst>
              <a:gd name="connsiteX0" fmla="*/ 0 w 2017680"/>
              <a:gd name="connsiteY0" fmla="*/ 0 h 1073456"/>
              <a:gd name="connsiteX1" fmla="*/ 1794852 w 2017680"/>
              <a:gd name="connsiteY1" fmla="*/ 0 h 1073456"/>
              <a:gd name="connsiteX2" fmla="*/ 2017680 w 2017680"/>
              <a:gd name="connsiteY2" fmla="*/ 536728 h 1073456"/>
              <a:gd name="connsiteX3" fmla="*/ 1794852 w 2017680"/>
              <a:gd name="connsiteY3" fmla="*/ 1073456 h 1073456"/>
              <a:gd name="connsiteX4" fmla="*/ 0 w 2017680"/>
              <a:gd name="connsiteY4" fmla="*/ 1073456 h 1073456"/>
              <a:gd name="connsiteX5" fmla="*/ 222828 w 2017680"/>
              <a:gd name="connsiteY5" fmla="*/ 536728 h 1073456"/>
              <a:gd name="connsiteX6" fmla="*/ 0 w 2017680"/>
              <a:gd name="connsiteY6" fmla="*/ 0 h 1073456"/>
              <a:gd name="connsiteX0" fmla="*/ 285750 w 2303430"/>
              <a:gd name="connsiteY0" fmla="*/ 0 h 1073456"/>
              <a:gd name="connsiteX1" fmla="*/ 2080602 w 2303430"/>
              <a:gd name="connsiteY1" fmla="*/ 0 h 1073456"/>
              <a:gd name="connsiteX2" fmla="*/ 2303430 w 2303430"/>
              <a:gd name="connsiteY2" fmla="*/ 536728 h 1073456"/>
              <a:gd name="connsiteX3" fmla="*/ 2080602 w 2303430"/>
              <a:gd name="connsiteY3" fmla="*/ 1073456 h 1073456"/>
              <a:gd name="connsiteX4" fmla="*/ 0 w 2303430"/>
              <a:gd name="connsiteY4" fmla="*/ 1073456 h 1073456"/>
              <a:gd name="connsiteX5" fmla="*/ 508578 w 2303430"/>
              <a:gd name="connsiteY5" fmla="*/ 536728 h 1073456"/>
              <a:gd name="connsiteX6" fmla="*/ 285750 w 2303430"/>
              <a:gd name="connsiteY6" fmla="*/ 0 h 1073456"/>
              <a:gd name="connsiteX0" fmla="*/ 19050 w 2303430"/>
              <a:gd name="connsiteY0" fmla="*/ 9525 h 1073456"/>
              <a:gd name="connsiteX1" fmla="*/ 2080602 w 2303430"/>
              <a:gd name="connsiteY1" fmla="*/ 0 h 1073456"/>
              <a:gd name="connsiteX2" fmla="*/ 2303430 w 2303430"/>
              <a:gd name="connsiteY2" fmla="*/ 536728 h 1073456"/>
              <a:gd name="connsiteX3" fmla="*/ 2080602 w 2303430"/>
              <a:gd name="connsiteY3" fmla="*/ 1073456 h 1073456"/>
              <a:gd name="connsiteX4" fmla="*/ 0 w 2303430"/>
              <a:gd name="connsiteY4" fmla="*/ 1073456 h 1073456"/>
              <a:gd name="connsiteX5" fmla="*/ 508578 w 2303430"/>
              <a:gd name="connsiteY5" fmla="*/ 536728 h 1073456"/>
              <a:gd name="connsiteX6" fmla="*/ 19050 w 2303430"/>
              <a:gd name="connsiteY6" fmla="*/ 9525 h 1073456"/>
              <a:gd name="connsiteX0" fmla="*/ 19050 w 2655855"/>
              <a:gd name="connsiteY0" fmla="*/ 9525 h 1073456"/>
              <a:gd name="connsiteX1" fmla="*/ 2080602 w 2655855"/>
              <a:gd name="connsiteY1" fmla="*/ 0 h 1073456"/>
              <a:gd name="connsiteX2" fmla="*/ 2655855 w 2655855"/>
              <a:gd name="connsiteY2" fmla="*/ 536728 h 1073456"/>
              <a:gd name="connsiteX3" fmla="*/ 2080602 w 2655855"/>
              <a:gd name="connsiteY3" fmla="*/ 1073456 h 1073456"/>
              <a:gd name="connsiteX4" fmla="*/ 0 w 2655855"/>
              <a:gd name="connsiteY4" fmla="*/ 1073456 h 1073456"/>
              <a:gd name="connsiteX5" fmla="*/ 508578 w 2655855"/>
              <a:gd name="connsiteY5" fmla="*/ 536728 h 1073456"/>
              <a:gd name="connsiteX6" fmla="*/ 19050 w 2655855"/>
              <a:gd name="connsiteY6" fmla="*/ 9525 h 1073456"/>
              <a:gd name="connsiteX0" fmla="*/ 19050 w 2570130"/>
              <a:gd name="connsiteY0" fmla="*/ 9525 h 1073456"/>
              <a:gd name="connsiteX1" fmla="*/ 2080602 w 2570130"/>
              <a:gd name="connsiteY1" fmla="*/ 0 h 1073456"/>
              <a:gd name="connsiteX2" fmla="*/ 2570130 w 2570130"/>
              <a:gd name="connsiteY2" fmla="*/ 536728 h 1073456"/>
              <a:gd name="connsiteX3" fmla="*/ 2080602 w 2570130"/>
              <a:gd name="connsiteY3" fmla="*/ 1073456 h 1073456"/>
              <a:gd name="connsiteX4" fmla="*/ 0 w 2570130"/>
              <a:gd name="connsiteY4" fmla="*/ 1073456 h 1073456"/>
              <a:gd name="connsiteX5" fmla="*/ 508578 w 2570130"/>
              <a:gd name="connsiteY5" fmla="*/ 536728 h 1073456"/>
              <a:gd name="connsiteX6" fmla="*/ 19050 w 2570130"/>
              <a:gd name="connsiteY6" fmla="*/ 9525 h 107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130" h="1073456">
                <a:moveTo>
                  <a:pt x="19050" y="9525"/>
                </a:moveTo>
                <a:lnTo>
                  <a:pt x="2080602" y="0"/>
                </a:lnTo>
                <a:lnTo>
                  <a:pt x="2570130" y="536728"/>
                </a:lnTo>
                <a:lnTo>
                  <a:pt x="2080602" y="1073456"/>
                </a:lnTo>
                <a:lnTo>
                  <a:pt x="0" y="1073456"/>
                </a:lnTo>
                <a:lnTo>
                  <a:pt x="508578" y="536728"/>
                </a:lnTo>
                <a:lnTo>
                  <a:pt x="19050" y="9525"/>
                </a:lnTo>
                <a:close/>
              </a:path>
            </a:pathLst>
          </a:custGeom>
          <a:solidFill>
            <a:srgbClr val="ECECE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576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37" name="Pentagon 6">
            <a:extLst>
              <a:ext uri="{FF2B5EF4-FFF2-40B4-BE49-F238E27FC236}">
                <a16:creationId xmlns:a16="http://schemas.microsoft.com/office/drawing/2014/main" id="{726E75C6-8055-4277-BEDD-D70EAEA7831F}"/>
              </a:ext>
            </a:extLst>
          </p:cNvPr>
          <p:cNvSpPr/>
          <p:nvPr userDrawn="1"/>
        </p:nvSpPr>
        <p:spPr>
          <a:xfrm>
            <a:off x="1535363" y="3312801"/>
            <a:ext cx="2973646" cy="1073455"/>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5789" h="1073455">
                <a:moveTo>
                  <a:pt x="0" y="0"/>
                </a:moveTo>
                <a:lnTo>
                  <a:pt x="2090998" y="0"/>
                </a:lnTo>
                <a:lnTo>
                  <a:pt x="2585789" y="536728"/>
                </a:lnTo>
                <a:lnTo>
                  <a:pt x="2090998" y="1073455"/>
                </a:lnTo>
                <a:lnTo>
                  <a:pt x="0" y="1073455"/>
                </a:lnTo>
                <a:lnTo>
                  <a:pt x="0" y="0"/>
                </a:lnTo>
                <a:close/>
              </a:path>
            </a:pathLst>
          </a:custGeom>
          <a:solidFill>
            <a:schemeClr val="accent3"/>
          </a:solidFill>
          <a:ln>
            <a:noFill/>
          </a:ln>
          <a:effectLst>
            <a:outerShdw blurRad="762000" dist="254000" dir="5400000" algn="tl" rotWithShape="0">
              <a:prstClr val="black">
                <a:alpha val="30000"/>
              </a:prstClr>
            </a:outerShdw>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41" name="Chevron 5">
            <a:extLst>
              <a:ext uri="{FF2B5EF4-FFF2-40B4-BE49-F238E27FC236}">
                <a16:creationId xmlns:a16="http://schemas.microsoft.com/office/drawing/2014/main" id="{57184446-E314-47D7-BCDA-DE073EBB7016}"/>
              </a:ext>
            </a:extLst>
          </p:cNvPr>
          <p:cNvSpPr/>
          <p:nvPr userDrawn="1"/>
        </p:nvSpPr>
        <p:spPr>
          <a:xfrm>
            <a:off x="5764582" y="3312801"/>
            <a:ext cx="2843634" cy="1073456"/>
          </a:xfrm>
          <a:custGeom>
            <a:avLst/>
            <a:gdLst>
              <a:gd name="connsiteX0" fmla="*/ 0 w 2017680"/>
              <a:gd name="connsiteY0" fmla="*/ 0 h 1073456"/>
              <a:gd name="connsiteX1" fmla="*/ 1794852 w 2017680"/>
              <a:gd name="connsiteY1" fmla="*/ 0 h 1073456"/>
              <a:gd name="connsiteX2" fmla="*/ 2017680 w 2017680"/>
              <a:gd name="connsiteY2" fmla="*/ 536728 h 1073456"/>
              <a:gd name="connsiteX3" fmla="*/ 1794852 w 2017680"/>
              <a:gd name="connsiteY3" fmla="*/ 1073456 h 1073456"/>
              <a:gd name="connsiteX4" fmla="*/ 0 w 2017680"/>
              <a:gd name="connsiteY4" fmla="*/ 1073456 h 1073456"/>
              <a:gd name="connsiteX5" fmla="*/ 222828 w 2017680"/>
              <a:gd name="connsiteY5" fmla="*/ 536728 h 1073456"/>
              <a:gd name="connsiteX6" fmla="*/ 0 w 2017680"/>
              <a:gd name="connsiteY6" fmla="*/ 0 h 1073456"/>
              <a:gd name="connsiteX0" fmla="*/ 285750 w 2303430"/>
              <a:gd name="connsiteY0" fmla="*/ 0 h 1073456"/>
              <a:gd name="connsiteX1" fmla="*/ 2080602 w 2303430"/>
              <a:gd name="connsiteY1" fmla="*/ 0 h 1073456"/>
              <a:gd name="connsiteX2" fmla="*/ 2303430 w 2303430"/>
              <a:gd name="connsiteY2" fmla="*/ 536728 h 1073456"/>
              <a:gd name="connsiteX3" fmla="*/ 2080602 w 2303430"/>
              <a:gd name="connsiteY3" fmla="*/ 1073456 h 1073456"/>
              <a:gd name="connsiteX4" fmla="*/ 0 w 2303430"/>
              <a:gd name="connsiteY4" fmla="*/ 1073456 h 1073456"/>
              <a:gd name="connsiteX5" fmla="*/ 508578 w 2303430"/>
              <a:gd name="connsiteY5" fmla="*/ 536728 h 1073456"/>
              <a:gd name="connsiteX6" fmla="*/ 285750 w 2303430"/>
              <a:gd name="connsiteY6" fmla="*/ 0 h 1073456"/>
              <a:gd name="connsiteX0" fmla="*/ 19050 w 2303430"/>
              <a:gd name="connsiteY0" fmla="*/ 9525 h 1073456"/>
              <a:gd name="connsiteX1" fmla="*/ 2080602 w 2303430"/>
              <a:gd name="connsiteY1" fmla="*/ 0 h 1073456"/>
              <a:gd name="connsiteX2" fmla="*/ 2303430 w 2303430"/>
              <a:gd name="connsiteY2" fmla="*/ 536728 h 1073456"/>
              <a:gd name="connsiteX3" fmla="*/ 2080602 w 2303430"/>
              <a:gd name="connsiteY3" fmla="*/ 1073456 h 1073456"/>
              <a:gd name="connsiteX4" fmla="*/ 0 w 2303430"/>
              <a:gd name="connsiteY4" fmla="*/ 1073456 h 1073456"/>
              <a:gd name="connsiteX5" fmla="*/ 508578 w 2303430"/>
              <a:gd name="connsiteY5" fmla="*/ 536728 h 1073456"/>
              <a:gd name="connsiteX6" fmla="*/ 19050 w 2303430"/>
              <a:gd name="connsiteY6" fmla="*/ 9525 h 1073456"/>
              <a:gd name="connsiteX0" fmla="*/ 19050 w 2655855"/>
              <a:gd name="connsiteY0" fmla="*/ 9525 h 1073456"/>
              <a:gd name="connsiteX1" fmla="*/ 2080602 w 2655855"/>
              <a:gd name="connsiteY1" fmla="*/ 0 h 1073456"/>
              <a:gd name="connsiteX2" fmla="*/ 2655855 w 2655855"/>
              <a:gd name="connsiteY2" fmla="*/ 536728 h 1073456"/>
              <a:gd name="connsiteX3" fmla="*/ 2080602 w 2655855"/>
              <a:gd name="connsiteY3" fmla="*/ 1073456 h 1073456"/>
              <a:gd name="connsiteX4" fmla="*/ 0 w 2655855"/>
              <a:gd name="connsiteY4" fmla="*/ 1073456 h 1073456"/>
              <a:gd name="connsiteX5" fmla="*/ 508578 w 2655855"/>
              <a:gd name="connsiteY5" fmla="*/ 536728 h 1073456"/>
              <a:gd name="connsiteX6" fmla="*/ 19050 w 2655855"/>
              <a:gd name="connsiteY6" fmla="*/ 9525 h 1073456"/>
              <a:gd name="connsiteX0" fmla="*/ 19050 w 2570130"/>
              <a:gd name="connsiteY0" fmla="*/ 9525 h 1073456"/>
              <a:gd name="connsiteX1" fmla="*/ 2080602 w 2570130"/>
              <a:gd name="connsiteY1" fmla="*/ 0 h 1073456"/>
              <a:gd name="connsiteX2" fmla="*/ 2570130 w 2570130"/>
              <a:gd name="connsiteY2" fmla="*/ 536728 h 1073456"/>
              <a:gd name="connsiteX3" fmla="*/ 2080602 w 2570130"/>
              <a:gd name="connsiteY3" fmla="*/ 1073456 h 1073456"/>
              <a:gd name="connsiteX4" fmla="*/ 0 w 2570130"/>
              <a:gd name="connsiteY4" fmla="*/ 1073456 h 1073456"/>
              <a:gd name="connsiteX5" fmla="*/ 508578 w 2570130"/>
              <a:gd name="connsiteY5" fmla="*/ 536728 h 1073456"/>
              <a:gd name="connsiteX6" fmla="*/ 19050 w 2570130"/>
              <a:gd name="connsiteY6" fmla="*/ 9525 h 107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130" h="1073456">
                <a:moveTo>
                  <a:pt x="19050" y="9525"/>
                </a:moveTo>
                <a:lnTo>
                  <a:pt x="2080602" y="0"/>
                </a:lnTo>
                <a:lnTo>
                  <a:pt x="2570130" y="536728"/>
                </a:lnTo>
                <a:lnTo>
                  <a:pt x="2080602" y="1073456"/>
                </a:lnTo>
                <a:lnTo>
                  <a:pt x="0" y="1073456"/>
                </a:lnTo>
                <a:lnTo>
                  <a:pt x="508578" y="536728"/>
                </a:lnTo>
                <a:lnTo>
                  <a:pt x="19050" y="9525"/>
                </a:lnTo>
                <a:close/>
              </a:path>
            </a:pathLst>
          </a:custGeom>
          <a:solidFill>
            <a:srgbClr val="ECECE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576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42" name="Chevron 5">
            <a:extLst>
              <a:ext uri="{FF2B5EF4-FFF2-40B4-BE49-F238E27FC236}">
                <a16:creationId xmlns:a16="http://schemas.microsoft.com/office/drawing/2014/main" id="{3F4842D9-2C0D-46C7-8E49-1DDDBED48FBF}"/>
              </a:ext>
            </a:extLst>
          </p:cNvPr>
          <p:cNvSpPr/>
          <p:nvPr userDrawn="1"/>
        </p:nvSpPr>
        <p:spPr>
          <a:xfrm>
            <a:off x="7824366" y="3312801"/>
            <a:ext cx="2843634" cy="1073456"/>
          </a:xfrm>
          <a:custGeom>
            <a:avLst/>
            <a:gdLst>
              <a:gd name="connsiteX0" fmla="*/ 0 w 2017680"/>
              <a:gd name="connsiteY0" fmla="*/ 0 h 1073456"/>
              <a:gd name="connsiteX1" fmla="*/ 1794852 w 2017680"/>
              <a:gd name="connsiteY1" fmla="*/ 0 h 1073456"/>
              <a:gd name="connsiteX2" fmla="*/ 2017680 w 2017680"/>
              <a:gd name="connsiteY2" fmla="*/ 536728 h 1073456"/>
              <a:gd name="connsiteX3" fmla="*/ 1794852 w 2017680"/>
              <a:gd name="connsiteY3" fmla="*/ 1073456 h 1073456"/>
              <a:gd name="connsiteX4" fmla="*/ 0 w 2017680"/>
              <a:gd name="connsiteY4" fmla="*/ 1073456 h 1073456"/>
              <a:gd name="connsiteX5" fmla="*/ 222828 w 2017680"/>
              <a:gd name="connsiteY5" fmla="*/ 536728 h 1073456"/>
              <a:gd name="connsiteX6" fmla="*/ 0 w 2017680"/>
              <a:gd name="connsiteY6" fmla="*/ 0 h 1073456"/>
              <a:gd name="connsiteX0" fmla="*/ 285750 w 2303430"/>
              <a:gd name="connsiteY0" fmla="*/ 0 h 1073456"/>
              <a:gd name="connsiteX1" fmla="*/ 2080602 w 2303430"/>
              <a:gd name="connsiteY1" fmla="*/ 0 h 1073456"/>
              <a:gd name="connsiteX2" fmla="*/ 2303430 w 2303430"/>
              <a:gd name="connsiteY2" fmla="*/ 536728 h 1073456"/>
              <a:gd name="connsiteX3" fmla="*/ 2080602 w 2303430"/>
              <a:gd name="connsiteY3" fmla="*/ 1073456 h 1073456"/>
              <a:gd name="connsiteX4" fmla="*/ 0 w 2303430"/>
              <a:gd name="connsiteY4" fmla="*/ 1073456 h 1073456"/>
              <a:gd name="connsiteX5" fmla="*/ 508578 w 2303430"/>
              <a:gd name="connsiteY5" fmla="*/ 536728 h 1073456"/>
              <a:gd name="connsiteX6" fmla="*/ 285750 w 2303430"/>
              <a:gd name="connsiteY6" fmla="*/ 0 h 1073456"/>
              <a:gd name="connsiteX0" fmla="*/ 19050 w 2303430"/>
              <a:gd name="connsiteY0" fmla="*/ 9525 h 1073456"/>
              <a:gd name="connsiteX1" fmla="*/ 2080602 w 2303430"/>
              <a:gd name="connsiteY1" fmla="*/ 0 h 1073456"/>
              <a:gd name="connsiteX2" fmla="*/ 2303430 w 2303430"/>
              <a:gd name="connsiteY2" fmla="*/ 536728 h 1073456"/>
              <a:gd name="connsiteX3" fmla="*/ 2080602 w 2303430"/>
              <a:gd name="connsiteY3" fmla="*/ 1073456 h 1073456"/>
              <a:gd name="connsiteX4" fmla="*/ 0 w 2303430"/>
              <a:gd name="connsiteY4" fmla="*/ 1073456 h 1073456"/>
              <a:gd name="connsiteX5" fmla="*/ 508578 w 2303430"/>
              <a:gd name="connsiteY5" fmla="*/ 536728 h 1073456"/>
              <a:gd name="connsiteX6" fmla="*/ 19050 w 2303430"/>
              <a:gd name="connsiteY6" fmla="*/ 9525 h 1073456"/>
              <a:gd name="connsiteX0" fmla="*/ 19050 w 2655855"/>
              <a:gd name="connsiteY0" fmla="*/ 9525 h 1073456"/>
              <a:gd name="connsiteX1" fmla="*/ 2080602 w 2655855"/>
              <a:gd name="connsiteY1" fmla="*/ 0 h 1073456"/>
              <a:gd name="connsiteX2" fmla="*/ 2655855 w 2655855"/>
              <a:gd name="connsiteY2" fmla="*/ 536728 h 1073456"/>
              <a:gd name="connsiteX3" fmla="*/ 2080602 w 2655855"/>
              <a:gd name="connsiteY3" fmla="*/ 1073456 h 1073456"/>
              <a:gd name="connsiteX4" fmla="*/ 0 w 2655855"/>
              <a:gd name="connsiteY4" fmla="*/ 1073456 h 1073456"/>
              <a:gd name="connsiteX5" fmla="*/ 508578 w 2655855"/>
              <a:gd name="connsiteY5" fmla="*/ 536728 h 1073456"/>
              <a:gd name="connsiteX6" fmla="*/ 19050 w 2655855"/>
              <a:gd name="connsiteY6" fmla="*/ 9525 h 1073456"/>
              <a:gd name="connsiteX0" fmla="*/ 19050 w 2570130"/>
              <a:gd name="connsiteY0" fmla="*/ 9525 h 1073456"/>
              <a:gd name="connsiteX1" fmla="*/ 2080602 w 2570130"/>
              <a:gd name="connsiteY1" fmla="*/ 0 h 1073456"/>
              <a:gd name="connsiteX2" fmla="*/ 2570130 w 2570130"/>
              <a:gd name="connsiteY2" fmla="*/ 536728 h 1073456"/>
              <a:gd name="connsiteX3" fmla="*/ 2080602 w 2570130"/>
              <a:gd name="connsiteY3" fmla="*/ 1073456 h 1073456"/>
              <a:gd name="connsiteX4" fmla="*/ 0 w 2570130"/>
              <a:gd name="connsiteY4" fmla="*/ 1073456 h 1073456"/>
              <a:gd name="connsiteX5" fmla="*/ 508578 w 2570130"/>
              <a:gd name="connsiteY5" fmla="*/ 536728 h 1073456"/>
              <a:gd name="connsiteX6" fmla="*/ 19050 w 2570130"/>
              <a:gd name="connsiteY6" fmla="*/ 9525 h 107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130" h="1073456">
                <a:moveTo>
                  <a:pt x="19050" y="9525"/>
                </a:moveTo>
                <a:lnTo>
                  <a:pt x="2080602" y="0"/>
                </a:lnTo>
                <a:lnTo>
                  <a:pt x="2570130" y="536728"/>
                </a:lnTo>
                <a:lnTo>
                  <a:pt x="2080602" y="1073456"/>
                </a:lnTo>
                <a:lnTo>
                  <a:pt x="0" y="1073456"/>
                </a:lnTo>
                <a:lnTo>
                  <a:pt x="508578" y="536728"/>
                </a:lnTo>
                <a:lnTo>
                  <a:pt x="19050" y="9525"/>
                </a:lnTo>
                <a:close/>
              </a:path>
            </a:pathLst>
          </a:custGeom>
          <a:solidFill>
            <a:srgbClr val="ECECEC"/>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576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31" name="Text Placeholder 3">
            <a:extLst>
              <a:ext uri="{FF2B5EF4-FFF2-40B4-BE49-F238E27FC236}">
                <a16:creationId xmlns:a16="http://schemas.microsoft.com/office/drawing/2014/main" id="{1AD6CCBE-1385-45C4-8DF6-CDDC5C92DD25}"/>
              </a:ext>
            </a:extLst>
          </p:cNvPr>
          <p:cNvSpPr>
            <a:spLocks noGrp="1"/>
          </p:cNvSpPr>
          <p:nvPr>
            <p:ph type="body" sz="quarter" idx="21" hasCustomPrompt="1"/>
          </p:nvPr>
        </p:nvSpPr>
        <p:spPr>
          <a:xfrm>
            <a:off x="1533957" y="5298863"/>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32" name="Text Placeholder 3">
            <a:extLst>
              <a:ext uri="{FF2B5EF4-FFF2-40B4-BE49-F238E27FC236}">
                <a16:creationId xmlns:a16="http://schemas.microsoft.com/office/drawing/2014/main" id="{4D5DA3DD-D53F-44D7-9511-A7BCFDDACE6C}"/>
              </a:ext>
            </a:extLst>
          </p:cNvPr>
          <p:cNvSpPr>
            <a:spLocks noGrp="1"/>
          </p:cNvSpPr>
          <p:nvPr>
            <p:ph type="body" sz="quarter" idx="22" hasCustomPrompt="1"/>
          </p:nvPr>
        </p:nvSpPr>
        <p:spPr>
          <a:xfrm>
            <a:off x="1540739"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#1</a:t>
            </a:r>
            <a:endParaRPr lang="sk-SK" noProof="0" dirty="0"/>
          </a:p>
        </p:txBody>
      </p:sp>
      <p:sp>
        <p:nvSpPr>
          <p:cNvPr id="33" name="Text Placeholder 3">
            <a:extLst>
              <a:ext uri="{FF2B5EF4-FFF2-40B4-BE49-F238E27FC236}">
                <a16:creationId xmlns:a16="http://schemas.microsoft.com/office/drawing/2014/main" id="{B69D57A4-9BF6-46C3-80F4-B20E669A7BF7}"/>
              </a:ext>
            </a:extLst>
          </p:cNvPr>
          <p:cNvSpPr>
            <a:spLocks noGrp="1"/>
          </p:cNvSpPr>
          <p:nvPr>
            <p:ph type="body" sz="quarter" idx="27" hasCustomPrompt="1"/>
          </p:nvPr>
        </p:nvSpPr>
        <p:spPr>
          <a:xfrm>
            <a:off x="2048351" y="3709268"/>
            <a:ext cx="1365511" cy="276999"/>
          </a:xfrm>
          <a:prstGeom prst="rect">
            <a:avLst/>
          </a:prstGeom>
        </p:spPr>
        <p:txBody>
          <a:bodyPr wrap="square" lIns="0" tIns="0" rIns="0" bIns="0">
            <a:spAutoFit/>
          </a:bodyPr>
          <a:lstStyle>
            <a:lvl1pPr marL="0" indent="0" algn="ctr">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KROK #1</a:t>
            </a:r>
            <a:endParaRPr lang="sk-SK" noProof="0" dirty="0"/>
          </a:p>
        </p:txBody>
      </p:sp>
      <p:sp>
        <p:nvSpPr>
          <p:cNvPr id="34" name="Text Placeholder 3">
            <a:extLst>
              <a:ext uri="{FF2B5EF4-FFF2-40B4-BE49-F238E27FC236}">
                <a16:creationId xmlns:a16="http://schemas.microsoft.com/office/drawing/2014/main" id="{7CC52FB7-8EAB-48A9-8C9E-55EADBE5F4B4}"/>
              </a:ext>
            </a:extLst>
          </p:cNvPr>
          <p:cNvSpPr>
            <a:spLocks noGrp="1"/>
          </p:cNvSpPr>
          <p:nvPr>
            <p:ph type="body" sz="quarter" idx="28" hasCustomPrompt="1"/>
          </p:nvPr>
        </p:nvSpPr>
        <p:spPr>
          <a:xfrm>
            <a:off x="3847924" y="5298863"/>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35" name="Text Placeholder 3">
            <a:extLst>
              <a:ext uri="{FF2B5EF4-FFF2-40B4-BE49-F238E27FC236}">
                <a16:creationId xmlns:a16="http://schemas.microsoft.com/office/drawing/2014/main" id="{89234661-F66E-45F0-815C-9B4D24A40758}"/>
              </a:ext>
            </a:extLst>
          </p:cNvPr>
          <p:cNvSpPr>
            <a:spLocks noGrp="1"/>
          </p:cNvSpPr>
          <p:nvPr>
            <p:ph type="body" sz="quarter" idx="29" hasCustomPrompt="1"/>
          </p:nvPr>
        </p:nvSpPr>
        <p:spPr>
          <a:xfrm>
            <a:off x="3854706"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#2</a:t>
            </a:r>
            <a:endParaRPr lang="sk-SK" noProof="0" dirty="0"/>
          </a:p>
        </p:txBody>
      </p:sp>
      <p:sp>
        <p:nvSpPr>
          <p:cNvPr id="38" name="Text Placeholder 3">
            <a:extLst>
              <a:ext uri="{FF2B5EF4-FFF2-40B4-BE49-F238E27FC236}">
                <a16:creationId xmlns:a16="http://schemas.microsoft.com/office/drawing/2014/main" id="{095C06D2-9BB3-4487-B0F4-ED3100D6D7D9}"/>
              </a:ext>
            </a:extLst>
          </p:cNvPr>
          <p:cNvSpPr>
            <a:spLocks noGrp="1"/>
          </p:cNvSpPr>
          <p:nvPr>
            <p:ph type="body" sz="quarter" idx="30" hasCustomPrompt="1"/>
          </p:nvPr>
        </p:nvSpPr>
        <p:spPr>
          <a:xfrm>
            <a:off x="4333743" y="3709268"/>
            <a:ext cx="1365511" cy="276999"/>
          </a:xfrm>
          <a:prstGeom prst="rect">
            <a:avLst/>
          </a:prstGeom>
        </p:spPr>
        <p:txBody>
          <a:bodyPr wrap="square" lIns="0" tIns="0" rIns="0" bIns="0">
            <a:spAutoFit/>
          </a:bodyPr>
          <a:lstStyle>
            <a:lvl1pPr marL="0" indent="0" algn="ctr">
              <a:lnSpc>
                <a:spcPct val="100000"/>
              </a:lnSpc>
              <a:spcBef>
                <a:spcPts val="0"/>
              </a:spcBef>
              <a:buNone/>
              <a:defRPr sz="18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KROK #2</a:t>
            </a:r>
            <a:endParaRPr lang="sk-SK" noProof="0" dirty="0"/>
          </a:p>
        </p:txBody>
      </p:sp>
      <p:sp>
        <p:nvSpPr>
          <p:cNvPr id="39" name="Text Placeholder 3">
            <a:extLst>
              <a:ext uri="{FF2B5EF4-FFF2-40B4-BE49-F238E27FC236}">
                <a16:creationId xmlns:a16="http://schemas.microsoft.com/office/drawing/2014/main" id="{F26579AC-E919-4ED1-AF16-4C32490C0C65}"/>
              </a:ext>
            </a:extLst>
          </p:cNvPr>
          <p:cNvSpPr>
            <a:spLocks noGrp="1"/>
          </p:cNvSpPr>
          <p:nvPr>
            <p:ph type="body" sz="quarter" idx="31" hasCustomPrompt="1"/>
          </p:nvPr>
        </p:nvSpPr>
        <p:spPr>
          <a:xfrm>
            <a:off x="6114266" y="5298863"/>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40" name="Text Placeholder 3">
            <a:extLst>
              <a:ext uri="{FF2B5EF4-FFF2-40B4-BE49-F238E27FC236}">
                <a16:creationId xmlns:a16="http://schemas.microsoft.com/office/drawing/2014/main" id="{ACF9455E-5DDD-4CDA-ADC1-8BB4F6B627A6}"/>
              </a:ext>
            </a:extLst>
          </p:cNvPr>
          <p:cNvSpPr>
            <a:spLocks noGrp="1"/>
          </p:cNvSpPr>
          <p:nvPr>
            <p:ph type="body" sz="quarter" idx="32" hasCustomPrompt="1"/>
          </p:nvPr>
        </p:nvSpPr>
        <p:spPr>
          <a:xfrm>
            <a:off x="6121048"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#3</a:t>
            </a:r>
            <a:endParaRPr lang="sk-SK" noProof="0" dirty="0"/>
          </a:p>
        </p:txBody>
      </p:sp>
      <p:sp>
        <p:nvSpPr>
          <p:cNvPr id="43" name="Text Placeholder 3">
            <a:extLst>
              <a:ext uri="{FF2B5EF4-FFF2-40B4-BE49-F238E27FC236}">
                <a16:creationId xmlns:a16="http://schemas.microsoft.com/office/drawing/2014/main" id="{C715FE2B-1992-4351-8614-4784A16DD58F}"/>
              </a:ext>
            </a:extLst>
          </p:cNvPr>
          <p:cNvSpPr>
            <a:spLocks noGrp="1"/>
          </p:cNvSpPr>
          <p:nvPr>
            <p:ph type="body" sz="quarter" idx="33" hasCustomPrompt="1"/>
          </p:nvPr>
        </p:nvSpPr>
        <p:spPr>
          <a:xfrm>
            <a:off x="6504835" y="3709268"/>
            <a:ext cx="1365511" cy="276999"/>
          </a:xfrm>
          <a:prstGeom prst="rect">
            <a:avLst/>
          </a:prstGeom>
        </p:spPr>
        <p:txBody>
          <a:bodyPr wrap="square" lIns="0" tIns="0" rIns="0" bIns="0">
            <a:spAutoFit/>
          </a:bodyPr>
          <a:lstStyle>
            <a:lvl1pPr marL="0" indent="0" algn="ctr">
              <a:lnSpc>
                <a:spcPct val="100000"/>
              </a:lnSpc>
              <a:spcBef>
                <a:spcPts val="0"/>
              </a:spcBef>
              <a:buNone/>
              <a:defRPr sz="18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KROK #3</a:t>
            </a:r>
            <a:endParaRPr lang="sk-SK" noProof="0" dirty="0"/>
          </a:p>
        </p:txBody>
      </p:sp>
      <p:sp>
        <p:nvSpPr>
          <p:cNvPr id="44" name="Text Placeholder 3">
            <a:extLst>
              <a:ext uri="{FF2B5EF4-FFF2-40B4-BE49-F238E27FC236}">
                <a16:creationId xmlns:a16="http://schemas.microsoft.com/office/drawing/2014/main" id="{AFD38432-8443-4CDB-B733-597D5BB2E789}"/>
              </a:ext>
            </a:extLst>
          </p:cNvPr>
          <p:cNvSpPr>
            <a:spLocks noGrp="1"/>
          </p:cNvSpPr>
          <p:nvPr>
            <p:ph type="body" sz="quarter" idx="34" hasCustomPrompt="1"/>
          </p:nvPr>
        </p:nvSpPr>
        <p:spPr>
          <a:xfrm>
            <a:off x="8437758" y="5298863"/>
            <a:ext cx="1959466"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p>
        </p:txBody>
      </p:sp>
      <p:sp>
        <p:nvSpPr>
          <p:cNvPr id="45" name="Text Placeholder 3">
            <a:extLst>
              <a:ext uri="{FF2B5EF4-FFF2-40B4-BE49-F238E27FC236}">
                <a16:creationId xmlns:a16="http://schemas.microsoft.com/office/drawing/2014/main" id="{B07D218C-BB17-4349-9599-782F2E2D98C7}"/>
              </a:ext>
            </a:extLst>
          </p:cNvPr>
          <p:cNvSpPr>
            <a:spLocks noGrp="1"/>
          </p:cNvSpPr>
          <p:nvPr>
            <p:ph type="body" sz="quarter" idx="35" hasCustomPrompt="1"/>
          </p:nvPr>
        </p:nvSpPr>
        <p:spPr>
          <a:xfrm>
            <a:off x="8444540" y="4912149"/>
            <a:ext cx="1959466"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Podnadpis</a:t>
            </a:r>
            <a:r>
              <a:rPr lang="en-US" noProof="0" dirty="0"/>
              <a:t> #4</a:t>
            </a:r>
            <a:endParaRPr lang="sk-SK" noProof="0" dirty="0"/>
          </a:p>
        </p:txBody>
      </p:sp>
      <p:sp>
        <p:nvSpPr>
          <p:cNvPr id="46" name="Text Placeholder 3">
            <a:extLst>
              <a:ext uri="{FF2B5EF4-FFF2-40B4-BE49-F238E27FC236}">
                <a16:creationId xmlns:a16="http://schemas.microsoft.com/office/drawing/2014/main" id="{9B02B56F-A2A2-4A8B-B772-9A07D835058C}"/>
              </a:ext>
            </a:extLst>
          </p:cNvPr>
          <p:cNvSpPr>
            <a:spLocks noGrp="1"/>
          </p:cNvSpPr>
          <p:nvPr>
            <p:ph type="body" sz="quarter" idx="36" hasCustomPrompt="1"/>
          </p:nvPr>
        </p:nvSpPr>
        <p:spPr>
          <a:xfrm>
            <a:off x="8666402" y="3709268"/>
            <a:ext cx="1365511" cy="276999"/>
          </a:xfrm>
          <a:prstGeom prst="rect">
            <a:avLst/>
          </a:prstGeom>
        </p:spPr>
        <p:txBody>
          <a:bodyPr wrap="square" lIns="0" tIns="0" rIns="0" bIns="0">
            <a:spAutoFit/>
          </a:bodyPr>
          <a:lstStyle>
            <a:lvl1pPr marL="0" indent="0" algn="ctr">
              <a:lnSpc>
                <a:spcPct val="100000"/>
              </a:lnSpc>
              <a:spcBef>
                <a:spcPts val="0"/>
              </a:spcBef>
              <a:buNone/>
              <a:defRPr sz="18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KROK #4</a:t>
            </a:r>
            <a:endParaRPr lang="sk-SK" noProof="0" dirty="0"/>
          </a:p>
        </p:txBody>
      </p:sp>
      <p:pic>
        <p:nvPicPr>
          <p:cNvPr id="47" name="Grafický objekt 46">
            <a:extLst>
              <a:ext uri="{FF2B5EF4-FFF2-40B4-BE49-F238E27FC236}">
                <a16:creationId xmlns:a16="http://schemas.microsoft.com/office/drawing/2014/main" id="{797E790D-76FB-4F3D-B887-08805326A3EA}"/>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49" name="Text Placeholder 3">
            <a:extLst>
              <a:ext uri="{FF2B5EF4-FFF2-40B4-BE49-F238E27FC236}">
                <a16:creationId xmlns:a16="http://schemas.microsoft.com/office/drawing/2014/main" id="{EC9A61C6-9909-44E3-BED3-7166923A424D}"/>
              </a:ext>
            </a:extLst>
          </p:cNvPr>
          <p:cNvSpPr>
            <a:spLocks noGrp="1"/>
          </p:cNvSpPr>
          <p:nvPr>
            <p:ph type="body" sz="quarter" idx="19" hasCustomPrompt="1"/>
          </p:nvPr>
        </p:nvSpPr>
        <p:spPr>
          <a:xfrm>
            <a:off x="6119543" y="1985241"/>
            <a:ext cx="4540827" cy="650050"/>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massa. Fusce posuere, magna sed pulvinar ultricies, purus lectus malesuada libero, sit amet commodo magna eros quis urna.</a:t>
            </a:r>
          </a:p>
        </p:txBody>
      </p:sp>
      <p:cxnSp>
        <p:nvCxnSpPr>
          <p:cNvPr id="50" name="Straight Connector 9">
            <a:extLst>
              <a:ext uri="{FF2B5EF4-FFF2-40B4-BE49-F238E27FC236}">
                <a16:creationId xmlns:a16="http://schemas.microsoft.com/office/drawing/2014/main" id="{24C06AEF-BA44-4B89-8693-28C78A58BA4C}"/>
              </a:ext>
            </a:extLst>
          </p:cNvPr>
          <p:cNvCxnSpPr>
            <a:cxnSpLocks/>
          </p:cNvCxnSpPr>
          <p:nvPr userDrawn="1"/>
        </p:nvCxnSpPr>
        <p:spPr>
          <a:xfrm>
            <a:off x="6119544" y="1735464"/>
            <a:ext cx="9332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Title Placeholder 1">
            <a:extLst>
              <a:ext uri="{FF2B5EF4-FFF2-40B4-BE49-F238E27FC236}">
                <a16:creationId xmlns:a16="http://schemas.microsoft.com/office/drawing/2014/main" id="{50B5ECCA-FE38-43E7-91A8-A48228D8D790}"/>
              </a:ext>
            </a:extLst>
          </p:cNvPr>
          <p:cNvSpPr>
            <a:spLocks noGrp="1"/>
          </p:cNvSpPr>
          <p:nvPr>
            <p:ph type="title" hasCustomPrompt="1"/>
          </p:nvPr>
        </p:nvSpPr>
        <p:spPr>
          <a:xfrm>
            <a:off x="1524001" y="1985241"/>
            <a:ext cx="2985391" cy="748788"/>
          </a:xfrm>
          <a:prstGeom prst="rect">
            <a:avLst/>
          </a:prstGeom>
        </p:spPr>
        <p:txBody>
          <a:bodyPr vert="horz" lIns="0" tIns="0" rIns="0" bIns="0" rtlCol="0" anchor="t">
            <a:normAutofit/>
          </a:bodyPr>
          <a:lstStyle>
            <a:lvl1pPr>
              <a:defRPr sz="2800">
                <a:latin typeface="+mn-lt"/>
              </a:defRPr>
            </a:lvl1pPr>
          </a:lstStyle>
          <a:p>
            <a:r>
              <a:rPr lang="en-US" dirty="0" err="1"/>
              <a:t>Infografika</a:t>
            </a:r>
            <a:r>
              <a:rPr lang="en-US" dirty="0"/>
              <a:t> </a:t>
            </a:r>
            <a:r>
              <a:rPr lang="en-US" dirty="0" err="1"/>
              <a:t>šípky</a:t>
            </a:r>
            <a:r>
              <a:rPr lang="en-US" dirty="0"/>
              <a:t> /</a:t>
            </a:r>
            <a:r>
              <a:rPr lang="en-US" dirty="0" err="1"/>
              <a:t>proces</a:t>
            </a:r>
            <a:r>
              <a:rPr lang="en-US" dirty="0"/>
              <a:t> 4x</a:t>
            </a:r>
          </a:p>
        </p:txBody>
      </p:sp>
      <p:pic>
        <p:nvPicPr>
          <p:cNvPr id="52" name="Grafický objekt 51">
            <a:extLst>
              <a:ext uri="{FF2B5EF4-FFF2-40B4-BE49-F238E27FC236}">
                <a16:creationId xmlns:a16="http://schemas.microsoft.com/office/drawing/2014/main" id="{2DCB203F-F0ED-490A-8E3C-9F51BF66341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p:blipFill>
        <p:spPr>
          <a:xfrm>
            <a:off x="691117" y="6186144"/>
            <a:ext cx="8197697" cy="452780"/>
          </a:xfrm>
          <a:prstGeom prst="rect">
            <a:avLst/>
          </a:prstGeom>
        </p:spPr>
      </p:pic>
    </p:spTree>
    <p:extLst>
      <p:ext uri="{BB962C8B-B14F-4D97-AF65-F5344CB8AC3E}">
        <p14:creationId xmlns:p14="http://schemas.microsoft.com/office/powerpoint/2010/main" val="164039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750" fill="hold"/>
                                        <p:tgtEl>
                                          <p:spTgt spid="47"/>
                                        </p:tgtEl>
                                        <p:attrNameLst>
                                          <p:attrName>ppt_x</p:attrName>
                                        </p:attrNameLst>
                                      </p:cBhvr>
                                      <p:tavLst>
                                        <p:tav tm="0">
                                          <p:val>
                                            <p:strVal val="#ppt_x"/>
                                          </p:val>
                                        </p:tav>
                                        <p:tav tm="100000">
                                          <p:val>
                                            <p:strVal val="#ppt_x"/>
                                          </p:val>
                                        </p:tav>
                                      </p:tavLst>
                                    </p:anim>
                                    <p:anim calcmode="lin" valueType="num">
                                      <p:cBhvr additive="base">
                                        <p:cTn id="8" dur="750" fill="hold"/>
                                        <p:tgtEl>
                                          <p:spTgt spid="47"/>
                                        </p:tgtEl>
                                        <p:attrNameLst>
                                          <p:attrName>ppt_y</p:attrName>
                                        </p:attrNameLst>
                                      </p:cBhvr>
                                      <p:tavLst>
                                        <p:tav tm="0">
                                          <p:val>
                                            <p:strVal val="0-#ppt_h/2"/>
                                          </p:val>
                                        </p:tav>
                                        <p:tav tm="100000">
                                          <p:val>
                                            <p:strVal val="#ppt_y"/>
                                          </p:val>
                                        </p:tav>
                                      </p:tavLst>
                                    </p:anim>
                                  </p:childTnLst>
                                </p:cTn>
                              </p:par>
                              <p:par>
                                <p:cTn id="9" presetID="22" presetClass="entr" presetSubtype="8" fill="hold" nodeType="withEffect">
                                  <p:stCondLst>
                                    <p:cond delay="2250"/>
                                  </p:stCondLst>
                                  <p:childTnLst>
                                    <p:set>
                                      <p:cBhvr>
                                        <p:cTn id="10" dur="1" fill="hold">
                                          <p:stCondLst>
                                            <p:cond delay="0"/>
                                          </p:stCondLst>
                                        </p:cTn>
                                        <p:tgtEl>
                                          <p:spTgt spid="50"/>
                                        </p:tgtEl>
                                        <p:attrNameLst>
                                          <p:attrName>style.visibility</p:attrName>
                                        </p:attrNameLst>
                                      </p:cBhvr>
                                      <p:to>
                                        <p:strVal val="visible"/>
                                      </p:to>
                                    </p:set>
                                    <p:animEffect transition="in" filter="wipe(left)">
                                      <p:cBhvr>
                                        <p:cTn id="11" dur="500"/>
                                        <p:tgtEl>
                                          <p:spTgt spid="50"/>
                                        </p:tgtEl>
                                      </p:cBhvr>
                                    </p:animEffect>
                                  </p:childTnLst>
                                </p:cTn>
                              </p:par>
                              <p:par>
                                <p:cTn id="12" presetID="22" presetClass="entr" presetSubtype="4" fill="hold" grpId="0" nodeType="withEffect">
                                  <p:stCondLst>
                                    <p:cond delay="2250"/>
                                  </p:stCondLst>
                                  <p:childTnLst>
                                    <p:set>
                                      <p:cBhvr>
                                        <p:cTn id="13" dur="1" fill="hold">
                                          <p:stCondLst>
                                            <p:cond delay="0"/>
                                          </p:stCondLst>
                                        </p:cTn>
                                        <p:tgtEl>
                                          <p:spTgt spid="49"/>
                                        </p:tgtEl>
                                        <p:attrNameLst>
                                          <p:attrName>style.visibility</p:attrName>
                                        </p:attrNameLst>
                                      </p:cBhvr>
                                      <p:to>
                                        <p:strVal val="visible"/>
                                      </p:to>
                                    </p:set>
                                    <p:animEffect transition="in" filter="wipe(down)">
                                      <p:cBhvr>
                                        <p:cTn id="14" dur="500"/>
                                        <p:tgtEl>
                                          <p:spTgt spid="49"/>
                                        </p:tgtEl>
                                      </p:cBhvr>
                                    </p:animEffect>
                                  </p:childTnLst>
                                </p:cTn>
                              </p:par>
                              <p:par>
                                <p:cTn id="15" presetID="10" presetClass="entr" presetSubtype="0" fill="hold" grpId="0" nodeType="withEffect">
                                  <p:stCondLst>
                                    <p:cond delay="2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250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par>
                                <p:cTn id="21" presetID="10" presetClass="entr" presetSubtype="0" fill="hold" grpId="0" nodeType="withEffect">
                                  <p:stCondLst>
                                    <p:cond delay="275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par>
                                <p:cTn id="24" presetID="10" presetClass="entr" presetSubtype="0" fill="hold" grpId="0" nodeType="withEffect">
                                  <p:stCondLst>
                                    <p:cond delay="25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2" presetClass="entr" presetSubtype="8" decel="100000" fill="hold" grpId="0" nodeType="withEffect">
                                  <p:stCondLst>
                                    <p:cond delay="1250"/>
                                  </p:stCondLst>
                                  <p:childTnLst>
                                    <p:set>
                                      <p:cBhvr>
                                        <p:cTn id="28" dur="1" fill="hold">
                                          <p:stCondLst>
                                            <p:cond delay="0"/>
                                          </p:stCondLst>
                                        </p:cTn>
                                        <p:tgtEl>
                                          <p:spTgt spid="51"/>
                                        </p:tgtEl>
                                        <p:attrNameLst>
                                          <p:attrName>style.visibility</p:attrName>
                                        </p:attrNameLst>
                                      </p:cBhvr>
                                      <p:to>
                                        <p:strVal val="visible"/>
                                      </p:to>
                                    </p:set>
                                    <p:anim calcmode="lin" valueType="num">
                                      <p:cBhvr additive="base">
                                        <p:cTn id="29" dur="1000" fill="hold"/>
                                        <p:tgtEl>
                                          <p:spTgt spid="51"/>
                                        </p:tgtEl>
                                        <p:attrNameLst>
                                          <p:attrName>ppt_x</p:attrName>
                                        </p:attrNameLst>
                                      </p:cBhvr>
                                      <p:tavLst>
                                        <p:tav tm="0">
                                          <p:val>
                                            <p:strVal val="0-#ppt_w/2"/>
                                          </p:val>
                                        </p:tav>
                                        <p:tav tm="100000">
                                          <p:val>
                                            <p:strVal val="#ppt_x"/>
                                          </p:val>
                                        </p:tav>
                                      </p:tavLst>
                                    </p:anim>
                                    <p:anim calcmode="lin" valueType="num">
                                      <p:cBhvr additive="base">
                                        <p:cTn id="30" dur="1000" fill="hold"/>
                                        <p:tgtEl>
                                          <p:spTgt spid="51"/>
                                        </p:tgtEl>
                                        <p:attrNameLst>
                                          <p:attrName>ppt_y</p:attrName>
                                        </p:attrNameLst>
                                      </p:cBhvr>
                                      <p:tavLst>
                                        <p:tav tm="0">
                                          <p:val>
                                            <p:strVal val="#ppt_y"/>
                                          </p:val>
                                        </p:tav>
                                        <p:tav tm="100000">
                                          <p:val>
                                            <p:strVal val="#ppt_y"/>
                                          </p:val>
                                        </p:tav>
                                      </p:tavLst>
                                    </p:anim>
                                  </p:childTnLst>
                                </p:cTn>
                              </p:par>
                              <p:par>
                                <p:cTn id="31" presetID="22" presetClass="entr" presetSubtype="8" fill="hold" grpId="0" nodeType="withEffect">
                                  <p:stCondLst>
                                    <p:cond delay="125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22" presetClass="entr" presetSubtype="8" fill="hold" grpId="0" nodeType="withEffect">
                                  <p:stCondLst>
                                    <p:cond delay="175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2" presetClass="entr" presetSubtype="8" fill="hold" grpId="0" nodeType="withEffect">
                                  <p:stCondLst>
                                    <p:cond delay="2250"/>
                                  </p:stCondLst>
                                  <p:childTnLst>
                                    <p:set>
                                      <p:cBhvr>
                                        <p:cTn id="38" dur="1" fill="hold">
                                          <p:stCondLst>
                                            <p:cond delay="0"/>
                                          </p:stCondLst>
                                        </p:cTn>
                                        <p:tgtEl>
                                          <p:spTgt spid="40"/>
                                        </p:tgtEl>
                                        <p:attrNameLst>
                                          <p:attrName>style.visibility</p:attrName>
                                        </p:attrNameLst>
                                      </p:cBhvr>
                                      <p:to>
                                        <p:strVal val="visible"/>
                                      </p:to>
                                    </p:set>
                                    <p:animEffect transition="in" filter="wipe(left)">
                                      <p:cBhvr>
                                        <p:cTn id="39" dur="500"/>
                                        <p:tgtEl>
                                          <p:spTgt spid="40"/>
                                        </p:tgtEl>
                                      </p:cBhvr>
                                    </p:animEffect>
                                  </p:childTnLst>
                                </p:cTn>
                              </p:par>
                              <p:par>
                                <p:cTn id="40" presetID="22" presetClass="entr" presetSubtype="8" fill="hold" grpId="0" nodeType="withEffect">
                                  <p:stCondLst>
                                    <p:cond delay="275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par>
                                <p:cTn id="43" presetID="2" presetClass="entr" presetSubtype="4" fill="hold" grpId="0" nodeType="withEffect">
                                  <p:stCondLst>
                                    <p:cond delay="100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1500" fill="hold"/>
                                        <p:tgtEl>
                                          <p:spTgt spid="31"/>
                                        </p:tgtEl>
                                        <p:attrNameLst>
                                          <p:attrName>ppt_x</p:attrName>
                                        </p:attrNameLst>
                                      </p:cBhvr>
                                      <p:tavLst>
                                        <p:tav tm="0">
                                          <p:val>
                                            <p:strVal val="#ppt_x"/>
                                          </p:val>
                                        </p:tav>
                                        <p:tav tm="100000">
                                          <p:val>
                                            <p:strVal val="#ppt_x"/>
                                          </p:val>
                                        </p:tav>
                                      </p:tavLst>
                                    </p:anim>
                                    <p:anim calcmode="lin" valueType="num">
                                      <p:cBhvr additive="base">
                                        <p:cTn id="46" dur="1500" fill="hold"/>
                                        <p:tgtEl>
                                          <p:spTgt spid="3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130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1500" fill="hold"/>
                                        <p:tgtEl>
                                          <p:spTgt spid="34"/>
                                        </p:tgtEl>
                                        <p:attrNameLst>
                                          <p:attrName>ppt_x</p:attrName>
                                        </p:attrNameLst>
                                      </p:cBhvr>
                                      <p:tavLst>
                                        <p:tav tm="0">
                                          <p:val>
                                            <p:strVal val="#ppt_x"/>
                                          </p:val>
                                        </p:tav>
                                        <p:tav tm="100000">
                                          <p:val>
                                            <p:strVal val="#ppt_x"/>
                                          </p:val>
                                        </p:tav>
                                      </p:tavLst>
                                    </p:anim>
                                    <p:anim calcmode="lin" valueType="num">
                                      <p:cBhvr additive="base">
                                        <p:cTn id="50" dur="1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1600"/>
                                  </p:stCondLst>
                                  <p:childTnLst>
                                    <p:set>
                                      <p:cBhvr>
                                        <p:cTn id="52" dur="1" fill="hold">
                                          <p:stCondLst>
                                            <p:cond delay="0"/>
                                          </p:stCondLst>
                                        </p:cTn>
                                        <p:tgtEl>
                                          <p:spTgt spid="39"/>
                                        </p:tgtEl>
                                        <p:attrNameLst>
                                          <p:attrName>style.visibility</p:attrName>
                                        </p:attrNameLst>
                                      </p:cBhvr>
                                      <p:to>
                                        <p:strVal val="visible"/>
                                      </p:to>
                                    </p:set>
                                    <p:anim calcmode="lin" valueType="num">
                                      <p:cBhvr additive="base">
                                        <p:cTn id="53" dur="1500" fill="hold"/>
                                        <p:tgtEl>
                                          <p:spTgt spid="39"/>
                                        </p:tgtEl>
                                        <p:attrNameLst>
                                          <p:attrName>ppt_x</p:attrName>
                                        </p:attrNameLst>
                                      </p:cBhvr>
                                      <p:tavLst>
                                        <p:tav tm="0">
                                          <p:val>
                                            <p:strVal val="#ppt_x"/>
                                          </p:val>
                                        </p:tav>
                                        <p:tav tm="100000">
                                          <p:val>
                                            <p:strVal val="#ppt_x"/>
                                          </p:val>
                                        </p:tav>
                                      </p:tavLst>
                                    </p:anim>
                                    <p:anim calcmode="lin" valueType="num">
                                      <p:cBhvr additive="base">
                                        <p:cTn id="54" dur="1500" fill="hold"/>
                                        <p:tgtEl>
                                          <p:spTgt spid="3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1900"/>
                                  </p:stCondLst>
                                  <p:childTnLst>
                                    <p:set>
                                      <p:cBhvr>
                                        <p:cTn id="56" dur="1" fill="hold">
                                          <p:stCondLst>
                                            <p:cond delay="0"/>
                                          </p:stCondLst>
                                        </p:cTn>
                                        <p:tgtEl>
                                          <p:spTgt spid="44"/>
                                        </p:tgtEl>
                                        <p:attrNameLst>
                                          <p:attrName>style.visibility</p:attrName>
                                        </p:attrNameLst>
                                      </p:cBhvr>
                                      <p:to>
                                        <p:strVal val="visible"/>
                                      </p:to>
                                    </p:set>
                                    <p:anim calcmode="lin" valueType="num">
                                      <p:cBhvr additive="base">
                                        <p:cTn id="57" dur="1500" fill="hold"/>
                                        <p:tgtEl>
                                          <p:spTgt spid="44"/>
                                        </p:tgtEl>
                                        <p:attrNameLst>
                                          <p:attrName>ppt_x</p:attrName>
                                        </p:attrNameLst>
                                      </p:cBhvr>
                                      <p:tavLst>
                                        <p:tav tm="0">
                                          <p:val>
                                            <p:strVal val="#ppt_x"/>
                                          </p:val>
                                        </p:tav>
                                        <p:tav tm="100000">
                                          <p:val>
                                            <p:strVal val="#ppt_x"/>
                                          </p:val>
                                        </p:tav>
                                      </p:tavLst>
                                    </p:anim>
                                    <p:anim calcmode="lin" valueType="num">
                                      <p:cBhvr additive="base">
                                        <p:cTn id="58" dur="1500" fill="hold"/>
                                        <p:tgtEl>
                                          <p:spTgt spid="44"/>
                                        </p:tgtEl>
                                        <p:attrNameLst>
                                          <p:attrName>ppt_y</p:attrName>
                                        </p:attrNameLst>
                                      </p:cBhvr>
                                      <p:tavLst>
                                        <p:tav tm="0">
                                          <p:val>
                                            <p:strVal val="1+#ppt_h/2"/>
                                          </p:val>
                                        </p:tav>
                                        <p:tav tm="100000">
                                          <p:val>
                                            <p:strVal val="#ppt_y"/>
                                          </p:val>
                                        </p:tav>
                                      </p:tavLst>
                                    </p:anim>
                                  </p:childTnLst>
                                </p:cTn>
                              </p:par>
                              <p:par>
                                <p:cTn id="59" presetID="22" presetClass="entr" presetSubtype="8" fill="hold" nodeType="withEffect">
                                  <p:stCondLst>
                                    <p:cond delay="250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par>
                                <p:cTn id="62" presetID="2" presetClass="entr" presetSubtype="8" accel="50000" decel="5000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 calcmode="lin" valueType="num">
                                      <p:cBhvr additive="base">
                                        <p:cTn id="64" dur="2000" fill="hold"/>
                                        <p:tgtEl>
                                          <p:spTgt spid="42"/>
                                        </p:tgtEl>
                                        <p:attrNameLst>
                                          <p:attrName>ppt_x</p:attrName>
                                        </p:attrNameLst>
                                      </p:cBhvr>
                                      <p:tavLst>
                                        <p:tav tm="0">
                                          <p:val>
                                            <p:strVal val="0-#ppt_w/2"/>
                                          </p:val>
                                        </p:tav>
                                        <p:tav tm="100000">
                                          <p:val>
                                            <p:strVal val="#ppt_x"/>
                                          </p:val>
                                        </p:tav>
                                      </p:tavLst>
                                    </p:anim>
                                    <p:anim calcmode="lin" valueType="num">
                                      <p:cBhvr additive="base">
                                        <p:cTn id="65" dur="2000" fill="hold"/>
                                        <p:tgtEl>
                                          <p:spTgt spid="42"/>
                                        </p:tgtEl>
                                        <p:attrNameLst>
                                          <p:attrName>ppt_y</p:attrName>
                                        </p:attrNameLst>
                                      </p:cBhvr>
                                      <p:tavLst>
                                        <p:tav tm="0">
                                          <p:val>
                                            <p:strVal val="#ppt_y"/>
                                          </p:val>
                                        </p:tav>
                                        <p:tav tm="100000">
                                          <p:val>
                                            <p:strVal val="#ppt_y"/>
                                          </p:val>
                                        </p:tav>
                                      </p:tavLst>
                                    </p:anim>
                                  </p:childTnLst>
                                </p:cTn>
                              </p:par>
                              <p:par>
                                <p:cTn id="66" presetID="2" presetClass="entr" presetSubtype="8" accel="50000" decel="50000" fill="hold" grpId="0" nodeType="withEffect">
                                  <p:stCondLst>
                                    <p:cond delay="300"/>
                                  </p:stCondLst>
                                  <p:childTnLst>
                                    <p:set>
                                      <p:cBhvr>
                                        <p:cTn id="67" dur="1" fill="hold">
                                          <p:stCondLst>
                                            <p:cond delay="0"/>
                                          </p:stCondLst>
                                        </p:cTn>
                                        <p:tgtEl>
                                          <p:spTgt spid="41"/>
                                        </p:tgtEl>
                                        <p:attrNameLst>
                                          <p:attrName>style.visibility</p:attrName>
                                        </p:attrNameLst>
                                      </p:cBhvr>
                                      <p:to>
                                        <p:strVal val="visible"/>
                                      </p:to>
                                    </p:set>
                                    <p:anim calcmode="lin" valueType="num">
                                      <p:cBhvr additive="base">
                                        <p:cTn id="68" dur="2000" fill="hold"/>
                                        <p:tgtEl>
                                          <p:spTgt spid="41"/>
                                        </p:tgtEl>
                                        <p:attrNameLst>
                                          <p:attrName>ppt_x</p:attrName>
                                        </p:attrNameLst>
                                      </p:cBhvr>
                                      <p:tavLst>
                                        <p:tav tm="0">
                                          <p:val>
                                            <p:strVal val="0-#ppt_w/2"/>
                                          </p:val>
                                        </p:tav>
                                        <p:tav tm="100000">
                                          <p:val>
                                            <p:strVal val="#ppt_x"/>
                                          </p:val>
                                        </p:tav>
                                      </p:tavLst>
                                    </p:anim>
                                    <p:anim calcmode="lin" valueType="num">
                                      <p:cBhvr additive="base">
                                        <p:cTn id="69" dur="2000" fill="hold"/>
                                        <p:tgtEl>
                                          <p:spTgt spid="41"/>
                                        </p:tgtEl>
                                        <p:attrNameLst>
                                          <p:attrName>ppt_y</p:attrName>
                                        </p:attrNameLst>
                                      </p:cBhvr>
                                      <p:tavLst>
                                        <p:tav tm="0">
                                          <p:val>
                                            <p:strVal val="#ppt_y"/>
                                          </p:val>
                                        </p:tav>
                                        <p:tav tm="100000">
                                          <p:val>
                                            <p:strVal val="#ppt_y"/>
                                          </p:val>
                                        </p:tav>
                                      </p:tavLst>
                                    </p:anim>
                                  </p:childTnLst>
                                </p:cTn>
                              </p:par>
                              <p:par>
                                <p:cTn id="70" presetID="2" presetClass="entr" presetSubtype="8" accel="50000" decel="50000" fill="hold" grpId="0" nodeType="withEffect">
                                  <p:stCondLst>
                                    <p:cond delay="60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2000" fill="hold"/>
                                        <p:tgtEl>
                                          <p:spTgt spid="36"/>
                                        </p:tgtEl>
                                        <p:attrNameLst>
                                          <p:attrName>ppt_x</p:attrName>
                                        </p:attrNameLst>
                                      </p:cBhvr>
                                      <p:tavLst>
                                        <p:tav tm="0">
                                          <p:val>
                                            <p:strVal val="0-#ppt_w/2"/>
                                          </p:val>
                                        </p:tav>
                                        <p:tav tm="100000">
                                          <p:val>
                                            <p:strVal val="#ppt_x"/>
                                          </p:val>
                                        </p:tav>
                                      </p:tavLst>
                                    </p:anim>
                                    <p:anim calcmode="lin" valueType="num">
                                      <p:cBhvr additive="base">
                                        <p:cTn id="73" dur="2000" fill="hold"/>
                                        <p:tgtEl>
                                          <p:spTgt spid="36"/>
                                        </p:tgtEl>
                                        <p:attrNameLst>
                                          <p:attrName>ppt_y</p:attrName>
                                        </p:attrNameLst>
                                      </p:cBhvr>
                                      <p:tavLst>
                                        <p:tav tm="0">
                                          <p:val>
                                            <p:strVal val="#ppt_y"/>
                                          </p:val>
                                        </p:tav>
                                        <p:tav tm="100000">
                                          <p:val>
                                            <p:strVal val="#ppt_y"/>
                                          </p:val>
                                        </p:tav>
                                      </p:tavLst>
                                    </p:anim>
                                  </p:childTnLst>
                                </p:cTn>
                              </p:par>
                              <p:par>
                                <p:cTn id="74" presetID="2" presetClass="entr" presetSubtype="8" accel="50000" decel="50000" fill="hold" grpId="0" nodeType="withEffect">
                                  <p:stCondLst>
                                    <p:cond delay="90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2000" fill="hold"/>
                                        <p:tgtEl>
                                          <p:spTgt spid="37"/>
                                        </p:tgtEl>
                                        <p:attrNameLst>
                                          <p:attrName>ppt_x</p:attrName>
                                        </p:attrNameLst>
                                      </p:cBhvr>
                                      <p:tavLst>
                                        <p:tav tm="0">
                                          <p:val>
                                            <p:strVal val="0-#ppt_w/2"/>
                                          </p:val>
                                        </p:tav>
                                        <p:tav tm="100000">
                                          <p:val>
                                            <p:strVal val="#ppt_x"/>
                                          </p:val>
                                        </p:tav>
                                      </p:tavLst>
                                    </p:anim>
                                    <p:anim calcmode="lin" valueType="num">
                                      <p:cBhvr additive="base">
                                        <p:cTn id="77" dur="2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1" grpId="0" animBg="1"/>
      <p:bldP spid="42" grpId="0" animBg="1"/>
      <p:bldP spid="31" grpId="0">
        <p:tmplLst>
          <p:tmpl>
            <p:tnLst>
              <p:par>
                <p:cTn presetID="2" presetClass="entr" presetSubtype="4" fill="hold" nodeType="withEffect">
                  <p:stCondLst>
                    <p:cond delay="100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1500" fill="hold"/>
                        <p:tgtEl>
                          <p:spTgt spid="31"/>
                        </p:tgtEl>
                        <p:attrNameLst>
                          <p:attrName>ppt_x</p:attrName>
                        </p:attrNameLst>
                      </p:cBhvr>
                      <p:tavLst>
                        <p:tav tm="0">
                          <p:val>
                            <p:strVal val="#ppt_x"/>
                          </p:val>
                        </p:tav>
                        <p:tav tm="100000">
                          <p:val>
                            <p:strVal val="#ppt_x"/>
                          </p:val>
                        </p:tav>
                      </p:tavLst>
                    </p:anim>
                    <p:anim calcmode="lin" valueType="num">
                      <p:cBhvr additive="base">
                        <p:cTn dur="1500" fill="hold"/>
                        <p:tgtEl>
                          <p:spTgt spid="31"/>
                        </p:tgtEl>
                        <p:attrNameLst>
                          <p:attrName>ppt_y</p:attrName>
                        </p:attrNameLst>
                      </p:cBhvr>
                      <p:tavLst>
                        <p:tav tm="0">
                          <p:val>
                            <p:strVal val="1+#ppt_h/2"/>
                          </p:val>
                        </p:tav>
                        <p:tav tm="100000">
                          <p:val>
                            <p:strVal val="#ppt_y"/>
                          </p:val>
                        </p:tav>
                      </p:tavLst>
                    </p:anim>
                  </p:childTnLst>
                </p:cTn>
              </p:par>
            </p:tnLst>
          </p:tmpl>
        </p:tmplLst>
      </p:bldP>
      <p:bldP spid="32" grpId="0">
        <p:tmplLst>
          <p:tmpl>
            <p:tnLst>
              <p:par>
                <p:cTn presetID="22" presetClass="entr" presetSubtype="8" fill="hold" nodeType="withEffect">
                  <p:stCondLst>
                    <p:cond delay="125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225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p:tmplLst>
          <p:tmpl>
            <p:tnLst>
              <p:par>
                <p:cTn presetID="2" presetClass="entr" presetSubtype="4" fill="hold" nodeType="withEffect">
                  <p:stCondLst>
                    <p:cond delay="130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1500" fill="hold"/>
                        <p:tgtEl>
                          <p:spTgt spid="34"/>
                        </p:tgtEl>
                        <p:attrNameLst>
                          <p:attrName>ppt_x</p:attrName>
                        </p:attrNameLst>
                      </p:cBhvr>
                      <p:tavLst>
                        <p:tav tm="0">
                          <p:val>
                            <p:strVal val="#ppt_x"/>
                          </p:val>
                        </p:tav>
                        <p:tav tm="100000">
                          <p:val>
                            <p:strVal val="#ppt_x"/>
                          </p:val>
                        </p:tav>
                      </p:tavLst>
                    </p:anim>
                    <p:anim calcmode="lin" valueType="num">
                      <p:cBhvr additive="base">
                        <p:cTn dur="1500" fill="hold"/>
                        <p:tgtEl>
                          <p:spTgt spid="34"/>
                        </p:tgtEl>
                        <p:attrNameLst>
                          <p:attrName>ppt_y</p:attrName>
                        </p:attrNameLst>
                      </p:cBhvr>
                      <p:tavLst>
                        <p:tav tm="0">
                          <p:val>
                            <p:strVal val="1+#ppt_h/2"/>
                          </p:val>
                        </p:tav>
                        <p:tav tm="100000">
                          <p:val>
                            <p:strVal val="#ppt_y"/>
                          </p:val>
                        </p:tav>
                      </p:tavLst>
                    </p:anim>
                  </p:childTnLst>
                </p:cTn>
              </p:par>
            </p:tnLst>
          </p:tmpl>
        </p:tmplLst>
      </p:bldP>
      <p:bldP spid="35" grpId="0">
        <p:tmplLst>
          <p:tmpl>
            <p:tnLst>
              <p:par>
                <p:cTn presetID="22" presetClass="entr" presetSubtype="8" fill="hold" nodeType="withEffect">
                  <p:stCondLst>
                    <p:cond delay="1750"/>
                  </p:stCondLst>
                  <p:childTnLst>
                    <p:set>
                      <p:cBhvr>
                        <p:cTn dur="1" fill="hold">
                          <p:stCondLst>
                            <p:cond delay="0"/>
                          </p:stCondLst>
                        </p:cTn>
                        <p:tgtEl>
                          <p:spTgt spid="35"/>
                        </p:tgtEl>
                        <p:attrNameLst>
                          <p:attrName>style.visibility</p:attrName>
                        </p:attrNameLst>
                      </p:cBhvr>
                      <p:to>
                        <p:strVal val="visible"/>
                      </p:to>
                    </p:set>
                    <p:animEffect transition="in" filter="wipe(left)">
                      <p:cBhvr>
                        <p:cTn dur="500"/>
                        <p:tgtEl>
                          <p:spTgt spid="35"/>
                        </p:tgtEl>
                      </p:cBhvr>
                    </p:animEffect>
                  </p:childTnLst>
                </p:cTn>
              </p:par>
            </p:tnLst>
          </p:tmpl>
        </p:tmplLst>
      </p:bldP>
      <p:bldP spid="38" grpId="0">
        <p:tmplLst>
          <p:tmpl>
            <p:tnLst>
              <p:par>
                <p:cTn presetID="10" presetClass="entr" presetSubtype="0" fill="hold" nodeType="withEffect">
                  <p:stCondLst>
                    <p:cond delay="2500"/>
                  </p:stCondLst>
                  <p:childTnLst>
                    <p:set>
                      <p:cBhvr>
                        <p:cTn dur="1" fill="hold">
                          <p:stCondLst>
                            <p:cond delay="0"/>
                          </p:stCondLst>
                        </p:cTn>
                        <p:tgtEl>
                          <p:spTgt spid="38"/>
                        </p:tgtEl>
                        <p:attrNameLst>
                          <p:attrName>style.visibility</p:attrName>
                        </p:attrNameLst>
                      </p:cBhvr>
                      <p:to>
                        <p:strVal val="visible"/>
                      </p:to>
                    </p:set>
                    <p:animEffect transition="in" filter="fade">
                      <p:cBhvr>
                        <p:cTn dur="500"/>
                        <p:tgtEl>
                          <p:spTgt spid="38"/>
                        </p:tgtEl>
                      </p:cBhvr>
                    </p:animEffect>
                  </p:childTnLst>
                </p:cTn>
              </p:par>
            </p:tnLst>
          </p:tmpl>
        </p:tmplLst>
      </p:bldP>
      <p:bldP spid="39" grpId="0">
        <p:tmplLst>
          <p:tmpl>
            <p:tnLst>
              <p:par>
                <p:cTn presetID="2" presetClass="entr" presetSubtype="4" fill="hold" nodeType="withEffect">
                  <p:stCondLst>
                    <p:cond delay="1600"/>
                  </p:stCondLst>
                  <p:childTnLst>
                    <p:set>
                      <p:cBhvr>
                        <p:cTn dur="1" fill="hold">
                          <p:stCondLst>
                            <p:cond delay="0"/>
                          </p:stCondLst>
                        </p:cTn>
                        <p:tgtEl>
                          <p:spTgt spid="39"/>
                        </p:tgtEl>
                        <p:attrNameLst>
                          <p:attrName>style.visibility</p:attrName>
                        </p:attrNameLst>
                      </p:cBhvr>
                      <p:to>
                        <p:strVal val="visible"/>
                      </p:to>
                    </p:set>
                    <p:anim calcmode="lin" valueType="num">
                      <p:cBhvr additive="base">
                        <p:cTn dur="1500" fill="hold"/>
                        <p:tgtEl>
                          <p:spTgt spid="39"/>
                        </p:tgtEl>
                        <p:attrNameLst>
                          <p:attrName>ppt_x</p:attrName>
                        </p:attrNameLst>
                      </p:cBhvr>
                      <p:tavLst>
                        <p:tav tm="0">
                          <p:val>
                            <p:strVal val="#ppt_x"/>
                          </p:val>
                        </p:tav>
                        <p:tav tm="100000">
                          <p:val>
                            <p:strVal val="#ppt_x"/>
                          </p:val>
                        </p:tav>
                      </p:tavLst>
                    </p:anim>
                    <p:anim calcmode="lin" valueType="num">
                      <p:cBhvr additive="base">
                        <p:cTn dur="1500" fill="hold"/>
                        <p:tgtEl>
                          <p:spTgt spid="39"/>
                        </p:tgtEl>
                        <p:attrNameLst>
                          <p:attrName>ppt_y</p:attrName>
                        </p:attrNameLst>
                      </p:cBhvr>
                      <p:tavLst>
                        <p:tav tm="0">
                          <p:val>
                            <p:strVal val="1+#ppt_h/2"/>
                          </p:val>
                        </p:tav>
                        <p:tav tm="100000">
                          <p:val>
                            <p:strVal val="#ppt_y"/>
                          </p:val>
                        </p:tav>
                      </p:tavLst>
                    </p:anim>
                  </p:childTnLst>
                </p:cTn>
              </p:par>
            </p:tnLst>
          </p:tmpl>
        </p:tmplLst>
      </p:bldP>
      <p:bldP spid="40" grpId="0">
        <p:tmplLst>
          <p:tmpl>
            <p:tnLst>
              <p:par>
                <p:cTn presetID="22" presetClass="entr" presetSubtype="8" fill="hold" nodeType="withEffect">
                  <p:stCondLst>
                    <p:cond delay="225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p:tmplLst>
          <p:tmpl>
            <p:tnLst>
              <p:par>
                <p:cTn presetID="10" presetClass="entr" presetSubtype="0" fill="hold" nodeType="withEffect">
                  <p:stCondLst>
                    <p:cond delay="275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tmplLst>
          <p:tmpl>
            <p:tnLst>
              <p:par>
                <p:cTn presetID="2" presetClass="entr" presetSubtype="4" fill="hold" nodeType="withEffect">
                  <p:stCondLst>
                    <p:cond delay="1900"/>
                  </p:stCondLst>
                  <p:childTnLst>
                    <p:set>
                      <p:cBhvr>
                        <p:cTn dur="1" fill="hold">
                          <p:stCondLst>
                            <p:cond delay="0"/>
                          </p:stCondLst>
                        </p:cTn>
                        <p:tgtEl>
                          <p:spTgt spid="44"/>
                        </p:tgtEl>
                        <p:attrNameLst>
                          <p:attrName>style.visibility</p:attrName>
                        </p:attrNameLst>
                      </p:cBhvr>
                      <p:to>
                        <p:strVal val="visible"/>
                      </p:to>
                    </p:set>
                    <p:anim calcmode="lin" valueType="num">
                      <p:cBhvr additive="base">
                        <p:cTn dur="1500" fill="hold"/>
                        <p:tgtEl>
                          <p:spTgt spid="44"/>
                        </p:tgtEl>
                        <p:attrNameLst>
                          <p:attrName>ppt_x</p:attrName>
                        </p:attrNameLst>
                      </p:cBhvr>
                      <p:tavLst>
                        <p:tav tm="0">
                          <p:val>
                            <p:strVal val="#ppt_x"/>
                          </p:val>
                        </p:tav>
                        <p:tav tm="100000">
                          <p:val>
                            <p:strVal val="#ppt_x"/>
                          </p:val>
                        </p:tav>
                      </p:tavLst>
                    </p:anim>
                    <p:anim calcmode="lin" valueType="num">
                      <p:cBhvr additive="base">
                        <p:cTn dur="1500" fill="hold"/>
                        <p:tgtEl>
                          <p:spTgt spid="44"/>
                        </p:tgtEl>
                        <p:attrNameLst>
                          <p:attrName>ppt_y</p:attrName>
                        </p:attrNameLst>
                      </p:cBhvr>
                      <p:tavLst>
                        <p:tav tm="0">
                          <p:val>
                            <p:strVal val="1+#ppt_h/2"/>
                          </p:val>
                        </p:tav>
                        <p:tav tm="100000">
                          <p:val>
                            <p:strVal val="#ppt_y"/>
                          </p:val>
                        </p:tav>
                      </p:tavLst>
                    </p:anim>
                  </p:childTnLst>
                </p:cTn>
              </p:par>
            </p:tnLst>
          </p:tmpl>
        </p:tmplLst>
      </p:bldP>
      <p:bldP spid="45" grpId="0">
        <p:tmplLst>
          <p:tmpl>
            <p:tnLst>
              <p:par>
                <p:cTn presetID="22" presetClass="entr" presetSubtype="8" fill="hold" nodeType="withEffect">
                  <p:stCondLst>
                    <p:cond delay="2750"/>
                  </p:st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p:tmplLst>
          <p:tmpl>
            <p:tnLst>
              <p:par>
                <p:cTn presetID="10" presetClass="entr" presetSubtype="0" fill="hold" nodeType="withEffect">
                  <p:stCondLst>
                    <p:cond delay="25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49" grpId="0">
        <p:tmplLst>
          <p:tmpl>
            <p:tnLst>
              <p:par>
                <p:cTn presetID="22" presetClass="entr" presetSubtype="4" fill="hold" nodeType="withEffect">
                  <p:stCondLst>
                    <p:cond delay="2250"/>
                  </p:stCondLst>
                  <p:childTnLst>
                    <p:set>
                      <p:cBhvr>
                        <p:cTn dur="1" fill="hold">
                          <p:stCondLst>
                            <p:cond delay="0"/>
                          </p:stCondLst>
                        </p:cTn>
                        <p:tgtEl>
                          <p:spTgt spid="49"/>
                        </p:tgtEl>
                        <p:attrNameLst>
                          <p:attrName>style.visibility</p:attrName>
                        </p:attrNameLst>
                      </p:cBhvr>
                      <p:to>
                        <p:strVal val="visible"/>
                      </p:to>
                    </p:set>
                    <p:animEffect transition="in" filter="wipe(down)">
                      <p:cBhvr>
                        <p:cTn dur="500"/>
                        <p:tgtEl>
                          <p:spTgt spid="49"/>
                        </p:tgtEl>
                      </p:cBhvr>
                    </p:animEffect>
                  </p:childTnLst>
                </p:cTn>
              </p:par>
            </p:tnLst>
          </p:tmpl>
        </p:tmplLst>
      </p:bldP>
      <p:bldP spid="51"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8_Styl stlpcoveho grafu">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1253006"/>
            <a:ext cx="3082910" cy="1328253"/>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stĺpcového</a:t>
            </a:r>
            <a:r>
              <a:rPr lang="en-US" dirty="0"/>
              <a:t> </a:t>
            </a:r>
            <a:r>
              <a:rPr lang="en-US" dirty="0" err="1"/>
              <a:t>grafu</a:t>
            </a:r>
            <a:endParaRPr lang="en-US" dirty="0"/>
          </a:p>
        </p:txBody>
      </p:sp>
      <p:graphicFrame>
        <p:nvGraphicFramePr>
          <p:cNvPr id="37" name="Chart 5">
            <a:extLst>
              <a:ext uri="{FF2B5EF4-FFF2-40B4-BE49-F238E27FC236}">
                <a16:creationId xmlns:a16="http://schemas.microsoft.com/office/drawing/2014/main" id="{D05C5C8E-F625-496B-A446-FFF93EE1D32D}"/>
              </a:ext>
            </a:extLst>
          </p:cNvPr>
          <p:cNvGraphicFramePr/>
          <p:nvPr userDrawn="1">
            <p:extLst>
              <p:ext uri="{D42A27DB-BD31-4B8C-83A1-F6EECF244321}">
                <p14:modId xmlns:p14="http://schemas.microsoft.com/office/powerpoint/2010/main" val="2665309282"/>
              </p:ext>
            </p:extLst>
          </p:nvPr>
        </p:nvGraphicFramePr>
        <p:xfrm>
          <a:off x="5611420" y="1082502"/>
          <a:ext cx="6095999" cy="51178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277841E7-5439-4240-A9E3-685092D2AFAD}"/>
              </a:ext>
            </a:extLst>
          </p:cNvPr>
          <p:cNvSpPr>
            <a:spLocks noGrp="1"/>
          </p:cNvSpPr>
          <p:nvPr>
            <p:ph type="body" sz="quarter" idx="19" hasCustomPrompt="1"/>
          </p:nvPr>
        </p:nvSpPr>
        <p:spPr>
          <a:xfrm>
            <a:off x="1531620" y="3586871"/>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3179223"/>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18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225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2750"/>
                            </p:stCondLst>
                            <p:childTnLst>
                              <p:par>
                                <p:cTn id="16" presetID="22" presetClass="entr" presetSubtype="4" fill="hold" grpId="0" nodeType="afterEffect">
                                  <p:stCondLst>
                                    <p:cond delay="0"/>
                                  </p:stCondLst>
                                  <p:childTnLst>
                                    <p:set>
                                      <p:cBhvr>
                                        <p:cTn id="17" dur="1" fill="hold">
                                          <p:stCondLst>
                                            <p:cond delay="0"/>
                                          </p:stCondLst>
                                        </p:cTn>
                                        <p:tgtEl>
                                          <p:spTgt spid="37">
                                            <p:graphicEl>
                                              <a:chart seriesIdx="-3" categoryIdx="-3" bldStep="gridLegend"/>
                                            </p:graphicEl>
                                          </p:spTgt>
                                        </p:tgtEl>
                                        <p:attrNameLst>
                                          <p:attrName>style.visibility</p:attrName>
                                        </p:attrNameLst>
                                      </p:cBhvr>
                                      <p:to>
                                        <p:strVal val="visible"/>
                                      </p:to>
                                    </p:set>
                                    <p:animEffect transition="in" filter="wipe(down)">
                                      <p:cBhvr>
                                        <p:cTn id="18" dur="500"/>
                                        <p:tgtEl>
                                          <p:spTgt spid="37">
                                            <p:graphicEl>
                                              <a:chart seriesIdx="-3" categoryIdx="-3" bldStep="gridLegend"/>
                                            </p:graphicEl>
                                          </p:spTgt>
                                        </p:tgtEl>
                                      </p:cBhvr>
                                    </p:animEffect>
                                  </p:childTnLst>
                                </p:cTn>
                              </p:par>
                            </p:childTnLst>
                          </p:cTn>
                        </p:par>
                        <p:par>
                          <p:cTn id="19" fill="hold">
                            <p:stCondLst>
                              <p:cond delay="3250"/>
                            </p:stCondLst>
                            <p:childTnLst>
                              <p:par>
                                <p:cTn id="20" presetID="22" presetClass="entr" presetSubtype="4" fill="hold" grpId="0" nodeType="afterEffect">
                                  <p:stCondLst>
                                    <p:cond delay="0"/>
                                  </p:stCondLst>
                                  <p:childTnLst>
                                    <p:set>
                                      <p:cBhvr>
                                        <p:cTn id="21" dur="1" fill="hold">
                                          <p:stCondLst>
                                            <p:cond delay="0"/>
                                          </p:stCondLst>
                                        </p:cTn>
                                        <p:tgtEl>
                                          <p:spTgt spid="37">
                                            <p:graphicEl>
                                              <a:chart seriesIdx="0" categoryIdx="0" bldStep="ptInSeries"/>
                                            </p:graphicEl>
                                          </p:spTgt>
                                        </p:tgtEl>
                                        <p:attrNameLst>
                                          <p:attrName>style.visibility</p:attrName>
                                        </p:attrNameLst>
                                      </p:cBhvr>
                                      <p:to>
                                        <p:strVal val="visible"/>
                                      </p:to>
                                    </p:set>
                                    <p:animEffect transition="in" filter="wipe(down)">
                                      <p:cBhvr>
                                        <p:cTn id="22" dur="500"/>
                                        <p:tgtEl>
                                          <p:spTgt spid="37">
                                            <p:graphicEl>
                                              <a:chart seriesIdx="0" categoryIdx="0" bldStep="ptInSeries"/>
                                            </p:graphicEl>
                                          </p:spTgt>
                                        </p:tgtEl>
                                      </p:cBhvr>
                                    </p:animEffect>
                                  </p:childTnLst>
                                </p:cTn>
                              </p:par>
                            </p:childTnLst>
                          </p:cTn>
                        </p:par>
                        <p:par>
                          <p:cTn id="23" fill="hold">
                            <p:stCondLst>
                              <p:cond delay="3750"/>
                            </p:stCondLst>
                            <p:childTnLst>
                              <p:par>
                                <p:cTn id="24" presetID="22" presetClass="entr" presetSubtype="4" fill="hold" grpId="0" nodeType="afterEffect">
                                  <p:stCondLst>
                                    <p:cond delay="0"/>
                                  </p:stCondLst>
                                  <p:childTnLst>
                                    <p:set>
                                      <p:cBhvr>
                                        <p:cTn id="25" dur="1" fill="hold">
                                          <p:stCondLst>
                                            <p:cond delay="0"/>
                                          </p:stCondLst>
                                        </p:cTn>
                                        <p:tgtEl>
                                          <p:spTgt spid="37">
                                            <p:graphicEl>
                                              <a:chart seriesIdx="0" categoryIdx="1" bldStep="ptInSeries"/>
                                            </p:graphicEl>
                                          </p:spTgt>
                                        </p:tgtEl>
                                        <p:attrNameLst>
                                          <p:attrName>style.visibility</p:attrName>
                                        </p:attrNameLst>
                                      </p:cBhvr>
                                      <p:to>
                                        <p:strVal val="visible"/>
                                      </p:to>
                                    </p:set>
                                    <p:animEffect transition="in" filter="wipe(down)">
                                      <p:cBhvr>
                                        <p:cTn id="26" dur="500"/>
                                        <p:tgtEl>
                                          <p:spTgt spid="37">
                                            <p:graphicEl>
                                              <a:chart seriesIdx="0" categoryIdx="1" bldStep="ptInSeries"/>
                                            </p:graphicEl>
                                          </p:spTgt>
                                        </p:tgtEl>
                                      </p:cBhvr>
                                    </p:animEffect>
                                  </p:childTnLst>
                                </p:cTn>
                              </p:par>
                            </p:childTnLst>
                          </p:cTn>
                        </p:par>
                        <p:par>
                          <p:cTn id="27" fill="hold">
                            <p:stCondLst>
                              <p:cond delay="4250"/>
                            </p:stCondLst>
                            <p:childTnLst>
                              <p:par>
                                <p:cTn id="28" presetID="22" presetClass="entr" presetSubtype="4" fill="hold" grpId="0" nodeType="afterEffect">
                                  <p:stCondLst>
                                    <p:cond delay="0"/>
                                  </p:stCondLst>
                                  <p:childTnLst>
                                    <p:set>
                                      <p:cBhvr>
                                        <p:cTn id="29" dur="1" fill="hold">
                                          <p:stCondLst>
                                            <p:cond delay="0"/>
                                          </p:stCondLst>
                                        </p:cTn>
                                        <p:tgtEl>
                                          <p:spTgt spid="37">
                                            <p:graphicEl>
                                              <a:chart seriesIdx="0" categoryIdx="2" bldStep="ptInSeries"/>
                                            </p:graphicEl>
                                          </p:spTgt>
                                        </p:tgtEl>
                                        <p:attrNameLst>
                                          <p:attrName>style.visibility</p:attrName>
                                        </p:attrNameLst>
                                      </p:cBhvr>
                                      <p:to>
                                        <p:strVal val="visible"/>
                                      </p:to>
                                    </p:set>
                                    <p:animEffect transition="in" filter="wipe(down)">
                                      <p:cBhvr>
                                        <p:cTn id="30" dur="500"/>
                                        <p:tgtEl>
                                          <p:spTgt spid="37">
                                            <p:graphicEl>
                                              <a:chart seriesIdx="0" categoryIdx="2" bldStep="ptInSeries"/>
                                            </p:graphicEl>
                                          </p:spTgt>
                                        </p:tgtEl>
                                      </p:cBhvr>
                                    </p:animEffect>
                                  </p:childTnLst>
                                </p:cTn>
                              </p:par>
                            </p:childTnLst>
                          </p:cTn>
                        </p:par>
                        <p:par>
                          <p:cTn id="31" fill="hold">
                            <p:stCondLst>
                              <p:cond delay="4750"/>
                            </p:stCondLst>
                            <p:childTnLst>
                              <p:par>
                                <p:cTn id="32" presetID="22" presetClass="entr" presetSubtype="4" fill="hold" grpId="0" nodeType="afterEffect">
                                  <p:stCondLst>
                                    <p:cond delay="0"/>
                                  </p:stCondLst>
                                  <p:childTnLst>
                                    <p:set>
                                      <p:cBhvr>
                                        <p:cTn id="33" dur="1" fill="hold">
                                          <p:stCondLst>
                                            <p:cond delay="0"/>
                                          </p:stCondLst>
                                        </p:cTn>
                                        <p:tgtEl>
                                          <p:spTgt spid="37">
                                            <p:graphicEl>
                                              <a:chart seriesIdx="0" categoryIdx="3" bldStep="ptInSeries"/>
                                            </p:graphicEl>
                                          </p:spTgt>
                                        </p:tgtEl>
                                        <p:attrNameLst>
                                          <p:attrName>style.visibility</p:attrName>
                                        </p:attrNameLst>
                                      </p:cBhvr>
                                      <p:to>
                                        <p:strVal val="visible"/>
                                      </p:to>
                                    </p:set>
                                    <p:animEffect transition="in" filter="wipe(down)">
                                      <p:cBhvr>
                                        <p:cTn id="34" dur="500"/>
                                        <p:tgtEl>
                                          <p:spTgt spid="37">
                                            <p:graphicEl>
                                              <a:chart seriesIdx="0" categoryIdx="3"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uiExpand="1">
        <p:bldSub>
          <a:bldChart bld="seriesEl"/>
        </p:bldSub>
      </p:bldGraphic>
      <p:bldP spid="6" grpId="0">
        <p:tmplLst>
          <p:tmpl>
            <p:tnLst>
              <p:par>
                <p:cTn presetID="22" presetClass="entr" presetSubtype="4" fill="hold" nodeType="withEffect">
                  <p:stCondLst>
                    <p:cond delay="225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7_Infografika sipky 2 /proces 4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šípky</a:t>
            </a:r>
            <a:r>
              <a:rPr lang="en-US" dirty="0"/>
              <a:t> 2 /</a:t>
            </a:r>
            <a:r>
              <a:rPr lang="en-US" dirty="0" err="1"/>
              <a:t>proces</a:t>
            </a:r>
            <a:r>
              <a:rPr lang="en-US" dirty="0"/>
              <a:t> 4x</a:t>
            </a:r>
          </a:p>
        </p:txBody>
      </p:sp>
      <p:grpSp>
        <p:nvGrpSpPr>
          <p:cNvPr id="40" name="Group 36">
            <a:extLst>
              <a:ext uri="{FF2B5EF4-FFF2-40B4-BE49-F238E27FC236}">
                <a16:creationId xmlns:a16="http://schemas.microsoft.com/office/drawing/2014/main" id="{C2373F22-4A92-458D-B6F2-154573C3DE31}"/>
              </a:ext>
            </a:extLst>
          </p:cNvPr>
          <p:cNvGrpSpPr>
            <a:grpSpLocks/>
          </p:cNvGrpSpPr>
          <p:nvPr userDrawn="1"/>
        </p:nvGrpSpPr>
        <p:grpSpPr bwMode="auto">
          <a:xfrm flipH="1">
            <a:off x="4739530" y="4874067"/>
            <a:ext cx="621062" cy="2003239"/>
            <a:chOff x="6475261" y="3892789"/>
            <a:chExt cx="312491" cy="2350577"/>
          </a:xfrm>
          <a:solidFill>
            <a:srgbClr val="ECECEC"/>
          </a:solidFill>
        </p:grpSpPr>
        <p:sp>
          <p:nvSpPr>
            <p:cNvPr id="42" name="Freeform 21">
              <a:extLst>
                <a:ext uri="{FF2B5EF4-FFF2-40B4-BE49-F238E27FC236}">
                  <a16:creationId xmlns:a16="http://schemas.microsoft.com/office/drawing/2014/main" id="{14218A55-B20C-4FB6-8B8C-D2B2EA9C3568}"/>
                </a:ext>
              </a:extLst>
            </p:cNvPr>
            <p:cNvSpPr>
              <a:spLocks/>
            </p:cNvSpPr>
            <p:nvPr/>
          </p:nvSpPr>
          <p:spPr bwMode="auto">
            <a:xfrm>
              <a:off x="6475261" y="3892789"/>
              <a:ext cx="312490" cy="2249411"/>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sp>
          <p:nvSpPr>
            <p:cNvPr id="43" name="Freeform 21">
              <a:extLst>
                <a:ext uri="{FF2B5EF4-FFF2-40B4-BE49-F238E27FC236}">
                  <a16:creationId xmlns:a16="http://schemas.microsoft.com/office/drawing/2014/main" id="{FEC00FC6-C8C3-4EC2-8A80-39ED08BB56D2}"/>
                </a:ext>
              </a:extLst>
            </p:cNvPr>
            <p:cNvSpPr>
              <a:spLocks/>
            </p:cNvSpPr>
            <p:nvPr/>
          </p:nvSpPr>
          <p:spPr bwMode="auto">
            <a:xfrm>
              <a:off x="6475262" y="4610315"/>
              <a:ext cx="312490" cy="1633051"/>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grpSp>
      <p:grpSp>
        <p:nvGrpSpPr>
          <p:cNvPr id="68" name="Group 36">
            <a:extLst>
              <a:ext uri="{FF2B5EF4-FFF2-40B4-BE49-F238E27FC236}">
                <a16:creationId xmlns:a16="http://schemas.microsoft.com/office/drawing/2014/main" id="{384F5CFF-6A70-4409-AF4A-8C32ACF0EFE1}"/>
              </a:ext>
            </a:extLst>
          </p:cNvPr>
          <p:cNvGrpSpPr>
            <a:grpSpLocks/>
          </p:cNvGrpSpPr>
          <p:nvPr userDrawn="1"/>
        </p:nvGrpSpPr>
        <p:grpSpPr bwMode="auto">
          <a:xfrm flipH="1">
            <a:off x="5469357" y="3217194"/>
            <a:ext cx="621062" cy="3648798"/>
            <a:chOff x="6475261" y="3892789"/>
            <a:chExt cx="312491" cy="4281458"/>
          </a:xfrm>
          <a:solidFill>
            <a:schemeClr val="accent5"/>
          </a:solidFill>
        </p:grpSpPr>
        <p:sp>
          <p:nvSpPr>
            <p:cNvPr id="69" name="Freeform 21">
              <a:extLst>
                <a:ext uri="{FF2B5EF4-FFF2-40B4-BE49-F238E27FC236}">
                  <a16:creationId xmlns:a16="http://schemas.microsoft.com/office/drawing/2014/main" id="{579C259E-0C2B-45D7-80F9-071593A8ECEA}"/>
                </a:ext>
              </a:extLst>
            </p:cNvPr>
            <p:cNvSpPr>
              <a:spLocks/>
            </p:cNvSpPr>
            <p:nvPr/>
          </p:nvSpPr>
          <p:spPr bwMode="auto">
            <a:xfrm>
              <a:off x="6475261" y="3892789"/>
              <a:ext cx="312490" cy="2249411"/>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sp>
          <p:nvSpPr>
            <p:cNvPr id="70" name="Freeform 21">
              <a:extLst>
                <a:ext uri="{FF2B5EF4-FFF2-40B4-BE49-F238E27FC236}">
                  <a16:creationId xmlns:a16="http://schemas.microsoft.com/office/drawing/2014/main" id="{381FB740-B760-4411-9C68-52DCCB758766}"/>
                </a:ext>
              </a:extLst>
            </p:cNvPr>
            <p:cNvSpPr>
              <a:spLocks/>
            </p:cNvSpPr>
            <p:nvPr/>
          </p:nvSpPr>
          <p:spPr bwMode="auto">
            <a:xfrm>
              <a:off x="6475262" y="4610315"/>
              <a:ext cx="312490" cy="3563932"/>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grpSp>
      <p:grpSp>
        <p:nvGrpSpPr>
          <p:cNvPr id="73" name="Group 36">
            <a:extLst>
              <a:ext uri="{FF2B5EF4-FFF2-40B4-BE49-F238E27FC236}">
                <a16:creationId xmlns:a16="http://schemas.microsoft.com/office/drawing/2014/main" id="{8BA88F26-CD29-4781-8342-10269ECB96AC}"/>
              </a:ext>
            </a:extLst>
          </p:cNvPr>
          <p:cNvGrpSpPr>
            <a:grpSpLocks/>
          </p:cNvGrpSpPr>
          <p:nvPr userDrawn="1"/>
        </p:nvGrpSpPr>
        <p:grpSpPr bwMode="auto">
          <a:xfrm>
            <a:off x="6189917" y="2046976"/>
            <a:ext cx="608433" cy="4811024"/>
            <a:chOff x="6475261" y="3892789"/>
            <a:chExt cx="312490" cy="5645201"/>
          </a:xfrm>
          <a:solidFill>
            <a:schemeClr val="accent3"/>
          </a:solidFill>
        </p:grpSpPr>
        <p:sp>
          <p:nvSpPr>
            <p:cNvPr id="74" name="Freeform 21">
              <a:extLst>
                <a:ext uri="{FF2B5EF4-FFF2-40B4-BE49-F238E27FC236}">
                  <a16:creationId xmlns:a16="http://schemas.microsoft.com/office/drawing/2014/main" id="{7C6DEF3D-8D9B-4548-946F-09F9FF65AEFD}"/>
                </a:ext>
              </a:extLst>
            </p:cNvPr>
            <p:cNvSpPr>
              <a:spLocks/>
            </p:cNvSpPr>
            <p:nvPr/>
          </p:nvSpPr>
          <p:spPr bwMode="auto">
            <a:xfrm>
              <a:off x="6475261" y="3892789"/>
              <a:ext cx="312490" cy="2249411"/>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sp>
          <p:nvSpPr>
            <p:cNvPr id="75" name="Freeform 21">
              <a:extLst>
                <a:ext uri="{FF2B5EF4-FFF2-40B4-BE49-F238E27FC236}">
                  <a16:creationId xmlns:a16="http://schemas.microsoft.com/office/drawing/2014/main" id="{0E7DB205-A98D-4F98-B48E-EBFB0CA08FA5}"/>
                </a:ext>
              </a:extLst>
            </p:cNvPr>
            <p:cNvSpPr>
              <a:spLocks/>
            </p:cNvSpPr>
            <p:nvPr/>
          </p:nvSpPr>
          <p:spPr bwMode="auto">
            <a:xfrm>
              <a:off x="6475261" y="4610315"/>
              <a:ext cx="312490" cy="4927675"/>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grpSp>
      <p:grpSp>
        <p:nvGrpSpPr>
          <p:cNvPr id="78" name="Group 36">
            <a:extLst>
              <a:ext uri="{FF2B5EF4-FFF2-40B4-BE49-F238E27FC236}">
                <a16:creationId xmlns:a16="http://schemas.microsoft.com/office/drawing/2014/main" id="{7DE8FE87-4FA0-4273-9E49-513E010D2A44}"/>
              </a:ext>
            </a:extLst>
          </p:cNvPr>
          <p:cNvGrpSpPr>
            <a:grpSpLocks/>
          </p:cNvGrpSpPr>
          <p:nvPr userDrawn="1"/>
        </p:nvGrpSpPr>
        <p:grpSpPr bwMode="auto">
          <a:xfrm>
            <a:off x="6890940" y="3941968"/>
            <a:ext cx="611754" cy="2928973"/>
            <a:chOff x="6475261" y="3892789"/>
            <a:chExt cx="312491" cy="3436823"/>
          </a:xfrm>
          <a:solidFill>
            <a:schemeClr val="accent6"/>
          </a:solidFill>
        </p:grpSpPr>
        <p:sp>
          <p:nvSpPr>
            <p:cNvPr id="79" name="Freeform 21">
              <a:extLst>
                <a:ext uri="{FF2B5EF4-FFF2-40B4-BE49-F238E27FC236}">
                  <a16:creationId xmlns:a16="http://schemas.microsoft.com/office/drawing/2014/main" id="{DA378B14-6334-4474-8B00-0EE8AA753777}"/>
                </a:ext>
              </a:extLst>
            </p:cNvPr>
            <p:cNvSpPr>
              <a:spLocks/>
            </p:cNvSpPr>
            <p:nvPr/>
          </p:nvSpPr>
          <p:spPr bwMode="auto">
            <a:xfrm>
              <a:off x="6475261" y="3892789"/>
              <a:ext cx="312490" cy="2249411"/>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sp>
          <p:nvSpPr>
            <p:cNvPr id="80" name="Freeform 21">
              <a:extLst>
                <a:ext uri="{FF2B5EF4-FFF2-40B4-BE49-F238E27FC236}">
                  <a16:creationId xmlns:a16="http://schemas.microsoft.com/office/drawing/2014/main" id="{789A4FF0-4E2D-4F27-A9AF-43913AFF3119}"/>
                </a:ext>
              </a:extLst>
            </p:cNvPr>
            <p:cNvSpPr>
              <a:spLocks/>
            </p:cNvSpPr>
            <p:nvPr/>
          </p:nvSpPr>
          <p:spPr bwMode="auto">
            <a:xfrm>
              <a:off x="6475262" y="4610315"/>
              <a:ext cx="312490" cy="2719297"/>
            </a:xfrm>
            <a:custGeom>
              <a:avLst/>
              <a:gdLst>
                <a:gd name="T0" fmla="*/ 291 w 291"/>
                <a:gd name="T1" fmla="*/ 0 h 2004"/>
                <a:gd name="T2" fmla="*/ 291 w 291"/>
                <a:gd name="T3" fmla="*/ 2004 h 2004"/>
                <a:gd name="T4" fmla="*/ 0 w 291"/>
                <a:gd name="T5" fmla="*/ 2004 h 2004"/>
                <a:gd name="T6" fmla="*/ 0 w 291"/>
                <a:gd name="T7" fmla="*/ 291 h 2004"/>
                <a:gd name="T8" fmla="*/ 291 w 291"/>
                <a:gd name="T9" fmla="*/ 0 h 2004"/>
              </a:gdLst>
              <a:ahLst/>
              <a:cxnLst>
                <a:cxn ang="0">
                  <a:pos x="T0" y="T1"/>
                </a:cxn>
                <a:cxn ang="0">
                  <a:pos x="T2" y="T3"/>
                </a:cxn>
                <a:cxn ang="0">
                  <a:pos x="T4" y="T5"/>
                </a:cxn>
                <a:cxn ang="0">
                  <a:pos x="T6" y="T7"/>
                </a:cxn>
                <a:cxn ang="0">
                  <a:pos x="T8" y="T9"/>
                </a:cxn>
              </a:cxnLst>
              <a:rect l="0" t="0" r="r" b="b"/>
              <a:pathLst>
                <a:path w="291" h="2004">
                  <a:moveTo>
                    <a:pt x="291" y="0"/>
                  </a:moveTo>
                  <a:lnTo>
                    <a:pt x="291" y="2004"/>
                  </a:lnTo>
                  <a:lnTo>
                    <a:pt x="0" y="2004"/>
                  </a:lnTo>
                  <a:lnTo>
                    <a:pt x="0" y="291"/>
                  </a:lnTo>
                  <a:lnTo>
                    <a:pt x="291" y="0"/>
                  </a:lnTo>
                  <a:close/>
                </a:path>
              </a:pathLst>
            </a:custGeom>
            <a:grpFill/>
            <a:ln>
              <a:noFill/>
            </a:ln>
          </p:spPr>
          <p:txBody>
            <a:bodyPr/>
            <a:lstStyle/>
            <a:p>
              <a:pPr eaLnBrk="1" fontAlgn="auto" hangingPunct="1">
                <a:spcBef>
                  <a:spcPts val="0"/>
                </a:spcBef>
                <a:spcAft>
                  <a:spcPts val="0"/>
                </a:spcAft>
                <a:defRPr/>
              </a:pPr>
              <a:endParaRPr lang="en-US" dirty="0">
                <a:latin typeface="Roboto Regular" charset="0"/>
              </a:endParaRPr>
            </a:p>
          </p:txBody>
        </p:sp>
      </p:grpSp>
      <p:sp>
        <p:nvSpPr>
          <p:cNvPr id="39" name="Pentagon 6">
            <a:extLst>
              <a:ext uri="{FF2B5EF4-FFF2-40B4-BE49-F238E27FC236}">
                <a16:creationId xmlns:a16="http://schemas.microsoft.com/office/drawing/2014/main" id="{7F2D266F-1980-4F63-AAB5-C9B7010BAB29}"/>
              </a:ext>
            </a:extLst>
          </p:cNvPr>
          <p:cNvSpPr/>
          <p:nvPr userDrawn="1"/>
        </p:nvSpPr>
        <p:spPr>
          <a:xfrm flipH="1">
            <a:off x="3880499" y="4603507"/>
            <a:ext cx="1492646" cy="547226"/>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 name="connsiteX0" fmla="*/ 0 w 2934904"/>
              <a:gd name="connsiteY0" fmla="*/ 0 h 1073455"/>
              <a:gd name="connsiteX1" fmla="*/ 2440113 w 2934904"/>
              <a:gd name="connsiteY1" fmla="*/ 0 h 1073455"/>
              <a:gd name="connsiteX2" fmla="*/ 2934904 w 2934904"/>
              <a:gd name="connsiteY2" fmla="*/ 536728 h 1073455"/>
              <a:gd name="connsiteX3" fmla="*/ 2440113 w 2934904"/>
              <a:gd name="connsiteY3" fmla="*/ 1073455 h 1073455"/>
              <a:gd name="connsiteX4" fmla="*/ 349115 w 2934904"/>
              <a:gd name="connsiteY4" fmla="*/ 1073455 h 1073455"/>
              <a:gd name="connsiteX5" fmla="*/ 0 w 2934904"/>
              <a:gd name="connsiteY5" fmla="*/ 0 h 1073455"/>
              <a:gd name="connsiteX0" fmla="*/ 733854 w 3668758"/>
              <a:gd name="connsiteY0" fmla="*/ 0 h 1073455"/>
              <a:gd name="connsiteX1" fmla="*/ 3173967 w 3668758"/>
              <a:gd name="connsiteY1" fmla="*/ 0 h 1073455"/>
              <a:gd name="connsiteX2" fmla="*/ 3668758 w 3668758"/>
              <a:gd name="connsiteY2" fmla="*/ 536728 h 1073455"/>
              <a:gd name="connsiteX3" fmla="*/ 3173967 w 3668758"/>
              <a:gd name="connsiteY3" fmla="*/ 1073455 h 1073455"/>
              <a:gd name="connsiteX4" fmla="*/ 0 w 3668758"/>
              <a:gd name="connsiteY4" fmla="*/ 1065262 h 1073455"/>
              <a:gd name="connsiteX5" fmla="*/ 733854 w 3668758"/>
              <a:gd name="connsiteY5" fmla="*/ 0 h 1073455"/>
              <a:gd name="connsiteX0" fmla="*/ 1078953 w 3668758"/>
              <a:gd name="connsiteY0" fmla="*/ 0 h 1106355"/>
              <a:gd name="connsiteX1" fmla="*/ 3173967 w 3668758"/>
              <a:gd name="connsiteY1" fmla="*/ 32900 h 1106355"/>
              <a:gd name="connsiteX2" fmla="*/ 3668758 w 3668758"/>
              <a:gd name="connsiteY2" fmla="*/ 569628 h 1106355"/>
              <a:gd name="connsiteX3" fmla="*/ 3173967 w 3668758"/>
              <a:gd name="connsiteY3" fmla="*/ 1106355 h 1106355"/>
              <a:gd name="connsiteX4" fmla="*/ 0 w 3668758"/>
              <a:gd name="connsiteY4" fmla="*/ 1098162 h 1106355"/>
              <a:gd name="connsiteX5" fmla="*/ 1078953 w 3668758"/>
              <a:gd name="connsiteY5" fmla="*/ 0 h 1106355"/>
              <a:gd name="connsiteX0" fmla="*/ 1038354 w 3668758"/>
              <a:gd name="connsiteY0" fmla="*/ 0 h 1089906"/>
              <a:gd name="connsiteX1" fmla="*/ 3173967 w 3668758"/>
              <a:gd name="connsiteY1" fmla="*/ 16451 h 1089906"/>
              <a:gd name="connsiteX2" fmla="*/ 3668758 w 3668758"/>
              <a:gd name="connsiteY2" fmla="*/ 553179 h 1089906"/>
              <a:gd name="connsiteX3" fmla="*/ 3173967 w 3668758"/>
              <a:gd name="connsiteY3" fmla="*/ 1089906 h 1089906"/>
              <a:gd name="connsiteX4" fmla="*/ 0 w 3668758"/>
              <a:gd name="connsiteY4" fmla="*/ 1081713 h 1089906"/>
              <a:gd name="connsiteX5" fmla="*/ 1038354 w 3668758"/>
              <a:gd name="connsiteY5" fmla="*/ 0 h 108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8" h="1089906">
                <a:moveTo>
                  <a:pt x="1038354" y="0"/>
                </a:moveTo>
                <a:lnTo>
                  <a:pt x="3173967" y="16451"/>
                </a:lnTo>
                <a:lnTo>
                  <a:pt x="3668758" y="553179"/>
                </a:lnTo>
                <a:lnTo>
                  <a:pt x="3173967" y="1089906"/>
                </a:lnTo>
                <a:lnTo>
                  <a:pt x="0" y="1081713"/>
                </a:lnTo>
                <a:lnTo>
                  <a:pt x="1038354" y="0"/>
                </a:lnTo>
                <a:close/>
              </a:path>
            </a:pathLst>
          </a:custGeom>
          <a:solidFill>
            <a:srgbClr val="ECECEC"/>
          </a:solidFill>
          <a:ln w="28575">
            <a:noFill/>
          </a:ln>
          <a:effectLst>
            <a:outerShdw blurRad="508000" dist="254000" dir="5400000" algn="tl" rotWithShape="0">
              <a:prstClr val="black">
                <a:alpha val="30000"/>
              </a:prstClr>
            </a:outerShdw>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67" name="Pentagon 6">
            <a:extLst>
              <a:ext uri="{FF2B5EF4-FFF2-40B4-BE49-F238E27FC236}">
                <a16:creationId xmlns:a16="http://schemas.microsoft.com/office/drawing/2014/main" id="{32930B3E-A14B-4A78-9207-F77FCDA5A578}"/>
              </a:ext>
            </a:extLst>
          </p:cNvPr>
          <p:cNvSpPr/>
          <p:nvPr userDrawn="1"/>
        </p:nvSpPr>
        <p:spPr>
          <a:xfrm flipH="1">
            <a:off x="4600701" y="2955179"/>
            <a:ext cx="1492646" cy="547226"/>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 name="connsiteX0" fmla="*/ 0 w 2934904"/>
              <a:gd name="connsiteY0" fmla="*/ 0 h 1073455"/>
              <a:gd name="connsiteX1" fmla="*/ 2440113 w 2934904"/>
              <a:gd name="connsiteY1" fmla="*/ 0 h 1073455"/>
              <a:gd name="connsiteX2" fmla="*/ 2934904 w 2934904"/>
              <a:gd name="connsiteY2" fmla="*/ 536728 h 1073455"/>
              <a:gd name="connsiteX3" fmla="*/ 2440113 w 2934904"/>
              <a:gd name="connsiteY3" fmla="*/ 1073455 h 1073455"/>
              <a:gd name="connsiteX4" fmla="*/ 349115 w 2934904"/>
              <a:gd name="connsiteY4" fmla="*/ 1073455 h 1073455"/>
              <a:gd name="connsiteX5" fmla="*/ 0 w 2934904"/>
              <a:gd name="connsiteY5" fmla="*/ 0 h 1073455"/>
              <a:gd name="connsiteX0" fmla="*/ 733854 w 3668758"/>
              <a:gd name="connsiteY0" fmla="*/ 0 h 1073455"/>
              <a:gd name="connsiteX1" fmla="*/ 3173967 w 3668758"/>
              <a:gd name="connsiteY1" fmla="*/ 0 h 1073455"/>
              <a:gd name="connsiteX2" fmla="*/ 3668758 w 3668758"/>
              <a:gd name="connsiteY2" fmla="*/ 536728 h 1073455"/>
              <a:gd name="connsiteX3" fmla="*/ 3173967 w 3668758"/>
              <a:gd name="connsiteY3" fmla="*/ 1073455 h 1073455"/>
              <a:gd name="connsiteX4" fmla="*/ 0 w 3668758"/>
              <a:gd name="connsiteY4" fmla="*/ 1065262 h 1073455"/>
              <a:gd name="connsiteX5" fmla="*/ 733854 w 3668758"/>
              <a:gd name="connsiteY5" fmla="*/ 0 h 1073455"/>
              <a:gd name="connsiteX0" fmla="*/ 1078953 w 3668758"/>
              <a:gd name="connsiteY0" fmla="*/ 0 h 1106355"/>
              <a:gd name="connsiteX1" fmla="*/ 3173967 w 3668758"/>
              <a:gd name="connsiteY1" fmla="*/ 32900 h 1106355"/>
              <a:gd name="connsiteX2" fmla="*/ 3668758 w 3668758"/>
              <a:gd name="connsiteY2" fmla="*/ 569628 h 1106355"/>
              <a:gd name="connsiteX3" fmla="*/ 3173967 w 3668758"/>
              <a:gd name="connsiteY3" fmla="*/ 1106355 h 1106355"/>
              <a:gd name="connsiteX4" fmla="*/ 0 w 3668758"/>
              <a:gd name="connsiteY4" fmla="*/ 1098162 h 1106355"/>
              <a:gd name="connsiteX5" fmla="*/ 1078953 w 3668758"/>
              <a:gd name="connsiteY5" fmla="*/ 0 h 1106355"/>
              <a:gd name="connsiteX0" fmla="*/ 1038354 w 3668758"/>
              <a:gd name="connsiteY0" fmla="*/ 0 h 1089906"/>
              <a:gd name="connsiteX1" fmla="*/ 3173967 w 3668758"/>
              <a:gd name="connsiteY1" fmla="*/ 16451 h 1089906"/>
              <a:gd name="connsiteX2" fmla="*/ 3668758 w 3668758"/>
              <a:gd name="connsiteY2" fmla="*/ 553179 h 1089906"/>
              <a:gd name="connsiteX3" fmla="*/ 3173967 w 3668758"/>
              <a:gd name="connsiteY3" fmla="*/ 1089906 h 1089906"/>
              <a:gd name="connsiteX4" fmla="*/ 0 w 3668758"/>
              <a:gd name="connsiteY4" fmla="*/ 1081713 h 1089906"/>
              <a:gd name="connsiteX5" fmla="*/ 1038354 w 3668758"/>
              <a:gd name="connsiteY5" fmla="*/ 0 h 108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8" h="1089906">
                <a:moveTo>
                  <a:pt x="1038354" y="0"/>
                </a:moveTo>
                <a:lnTo>
                  <a:pt x="3173967" y="16451"/>
                </a:lnTo>
                <a:lnTo>
                  <a:pt x="3668758" y="553179"/>
                </a:lnTo>
                <a:lnTo>
                  <a:pt x="3173967" y="1089906"/>
                </a:lnTo>
                <a:lnTo>
                  <a:pt x="0" y="1081713"/>
                </a:lnTo>
                <a:lnTo>
                  <a:pt x="1038354" y="0"/>
                </a:lnTo>
                <a:close/>
              </a:path>
            </a:pathLst>
          </a:custGeom>
          <a:solidFill>
            <a:schemeClr val="accent5"/>
          </a:solidFill>
          <a:ln w="28575">
            <a:noFill/>
          </a:ln>
          <a:effectLst>
            <a:outerShdw blurRad="508000" dist="254000" dir="5400000" algn="tl" rotWithShape="0">
              <a:prstClr val="black">
                <a:alpha val="30000"/>
              </a:prstClr>
            </a:outerShdw>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72" name="Pentagon 6">
            <a:extLst>
              <a:ext uri="{FF2B5EF4-FFF2-40B4-BE49-F238E27FC236}">
                <a16:creationId xmlns:a16="http://schemas.microsoft.com/office/drawing/2014/main" id="{A3A0B919-8BF6-4286-BD17-F7F4C8688DA3}"/>
              </a:ext>
            </a:extLst>
          </p:cNvPr>
          <p:cNvSpPr/>
          <p:nvPr userDrawn="1"/>
        </p:nvSpPr>
        <p:spPr>
          <a:xfrm>
            <a:off x="6186523" y="1784961"/>
            <a:ext cx="1462297" cy="547226"/>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 name="connsiteX0" fmla="*/ 0 w 2934904"/>
              <a:gd name="connsiteY0" fmla="*/ 0 h 1073455"/>
              <a:gd name="connsiteX1" fmla="*/ 2440113 w 2934904"/>
              <a:gd name="connsiteY1" fmla="*/ 0 h 1073455"/>
              <a:gd name="connsiteX2" fmla="*/ 2934904 w 2934904"/>
              <a:gd name="connsiteY2" fmla="*/ 536728 h 1073455"/>
              <a:gd name="connsiteX3" fmla="*/ 2440113 w 2934904"/>
              <a:gd name="connsiteY3" fmla="*/ 1073455 h 1073455"/>
              <a:gd name="connsiteX4" fmla="*/ 349115 w 2934904"/>
              <a:gd name="connsiteY4" fmla="*/ 1073455 h 1073455"/>
              <a:gd name="connsiteX5" fmla="*/ 0 w 2934904"/>
              <a:gd name="connsiteY5" fmla="*/ 0 h 1073455"/>
              <a:gd name="connsiteX0" fmla="*/ 733854 w 3668758"/>
              <a:gd name="connsiteY0" fmla="*/ 0 h 1073455"/>
              <a:gd name="connsiteX1" fmla="*/ 3173967 w 3668758"/>
              <a:gd name="connsiteY1" fmla="*/ 0 h 1073455"/>
              <a:gd name="connsiteX2" fmla="*/ 3668758 w 3668758"/>
              <a:gd name="connsiteY2" fmla="*/ 536728 h 1073455"/>
              <a:gd name="connsiteX3" fmla="*/ 3173967 w 3668758"/>
              <a:gd name="connsiteY3" fmla="*/ 1073455 h 1073455"/>
              <a:gd name="connsiteX4" fmla="*/ 0 w 3668758"/>
              <a:gd name="connsiteY4" fmla="*/ 1065262 h 1073455"/>
              <a:gd name="connsiteX5" fmla="*/ 733854 w 3668758"/>
              <a:gd name="connsiteY5" fmla="*/ 0 h 1073455"/>
              <a:gd name="connsiteX0" fmla="*/ 1078953 w 3668758"/>
              <a:gd name="connsiteY0" fmla="*/ 0 h 1106355"/>
              <a:gd name="connsiteX1" fmla="*/ 3173967 w 3668758"/>
              <a:gd name="connsiteY1" fmla="*/ 32900 h 1106355"/>
              <a:gd name="connsiteX2" fmla="*/ 3668758 w 3668758"/>
              <a:gd name="connsiteY2" fmla="*/ 569628 h 1106355"/>
              <a:gd name="connsiteX3" fmla="*/ 3173967 w 3668758"/>
              <a:gd name="connsiteY3" fmla="*/ 1106355 h 1106355"/>
              <a:gd name="connsiteX4" fmla="*/ 0 w 3668758"/>
              <a:gd name="connsiteY4" fmla="*/ 1098162 h 1106355"/>
              <a:gd name="connsiteX5" fmla="*/ 1078953 w 3668758"/>
              <a:gd name="connsiteY5" fmla="*/ 0 h 1106355"/>
              <a:gd name="connsiteX0" fmla="*/ 1038354 w 3668758"/>
              <a:gd name="connsiteY0" fmla="*/ 0 h 1089906"/>
              <a:gd name="connsiteX1" fmla="*/ 3173967 w 3668758"/>
              <a:gd name="connsiteY1" fmla="*/ 16451 h 1089906"/>
              <a:gd name="connsiteX2" fmla="*/ 3668758 w 3668758"/>
              <a:gd name="connsiteY2" fmla="*/ 553179 h 1089906"/>
              <a:gd name="connsiteX3" fmla="*/ 3173967 w 3668758"/>
              <a:gd name="connsiteY3" fmla="*/ 1089906 h 1089906"/>
              <a:gd name="connsiteX4" fmla="*/ 0 w 3668758"/>
              <a:gd name="connsiteY4" fmla="*/ 1081713 h 1089906"/>
              <a:gd name="connsiteX5" fmla="*/ 1038354 w 3668758"/>
              <a:gd name="connsiteY5" fmla="*/ 0 h 108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8" h="1089906">
                <a:moveTo>
                  <a:pt x="1038354" y="0"/>
                </a:moveTo>
                <a:lnTo>
                  <a:pt x="3173967" y="16451"/>
                </a:lnTo>
                <a:lnTo>
                  <a:pt x="3668758" y="553179"/>
                </a:lnTo>
                <a:lnTo>
                  <a:pt x="3173967" y="1089906"/>
                </a:lnTo>
                <a:lnTo>
                  <a:pt x="0" y="1081713"/>
                </a:lnTo>
                <a:lnTo>
                  <a:pt x="1038354" y="0"/>
                </a:lnTo>
                <a:close/>
              </a:path>
            </a:pathLst>
          </a:custGeom>
          <a:solidFill>
            <a:schemeClr val="accent3"/>
          </a:solidFill>
          <a:ln w="28575">
            <a:noFill/>
          </a:ln>
          <a:effectLst>
            <a:outerShdw blurRad="508000" dist="254000" dir="5400000" algn="tl" rotWithShape="0">
              <a:prstClr val="black">
                <a:alpha val="30000"/>
              </a:prstClr>
            </a:outerShdw>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77" name="Pentagon 6">
            <a:extLst>
              <a:ext uri="{FF2B5EF4-FFF2-40B4-BE49-F238E27FC236}">
                <a16:creationId xmlns:a16="http://schemas.microsoft.com/office/drawing/2014/main" id="{123CB401-7804-47E5-B8FF-5DA49306A802}"/>
              </a:ext>
            </a:extLst>
          </p:cNvPr>
          <p:cNvSpPr/>
          <p:nvPr userDrawn="1"/>
        </p:nvSpPr>
        <p:spPr>
          <a:xfrm>
            <a:off x="6887674" y="3679954"/>
            <a:ext cx="1470273" cy="547226"/>
          </a:xfrm>
          <a:custGeom>
            <a:avLst/>
            <a:gdLst>
              <a:gd name="connsiteX0" fmla="*/ 0 w 2328253"/>
              <a:gd name="connsiteY0" fmla="*/ 0 h 1073455"/>
              <a:gd name="connsiteX1" fmla="*/ 2090998 w 2328253"/>
              <a:gd name="connsiteY1" fmla="*/ 0 h 1073455"/>
              <a:gd name="connsiteX2" fmla="*/ 2328253 w 2328253"/>
              <a:gd name="connsiteY2" fmla="*/ 536728 h 1073455"/>
              <a:gd name="connsiteX3" fmla="*/ 2090998 w 2328253"/>
              <a:gd name="connsiteY3" fmla="*/ 1073455 h 1073455"/>
              <a:gd name="connsiteX4" fmla="*/ 0 w 2328253"/>
              <a:gd name="connsiteY4" fmla="*/ 1073455 h 1073455"/>
              <a:gd name="connsiteX5" fmla="*/ 0 w 2328253"/>
              <a:gd name="connsiteY5" fmla="*/ 0 h 1073455"/>
              <a:gd name="connsiteX0" fmla="*/ 0 w 2575903"/>
              <a:gd name="connsiteY0" fmla="*/ 0 h 1073455"/>
              <a:gd name="connsiteX1" fmla="*/ 2090998 w 2575903"/>
              <a:gd name="connsiteY1" fmla="*/ 0 h 1073455"/>
              <a:gd name="connsiteX2" fmla="*/ 2575903 w 2575903"/>
              <a:gd name="connsiteY2" fmla="*/ 517678 h 1073455"/>
              <a:gd name="connsiteX3" fmla="*/ 2090998 w 2575903"/>
              <a:gd name="connsiteY3" fmla="*/ 1073455 h 1073455"/>
              <a:gd name="connsiteX4" fmla="*/ 0 w 2575903"/>
              <a:gd name="connsiteY4" fmla="*/ 1073455 h 1073455"/>
              <a:gd name="connsiteX5" fmla="*/ 0 w 2575903"/>
              <a:gd name="connsiteY5" fmla="*/ 0 h 1073455"/>
              <a:gd name="connsiteX0" fmla="*/ 0 w 2090998"/>
              <a:gd name="connsiteY0" fmla="*/ 0 h 1073455"/>
              <a:gd name="connsiteX1" fmla="*/ 2090998 w 2090998"/>
              <a:gd name="connsiteY1" fmla="*/ 0 h 1073455"/>
              <a:gd name="connsiteX2" fmla="*/ 2013928 w 2090998"/>
              <a:gd name="connsiteY2" fmla="*/ 660553 h 1073455"/>
              <a:gd name="connsiteX3" fmla="*/ 2090998 w 2090998"/>
              <a:gd name="connsiteY3" fmla="*/ 1073455 h 1073455"/>
              <a:gd name="connsiteX4" fmla="*/ 0 w 2090998"/>
              <a:gd name="connsiteY4" fmla="*/ 1073455 h 1073455"/>
              <a:gd name="connsiteX5" fmla="*/ 0 w 2090998"/>
              <a:gd name="connsiteY5" fmla="*/ 0 h 1073455"/>
              <a:gd name="connsiteX0" fmla="*/ 0 w 2594953"/>
              <a:gd name="connsiteY0" fmla="*/ 0 h 1073455"/>
              <a:gd name="connsiteX1" fmla="*/ 2090998 w 2594953"/>
              <a:gd name="connsiteY1" fmla="*/ 0 h 1073455"/>
              <a:gd name="connsiteX2" fmla="*/ 2594953 w 2594953"/>
              <a:gd name="connsiteY2" fmla="*/ 555778 h 1073455"/>
              <a:gd name="connsiteX3" fmla="*/ 2090998 w 2594953"/>
              <a:gd name="connsiteY3" fmla="*/ 1073455 h 1073455"/>
              <a:gd name="connsiteX4" fmla="*/ 0 w 2594953"/>
              <a:gd name="connsiteY4" fmla="*/ 1073455 h 1073455"/>
              <a:gd name="connsiteX5" fmla="*/ 0 w 2594953"/>
              <a:gd name="connsiteY5" fmla="*/ 0 h 1073455"/>
              <a:gd name="connsiteX0" fmla="*/ 0 w 2090998"/>
              <a:gd name="connsiteY0" fmla="*/ 0 h 1073455"/>
              <a:gd name="connsiteX1" fmla="*/ 2090998 w 2090998"/>
              <a:gd name="connsiteY1" fmla="*/ 0 h 1073455"/>
              <a:gd name="connsiteX2" fmla="*/ 1632728 w 2090998"/>
              <a:gd name="connsiteY2" fmla="*/ 412903 h 1073455"/>
              <a:gd name="connsiteX3" fmla="*/ 2090998 w 2090998"/>
              <a:gd name="connsiteY3" fmla="*/ 1073455 h 1073455"/>
              <a:gd name="connsiteX4" fmla="*/ 0 w 2090998"/>
              <a:gd name="connsiteY4" fmla="*/ 1073455 h 1073455"/>
              <a:gd name="connsiteX5" fmla="*/ 0 w 2090998"/>
              <a:gd name="connsiteY5" fmla="*/ 0 h 1073455"/>
              <a:gd name="connsiteX0" fmla="*/ 0 w 2585789"/>
              <a:gd name="connsiteY0" fmla="*/ 0 h 1073455"/>
              <a:gd name="connsiteX1" fmla="*/ 2090998 w 2585789"/>
              <a:gd name="connsiteY1" fmla="*/ 0 h 1073455"/>
              <a:gd name="connsiteX2" fmla="*/ 2585789 w 2585789"/>
              <a:gd name="connsiteY2" fmla="*/ 536728 h 1073455"/>
              <a:gd name="connsiteX3" fmla="*/ 2090998 w 2585789"/>
              <a:gd name="connsiteY3" fmla="*/ 1073455 h 1073455"/>
              <a:gd name="connsiteX4" fmla="*/ 0 w 2585789"/>
              <a:gd name="connsiteY4" fmla="*/ 1073455 h 1073455"/>
              <a:gd name="connsiteX5" fmla="*/ 0 w 2585789"/>
              <a:gd name="connsiteY5" fmla="*/ 0 h 1073455"/>
              <a:gd name="connsiteX0" fmla="*/ 0 w 2934904"/>
              <a:gd name="connsiteY0" fmla="*/ 0 h 1073455"/>
              <a:gd name="connsiteX1" fmla="*/ 2440113 w 2934904"/>
              <a:gd name="connsiteY1" fmla="*/ 0 h 1073455"/>
              <a:gd name="connsiteX2" fmla="*/ 2934904 w 2934904"/>
              <a:gd name="connsiteY2" fmla="*/ 536728 h 1073455"/>
              <a:gd name="connsiteX3" fmla="*/ 2440113 w 2934904"/>
              <a:gd name="connsiteY3" fmla="*/ 1073455 h 1073455"/>
              <a:gd name="connsiteX4" fmla="*/ 349115 w 2934904"/>
              <a:gd name="connsiteY4" fmla="*/ 1073455 h 1073455"/>
              <a:gd name="connsiteX5" fmla="*/ 0 w 2934904"/>
              <a:gd name="connsiteY5" fmla="*/ 0 h 1073455"/>
              <a:gd name="connsiteX0" fmla="*/ 733854 w 3668758"/>
              <a:gd name="connsiteY0" fmla="*/ 0 h 1073455"/>
              <a:gd name="connsiteX1" fmla="*/ 3173967 w 3668758"/>
              <a:gd name="connsiteY1" fmla="*/ 0 h 1073455"/>
              <a:gd name="connsiteX2" fmla="*/ 3668758 w 3668758"/>
              <a:gd name="connsiteY2" fmla="*/ 536728 h 1073455"/>
              <a:gd name="connsiteX3" fmla="*/ 3173967 w 3668758"/>
              <a:gd name="connsiteY3" fmla="*/ 1073455 h 1073455"/>
              <a:gd name="connsiteX4" fmla="*/ 0 w 3668758"/>
              <a:gd name="connsiteY4" fmla="*/ 1065262 h 1073455"/>
              <a:gd name="connsiteX5" fmla="*/ 733854 w 3668758"/>
              <a:gd name="connsiteY5" fmla="*/ 0 h 1073455"/>
              <a:gd name="connsiteX0" fmla="*/ 1078953 w 3668758"/>
              <a:gd name="connsiteY0" fmla="*/ 0 h 1106355"/>
              <a:gd name="connsiteX1" fmla="*/ 3173967 w 3668758"/>
              <a:gd name="connsiteY1" fmla="*/ 32900 h 1106355"/>
              <a:gd name="connsiteX2" fmla="*/ 3668758 w 3668758"/>
              <a:gd name="connsiteY2" fmla="*/ 569628 h 1106355"/>
              <a:gd name="connsiteX3" fmla="*/ 3173967 w 3668758"/>
              <a:gd name="connsiteY3" fmla="*/ 1106355 h 1106355"/>
              <a:gd name="connsiteX4" fmla="*/ 0 w 3668758"/>
              <a:gd name="connsiteY4" fmla="*/ 1098162 h 1106355"/>
              <a:gd name="connsiteX5" fmla="*/ 1078953 w 3668758"/>
              <a:gd name="connsiteY5" fmla="*/ 0 h 1106355"/>
              <a:gd name="connsiteX0" fmla="*/ 1038354 w 3668758"/>
              <a:gd name="connsiteY0" fmla="*/ 0 h 1089906"/>
              <a:gd name="connsiteX1" fmla="*/ 3173967 w 3668758"/>
              <a:gd name="connsiteY1" fmla="*/ 16451 h 1089906"/>
              <a:gd name="connsiteX2" fmla="*/ 3668758 w 3668758"/>
              <a:gd name="connsiteY2" fmla="*/ 553179 h 1089906"/>
              <a:gd name="connsiteX3" fmla="*/ 3173967 w 3668758"/>
              <a:gd name="connsiteY3" fmla="*/ 1089906 h 1089906"/>
              <a:gd name="connsiteX4" fmla="*/ 0 w 3668758"/>
              <a:gd name="connsiteY4" fmla="*/ 1081713 h 1089906"/>
              <a:gd name="connsiteX5" fmla="*/ 1038354 w 3668758"/>
              <a:gd name="connsiteY5" fmla="*/ 0 h 108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8758" h="1089906">
                <a:moveTo>
                  <a:pt x="1038354" y="0"/>
                </a:moveTo>
                <a:lnTo>
                  <a:pt x="3173967" y="16451"/>
                </a:lnTo>
                <a:lnTo>
                  <a:pt x="3668758" y="553179"/>
                </a:lnTo>
                <a:lnTo>
                  <a:pt x="3173967" y="1089906"/>
                </a:lnTo>
                <a:lnTo>
                  <a:pt x="0" y="1081713"/>
                </a:lnTo>
                <a:lnTo>
                  <a:pt x="1038354" y="0"/>
                </a:lnTo>
                <a:close/>
              </a:path>
            </a:pathLst>
          </a:custGeom>
          <a:solidFill>
            <a:schemeClr val="accent6"/>
          </a:solidFill>
          <a:ln w="28575">
            <a:noFill/>
          </a:ln>
          <a:effectLst>
            <a:outerShdw blurRad="508000" dist="254000" dir="5400000" algn="tl" rotWithShape="0">
              <a:prstClr val="black">
                <a:alpha val="30000"/>
              </a:prstClr>
            </a:outerShdw>
          </a:effectLst>
        </p:spPr>
        <p:style>
          <a:lnRef idx="0">
            <a:scrgbClr r="0" g="0" b="0"/>
          </a:lnRef>
          <a:fillRef idx="0">
            <a:scrgbClr r="0" g="0" b="0"/>
          </a:fillRef>
          <a:effectRef idx="0">
            <a:scrgbClr r="0" g="0" b="0"/>
          </a:effectRef>
          <a:fontRef idx="minor">
            <a:schemeClr val="lt1"/>
          </a:fontRef>
        </p:style>
        <p:txBody>
          <a:bodyPr lIns="914400" tIns="0" bIns="91440" anchor="ctr"/>
          <a:lstStyle/>
          <a:p>
            <a:pPr eaLnBrk="1" fontAlgn="auto" hangingPunct="1">
              <a:spcBef>
                <a:spcPts val="0"/>
              </a:spcBef>
              <a:spcAft>
                <a:spcPts val="0"/>
              </a:spcAft>
              <a:defRPr/>
            </a:pPr>
            <a:endParaRPr lang="en-US" sz="1333" dirty="0">
              <a:solidFill>
                <a:srgbClr val="FFFFFF"/>
              </a:solidFill>
              <a:latin typeface="Roboto Regular" charset="0"/>
            </a:endParaRPr>
          </a:p>
        </p:txBody>
      </p:sp>
      <p:sp>
        <p:nvSpPr>
          <p:cNvPr id="41" name="Text Placeholder 3">
            <a:extLst>
              <a:ext uri="{FF2B5EF4-FFF2-40B4-BE49-F238E27FC236}">
                <a16:creationId xmlns:a16="http://schemas.microsoft.com/office/drawing/2014/main" id="{7AA78015-8051-4306-B91C-42BDA8095F33}"/>
              </a:ext>
            </a:extLst>
          </p:cNvPr>
          <p:cNvSpPr>
            <a:spLocks noGrp="1"/>
          </p:cNvSpPr>
          <p:nvPr>
            <p:ph type="body" sz="quarter" idx="23" hasCustomPrompt="1"/>
          </p:nvPr>
        </p:nvSpPr>
        <p:spPr>
          <a:xfrm>
            <a:off x="8100171" y="2101423"/>
            <a:ext cx="2709192"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4" name="Text Placeholder 3">
            <a:extLst>
              <a:ext uri="{FF2B5EF4-FFF2-40B4-BE49-F238E27FC236}">
                <a16:creationId xmlns:a16="http://schemas.microsoft.com/office/drawing/2014/main" id="{6D3BDFD4-0E6A-4067-B784-83E130178476}"/>
              </a:ext>
            </a:extLst>
          </p:cNvPr>
          <p:cNvSpPr>
            <a:spLocks noGrp="1"/>
          </p:cNvSpPr>
          <p:nvPr>
            <p:ph type="body" sz="quarter" idx="24" hasCustomPrompt="1"/>
          </p:nvPr>
        </p:nvSpPr>
        <p:spPr>
          <a:xfrm>
            <a:off x="8100171" y="1714709"/>
            <a:ext cx="2709192" cy="215444"/>
          </a:xfrm>
          <a:prstGeom prst="rect">
            <a:avLst/>
          </a:prstGeom>
        </p:spPr>
        <p:txBody>
          <a:bodyPr wrap="square" lIns="0" tIns="0" rIns="0" bIns="0">
            <a:spAutoFit/>
          </a:bodyPr>
          <a:lstStyle>
            <a:lvl1pPr marL="0" indent="0" algn="l">
              <a:lnSpc>
                <a:spcPct val="100000"/>
              </a:lnSpc>
              <a:spcBef>
                <a:spcPts val="0"/>
              </a:spcBef>
              <a:buNone/>
              <a:defRPr sz="14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45" name="Text Placeholder 3">
            <a:extLst>
              <a:ext uri="{FF2B5EF4-FFF2-40B4-BE49-F238E27FC236}">
                <a16:creationId xmlns:a16="http://schemas.microsoft.com/office/drawing/2014/main" id="{2F86C148-70E1-42F3-A268-A91B63A1E28F}"/>
              </a:ext>
            </a:extLst>
          </p:cNvPr>
          <p:cNvSpPr>
            <a:spLocks noGrp="1"/>
          </p:cNvSpPr>
          <p:nvPr>
            <p:ph type="body" sz="quarter" idx="25" hasCustomPrompt="1"/>
          </p:nvPr>
        </p:nvSpPr>
        <p:spPr>
          <a:xfrm>
            <a:off x="8754497" y="3957809"/>
            <a:ext cx="2709192"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6" name="Text Placeholder 3">
            <a:extLst>
              <a:ext uri="{FF2B5EF4-FFF2-40B4-BE49-F238E27FC236}">
                <a16:creationId xmlns:a16="http://schemas.microsoft.com/office/drawing/2014/main" id="{E8F249B4-57FF-41AF-8E28-144952351BD8}"/>
              </a:ext>
            </a:extLst>
          </p:cNvPr>
          <p:cNvSpPr>
            <a:spLocks noGrp="1"/>
          </p:cNvSpPr>
          <p:nvPr>
            <p:ph type="body" sz="quarter" idx="26" hasCustomPrompt="1"/>
          </p:nvPr>
        </p:nvSpPr>
        <p:spPr>
          <a:xfrm>
            <a:off x="8754497" y="3571095"/>
            <a:ext cx="2709192" cy="215444"/>
          </a:xfrm>
          <a:prstGeom prst="rect">
            <a:avLst/>
          </a:prstGeom>
        </p:spPr>
        <p:txBody>
          <a:bodyPr wrap="square" lIns="0" tIns="0" rIns="0" bIns="0">
            <a:spAutoFit/>
          </a:bodyPr>
          <a:lstStyle>
            <a:lvl1pPr marL="0" indent="0" algn="l">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47" name="Text Placeholder 3">
            <a:extLst>
              <a:ext uri="{FF2B5EF4-FFF2-40B4-BE49-F238E27FC236}">
                <a16:creationId xmlns:a16="http://schemas.microsoft.com/office/drawing/2014/main" id="{D7C27760-7177-478C-8617-C417537C86BE}"/>
              </a:ext>
            </a:extLst>
          </p:cNvPr>
          <p:cNvSpPr>
            <a:spLocks noGrp="1"/>
          </p:cNvSpPr>
          <p:nvPr>
            <p:ph type="body" sz="quarter" idx="29" hasCustomPrompt="1"/>
          </p:nvPr>
        </p:nvSpPr>
        <p:spPr>
          <a:xfrm>
            <a:off x="515447" y="4844239"/>
            <a:ext cx="2709192"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8" name="Text Placeholder 3">
            <a:extLst>
              <a:ext uri="{FF2B5EF4-FFF2-40B4-BE49-F238E27FC236}">
                <a16:creationId xmlns:a16="http://schemas.microsoft.com/office/drawing/2014/main" id="{F44B4A4D-8953-4EFF-B8D4-73ED7818E982}"/>
              </a:ext>
            </a:extLst>
          </p:cNvPr>
          <p:cNvSpPr>
            <a:spLocks noGrp="1"/>
          </p:cNvSpPr>
          <p:nvPr>
            <p:ph type="body" sz="quarter" idx="30" hasCustomPrompt="1"/>
          </p:nvPr>
        </p:nvSpPr>
        <p:spPr>
          <a:xfrm>
            <a:off x="515447" y="4457525"/>
            <a:ext cx="2709192"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#4</a:t>
            </a:r>
            <a:endParaRPr lang="sk-SK" noProof="0" dirty="0"/>
          </a:p>
        </p:txBody>
      </p:sp>
      <p:sp>
        <p:nvSpPr>
          <p:cNvPr id="49" name="Text Placeholder 3">
            <a:extLst>
              <a:ext uri="{FF2B5EF4-FFF2-40B4-BE49-F238E27FC236}">
                <a16:creationId xmlns:a16="http://schemas.microsoft.com/office/drawing/2014/main" id="{BDF16704-655F-4B24-81A0-467621A8E018}"/>
              </a:ext>
            </a:extLst>
          </p:cNvPr>
          <p:cNvSpPr>
            <a:spLocks noGrp="1"/>
          </p:cNvSpPr>
          <p:nvPr>
            <p:ph type="body" sz="quarter" idx="31" hasCustomPrompt="1"/>
          </p:nvPr>
        </p:nvSpPr>
        <p:spPr>
          <a:xfrm>
            <a:off x="1139603" y="3217194"/>
            <a:ext cx="2709192"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0" name="Text Placeholder 3">
            <a:extLst>
              <a:ext uri="{FF2B5EF4-FFF2-40B4-BE49-F238E27FC236}">
                <a16:creationId xmlns:a16="http://schemas.microsoft.com/office/drawing/2014/main" id="{2D08F6EF-F03E-432B-B81B-F0D56FD1FA1F}"/>
              </a:ext>
            </a:extLst>
          </p:cNvPr>
          <p:cNvSpPr>
            <a:spLocks noGrp="1"/>
          </p:cNvSpPr>
          <p:nvPr>
            <p:ph type="body" sz="quarter" idx="32" hasCustomPrompt="1"/>
          </p:nvPr>
        </p:nvSpPr>
        <p:spPr>
          <a:xfrm>
            <a:off x="1139603" y="2830480"/>
            <a:ext cx="2709192" cy="215444"/>
          </a:xfrm>
          <a:prstGeom prst="rect">
            <a:avLst/>
          </a:prstGeom>
        </p:spPr>
        <p:txBody>
          <a:bodyPr wrap="square" lIns="0" tIns="0" rIns="0" bIns="0">
            <a:spAutoFit/>
          </a:bodyPr>
          <a:lstStyle>
            <a:lvl1pPr marL="0" indent="0" algn="r">
              <a:lnSpc>
                <a:spcPct val="100000"/>
              </a:lnSpc>
              <a:spcBef>
                <a:spcPts val="0"/>
              </a:spcBef>
              <a:buNone/>
              <a:defRPr sz="14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sp>
        <p:nvSpPr>
          <p:cNvPr id="51" name="Text Placeholder 3">
            <a:extLst>
              <a:ext uri="{FF2B5EF4-FFF2-40B4-BE49-F238E27FC236}">
                <a16:creationId xmlns:a16="http://schemas.microsoft.com/office/drawing/2014/main" id="{7DAC0B00-18D2-4976-A715-C3B80118B057}"/>
              </a:ext>
            </a:extLst>
          </p:cNvPr>
          <p:cNvSpPr>
            <a:spLocks noGrp="1"/>
          </p:cNvSpPr>
          <p:nvPr>
            <p:ph type="body" sz="quarter" idx="27" hasCustomPrompt="1"/>
          </p:nvPr>
        </p:nvSpPr>
        <p:spPr>
          <a:xfrm>
            <a:off x="6907676" y="1904074"/>
            <a:ext cx="712752" cy="276999"/>
          </a:xfrm>
          <a:prstGeom prst="rect">
            <a:avLst/>
          </a:prstGeom>
        </p:spPr>
        <p:txBody>
          <a:bodyPr wrap="square" lIns="0" tIns="0" rIns="0" bIns="0">
            <a:spAutoFit/>
          </a:bodyPr>
          <a:lstStyle>
            <a:lvl1pPr marL="0" indent="0" algn="ctr">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#1</a:t>
            </a:r>
            <a:endParaRPr lang="sk-SK" noProof="0" dirty="0"/>
          </a:p>
        </p:txBody>
      </p:sp>
      <p:sp>
        <p:nvSpPr>
          <p:cNvPr id="55" name="Text Placeholder 3">
            <a:extLst>
              <a:ext uri="{FF2B5EF4-FFF2-40B4-BE49-F238E27FC236}">
                <a16:creationId xmlns:a16="http://schemas.microsoft.com/office/drawing/2014/main" id="{B45A175E-3D66-4D11-B641-9535E8461F82}"/>
              </a:ext>
            </a:extLst>
          </p:cNvPr>
          <p:cNvSpPr>
            <a:spLocks noGrp="1"/>
          </p:cNvSpPr>
          <p:nvPr>
            <p:ph type="body" sz="quarter" idx="33" hasCustomPrompt="1"/>
          </p:nvPr>
        </p:nvSpPr>
        <p:spPr>
          <a:xfrm>
            <a:off x="4808278" y="3094460"/>
            <a:ext cx="712752" cy="276999"/>
          </a:xfrm>
          <a:prstGeom prst="rect">
            <a:avLst/>
          </a:prstGeom>
        </p:spPr>
        <p:txBody>
          <a:bodyPr wrap="square" lIns="0" tIns="0" rIns="0" bIns="0">
            <a:spAutoFit/>
          </a:bodyPr>
          <a:lstStyle>
            <a:lvl1pPr marL="0" indent="0" algn="ctr">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#2</a:t>
            </a:r>
            <a:endParaRPr lang="sk-SK" noProof="0" dirty="0"/>
          </a:p>
        </p:txBody>
      </p:sp>
      <p:sp>
        <p:nvSpPr>
          <p:cNvPr id="56" name="Text Placeholder 3">
            <a:extLst>
              <a:ext uri="{FF2B5EF4-FFF2-40B4-BE49-F238E27FC236}">
                <a16:creationId xmlns:a16="http://schemas.microsoft.com/office/drawing/2014/main" id="{CEA1190E-95B0-4026-AC77-89ADE9FAFF73}"/>
              </a:ext>
            </a:extLst>
          </p:cNvPr>
          <p:cNvSpPr>
            <a:spLocks noGrp="1"/>
          </p:cNvSpPr>
          <p:nvPr>
            <p:ph type="body" sz="quarter" idx="34" hasCustomPrompt="1"/>
          </p:nvPr>
        </p:nvSpPr>
        <p:spPr>
          <a:xfrm>
            <a:off x="7454826" y="3802767"/>
            <a:ext cx="712752" cy="276999"/>
          </a:xfrm>
          <a:prstGeom prst="rect">
            <a:avLst/>
          </a:prstGeom>
        </p:spPr>
        <p:txBody>
          <a:bodyPr wrap="square" lIns="0" tIns="0" rIns="0" bIns="0">
            <a:spAutoFit/>
          </a:bodyPr>
          <a:lstStyle>
            <a:lvl1pPr marL="0" indent="0" algn="ctr">
              <a:lnSpc>
                <a:spcPct val="100000"/>
              </a:lnSpc>
              <a:spcBef>
                <a:spcPts val="0"/>
              </a:spcBef>
              <a:buNone/>
              <a:defRPr sz="1800" b="0" baseline="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#3</a:t>
            </a:r>
            <a:endParaRPr lang="sk-SK" noProof="0" dirty="0"/>
          </a:p>
        </p:txBody>
      </p:sp>
      <p:sp>
        <p:nvSpPr>
          <p:cNvPr id="57" name="Text Placeholder 3">
            <a:extLst>
              <a:ext uri="{FF2B5EF4-FFF2-40B4-BE49-F238E27FC236}">
                <a16:creationId xmlns:a16="http://schemas.microsoft.com/office/drawing/2014/main" id="{FCAFFCDD-50AE-4D7E-9DE7-9CA7F5351D84}"/>
              </a:ext>
            </a:extLst>
          </p:cNvPr>
          <p:cNvSpPr>
            <a:spLocks noGrp="1"/>
          </p:cNvSpPr>
          <p:nvPr>
            <p:ph type="body" sz="quarter" idx="35" hasCustomPrompt="1"/>
          </p:nvPr>
        </p:nvSpPr>
        <p:spPr>
          <a:xfrm>
            <a:off x="4087725" y="4726107"/>
            <a:ext cx="712752" cy="276999"/>
          </a:xfrm>
          <a:prstGeom prst="rect">
            <a:avLst/>
          </a:prstGeom>
        </p:spPr>
        <p:txBody>
          <a:bodyPr wrap="square" lIns="0" tIns="0" rIns="0" bIns="0">
            <a:spAutoFit/>
          </a:bodyPr>
          <a:lstStyle>
            <a:lvl1pPr marL="0" indent="0" algn="ctr">
              <a:lnSpc>
                <a:spcPct val="100000"/>
              </a:lnSpc>
              <a:spcBef>
                <a:spcPts val="0"/>
              </a:spcBef>
              <a:buNone/>
              <a:defRPr sz="1800" b="0"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#4</a:t>
            </a:r>
            <a:endParaRPr lang="sk-SK" noProof="0" dirty="0"/>
          </a:p>
        </p:txBody>
      </p:sp>
    </p:spTree>
    <p:extLst>
      <p:ext uri="{BB962C8B-B14F-4D97-AF65-F5344CB8AC3E}">
        <p14:creationId xmlns:p14="http://schemas.microsoft.com/office/powerpoint/2010/main" val="37488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22" presetClass="entr" presetSubtype="8" fill="hold" grpId="0" nodeType="withEffect">
                                  <p:stCondLst>
                                    <p:cond delay="250"/>
                                  </p:stCondLst>
                                  <p:childTnLst>
                                    <p:set>
                                      <p:cBhvr>
                                        <p:cTn id="17" dur="1" fill="hold">
                                          <p:stCondLst>
                                            <p:cond delay="0"/>
                                          </p:stCondLst>
                                        </p:cTn>
                                        <p:tgtEl>
                                          <p:spTgt spid="72"/>
                                        </p:tgtEl>
                                        <p:attrNameLst>
                                          <p:attrName>style.visibility</p:attrName>
                                        </p:attrNameLst>
                                      </p:cBhvr>
                                      <p:to>
                                        <p:strVal val="visible"/>
                                      </p:to>
                                    </p:set>
                                    <p:animEffect transition="in" filter="wipe(left)">
                                      <p:cBhvr>
                                        <p:cTn id="18" dur="500"/>
                                        <p:tgtEl>
                                          <p:spTgt spid="72"/>
                                        </p:tgtEl>
                                      </p:cBhvr>
                                    </p:animEffect>
                                  </p:childTnLst>
                                </p:cTn>
                              </p:par>
                              <p:par>
                                <p:cTn id="19" presetID="22" presetClass="entr" presetSubtype="4" fill="hold" nodeType="withEffect">
                                  <p:stCondLst>
                                    <p:cond delay="1000"/>
                                  </p:stCondLst>
                                  <p:childTnLst>
                                    <p:set>
                                      <p:cBhvr>
                                        <p:cTn id="20" dur="1" fill="hold">
                                          <p:stCondLst>
                                            <p:cond delay="0"/>
                                          </p:stCondLst>
                                        </p:cTn>
                                        <p:tgtEl>
                                          <p:spTgt spid="68"/>
                                        </p:tgtEl>
                                        <p:attrNameLst>
                                          <p:attrName>style.visibility</p:attrName>
                                        </p:attrNameLst>
                                      </p:cBhvr>
                                      <p:to>
                                        <p:strVal val="visible"/>
                                      </p:to>
                                    </p:set>
                                    <p:animEffect transition="in" filter="wipe(down)">
                                      <p:cBhvr>
                                        <p:cTn id="21" dur="500"/>
                                        <p:tgtEl>
                                          <p:spTgt spid="68"/>
                                        </p:tgtEl>
                                      </p:cBhvr>
                                    </p:animEffect>
                                  </p:childTnLst>
                                </p:cTn>
                              </p:par>
                              <p:par>
                                <p:cTn id="22" presetID="22" presetClass="entr" presetSubtype="2" fill="hold" grpId="0" nodeType="withEffect">
                                  <p:stCondLst>
                                    <p:cond delay="1250"/>
                                  </p:stCondLst>
                                  <p:childTnLst>
                                    <p:set>
                                      <p:cBhvr>
                                        <p:cTn id="23" dur="1" fill="hold">
                                          <p:stCondLst>
                                            <p:cond delay="0"/>
                                          </p:stCondLst>
                                        </p:cTn>
                                        <p:tgtEl>
                                          <p:spTgt spid="67"/>
                                        </p:tgtEl>
                                        <p:attrNameLst>
                                          <p:attrName>style.visibility</p:attrName>
                                        </p:attrNameLst>
                                      </p:cBhvr>
                                      <p:to>
                                        <p:strVal val="visible"/>
                                      </p:to>
                                    </p:set>
                                    <p:animEffect transition="in" filter="wipe(right)">
                                      <p:cBhvr>
                                        <p:cTn id="24" dur="500"/>
                                        <p:tgtEl>
                                          <p:spTgt spid="67"/>
                                        </p:tgtEl>
                                      </p:cBhvr>
                                    </p:animEffect>
                                  </p:childTnLst>
                                </p:cTn>
                              </p:par>
                              <p:par>
                                <p:cTn id="25" presetID="22" presetClass="entr" presetSubtype="4" fill="hold" nodeType="withEffect">
                                  <p:stCondLst>
                                    <p:cond delay="2000"/>
                                  </p:stCondLst>
                                  <p:childTnLst>
                                    <p:set>
                                      <p:cBhvr>
                                        <p:cTn id="26" dur="1" fill="hold">
                                          <p:stCondLst>
                                            <p:cond delay="0"/>
                                          </p:stCondLst>
                                        </p:cTn>
                                        <p:tgtEl>
                                          <p:spTgt spid="78"/>
                                        </p:tgtEl>
                                        <p:attrNameLst>
                                          <p:attrName>style.visibility</p:attrName>
                                        </p:attrNameLst>
                                      </p:cBhvr>
                                      <p:to>
                                        <p:strVal val="visible"/>
                                      </p:to>
                                    </p:set>
                                    <p:animEffect transition="in" filter="wipe(down)">
                                      <p:cBhvr>
                                        <p:cTn id="27" dur="500"/>
                                        <p:tgtEl>
                                          <p:spTgt spid="78"/>
                                        </p:tgtEl>
                                      </p:cBhvr>
                                    </p:animEffect>
                                  </p:childTnLst>
                                </p:cTn>
                              </p:par>
                              <p:par>
                                <p:cTn id="28" presetID="22" presetClass="entr" presetSubtype="8" fill="hold" grpId="0" nodeType="withEffect">
                                  <p:stCondLst>
                                    <p:cond delay="2250"/>
                                  </p:stCondLst>
                                  <p:childTnLst>
                                    <p:set>
                                      <p:cBhvr>
                                        <p:cTn id="29" dur="1" fill="hold">
                                          <p:stCondLst>
                                            <p:cond delay="0"/>
                                          </p:stCondLst>
                                        </p:cTn>
                                        <p:tgtEl>
                                          <p:spTgt spid="77"/>
                                        </p:tgtEl>
                                        <p:attrNameLst>
                                          <p:attrName>style.visibility</p:attrName>
                                        </p:attrNameLst>
                                      </p:cBhvr>
                                      <p:to>
                                        <p:strVal val="visible"/>
                                      </p:to>
                                    </p:set>
                                    <p:animEffect transition="in" filter="wipe(left)">
                                      <p:cBhvr>
                                        <p:cTn id="30" dur="500"/>
                                        <p:tgtEl>
                                          <p:spTgt spid="77"/>
                                        </p:tgtEl>
                                      </p:cBhvr>
                                    </p:animEffect>
                                  </p:childTnLst>
                                </p:cTn>
                              </p:par>
                              <p:par>
                                <p:cTn id="31" presetID="22" presetClass="entr" presetSubtype="4" fill="hold" nodeType="withEffect">
                                  <p:stCondLst>
                                    <p:cond delay="300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500"/>
                                        <p:tgtEl>
                                          <p:spTgt spid="40"/>
                                        </p:tgtEl>
                                      </p:cBhvr>
                                    </p:animEffect>
                                  </p:childTnLst>
                                </p:cTn>
                              </p:par>
                              <p:par>
                                <p:cTn id="34" presetID="22" presetClass="entr" presetSubtype="2" fill="hold" grpId="0" nodeType="withEffect">
                                  <p:stCondLst>
                                    <p:cond delay="3250"/>
                                  </p:stCondLst>
                                  <p:childTnLst>
                                    <p:set>
                                      <p:cBhvr>
                                        <p:cTn id="35" dur="1" fill="hold">
                                          <p:stCondLst>
                                            <p:cond delay="0"/>
                                          </p:stCondLst>
                                        </p:cTn>
                                        <p:tgtEl>
                                          <p:spTgt spid="39"/>
                                        </p:tgtEl>
                                        <p:attrNameLst>
                                          <p:attrName>style.visibility</p:attrName>
                                        </p:attrNameLst>
                                      </p:cBhvr>
                                      <p:to>
                                        <p:strVal val="visible"/>
                                      </p:to>
                                    </p:set>
                                    <p:animEffect transition="in" filter="wipe(right)">
                                      <p:cBhvr>
                                        <p:cTn id="36" dur="500"/>
                                        <p:tgtEl>
                                          <p:spTgt spid="39"/>
                                        </p:tgtEl>
                                      </p:cBhvr>
                                    </p:animEffect>
                                  </p:childTnLst>
                                </p:cTn>
                              </p:par>
                              <p:par>
                                <p:cTn id="37" presetID="2" presetClass="entr" presetSubtype="4" decel="100000" fill="hold" grpId="0" nodeType="withEffect">
                                  <p:stCondLst>
                                    <p:cond delay="2250"/>
                                  </p:stCondLst>
                                  <p:childTnLst>
                                    <p:set>
                                      <p:cBhvr>
                                        <p:cTn id="38" dur="1" fill="hold">
                                          <p:stCondLst>
                                            <p:cond delay="0"/>
                                          </p:stCondLst>
                                        </p:cTn>
                                        <p:tgtEl>
                                          <p:spTgt spid="44">
                                            <p:txEl>
                                              <p:pRg st="0" end="0"/>
                                            </p:txEl>
                                          </p:spTgt>
                                        </p:tgtEl>
                                        <p:attrNameLst>
                                          <p:attrName>style.visibility</p:attrName>
                                        </p:attrNameLst>
                                      </p:cBhvr>
                                      <p:to>
                                        <p:strVal val="visible"/>
                                      </p:to>
                                    </p:set>
                                    <p:anim calcmode="lin" valueType="num">
                                      <p:cBhvr additive="base">
                                        <p:cTn id="39" dur="75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40" dur="750" fill="hold"/>
                                        <p:tgtEl>
                                          <p:spTgt spid="4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decel="100000" fill="hold" grpId="0" nodeType="withEffect">
                                  <p:stCondLst>
                                    <p:cond delay="25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750" fill="hold"/>
                                        <p:tgtEl>
                                          <p:spTgt spid="41"/>
                                        </p:tgtEl>
                                        <p:attrNameLst>
                                          <p:attrName>ppt_x</p:attrName>
                                        </p:attrNameLst>
                                      </p:cBhvr>
                                      <p:tavLst>
                                        <p:tav tm="0">
                                          <p:val>
                                            <p:strVal val="#ppt_x"/>
                                          </p:val>
                                        </p:tav>
                                        <p:tav tm="100000">
                                          <p:val>
                                            <p:strVal val="#ppt_x"/>
                                          </p:val>
                                        </p:tav>
                                      </p:tavLst>
                                    </p:anim>
                                    <p:anim calcmode="lin" valueType="num">
                                      <p:cBhvr additive="base">
                                        <p:cTn id="44" dur="750" fill="hold"/>
                                        <p:tgtEl>
                                          <p:spTgt spid="41"/>
                                        </p:tgtEl>
                                        <p:attrNameLst>
                                          <p:attrName>ppt_y</p:attrName>
                                        </p:attrNameLst>
                                      </p:cBhvr>
                                      <p:tavLst>
                                        <p:tav tm="0">
                                          <p:val>
                                            <p:strVal val="1+#ppt_h/2"/>
                                          </p:val>
                                        </p:tav>
                                        <p:tav tm="100000">
                                          <p:val>
                                            <p:strVal val="#ppt_y"/>
                                          </p:val>
                                        </p:tav>
                                      </p:tavLst>
                                    </p:anim>
                                  </p:childTnLst>
                                </p:cTn>
                              </p:par>
                              <p:par>
                                <p:cTn id="45" presetID="2" presetClass="entr" presetSubtype="4" decel="100000" fill="hold" grpId="0" nodeType="withEffect">
                                  <p:stCondLst>
                                    <p:cond delay="2750"/>
                                  </p:stCondLst>
                                  <p:childTnLst>
                                    <p:set>
                                      <p:cBhvr>
                                        <p:cTn id="46" dur="1" fill="hold">
                                          <p:stCondLst>
                                            <p:cond delay="0"/>
                                          </p:stCondLst>
                                        </p:cTn>
                                        <p:tgtEl>
                                          <p:spTgt spid="50">
                                            <p:txEl>
                                              <p:pRg st="0" end="0"/>
                                            </p:txEl>
                                          </p:spTgt>
                                        </p:tgtEl>
                                        <p:attrNameLst>
                                          <p:attrName>style.visibility</p:attrName>
                                        </p:attrNameLst>
                                      </p:cBhvr>
                                      <p:to>
                                        <p:strVal val="visible"/>
                                      </p:to>
                                    </p:set>
                                    <p:anim calcmode="lin" valueType="num">
                                      <p:cBhvr additive="base">
                                        <p:cTn id="47" dur="75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48" dur="750" fill="hold"/>
                                        <p:tgtEl>
                                          <p:spTgt spid="50">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decel="100000" fill="hold" grpId="0" nodeType="withEffect">
                                  <p:stCondLst>
                                    <p:cond delay="300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750" fill="hold"/>
                                        <p:tgtEl>
                                          <p:spTgt spid="49"/>
                                        </p:tgtEl>
                                        <p:attrNameLst>
                                          <p:attrName>ppt_x</p:attrName>
                                        </p:attrNameLst>
                                      </p:cBhvr>
                                      <p:tavLst>
                                        <p:tav tm="0">
                                          <p:val>
                                            <p:strVal val="#ppt_x"/>
                                          </p:val>
                                        </p:tav>
                                        <p:tav tm="100000">
                                          <p:val>
                                            <p:strVal val="#ppt_x"/>
                                          </p:val>
                                        </p:tav>
                                      </p:tavLst>
                                    </p:anim>
                                    <p:anim calcmode="lin" valueType="num">
                                      <p:cBhvr additive="base">
                                        <p:cTn id="52" dur="750" fill="hold"/>
                                        <p:tgtEl>
                                          <p:spTgt spid="49"/>
                                        </p:tgtEl>
                                        <p:attrNameLst>
                                          <p:attrName>ppt_y</p:attrName>
                                        </p:attrNameLst>
                                      </p:cBhvr>
                                      <p:tavLst>
                                        <p:tav tm="0">
                                          <p:val>
                                            <p:strVal val="1+#ppt_h/2"/>
                                          </p:val>
                                        </p:tav>
                                        <p:tav tm="100000">
                                          <p:val>
                                            <p:strVal val="#ppt_y"/>
                                          </p:val>
                                        </p:tav>
                                      </p:tavLst>
                                    </p:anim>
                                  </p:childTnLst>
                                </p:cTn>
                              </p:par>
                              <p:par>
                                <p:cTn id="53" presetID="2" presetClass="entr" presetSubtype="4" decel="100000" fill="hold" grpId="0" nodeType="withEffect">
                                  <p:stCondLst>
                                    <p:cond delay="3250"/>
                                  </p:stCondLst>
                                  <p:childTnLst>
                                    <p:set>
                                      <p:cBhvr>
                                        <p:cTn id="54" dur="1" fill="hold">
                                          <p:stCondLst>
                                            <p:cond delay="0"/>
                                          </p:stCondLst>
                                        </p:cTn>
                                        <p:tgtEl>
                                          <p:spTgt spid="46">
                                            <p:txEl>
                                              <p:pRg st="0" end="0"/>
                                            </p:txEl>
                                          </p:spTgt>
                                        </p:tgtEl>
                                        <p:attrNameLst>
                                          <p:attrName>style.visibility</p:attrName>
                                        </p:attrNameLst>
                                      </p:cBhvr>
                                      <p:to>
                                        <p:strVal val="visible"/>
                                      </p:to>
                                    </p:set>
                                    <p:anim calcmode="lin" valueType="num">
                                      <p:cBhvr additive="base">
                                        <p:cTn id="55" dur="750" fill="hold"/>
                                        <p:tgtEl>
                                          <p:spTgt spid="46">
                                            <p:txEl>
                                              <p:pRg st="0" end="0"/>
                                            </p:txEl>
                                          </p:spTgt>
                                        </p:tgtEl>
                                        <p:attrNameLst>
                                          <p:attrName>ppt_x</p:attrName>
                                        </p:attrNameLst>
                                      </p:cBhvr>
                                      <p:tavLst>
                                        <p:tav tm="0">
                                          <p:val>
                                            <p:strVal val="#ppt_x"/>
                                          </p:val>
                                        </p:tav>
                                        <p:tav tm="100000">
                                          <p:val>
                                            <p:strVal val="#ppt_x"/>
                                          </p:val>
                                        </p:tav>
                                      </p:tavLst>
                                    </p:anim>
                                    <p:anim calcmode="lin" valueType="num">
                                      <p:cBhvr additive="base">
                                        <p:cTn id="56" dur="750" fill="hold"/>
                                        <p:tgtEl>
                                          <p:spTgt spid="46">
                                            <p:txEl>
                                              <p:pRg st="0" end="0"/>
                                            </p:txEl>
                                          </p:spTgt>
                                        </p:tgtEl>
                                        <p:attrNameLst>
                                          <p:attrName>ppt_y</p:attrName>
                                        </p:attrNameLst>
                                      </p:cBhvr>
                                      <p:tavLst>
                                        <p:tav tm="0">
                                          <p:val>
                                            <p:strVal val="1+#ppt_h/2"/>
                                          </p:val>
                                        </p:tav>
                                        <p:tav tm="100000">
                                          <p:val>
                                            <p:strVal val="#ppt_y"/>
                                          </p:val>
                                        </p:tav>
                                      </p:tavLst>
                                    </p:anim>
                                  </p:childTnLst>
                                </p:cTn>
                              </p:par>
                              <p:par>
                                <p:cTn id="57" presetID="2" presetClass="entr" presetSubtype="4" decel="100000" fill="hold" grpId="0" nodeType="withEffect">
                                  <p:stCondLst>
                                    <p:cond delay="3500"/>
                                  </p:stCondLst>
                                  <p:childTnLst>
                                    <p:set>
                                      <p:cBhvr>
                                        <p:cTn id="58" dur="1" fill="hold">
                                          <p:stCondLst>
                                            <p:cond delay="0"/>
                                          </p:stCondLst>
                                        </p:cTn>
                                        <p:tgtEl>
                                          <p:spTgt spid="45"/>
                                        </p:tgtEl>
                                        <p:attrNameLst>
                                          <p:attrName>style.visibility</p:attrName>
                                        </p:attrNameLst>
                                      </p:cBhvr>
                                      <p:to>
                                        <p:strVal val="visible"/>
                                      </p:to>
                                    </p:set>
                                    <p:anim calcmode="lin" valueType="num">
                                      <p:cBhvr additive="base">
                                        <p:cTn id="59" dur="750" fill="hold"/>
                                        <p:tgtEl>
                                          <p:spTgt spid="45"/>
                                        </p:tgtEl>
                                        <p:attrNameLst>
                                          <p:attrName>ppt_x</p:attrName>
                                        </p:attrNameLst>
                                      </p:cBhvr>
                                      <p:tavLst>
                                        <p:tav tm="0">
                                          <p:val>
                                            <p:strVal val="#ppt_x"/>
                                          </p:val>
                                        </p:tav>
                                        <p:tav tm="100000">
                                          <p:val>
                                            <p:strVal val="#ppt_x"/>
                                          </p:val>
                                        </p:tav>
                                      </p:tavLst>
                                    </p:anim>
                                    <p:anim calcmode="lin" valueType="num">
                                      <p:cBhvr additive="base">
                                        <p:cTn id="60" dur="750" fill="hold"/>
                                        <p:tgtEl>
                                          <p:spTgt spid="45"/>
                                        </p:tgtEl>
                                        <p:attrNameLst>
                                          <p:attrName>ppt_y</p:attrName>
                                        </p:attrNameLst>
                                      </p:cBhvr>
                                      <p:tavLst>
                                        <p:tav tm="0">
                                          <p:val>
                                            <p:strVal val="1+#ppt_h/2"/>
                                          </p:val>
                                        </p:tav>
                                        <p:tav tm="100000">
                                          <p:val>
                                            <p:strVal val="#ppt_y"/>
                                          </p:val>
                                        </p:tav>
                                      </p:tavLst>
                                    </p:anim>
                                  </p:childTnLst>
                                </p:cTn>
                              </p:par>
                              <p:par>
                                <p:cTn id="61" presetID="2" presetClass="entr" presetSubtype="4" decel="100000" fill="hold" grpId="0" nodeType="withEffect">
                                  <p:stCondLst>
                                    <p:cond delay="3750"/>
                                  </p:stCondLst>
                                  <p:childTnLst>
                                    <p:set>
                                      <p:cBhvr>
                                        <p:cTn id="62" dur="1" fill="hold">
                                          <p:stCondLst>
                                            <p:cond delay="0"/>
                                          </p:stCondLst>
                                        </p:cTn>
                                        <p:tgtEl>
                                          <p:spTgt spid="48">
                                            <p:txEl>
                                              <p:pRg st="0" end="0"/>
                                            </p:txEl>
                                          </p:spTgt>
                                        </p:tgtEl>
                                        <p:attrNameLst>
                                          <p:attrName>style.visibility</p:attrName>
                                        </p:attrNameLst>
                                      </p:cBhvr>
                                      <p:to>
                                        <p:strVal val="visible"/>
                                      </p:to>
                                    </p:set>
                                    <p:anim calcmode="lin" valueType="num">
                                      <p:cBhvr additive="base">
                                        <p:cTn id="63" dur="75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base">
                                        <p:cTn id="64" dur="750" fill="hold"/>
                                        <p:tgtEl>
                                          <p:spTgt spid="48">
                                            <p:txEl>
                                              <p:pRg st="0" end="0"/>
                                            </p:txEl>
                                          </p:spTgt>
                                        </p:tgtEl>
                                        <p:attrNameLst>
                                          <p:attrName>ppt_y</p:attrName>
                                        </p:attrNameLst>
                                      </p:cBhvr>
                                      <p:tavLst>
                                        <p:tav tm="0">
                                          <p:val>
                                            <p:strVal val="1+#ppt_h/2"/>
                                          </p:val>
                                        </p:tav>
                                        <p:tav tm="100000">
                                          <p:val>
                                            <p:strVal val="#ppt_y"/>
                                          </p:val>
                                        </p:tav>
                                      </p:tavLst>
                                    </p:anim>
                                  </p:childTnLst>
                                </p:cTn>
                              </p:par>
                              <p:par>
                                <p:cTn id="65" presetID="2" presetClass="entr" presetSubtype="4" decel="100000" fill="hold" grpId="0" nodeType="withEffect">
                                  <p:stCondLst>
                                    <p:cond delay="4000"/>
                                  </p:stCondLst>
                                  <p:childTnLst>
                                    <p:set>
                                      <p:cBhvr>
                                        <p:cTn id="66" dur="1" fill="hold">
                                          <p:stCondLst>
                                            <p:cond delay="0"/>
                                          </p:stCondLst>
                                        </p:cTn>
                                        <p:tgtEl>
                                          <p:spTgt spid="47"/>
                                        </p:tgtEl>
                                        <p:attrNameLst>
                                          <p:attrName>style.visibility</p:attrName>
                                        </p:attrNameLst>
                                      </p:cBhvr>
                                      <p:to>
                                        <p:strVal val="visible"/>
                                      </p:to>
                                    </p:set>
                                    <p:anim calcmode="lin" valueType="num">
                                      <p:cBhvr additive="base">
                                        <p:cTn id="67" dur="750" fill="hold"/>
                                        <p:tgtEl>
                                          <p:spTgt spid="47"/>
                                        </p:tgtEl>
                                        <p:attrNameLst>
                                          <p:attrName>ppt_x</p:attrName>
                                        </p:attrNameLst>
                                      </p:cBhvr>
                                      <p:tavLst>
                                        <p:tav tm="0">
                                          <p:val>
                                            <p:strVal val="#ppt_x"/>
                                          </p:val>
                                        </p:tav>
                                        <p:tav tm="100000">
                                          <p:val>
                                            <p:strVal val="#ppt_x"/>
                                          </p:val>
                                        </p:tav>
                                      </p:tavLst>
                                    </p:anim>
                                    <p:anim calcmode="lin" valueType="num">
                                      <p:cBhvr additive="base">
                                        <p:cTn id="68" dur="750" fill="hold"/>
                                        <p:tgtEl>
                                          <p:spTgt spid="47"/>
                                        </p:tgtEl>
                                        <p:attrNameLst>
                                          <p:attrName>ppt_y</p:attrName>
                                        </p:attrNameLst>
                                      </p:cBhvr>
                                      <p:tavLst>
                                        <p:tav tm="0">
                                          <p:val>
                                            <p:strVal val="1+#ppt_h/2"/>
                                          </p:val>
                                        </p:tav>
                                        <p:tav tm="100000">
                                          <p:val>
                                            <p:strVal val="#ppt_y"/>
                                          </p:val>
                                        </p:tav>
                                      </p:tavLst>
                                    </p:anim>
                                  </p:childTnLst>
                                </p:cTn>
                              </p:par>
                              <p:par>
                                <p:cTn id="69" presetID="22" presetClass="entr" presetSubtype="4" fill="hold" grpId="0" nodeType="withEffect">
                                  <p:stCondLst>
                                    <p:cond delay="3000"/>
                                  </p:stCondLst>
                                  <p:childTnLst>
                                    <p:set>
                                      <p:cBhvr>
                                        <p:cTn id="70" dur="1" fill="hold">
                                          <p:stCondLst>
                                            <p:cond delay="0"/>
                                          </p:stCondLst>
                                        </p:cTn>
                                        <p:tgtEl>
                                          <p:spTgt spid="51"/>
                                        </p:tgtEl>
                                        <p:attrNameLst>
                                          <p:attrName>style.visibility</p:attrName>
                                        </p:attrNameLst>
                                      </p:cBhvr>
                                      <p:to>
                                        <p:strVal val="visible"/>
                                      </p:to>
                                    </p:set>
                                    <p:animEffect transition="in" filter="wipe(down)">
                                      <p:cBhvr>
                                        <p:cTn id="71" dur="500"/>
                                        <p:tgtEl>
                                          <p:spTgt spid="51"/>
                                        </p:tgtEl>
                                      </p:cBhvr>
                                    </p:animEffect>
                                  </p:childTnLst>
                                </p:cTn>
                              </p:par>
                              <p:par>
                                <p:cTn id="72" presetID="22" presetClass="entr" presetSubtype="4" fill="hold" grpId="0" nodeType="withEffect">
                                  <p:stCondLst>
                                    <p:cond delay="3250"/>
                                  </p:stCondLst>
                                  <p:childTnLst>
                                    <p:set>
                                      <p:cBhvr>
                                        <p:cTn id="73" dur="1" fill="hold">
                                          <p:stCondLst>
                                            <p:cond delay="0"/>
                                          </p:stCondLst>
                                        </p:cTn>
                                        <p:tgtEl>
                                          <p:spTgt spid="55"/>
                                        </p:tgtEl>
                                        <p:attrNameLst>
                                          <p:attrName>style.visibility</p:attrName>
                                        </p:attrNameLst>
                                      </p:cBhvr>
                                      <p:to>
                                        <p:strVal val="visible"/>
                                      </p:to>
                                    </p:set>
                                    <p:animEffect transition="in" filter="wipe(down)">
                                      <p:cBhvr>
                                        <p:cTn id="74" dur="500"/>
                                        <p:tgtEl>
                                          <p:spTgt spid="55"/>
                                        </p:tgtEl>
                                      </p:cBhvr>
                                    </p:animEffect>
                                  </p:childTnLst>
                                </p:cTn>
                              </p:par>
                              <p:par>
                                <p:cTn id="75" presetID="22" presetClass="entr" presetSubtype="4" fill="hold" grpId="0" nodeType="withEffect">
                                  <p:stCondLst>
                                    <p:cond delay="3750"/>
                                  </p:stCondLst>
                                  <p:childTnLst>
                                    <p:set>
                                      <p:cBhvr>
                                        <p:cTn id="76" dur="1" fill="hold">
                                          <p:stCondLst>
                                            <p:cond delay="0"/>
                                          </p:stCondLst>
                                        </p:cTn>
                                        <p:tgtEl>
                                          <p:spTgt spid="56"/>
                                        </p:tgtEl>
                                        <p:attrNameLst>
                                          <p:attrName>style.visibility</p:attrName>
                                        </p:attrNameLst>
                                      </p:cBhvr>
                                      <p:to>
                                        <p:strVal val="visible"/>
                                      </p:to>
                                    </p:set>
                                    <p:animEffect transition="in" filter="wipe(down)">
                                      <p:cBhvr>
                                        <p:cTn id="77" dur="500"/>
                                        <p:tgtEl>
                                          <p:spTgt spid="56"/>
                                        </p:tgtEl>
                                      </p:cBhvr>
                                    </p:animEffect>
                                  </p:childTnLst>
                                </p:cTn>
                              </p:par>
                              <p:par>
                                <p:cTn id="78" presetID="22" presetClass="entr" presetSubtype="4" fill="hold" grpId="0" nodeType="withEffect">
                                  <p:stCondLst>
                                    <p:cond delay="4000"/>
                                  </p:stCondLst>
                                  <p:childTnLst>
                                    <p:set>
                                      <p:cBhvr>
                                        <p:cTn id="79" dur="1" fill="hold">
                                          <p:stCondLst>
                                            <p:cond delay="0"/>
                                          </p:stCondLst>
                                        </p:cTn>
                                        <p:tgtEl>
                                          <p:spTgt spid="57"/>
                                        </p:tgtEl>
                                        <p:attrNameLst>
                                          <p:attrName>style.visibility</p:attrName>
                                        </p:attrNameLst>
                                      </p:cBhvr>
                                      <p:to>
                                        <p:strVal val="visible"/>
                                      </p:to>
                                    </p:set>
                                    <p:animEffect transition="in" filter="wipe(down)">
                                      <p:cBhvr>
                                        <p:cTn id="8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animBg="1"/>
      <p:bldP spid="67" grpId="0" animBg="1"/>
      <p:bldP spid="72" grpId="0" animBg="1"/>
      <p:bldP spid="77" grpId="0" animBg="1"/>
      <p:bldP spid="41" grpId="0">
        <p:tmplLst>
          <p:tmpl>
            <p:tnLst>
              <p:par>
                <p:cTn presetID="2" presetClass="entr" presetSubtype="4" decel="100000" fill="hold" nodeType="withEffect">
                  <p:stCondLst>
                    <p:cond delay="250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750" fill="hold"/>
                        <p:tgtEl>
                          <p:spTgt spid="41"/>
                        </p:tgtEl>
                        <p:attrNameLst>
                          <p:attrName>ppt_x</p:attrName>
                        </p:attrNameLst>
                      </p:cBhvr>
                      <p:tavLst>
                        <p:tav tm="0">
                          <p:val>
                            <p:strVal val="#ppt_x"/>
                          </p:val>
                        </p:tav>
                        <p:tav tm="100000">
                          <p:val>
                            <p:strVal val="#ppt_x"/>
                          </p:val>
                        </p:tav>
                      </p:tavLst>
                    </p:anim>
                    <p:anim calcmode="lin" valueType="num">
                      <p:cBhvr additive="base">
                        <p:cTn dur="750" fill="hold"/>
                        <p:tgtEl>
                          <p:spTgt spid="41"/>
                        </p:tgtEl>
                        <p:attrNameLst>
                          <p:attrName>ppt_y</p:attrName>
                        </p:attrNameLst>
                      </p:cBhvr>
                      <p:tavLst>
                        <p:tav tm="0">
                          <p:val>
                            <p:strVal val="1+#ppt_h/2"/>
                          </p:val>
                        </p:tav>
                        <p:tav tm="100000">
                          <p:val>
                            <p:strVal val="#ppt_y"/>
                          </p:val>
                        </p:tav>
                      </p:tavLst>
                    </p:anim>
                  </p:childTnLst>
                </p:cTn>
              </p:par>
            </p:tnLst>
          </p:tmpl>
        </p:tmplLst>
      </p:bldP>
      <p:bldP spid="44" grpId="0" build="p"/>
      <p:bldP spid="45" grpId="0">
        <p:tmplLst>
          <p:tmpl>
            <p:tnLst>
              <p:par>
                <p:cTn presetID="2" presetClass="entr" presetSubtype="4" decel="100000" fill="hold" nodeType="withEffect">
                  <p:stCondLst>
                    <p:cond delay="350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50" fill="hold"/>
                        <p:tgtEl>
                          <p:spTgt spid="45"/>
                        </p:tgtEl>
                        <p:attrNameLst>
                          <p:attrName>ppt_x</p:attrName>
                        </p:attrNameLst>
                      </p:cBhvr>
                      <p:tavLst>
                        <p:tav tm="0">
                          <p:val>
                            <p:strVal val="#ppt_x"/>
                          </p:val>
                        </p:tav>
                        <p:tav tm="100000">
                          <p:val>
                            <p:strVal val="#ppt_x"/>
                          </p:val>
                        </p:tav>
                      </p:tavLst>
                    </p:anim>
                    <p:anim calcmode="lin" valueType="num">
                      <p:cBhvr additive="base">
                        <p:cTn dur="750" fill="hold"/>
                        <p:tgtEl>
                          <p:spTgt spid="45"/>
                        </p:tgtEl>
                        <p:attrNameLst>
                          <p:attrName>ppt_y</p:attrName>
                        </p:attrNameLst>
                      </p:cBhvr>
                      <p:tavLst>
                        <p:tav tm="0">
                          <p:val>
                            <p:strVal val="1+#ppt_h/2"/>
                          </p:val>
                        </p:tav>
                        <p:tav tm="100000">
                          <p:val>
                            <p:strVal val="#ppt_y"/>
                          </p:val>
                        </p:tav>
                      </p:tavLst>
                    </p:anim>
                  </p:childTnLst>
                </p:cTn>
              </p:par>
            </p:tnLst>
          </p:tmpl>
        </p:tmplLst>
      </p:bldP>
      <p:bldP spid="46" grpId="0" build="p"/>
      <p:bldP spid="47" grpId="0">
        <p:tmplLst>
          <p:tmpl>
            <p:tnLst>
              <p:par>
                <p:cTn presetID="2" presetClass="entr" presetSubtype="4" decel="100000" fill="hold" nodeType="withEffect">
                  <p:stCondLst>
                    <p:cond delay="4000"/>
                  </p:stCondLst>
                  <p:childTnLst>
                    <p:set>
                      <p:cBhvr>
                        <p:cTn dur="1" fill="hold">
                          <p:stCondLst>
                            <p:cond delay="0"/>
                          </p:stCondLst>
                        </p:cTn>
                        <p:tgtEl>
                          <p:spTgt spid="47"/>
                        </p:tgtEl>
                        <p:attrNameLst>
                          <p:attrName>style.visibility</p:attrName>
                        </p:attrNameLst>
                      </p:cBhvr>
                      <p:to>
                        <p:strVal val="visible"/>
                      </p:to>
                    </p:set>
                    <p:anim calcmode="lin" valueType="num">
                      <p:cBhvr additive="base">
                        <p:cTn dur="750" fill="hold"/>
                        <p:tgtEl>
                          <p:spTgt spid="47"/>
                        </p:tgtEl>
                        <p:attrNameLst>
                          <p:attrName>ppt_x</p:attrName>
                        </p:attrNameLst>
                      </p:cBhvr>
                      <p:tavLst>
                        <p:tav tm="0">
                          <p:val>
                            <p:strVal val="#ppt_x"/>
                          </p:val>
                        </p:tav>
                        <p:tav tm="100000">
                          <p:val>
                            <p:strVal val="#ppt_x"/>
                          </p:val>
                        </p:tav>
                      </p:tavLst>
                    </p:anim>
                    <p:anim calcmode="lin" valueType="num">
                      <p:cBhvr additive="base">
                        <p:cTn dur="750" fill="hold"/>
                        <p:tgtEl>
                          <p:spTgt spid="47"/>
                        </p:tgtEl>
                        <p:attrNameLst>
                          <p:attrName>ppt_y</p:attrName>
                        </p:attrNameLst>
                      </p:cBhvr>
                      <p:tavLst>
                        <p:tav tm="0">
                          <p:val>
                            <p:strVal val="1+#ppt_h/2"/>
                          </p:val>
                        </p:tav>
                        <p:tav tm="100000">
                          <p:val>
                            <p:strVal val="#ppt_y"/>
                          </p:val>
                        </p:tav>
                      </p:tavLst>
                    </p:anim>
                  </p:childTnLst>
                </p:cTn>
              </p:par>
            </p:tnLst>
          </p:tmpl>
        </p:tmplLst>
      </p:bldP>
      <p:bldP spid="48" grpId="0" build="p"/>
      <p:bldP spid="49" grpId="0">
        <p:tmplLst>
          <p:tmpl>
            <p:tnLst>
              <p:par>
                <p:cTn presetID="2" presetClass="entr" presetSubtype="4" decel="100000" fill="hold" nodeType="withEffect">
                  <p:stCondLst>
                    <p:cond delay="3000"/>
                  </p:stCondLst>
                  <p:childTnLst>
                    <p:set>
                      <p:cBhvr>
                        <p:cTn dur="1" fill="hold">
                          <p:stCondLst>
                            <p:cond delay="0"/>
                          </p:stCondLst>
                        </p:cTn>
                        <p:tgtEl>
                          <p:spTgt spid="49"/>
                        </p:tgtEl>
                        <p:attrNameLst>
                          <p:attrName>style.visibility</p:attrName>
                        </p:attrNameLst>
                      </p:cBhvr>
                      <p:to>
                        <p:strVal val="visible"/>
                      </p:to>
                    </p:set>
                    <p:anim calcmode="lin" valueType="num">
                      <p:cBhvr additive="base">
                        <p:cTn dur="750" fill="hold"/>
                        <p:tgtEl>
                          <p:spTgt spid="49"/>
                        </p:tgtEl>
                        <p:attrNameLst>
                          <p:attrName>ppt_x</p:attrName>
                        </p:attrNameLst>
                      </p:cBhvr>
                      <p:tavLst>
                        <p:tav tm="0">
                          <p:val>
                            <p:strVal val="#ppt_x"/>
                          </p:val>
                        </p:tav>
                        <p:tav tm="100000">
                          <p:val>
                            <p:strVal val="#ppt_x"/>
                          </p:val>
                        </p:tav>
                      </p:tavLst>
                    </p:anim>
                    <p:anim calcmode="lin" valueType="num">
                      <p:cBhvr additive="base">
                        <p:cTn dur="750" fill="hold"/>
                        <p:tgtEl>
                          <p:spTgt spid="49"/>
                        </p:tgtEl>
                        <p:attrNameLst>
                          <p:attrName>ppt_y</p:attrName>
                        </p:attrNameLst>
                      </p:cBhvr>
                      <p:tavLst>
                        <p:tav tm="0">
                          <p:val>
                            <p:strVal val="1+#ppt_h/2"/>
                          </p:val>
                        </p:tav>
                        <p:tav tm="100000">
                          <p:val>
                            <p:strVal val="#ppt_y"/>
                          </p:val>
                        </p:tav>
                      </p:tavLst>
                    </p:anim>
                  </p:childTnLst>
                </p:cTn>
              </p:par>
            </p:tnLst>
          </p:tmpl>
        </p:tmplLst>
      </p:bldP>
      <p:bldP spid="50" grpId="0" build="p"/>
      <p:bldP spid="51" grpId="0">
        <p:tmplLst>
          <p:tmpl>
            <p:tnLst>
              <p:par>
                <p:cTn presetID="22" presetClass="entr" presetSubtype="4" fill="hold" nodeType="withEffect">
                  <p:stCondLst>
                    <p:cond delay="3000"/>
                  </p:stCondLst>
                  <p:childTnLst>
                    <p:set>
                      <p:cBhvr>
                        <p:cTn dur="1" fill="hold">
                          <p:stCondLst>
                            <p:cond delay="0"/>
                          </p:stCondLst>
                        </p:cTn>
                        <p:tgtEl>
                          <p:spTgt spid="51"/>
                        </p:tgtEl>
                        <p:attrNameLst>
                          <p:attrName>style.visibility</p:attrName>
                        </p:attrNameLst>
                      </p:cBhvr>
                      <p:to>
                        <p:strVal val="visible"/>
                      </p:to>
                    </p:set>
                    <p:animEffect transition="in" filter="wipe(down)">
                      <p:cBhvr>
                        <p:cTn dur="500"/>
                        <p:tgtEl>
                          <p:spTgt spid="51"/>
                        </p:tgtEl>
                      </p:cBhvr>
                    </p:animEffect>
                  </p:childTnLst>
                </p:cTn>
              </p:par>
            </p:tnLst>
          </p:tmpl>
        </p:tmplLst>
      </p:bldP>
      <p:bldP spid="55" grpId="0">
        <p:tmplLst>
          <p:tmpl>
            <p:tnLst>
              <p:par>
                <p:cTn presetID="22" presetClass="entr" presetSubtype="4" fill="hold" nodeType="withEffect">
                  <p:stCondLst>
                    <p:cond delay="3250"/>
                  </p:stCondLst>
                  <p:childTnLst>
                    <p:set>
                      <p:cBhvr>
                        <p:cTn dur="1" fill="hold">
                          <p:stCondLst>
                            <p:cond delay="0"/>
                          </p:stCondLst>
                        </p:cTn>
                        <p:tgtEl>
                          <p:spTgt spid="55"/>
                        </p:tgtEl>
                        <p:attrNameLst>
                          <p:attrName>style.visibility</p:attrName>
                        </p:attrNameLst>
                      </p:cBhvr>
                      <p:to>
                        <p:strVal val="visible"/>
                      </p:to>
                    </p:set>
                    <p:animEffect transition="in" filter="wipe(down)">
                      <p:cBhvr>
                        <p:cTn dur="500"/>
                        <p:tgtEl>
                          <p:spTgt spid="55"/>
                        </p:tgtEl>
                      </p:cBhvr>
                    </p:animEffect>
                  </p:childTnLst>
                </p:cTn>
              </p:par>
            </p:tnLst>
          </p:tmpl>
        </p:tmplLst>
      </p:bldP>
      <p:bldP spid="56" grpId="0">
        <p:tmplLst>
          <p:tmpl>
            <p:tnLst>
              <p:par>
                <p:cTn presetID="22" presetClass="entr" presetSubtype="4" fill="hold" nodeType="withEffect">
                  <p:stCondLst>
                    <p:cond delay="3750"/>
                  </p:stCondLst>
                  <p:childTnLst>
                    <p:set>
                      <p:cBhvr>
                        <p:cTn dur="1" fill="hold">
                          <p:stCondLst>
                            <p:cond delay="0"/>
                          </p:stCondLst>
                        </p:cTn>
                        <p:tgtEl>
                          <p:spTgt spid="56"/>
                        </p:tgtEl>
                        <p:attrNameLst>
                          <p:attrName>style.visibility</p:attrName>
                        </p:attrNameLst>
                      </p:cBhvr>
                      <p:to>
                        <p:strVal val="visible"/>
                      </p:to>
                    </p:set>
                    <p:animEffect transition="in" filter="wipe(down)">
                      <p:cBhvr>
                        <p:cTn dur="500"/>
                        <p:tgtEl>
                          <p:spTgt spid="56"/>
                        </p:tgtEl>
                      </p:cBhvr>
                    </p:animEffect>
                  </p:childTnLst>
                </p:cTn>
              </p:par>
            </p:tnLst>
          </p:tmpl>
        </p:tmplLst>
      </p:bldP>
      <p:bldP spid="57" grpId="0">
        <p:tmplLst>
          <p:tmpl>
            <p:tnLst>
              <p:par>
                <p:cTn presetID="22" presetClass="entr" presetSubtype="4" fill="hold" nodeType="withEffect">
                  <p:stCondLst>
                    <p:cond delay="4000"/>
                  </p:stCondLst>
                  <p:childTnLst>
                    <p:set>
                      <p:cBhvr>
                        <p:cTn dur="1" fill="hold">
                          <p:stCondLst>
                            <p:cond delay="0"/>
                          </p:stCondLst>
                        </p:cTn>
                        <p:tgtEl>
                          <p:spTgt spid="57"/>
                        </p:tgtEl>
                        <p:attrNameLst>
                          <p:attrName>style.visibility</p:attrName>
                        </p:attrNameLst>
                      </p:cBhvr>
                      <p:to>
                        <p:strVal val="visible"/>
                      </p:to>
                    </p:set>
                    <p:animEffect transition="in" filter="wipe(down)">
                      <p:cBhvr>
                        <p:cTn dur="500"/>
                        <p:tgtEl>
                          <p:spTgt spid="57"/>
                        </p:tgtEl>
                      </p:cBhvr>
                    </p:animEffect>
                  </p:childTnLst>
                </p:cTn>
              </p:par>
            </p:tnLst>
          </p:tmpl>
        </p:tmplLst>
      </p:bldP>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8_Infografika sipky /proces 5x">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Infografika</a:t>
            </a:r>
            <a:r>
              <a:rPr lang="en-US" dirty="0"/>
              <a:t> </a:t>
            </a:r>
            <a:r>
              <a:rPr lang="en-US" dirty="0" err="1"/>
              <a:t>šípky</a:t>
            </a:r>
            <a:r>
              <a:rPr lang="en-US" dirty="0"/>
              <a:t> /</a:t>
            </a:r>
            <a:r>
              <a:rPr lang="en-US" dirty="0" err="1"/>
              <a:t>proces</a:t>
            </a:r>
            <a:r>
              <a:rPr lang="en-US" dirty="0"/>
              <a:t> 5x</a:t>
            </a:r>
          </a:p>
        </p:txBody>
      </p:sp>
      <p:sp>
        <p:nvSpPr>
          <p:cNvPr id="45" name="Text Placeholder 3">
            <a:extLst>
              <a:ext uri="{FF2B5EF4-FFF2-40B4-BE49-F238E27FC236}">
                <a16:creationId xmlns:a16="http://schemas.microsoft.com/office/drawing/2014/main" id="{2F86C148-70E1-42F3-A268-A91B63A1E28F}"/>
              </a:ext>
            </a:extLst>
          </p:cNvPr>
          <p:cNvSpPr>
            <a:spLocks noGrp="1"/>
          </p:cNvSpPr>
          <p:nvPr>
            <p:ph type="body" sz="quarter" idx="25" hasCustomPrompt="1"/>
          </p:nvPr>
        </p:nvSpPr>
        <p:spPr>
          <a:xfrm>
            <a:off x="9167780" y="5037548"/>
            <a:ext cx="1919430" cy="568745"/>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6" name="Text Placeholder 3">
            <a:extLst>
              <a:ext uri="{FF2B5EF4-FFF2-40B4-BE49-F238E27FC236}">
                <a16:creationId xmlns:a16="http://schemas.microsoft.com/office/drawing/2014/main" id="{E8F249B4-57FF-41AF-8E28-144952351BD8}"/>
              </a:ext>
            </a:extLst>
          </p:cNvPr>
          <p:cNvSpPr>
            <a:spLocks noGrp="1"/>
          </p:cNvSpPr>
          <p:nvPr>
            <p:ph type="body" sz="quarter" idx="26" hasCustomPrompt="1"/>
          </p:nvPr>
        </p:nvSpPr>
        <p:spPr>
          <a:xfrm>
            <a:off x="9167780" y="4650834"/>
            <a:ext cx="1919430" cy="184666"/>
          </a:xfrm>
          <a:prstGeom prst="rect">
            <a:avLst/>
          </a:prstGeom>
        </p:spPr>
        <p:txBody>
          <a:bodyPr wrap="square" lIns="0" tIns="0" rIns="0" bIns="0">
            <a:spAutoFit/>
          </a:bodyPr>
          <a:lstStyle>
            <a:lvl1pPr marL="0" indent="0" algn="l">
              <a:lnSpc>
                <a:spcPct val="100000"/>
              </a:lnSpc>
              <a:spcBef>
                <a:spcPts val="0"/>
              </a:spcBef>
              <a:buNone/>
              <a:defRPr sz="1200" b="1" baseline="0">
                <a:solidFill>
                  <a:schemeClr val="accent5"/>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#5</a:t>
            </a:r>
            <a:endParaRPr lang="sk-SK" noProof="0" dirty="0"/>
          </a:p>
        </p:txBody>
      </p:sp>
      <p:sp>
        <p:nvSpPr>
          <p:cNvPr id="58" name="Arrow: Pentagon 83">
            <a:extLst>
              <a:ext uri="{FF2B5EF4-FFF2-40B4-BE49-F238E27FC236}">
                <a16:creationId xmlns:a16="http://schemas.microsoft.com/office/drawing/2014/main" id="{FBF2A764-E408-4DFC-B22D-391D4FE0BE45}"/>
              </a:ext>
            </a:extLst>
          </p:cNvPr>
          <p:cNvSpPr/>
          <p:nvPr/>
        </p:nvSpPr>
        <p:spPr>
          <a:xfrm rot="16200000">
            <a:off x="6198176" y="5077947"/>
            <a:ext cx="2843202" cy="758270"/>
          </a:xfrm>
          <a:prstGeom prst="homePlate">
            <a:avLst>
              <a:gd name="adj" fmla="val 3878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457200" bIns="0" rtlCol="0" anchor="t" anchorCtr="0"/>
          <a:lstStyle/>
          <a:p>
            <a:pPr algn="ctr"/>
            <a:endParaRPr lang="en-US" sz="1600" dirty="0">
              <a:latin typeface="+mj-lt"/>
            </a:endParaRPr>
          </a:p>
        </p:txBody>
      </p:sp>
      <p:sp>
        <p:nvSpPr>
          <p:cNvPr id="62" name="Arrow: Pentagon 72">
            <a:extLst>
              <a:ext uri="{FF2B5EF4-FFF2-40B4-BE49-F238E27FC236}">
                <a16:creationId xmlns:a16="http://schemas.microsoft.com/office/drawing/2014/main" id="{156938E2-0ADF-4089-ABBF-81DC2634269B}"/>
              </a:ext>
            </a:extLst>
          </p:cNvPr>
          <p:cNvSpPr/>
          <p:nvPr/>
        </p:nvSpPr>
        <p:spPr>
          <a:xfrm rot="16200000">
            <a:off x="3162902" y="5077946"/>
            <a:ext cx="2843200" cy="758270"/>
          </a:xfrm>
          <a:prstGeom prst="homePlate">
            <a:avLst>
              <a:gd name="adj" fmla="val 38782"/>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457200" bIns="0" rtlCol="0" anchor="t" anchorCtr="0"/>
          <a:lstStyle/>
          <a:p>
            <a:pPr algn="ctr"/>
            <a:endParaRPr lang="en-US" sz="1600" dirty="0">
              <a:latin typeface="+mj-lt"/>
            </a:endParaRPr>
          </a:p>
        </p:txBody>
      </p:sp>
      <p:sp>
        <p:nvSpPr>
          <p:cNvPr id="65" name="Arrow: Pentagon 74">
            <a:extLst>
              <a:ext uri="{FF2B5EF4-FFF2-40B4-BE49-F238E27FC236}">
                <a16:creationId xmlns:a16="http://schemas.microsoft.com/office/drawing/2014/main" id="{600CE752-C57B-4782-8EEA-600EA8318390}"/>
              </a:ext>
            </a:extLst>
          </p:cNvPr>
          <p:cNvSpPr/>
          <p:nvPr/>
        </p:nvSpPr>
        <p:spPr>
          <a:xfrm rot="16200000">
            <a:off x="3633964" y="4787010"/>
            <a:ext cx="3416566" cy="766775"/>
          </a:xfrm>
          <a:prstGeom prst="homePlate">
            <a:avLst>
              <a:gd name="adj" fmla="val 387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457200" bIns="0" rtlCol="0" anchor="t" anchorCtr="0"/>
          <a:lstStyle/>
          <a:p>
            <a:pPr algn="ctr"/>
            <a:endParaRPr lang="en-US" sz="1600" dirty="0">
              <a:latin typeface="+mj-lt"/>
            </a:endParaRPr>
          </a:p>
        </p:txBody>
      </p:sp>
      <p:sp>
        <p:nvSpPr>
          <p:cNvPr id="76" name="Arrow: Pentagon 79">
            <a:extLst>
              <a:ext uri="{FF2B5EF4-FFF2-40B4-BE49-F238E27FC236}">
                <a16:creationId xmlns:a16="http://schemas.microsoft.com/office/drawing/2014/main" id="{0ACB2DC6-DA62-492B-9EC4-3C32418D63FF}"/>
              </a:ext>
            </a:extLst>
          </p:cNvPr>
          <p:cNvSpPr/>
          <p:nvPr/>
        </p:nvSpPr>
        <p:spPr>
          <a:xfrm rot="16200000">
            <a:off x="5158424" y="4787008"/>
            <a:ext cx="3416562" cy="766775"/>
          </a:xfrm>
          <a:prstGeom prst="homePlate">
            <a:avLst>
              <a:gd name="adj" fmla="val 3878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457200" bIns="0" rtlCol="0" anchor="t" anchorCtr="0"/>
          <a:lstStyle/>
          <a:p>
            <a:pPr algn="ctr"/>
            <a:endParaRPr lang="en-US" sz="1600" dirty="0">
              <a:latin typeface="+mj-lt"/>
            </a:endParaRPr>
          </a:p>
        </p:txBody>
      </p:sp>
      <p:sp>
        <p:nvSpPr>
          <p:cNvPr id="83" name="Arrow: Pentagon 76">
            <a:extLst>
              <a:ext uri="{FF2B5EF4-FFF2-40B4-BE49-F238E27FC236}">
                <a16:creationId xmlns:a16="http://schemas.microsoft.com/office/drawing/2014/main" id="{67BA5581-4393-4683-BB42-C727469838E5}"/>
              </a:ext>
            </a:extLst>
          </p:cNvPr>
          <p:cNvSpPr/>
          <p:nvPr/>
        </p:nvSpPr>
        <p:spPr>
          <a:xfrm rot="16200000">
            <a:off x="4113821" y="4505779"/>
            <a:ext cx="3979026" cy="766775"/>
          </a:xfrm>
          <a:prstGeom prst="homePlate">
            <a:avLst>
              <a:gd name="adj" fmla="val 3878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0" tIns="0" rIns="457200" bIns="0" rtlCol="0" anchor="t" anchorCtr="0"/>
          <a:lstStyle/>
          <a:p>
            <a:pPr algn="ctr"/>
            <a:endParaRPr lang="en-US" sz="1600" dirty="0">
              <a:latin typeface="+mj-lt"/>
            </a:endParaRPr>
          </a:p>
        </p:txBody>
      </p:sp>
      <p:grpSp>
        <p:nvGrpSpPr>
          <p:cNvPr id="85" name="Group 27">
            <a:extLst>
              <a:ext uri="{FF2B5EF4-FFF2-40B4-BE49-F238E27FC236}">
                <a16:creationId xmlns:a16="http://schemas.microsoft.com/office/drawing/2014/main" id="{A6A52795-383B-43A4-AC54-F8AFC24937FB}"/>
              </a:ext>
            </a:extLst>
          </p:cNvPr>
          <p:cNvGrpSpPr>
            <a:grpSpLocks noChangeAspect="1"/>
          </p:cNvGrpSpPr>
          <p:nvPr userDrawn="1"/>
        </p:nvGrpSpPr>
        <p:grpSpPr bwMode="auto">
          <a:xfrm>
            <a:off x="4460833" y="5783647"/>
            <a:ext cx="243894" cy="287253"/>
            <a:chOff x="2081" y="3223"/>
            <a:chExt cx="315" cy="371"/>
          </a:xfrm>
        </p:grpSpPr>
        <p:sp>
          <p:nvSpPr>
            <p:cNvPr id="86" name="Freeform 28">
              <a:extLst>
                <a:ext uri="{FF2B5EF4-FFF2-40B4-BE49-F238E27FC236}">
                  <a16:creationId xmlns:a16="http://schemas.microsoft.com/office/drawing/2014/main" id="{9CD10C7B-3313-42B8-8525-3057B62A71AD}"/>
                </a:ext>
              </a:extLst>
            </p:cNvPr>
            <p:cNvSpPr>
              <a:spLocks noEditPoints="1"/>
            </p:cNvSpPr>
            <p:nvPr/>
          </p:nvSpPr>
          <p:spPr bwMode="auto">
            <a:xfrm>
              <a:off x="2081" y="3223"/>
              <a:ext cx="311" cy="371"/>
            </a:xfrm>
            <a:custGeom>
              <a:avLst/>
              <a:gdLst>
                <a:gd name="T0" fmla="*/ 98 w 147"/>
                <a:gd name="T1" fmla="*/ 73 h 176"/>
                <a:gd name="T2" fmla="*/ 73 w 147"/>
                <a:gd name="T3" fmla="*/ 99 h 176"/>
                <a:gd name="T4" fmla="*/ 48 w 147"/>
                <a:gd name="T5" fmla="*/ 73 h 176"/>
                <a:gd name="T6" fmla="*/ 73 w 147"/>
                <a:gd name="T7" fmla="*/ 47 h 176"/>
                <a:gd name="T8" fmla="*/ 77 w 147"/>
                <a:gd name="T9" fmla="*/ 48 h 176"/>
                <a:gd name="T10" fmla="*/ 91 w 147"/>
                <a:gd name="T11" fmla="*/ 33 h 176"/>
                <a:gd name="T12" fmla="*/ 73 w 147"/>
                <a:gd name="T13" fmla="*/ 29 h 176"/>
                <a:gd name="T14" fmla="*/ 30 w 147"/>
                <a:gd name="T15" fmla="*/ 73 h 176"/>
                <a:gd name="T16" fmla="*/ 73 w 147"/>
                <a:gd name="T17" fmla="*/ 117 h 176"/>
                <a:gd name="T18" fmla="*/ 117 w 147"/>
                <a:gd name="T19" fmla="*/ 73 h 176"/>
                <a:gd name="T20" fmla="*/ 113 w 147"/>
                <a:gd name="T21" fmla="*/ 56 h 176"/>
                <a:gd name="T22" fmla="*/ 98 w 147"/>
                <a:gd name="T23" fmla="*/ 71 h 176"/>
                <a:gd name="T24" fmla="*/ 98 w 147"/>
                <a:gd name="T25" fmla="*/ 73 h 176"/>
                <a:gd name="T26" fmla="*/ 118 w 147"/>
                <a:gd name="T27" fmla="*/ 132 h 176"/>
                <a:gd name="T28" fmla="*/ 147 w 147"/>
                <a:gd name="T29" fmla="*/ 73 h 176"/>
                <a:gd name="T30" fmla="*/ 143 w 147"/>
                <a:gd name="T31" fmla="*/ 50 h 176"/>
                <a:gd name="T32" fmla="*/ 139 w 147"/>
                <a:gd name="T33" fmla="*/ 54 h 176"/>
                <a:gd name="T34" fmla="*/ 128 w 147"/>
                <a:gd name="T35" fmla="*/ 59 h 176"/>
                <a:gd name="T36" fmla="*/ 127 w 147"/>
                <a:gd name="T37" fmla="*/ 59 h 176"/>
                <a:gd name="T38" fmla="*/ 129 w 147"/>
                <a:gd name="T39" fmla="*/ 73 h 176"/>
                <a:gd name="T40" fmla="*/ 73 w 147"/>
                <a:gd name="T41" fmla="*/ 129 h 176"/>
                <a:gd name="T42" fmla="*/ 18 w 147"/>
                <a:gd name="T43" fmla="*/ 73 h 176"/>
                <a:gd name="T44" fmla="*/ 73 w 147"/>
                <a:gd name="T45" fmla="*/ 18 h 176"/>
                <a:gd name="T46" fmla="*/ 90 w 147"/>
                <a:gd name="T47" fmla="*/ 20 h 176"/>
                <a:gd name="T48" fmla="*/ 95 w 147"/>
                <a:gd name="T49" fmla="*/ 10 h 176"/>
                <a:gd name="T50" fmla="*/ 100 w 147"/>
                <a:gd name="T51" fmla="*/ 5 h 176"/>
                <a:gd name="T52" fmla="*/ 73 w 147"/>
                <a:gd name="T53" fmla="*/ 0 h 176"/>
                <a:gd name="T54" fmla="*/ 0 w 147"/>
                <a:gd name="T55" fmla="*/ 73 h 176"/>
                <a:gd name="T56" fmla="*/ 32 w 147"/>
                <a:gd name="T57" fmla="*/ 134 h 176"/>
                <a:gd name="T58" fmla="*/ 20 w 147"/>
                <a:gd name="T59" fmla="*/ 167 h 176"/>
                <a:gd name="T60" fmla="*/ 24 w 147"/>
                <a:gd name="T61" fmla="*/ 175 h 176"/>
                <a:gd name="T62" fmla="*/ 26 w 147"/>
                <a:gd name="T63" fmla="*/ 176 h 176"/>
                <a:gd name="T64" fmla="*/ 32 w 147"/>
                <a:gd name="T65" fmla="*/ 171 h 176"/>
                <a:gd name="T66" fmla="*/ 44 w 147"/>
                <a:gd name="T67" fmla="*/ 141 h 176"/>
                <a:gd name="T68" fmla="*/ 69 w 147"/>
                <a:gd name="T69" fmla="*/ 147 h 176"/>
                <a:gd name="T70" fmla="*/ 69 w 147"/>
                <a:gd name="T71" fmla="*/ 169 h 176"/>
                <a:gd name="T72" fmla="*/ 76 w 147"/>
                <a:gd name="T73" fmla="*/ 176 h 176"/>
                <a:gd name="T74" fmla="*/ 82 w 147"/>
                <a:gd name="T75" fmla="*/ 169 h 176"/>
                <a:gd name="T76" fmla="*/ 82 w 147"/>
                <a:gd name="T77" fmla="*/ 146 h 176"/>
                <a:gd name="T78" fmla="*/ 107 w 147"/>
                <a:gd name="T79" fmla="*/ 139 h 176"/>
                <a:gd name="T80" fmla="*/ 119 w 147"/>
                <a:gd name="T81" fmla="*/ 171 h 176"/>
                <a:gd name="T82" fmla="*/ 125 w 147"/>
                <a:gd name="T83" fmla="*/ 176 h 176"/>
                <a:gd name="T84" fmla="*/ 128 w 147"/>
                <a:gd name="T85" fmla="*/ 175 h 176"/>
                <a:gd name="T86" fmla="*/ 132 w 147"/>
                <a:gd name="T87" fmla="*/ 167 h 176"/>
                <a:gd name="T88" fmla="*/ 118 w 147"/>
                <a:gd name="T89"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7" h="176">
                  <a:moveTo>
                    <a:pt x="98" y="73"/>
                  </a:moveTo>
                  <a:cubicBezTo>
                    <a:pt x="98" y="88"/>
                    <a:pt x="87" y="99"/>
                    <a:pt x="73" y="99"/>
                  </a:cubicBezTo>
                  <a:cubicBezTo>
                    <a:pt x="60" y="99"/>
                    <a:pt x="48" y="88"/>
                    <a:pt x="48" y="73"/>
                  </a:cubicBezTo>
                  <a:cubicBezTo>
                    <a:pt x="48" y="59"/>
                    <a:pt x="60" y="47"/>
                    <a:pt x="73" y="47"/>
                  </a:cubicBezTo>
                  <a:cubicBezTo>
                    <a:pt x="75" y="47"/>
                    <a:pt x="76" y="48"/>
                    <a:pt x="77" y="48"/>
                  </a:cubicBezTo>
                  <a:cubicBezTo>
                    <a:pt x="91" y="33"/>
                    <a:pt x="91" y="33"/>
                    <a:pt x="91" y="33"/>
                  </a:cubicBezTo>
                  <a:cubicBezTo>
                    <a:pt x="86" y="31"/>
                    <a:pt x="80" y="29"/>
                    <a:pt x="73" y="29"/>
                  </a:cubicBezTo>
                  <a:cubicBezTo>
                    <a:pt x="50" y="29"/>
                    <a:pt x="30" y="49"/>
                    <a:pt x="30" y="73"/>
                  </a:cubicBezTo>
                  <a:cubicBezTo>
                    <a:pt x="30" y="98"/>
                    <a:pt x="50" y="117"/>
                    <a:pt x="73" y="117"/>
                  </a:cubicBezTo>
                  <a:cubicBezTo>
                    <a:pt x="97" y="117"/>
                    <a:pt x="117" y="98"/>
                    <a:pt x="117" y="73"/>
                  </a:cubicBezTo>
                  <a:cubicBezTo>
                    <a:pt x="117" y="67"/>
                    <a:pt x="115" y="61"/>
                    <a:pt x="113" y="56"/>
                  </a:cubicBezTo>
                  <a:cubicBezTo>
                    <a:pt x="98" y="71"/>
                    <a:pt x="98" y="71"/>
                    <a:pt x="98" y="71"/>
                  </a:cubicBezTo>
                  <a:cubicBezTo>
                    <a:pt x="98" y="72"/>
                    <a:pt x="98" y="73"/>
                    <a:pt x="98" y="73"/>
                  </a:cubicBezTo>
                  <a:close/>
                  <a:moveTo>
                    <a:pt x="118" y="132"/>
                  </a:moveTo>
                  <a:cubicBezTo>
                    <a:pt x="136" y="118"/>
                    <a:pt x="147" y="97"/>
                    <a:pt x="147" y="73"/>
                  </a:cubicBezTo>
                  <a:cubicBezTo>
                    <a:pt x="147" y="65"/>
                    <a:pt x="146" y="58"/>
                    <a:pt x="143" y="50"/>
                  </a:cubicBezTo>
                  <a:cubicBezTo>
                    <a:pt x="139" y="54"/>
                    <a:pt x="139" y="54"/>
                    <a:pt x="139" y="54"/>
                  </a:cubicBezTo>
                  <a:cubicBezTo>
                    <a:pt x="136" y="57"/>
                    <a:pt x="132" y="59"/>
                    <a:pt x="128" y="59"/>
                  </a:cubicBezTo>
                  <a:cubicBezTo>
                    <a:pt x="128" y="59"/>
                    <a:pt x="127" y="59"/>
                    <a:pt x="127" y="59"/>
                  </a:cubicBezTo>
                  <a:cubicBezTo>
                    <a:pt x="128" y="63"/>
                    <a:pt x="129" y="68"/>
                    <a:pt x="129" y="73"/>
                  </a:cubicBezTo>
                  <a:cubicBezTo>
                    <a:pt x="129" y="104"/>
                    <a:pt x="104" y="129"/>
                    <a:pt x="73" y="129"/>
                  </a:cubicBezTo>
                  <a:cubicBezTo>
                    <a:pt x="43" y="129"/>
                    <a:pt x="18" y="104"/>
                    <a:pt x="18" y="73"/>
                  </a:cubicBezTo>
                  <a:cubicBezTo>
                    <a:pt x="18" y="43"/>
                    <a:pt x="43" y="18"/>
                    <a:pt x="73" y="18"/>
                  </a:cubicBezTo>
                  <a:cubicBezTo>
                    <a:pt x="79" y="18"/>
                    <a:pt x="85" y="19"/>
                    <a:pt x="90" y="20"/>
                  </a:cubicBezTo>
                  <a:cubicBezTo>
                    <a:pt x="90" y="16"/>
                    <a:pt x="92" y="13"/>
                    <a:pt x="95" y="10"/>
                  </a:cubicBezTo>
                  <a:cubicBezTo>
                    <a:pt x="100" y="5"/>
                    <a:pt x="100" y="5"/>
                    <a:pt x="100" y="5"/>
                  </a:cubicBezTo>
                  <a:cubicBezTo>
                    <a:pt x="92" y="2"/>
                    <a:pt x="83" y="0"/>
                    <a:pt x="73" y="0"/>
                  </a:cubicBezTo>
                  <a:cubicBezTo>
                    <a:pt x="33" y="0"/>
                    <a:pt x="0" y="33"/>
                    <a:pt x="0" y="73"/>
                  </a:cubicBezTo>
                  <a:cubicBezTo>
                    <a:pt x="0" y="99"/>
                    <a:pt x="12" y="121"/>
                    <a:pt x="32" y="134"/>
                  </a:cubicBezTo>
                  <a:cubicBezTo>
                    <a:pt x="20" y="167"/>
                    <a:pt x="20" y="167"/>
                    <a:pt x="20" y="167"/>
                  </a:cubicBezTo>
                  <a:cubicBezTo>
                    <a:pt x="18" y="170"/>
                    <a:pt x="20" y="174"/>
                    <a:pt x="24" y="175"/>
                  </a:cubicBezTo>
                  <a:cubicBezTo>
                    <a:pt x="24" y="176"/>
                    <a:pt x="25" y="176"/>
                    <a:pt x="26" y="176"/>
                  </a:cubicBezTo>
                  <a:cubicBezTo>
                    <a:pt x="29" y="176"/>
                    <a:pt x="31" y="174"/>
                    <a:pt x="32" y="171"/>
                  </a:cubicBezTo>
                  <a:cubicBezTo>
                    <a:pt x="44" y="141"/>
                    <a:pt x="44" y="141"/>
                    <a:pt x="44" y="141"/>
                  </a:cubicBezTo>
                  <a:cubicBezTo>
                    <a:pt x="52" y="144"/>
                    <a:pt x="60" y="146"/>
                    <a:pt x="69" y="147"/>
                  </a:cubicBezTo>
                  <a:cubicBezTo>
                    <a:pt x="69" y="169"/>
                    <a:pt x="69" y="169"/>
                    <a:pt x="69" y="169"/>
                  </a:cubicBezTo>
                  <a:cubicBezTo>
                    <a:pt x="69" y="173"/>
                    <a:pt x="72" y="176"/>
                    <a:pt x="76" y="176"/>
                  </a:cubicBezTo>
                  <a:cubicBezTo>
                    <a:pt x="79" y="176"/>
                    <a:pt x="82" y="173"/>
                    <a:pt x="82" y="169"/>
                  </a:cubicBezTo>
                  <a:cubicBezTo>
                    <a:pt x="82" y="146"/>
                    <a:pt x="82" y="146"/>
                    <a:pt x="82" y="146"/>
                  </a:cubicBezTo>
                  <a:cubicBezTo>
                    <a:pt x="91" y="145"/>
                    <a:pt x="99" y="143"/>
                    <a:pt x="107" y="139"/>
                  </a:cubicBezTo>
                  <a:cubicBezTo>
                    <a:pt x="119" y="171"/>
                    <a:pt x="119" y="171"/>
                    <a:pt x="119" y="171"/>
                  </a:cubicBezTo>
                  <a:cubicBezTo>
                    <a:pt x="120" y="174"/>
                    <a:pt x="122" y="176"/>
                    <a:pt x="125" y="176"/>
                  </a:cubicBezTo>
                  <a:cubicBezTo>
                    <a:pt x="126" y="176"/>
                    <a:pt x="127" y="176"/>
                    <a:pt x="128" y="175"/>
                  </a:cubicBezTo>
                  <a:cubicBezTo>
                    <a:pt x="131" y="174"/>
                    <a:pt x="133" y="170"/>
                    <a:pt x="132" y="167"/>
                  </a:cubicBezTo>
                  <a:lnTo>
                    <a:pt x="118"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29">
              <a:extLst>
                <a:ext uri="{FF2B5EF4-FFF2-40B4-BE49-F238E27FC236}">
                  <a16:creationId xmlns:a16="http://schemas.microsoft.com/office/drawing/2014/main" id="{335280DD-5AB5-43F9-8E85-2262EE2DEA6F}"/>
                </a:ext>
              </a:extLst>
            </p:cNvPr>
            <p:cNvSpPr>
              <a:spLocks/>
            </p:cNvSpPr>
            <p:nvPr/>
          </p:nvSpPr>
          <p:spPr bwMode="auto">
            <a:xfrm>
              <a:off x="2206" y="3225"/>
              <a:ext cx="190" cy="184"/>
            </a:xfrm>
            <a:custGeom>
              <a:avLst/>
              <a:gdLst>
                <a:gd name="T0" fmla="*/ 87 w 90"/>
                <a:gd name="T1" fmla="*/ 23 h 87"/>
                <a:gd name="T2" fmla="*/ 74 w 90"/>
                <a:gd name="T3" fmla="*/ 18 h 87"/>
                <a:gd name="T4" fmla="*/ 71 w 90"/>
                <a:gd name="T5" fmla="*/ 15 h 87"/>
                <a:gd name="T6" fmla="*/ 66 w 90"/>
                <a:gd name="T7" fmla="*/ 2 h 87"/>
                <a:gd name="T8" fmla="*/ 62 w 90"/>
                <a:gd name="T9" fmla="*/ 0 h 87"/>
                <a:gd name="T10" fmla="*/ 59 w 90"/>
                <a:gd name="T11" fmla="*/ 1 h 87"/>
                <a:gd name="T12" fmla="*/ 44 w 90"/>
                <a:gd name="T13" fmla="*/ 17 h 87"/>
                <a:gd name="T14" fmla="*/ 43 w 90"/>
                <a:gd name="T15" fmla="*/ 21 h 87"/>
                <a:gd name="T16" fmla="*/ 47 w 90"/>
                <a:gd name="T17" fmla="*/ 32 h 87"/>
                <a:gd name="T18" fmla="*/ 20 w 90"/>
                <a:gd name="T19" fmla="*/ 59 h 87"/>
                <a:gd name="T20" fmla="*/ 14 w 90"/>
                <a:gd name="T21" fmla="*/ 58 h 87"/>
                <a:gd name="T22" fmla="*/ 0 w 90"/>
                <a:gd name="T23" fmla="*/ 72 h 87"/>
                <a:gd name="T24" fmla="*/ 14 w 90"/>
                <a:gd name="T25" fmla="*/ 87 h 87"/>
                <a:gd name="T26" fmla="*/ 29 w 90"/>
                <a:gd name="T27" fmla="*/ 72 h 87"/>
                <a:gd name="T28" fmla="*/ 28 w 90"/>
                <a:gd name="T29" fmla="*/ 67 h 87"/>
                <a:gd name="T30" fmla="*/ 54 w 90"/>
                <a:gd name="T31" fmla="*/ 41 h 87"/>
                <a:gd name="T32" fmla="*/ 68 w 90"/>
                <a:gd name="T33" fmla="*/ 46 h 87"/>
                <a:gd name="T34" fmla="*/ 69 w 90"/>
                <a:gd name="T35" fmla="*/ 47 h 87"/>
                <a:gd name="T36" fmla="*/ 72 w 90"/>
                <a:gd name="T37" fmla="*/ 45 h 87"/>
                <a:gd name="T38" fmla="*/ 88 w 90"/>
                <a:gd name="T39" fmla="*/ 30 h 87"/>
                <a:gd name="T40" fmla="*/ 87 w 90"/>
                <a:gd name="T41" fmla="*/ 2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87">
                  <a:moveTo>
                    <a:pt x="87" y="23"/>
                  </a:moveTo>
                  <a:cubicBezTo>
                    <a:pt x="74" y="18"/>
                    <a:pt x="74" y="18"/>
                    <a:pt x="74" y="18"/>
                  </a:cubicBezTo>
                  <a:cubicBezTo>
                    <a:pt x="73" y="17"/>
                    <a:pt x="72" y="16"/>
                    <a:pt x="71" y="15"/>
                  </a:cubicBezTo>
                  <a:cubicBezTo>
                    <a:pt x="66" y="2"/>
                    <a:pt x="66" y="2"/>
                    <a:pt x="66" y="2"/>
                  </a:cubicBezTo>
                  <a:cubicBezTo>
                    <a:pt x="66" y="1"/>
                    <a:pt x="64" y="0"/>
                    <a:pt x="62" y="0"/>
                  </a:cubicBezTo>
                  <a:cubicBezTo>
                    <a:pt x="61" y="0"/>
                    <a:pt x="60" y="0"/>
                    <a:pt x="59" y="1"/>
                  </a:cubicBezTo>
                  <a:cubicBezTo>
                    <a:pt x="44" y="17"/>
                    <a:pt x="44" y="17"/>
                    <a:pt x="44" y="17"/>
                  </a:cubicBezTo>
                  <a:cubicBezTo>
                    <a:pt x="42" y="18"/>
                    <a:pt x="42" y="20"/>
                    <a:pt x="43" y="21"/>
                  </a:cubicBezTo>
                  <a:cubicBezTo>
                    <a:pt x="47" y="32"/>
                    <a:pt x="47" y="32"/>
                    <a:pt x="47" y="32"/>
                  </a:cubicBezTo>
                  <a:cubicBezTo>
                    <a:pt x="20" y="59"/>
                    <a:pt x="20" y="59"/>
                    <a:pt x="20" y="59"/>
                  </a:cubicBezTo>
                  <a:cubicBezTo>
                    <a:pt x="18" y="58"/>
                    <a:pt x="16" y="58"/>
                    <a:pt x="14" y="58"/>
                  </a:cubicBezTo>
                  <a:cubicBezTo>
                    <a:pt x="6" y="58"/>
                    <a:pt x="0" y="64"/>
                    <a:pt x="0" y="72"/>
                  </a:cubicBezTo>
                  <a:cubicBezTo>
                    <a:pt x="0" y="80"/>
                    <a:pt x="6" y="87"/>
                    <a:pt x="14" y="87"/>
                  </a:cubicBezTo>
                  <a:cubicBezTo>
                    <a:pt x="22" y="87"/>
                    <a:pt x="29" y="80"/>
                    <a:pt x="29" y="72"/>
                  </a:cubicBezTo>
                  <a:cubicBezTo>
                    <a:pt x="29" y="70"/>
                    <a:pt x="28" y="69"/>
                    <a:pt x="28" y="67"/>
                  </a:cubicBezTo>
                  <a:cubicBezTo>
                    <a:pt x="54" y="41"/>
                    <a:pt x="54" y="41"/>
                    <a:pt x="54" y="41"/>
                  </a:cubicBezTo>
                  <a:cubicBezTo>
                    <a:pt x="68" y="46"/>
                    <a:pt x="68" y="46"/>
                    <a:pt x="68" y="46"/>
                  </a:cubicBezTo>
                  <a:cubicBezTo>
                    <a:pt x="68" y="47"/>
                    <a:pt x="69" y="47"/>
                    <a:pt x="69" y="47"/>
                  </a:cubicBezTo>
                  <a:cubicBezTo>
                    <a:pt x="70" y="47"/>
                    <a:pt x="72" y="46"/>
                    <a:pt x="72" y="45"/>
                  </a:cubicBezTo>
                  <a:cubicBezTo>
                    <a:pt x="88" y="30"/>
                    <a:pt x="88" y="30"/>
                    <a:pt x="88" y="30"/>
                  </a:cubicBezTo>
                  <a:cubicBezTo>
                    <a:pt x="90" y="28"/>
                    <a:pt x="89" y="24"/>
                    <a:pt x="87"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0" name="Freeform 34">
            <a:extLst>
              <a:ext uri="{FF2B5EF4-FFF2-40B4-BE49-F238E27FC236}">
                <a16:creationId xmlns:a16="http://schemas.microsoft.com/office/drawing/2014/main" id="{EE9C4ECD-86C0-4EA3-92B2-FA3CCEC7BF98}"/>
              </a:ext>
            </a:extLst>
          </p:cNvPr>
          <p:cNvSpPr>
            <a:spLocks noEditPoints="1"/>
          </p:cNvSpPr>
          <p:nvPr/>
        </p:nvSpPr>
        <p:spPr bwMode="auto">
          <a:xfrm>
            <a:off x="5219764" y="5832705"/>
            <a:ext cx="226780" cy="223051"/>
          </a:xfrm>
          <a:custGeom>
            <a:avLst/>
            <a:gdLst>
              <a:gd name="T0" fmla="*/ 111 w 143"/>
              <a:gd name="T1" fmla="*/ 91 h 142"/>
              <a:gd name="T2" fmla="*/ 97 w 143"/>
              <a:gd name="T3" fmla="*/ 91 h 142"/>
              <a:gd name="T4" fmla="*/ 89 w 143"/>
              <a:gd name="T5" fmla="*/ 95 h 142"/>
              <a:gd name="T6" fmla="*/ 79 w 143"/>
              <a:gd name="T7" fmla="*/ 109 h 142"/>
              <a:gd name="T8" fmla="*/ 63 w 143"/>
              <a:gd name="T9" fmla="*/ 109 h 142"/>
              <a:gd name="T10" fmla="*/ 54 w 143"/>
              <a:gd name="T11" fmla="*/ 95 h 142"/>
              <a:gd name="T12" fmla="*/ 46 w 143"/>
              <a:gd name="T13" fmla="*/ 91 h 142"/>
              <a:gd name="T14" fmla="*/ 32 w 143"/>
              <a:gd name="T15" fmla="*/ 91 h 142"/>
              <a:gd name="T16" fmla="*/ 0 w 143"/>
              <a:gd name="T17" fmla="*/ 123 h 142"/>
              <a:gd name="T18" fmla="*/ 0 w 143"/>
              <a:gd name="T19" fmla="*/ 137 h 142"/>
              <a:gd name="T20" fmla="*/ 5 w 143"/>
              <a:gd name="T21" fmla="*/ 142 h 142"/>
              <a:gd name="T22" fmla="*/ 138 w 143"/>
              <a:gd name="T23" fmla="*/ 142 h 142"/>
              <a:gd name="T24" fmla="*/ 143 w 143"/>
              <a:gd name="T25" fmla="*/ 137 h 142"/>
              <a:gd name="T26" fmla="*/ 143 w 143"/>
              <a:gd name="T27" fmla="*/ 123 h 142"/>
              <a:gd name="T28" fmla="*/ 111 w 143"/>
              <a:gd name="T29" fmla="*/ 91 h 142"/>
              <a:gd name="T30" fmla="*/ 71 w 143"/>
              <a:gd name="T31" fmla="*/ 79 h 142"/>
              <a:gd name="T32" fmla="*/ 111 w 143"/>
              <a:gd name="T33" fmla="*/ 40 h 142"/>
              <a:gd name="T34" fmla="*/ 71 w 143"/>
              <a:gd name="T35" fmla="*/ 0 h 142"/>
              <a:gd name="T36" fmla="*/ 32 w 143"/>
              <a:gd name="T37" fmla="*/ 40 h 142"/>
              <a:gd name="T38" fmla="*/ 71 w 143"/>
              <a:gd name="T39" fmla="*/ 7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142">
                <a:moveTo>
                  <a:pt x="111" y="91"/>
                </a:moveTo>
                <a:cubicBezTo>
                  <a:pt x="97" y="91"/>
                  <a:pt x="97" y="91"/>
                  <a:pt x="97" y="91"/>
                </a:cubicBezTo>
                <a:cubicBezTo>
                  <a:pt x="94" y="91"/>
                  <a:pt x="91" y="93"/>
                  <a:pt x="89" y="95"/>
                </a:cubicBezTo>
                <a:cubicBezTo>
                  <a:pt x="79" y="109"/>
                  <a:pt x="79" y="109"/>
                  <a:pt x="79" y="109"/>
                </a:cubicBezTo>
                <a:cubicBezTo>
                  <a:pt x="75" y="115"/>
                  <a:pt x="67" y="115"/>
                  <a:pt x="63" y="109"/>
                </a:cubicBezTo>
                <a:cubicBezTo>
                  <a:pt x="54" y="95"/>
                  <a:pt x="54" y="95"/>
                  <a:pt x="54" y="95"/>
                </a:cubicBezTo>
                <a:cubicBezTo>
                  <a:pt x="52" y="93"/>
                  <a:pt x="49" y="91"/>
                  <a:pt x="46" y="91"/>
                </a:cubicBezTo>
                <a:cubicBezTo>
                  <a:pt x="32" y="91"/>
                  <a:pt x="32" y="91"/>
                  <a:pt x="32" y="91"/>
                </a:cubicBezTo>
                <a:cubicBezTo>
                  <a:pt x="14" y="91"/>
                  <a:pt x="0" y="105"/>
                  <a:pt x="0" y="123"/>
                </a:cubicBezTo>
                <a:cubicBezTo>
                  <a:pt x="0" y="137"/>
                  <a:pt x="0" y="137"/>
                  <a:pt x="0" y="137"/>
                </a:cubicBezTo>
                <a:cubicBezTo>
                  <a:pt x="0" y="140"/>
                  <a:pt x="2" y="142"/>
                  <a:pt x="5" y="142"/>
                </a:cubicBezTo>
                <a:cubicBezTo>
                  <a:pt x="138" y="142"/>
                  <a:pt x="138" y="142"/>
                  <a:pt x="138" y="142"/>
                </a:cubicBezTo>
                <a:cubicBezTo>
                  <a:pt x="141" y="142"/>
                  <a:pt x="143" y="140"/>
                  <a:pt x="143" y="137"/>
                </a:cubicBezTo>
                <a:cubicBezTo>
                  <a:pt x="143" y="123"/>
                  <a:pt x="143" y="123"/>
                  <a:pt x="143" y="123"/>
                </a:cubicBezTo>
                <a:cubicBezTo>
                  <a:pt x="143" y="105"/>
                  <a:pt x="129" y="91"/>
                  <a:pt x="111" y="91"/>
                </a:cubicBezTo>
                <a:close/>
                <a:moveTo>
                  <a:pt x="71" y="79"/>
                </a:moveTo>
                <a:cubicBezTo>
                  <a:pt x="93" y="79"/>
                  <a:pt x="111" y="61"/>
                  <a:pt x="111" y="40"/>
                </a:cubicBezTo>
                <a:cubicBezTo>
                  <a:pt x="111" y="18"/>
                  <a:pt x="93" y="0"/>
                  <a:pt x="71" y="0"/>
                </a:cubicBezTo>
                <a:cubicBezTo>
                  <a:pt x="50" y="0"/>
                  <a:pt x="32" y="18"/>
                  <a:pt x="32" y="40"/>
                </a:cubicBezTo>
                <a:cubicBezTo>
                  <a:pt x="32" y="61"/>
                  <a:pt x="50" y="79"/>
                  <a:pt x="71"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8">
            <a:extLst>
              <a:ext uri="{FF2B5EF4-FFF2-40B4-BE49-F238E27FC236}">
                <a16:creationId xmlns:a16="http://schemas.microsoft.com/office/drawing/2014/main" id="{99559368-1DA6-48B6-9455-0F3B0F1F4D0F}"/>
              </a:ext>
            </a:extLst>
          </p:cNvPr>
          <p:cNvSpPr>
            <a:spLocks noEditPoints="1"/>
          </p:cNvSpPr>
          <p:nvPr/>
        </p:nvSpPr>
        <p:spPr bwMode="auto">
          <a:xfrm>
            <a:off x="7542894" y="5832705"/>
            <a:ext cx="178456" cy="219992"/>
          </a:xfrm>
          <a:custGeom>
            <a:avLst/>
            <a:gdLst>
              <a:gd name="T0" fmla="*/ 50 w 109"/>
              <a:gd name="T1" fmla="*/ 3 h 136"/>
              <a:gd name="T2" fmla="*/ 3 w 109"/>
              <a:gd name="T3" fmla="*/ 62 h 136"/>
              <a:gd name="T4" fmla="*/ 52 w 109"/>
              <a:gd name="T5" fmla="*/ 135 h 136"/>
              <a:gd name="T6" fmla="*/ 59 w 109"/>
              <a:gd name="T7" fmla="*/ 135 h 136"/>
              <a:gd name="T8" fmla="*/ 109 w 109"/>
              <a:gd name="T9" fmla="*/ 56 h 136"/>
              <a:gd name="T10" fmla="*/ 50 w 109"/>
              <a:gd name="T11" fmla="*/ 3 h 136"/>
              <a:gd name="T12" fmla="*/ 55 w 109"/>
              <a:gd name="T13" fmla="*/ 77 h 136"/>
              <a:gd name="T14" fmla="*/ 34 w 109"/>
              <a:gd name="T15" fmla="*/ 56 h 136"/>
              <a:gd name="T16" fmla="*/ 55 w 109"/>
              <a:gd name="T17" fmla="*/ 35 h 136"/>
              <a:gd name="T18" fmla="*/ 77 w 109"/>
              <a:gd name="T19" fmla="*/ 56 h 136"/>
              <a:gd name="T20" fmla="*/ 55 w 109"/>
              <a:gd name="T21" fmla="*/ 7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36">
                <a:moveTo>
                  <a:pt x="50" y="3"/>
                </a:moveTo>
                <a:cubicBezTo>
                  <a:pt x="21" y="6"/>
                  <a:pt x="0" y="33"/>
                  <a:pt x="3" y="62"/>
                </a:cubicBezTo>
                <a:cubicBezTo>
                  <a:pt x="6" y="99"/>
                  <a:pt x="40" y="126"/>
                  <a:pt x="52" y="135"/>
                </a:cubicBezTo>
                <a:cubicBezTo>
                  <a:pt x="54" y="136"/>
                  <a:pt x="57" y="136"/>
                  <a:pt x="59" y="135"/>
                </a:cubicBezTo>
                <a:cubicBezTo>
                  <a:pt x="71" y="125"/>
                  <a:pt x="109" y="93"/>
                  <a:pt x="109" y="56"/>
                </a:cubicBezTo>
                <a:cubicBezTo>
                  <a:pt x="109" y="25"/>
                  <a:pt x="82" y="0"/>
                  <a:pt x="50" y="3"/>
                </a:cubicBezTo>
                <a:close/>
                <a:moveTo>
                  <a:pt x="55" y="77"/>
                </a:moveTo>
                <a:cubicBezTo>
                  <a:pt x="44" y="77"/>
                  <a:pt x="34" y="68"/>
                  <a:pt x="34" y="56"/>
                </a:cubicBezTo>
                <a:cubicBezTo>
                  <a:pt x="34" y="44"/>
                  <a:pt x="44" y="35"/>
                  <a:pt x="55" y="35"/>
                </a:cubicBezTo>
                <a:cubicBezTo>
                  <a:pt x="67" y="35"/>
                  <a:pt x="77" y="44"/>
                  <a:pt x="77" y="56"/>
                </a:cubicBezTo>
                <a:cubicBezTo>
                  <a:pt x="77" y="68"/>
                  <a:pt x="67" y="77"/>
                  <a:pt x="5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4" name="Group 42">
            <a:extLst>
              <a:ext uri="{FF2B5EF4-FFF2-40B4-BE49-F238E27FC236}">
                <a16:creationId xmlns:a16="http://schemas.microsoft.com/office/drawing/2014/main" id="{206C7EFC-964E-41C9-A233-715848EEF793}"/>
              </a:ext>
            </a:extLst>
          </p:cNvPr>
          <p:cNvGrpSpPr>
            <a:grpSpLocks noChangeAspect="1"/>
          </p:cNvGrpSpPr>
          <p:nvPr userDrawn="1"/>
        </p:nvGrpSpPr>
        <p:grpSpPr bwMode="auto">
          <a:xfrm>
            <a:off x="6738451" y="5797506"/>
            <a:ext cx="256506" cy="257989"/>
            <a:chOff x="4690" y="2991"/>
            <a:chExt cx="346" cy="348"/>
          </a:xfrm>
        </p:grpSpPr>
        <p:sp>
          <p:nvSpPr>
            <p:cNvPr id="95" name="Freeform 43">
              <a:extLst>
                <a:ext uri="{FF2B5EF4-FFF2-40B4-BE49-F238E27FC236}">
                  <a16:creationId xmlns:a16="http://schemas.microsoft.com/office/drawing/2014/main" id="{04BC16AD-9346-4CC4-B710-BC766FDA1CEF}"/>
                </a:ext>
              </a:extLst>
            </p:cNvPr>
            <p:cNvSpPr>
              <a:spLocks noEditPoints="1"/>
            </p:cNvSpPr>
            <p:nvPr/>
          </p:nvSpPr>
          <p:spPr bwMode="auto">
            <a:xfrm>
              <a:off x="4690" y="3124"/>
              <a:ext cx="346" cy="215"/>
            </a:xfrm>
            <a:custGeom>
              <a:avLst/>
              <a:gdLst>
                <a:gd name="T0" fmla="*/ 94 w 164"/>
                <a:gd name="T1" fmla="*/ 5 h 102"/>
                <a:gd name="T2" fmla="*/ 89 w 164"/>
                <a:gd name="T3" fmla="*/ 0 h 102"/>
                <a:gd name="T4" fmla="*/ 69 w 164"/>
                <a:gd name="T5" fmla="*/ 0 h 102"/>
                <a:gd name="T6" fmla="*/ 64 w 164"/>
                <a:gd name="T7" fmla="*/ 5 h 102"/>
                <a:gd name="T8" fmla="*/ 64 w 164"/>
                <a:gd name="T9" fmla="*/ 74 h 102"/>
                <a:gd name="T10" fmla="*/ 94 w 164"/>
                <a:gd name="T11" fmla="*/ 74 h 102"/>
                <a:gd name="T12" fmla="*/ 94 w 164"/>
                <a:gd name="T13" fmla="*/ 5 h 102"/>
                <a:gd name="T14" fmla="*/ 137 w 164"/>
                <a:gd name="T15" fmla="*/ 15 h 102"/>
                <a:gd name="T16" fmla="*/ 132 w 164"/>
                <a:gd name="T17" fmla="*/ 10 h 102"/>
                <a:gd name="T18" fmla="*/ 112 w 164"/>
                <a:gd name="T19" fmla="*/ 10 h 102"/>
                <a:gd name="T20" fmla="*/ 107 w 164"/>
                <a:gd name="T21" fmla="*/ 15 h 102"/>
                <a:gd name="T22" fmla="*/ 107 w 164"/>
                <a:gd name="T23" fmla="*/ 74 h 102"/>
                <a:gd name="T24" fmla="*/ 137 w 164"/>
                <a:gd name="T25" fmla="*/ 74 h 102"/>
                <a:gd name="T26" fmla="*/ 137 w 164"/>
                <a:gd name="T27" fmla="*/ 15 h 102"/>
                <a:gd name="T28" fmla="*/ 156 w 164"/>
                <a:gd name="T29" fmla="*/ 87 h 102"/>
                <a:gd name="T30" fmla="*/ 7 w 164"/>
                <a:gd name="T31" fmla="*/ 87 h 102"/>
                <a:gd name="T32" fmla="*/ 0 w 164"/>
                <a:gd name="T33" fmla="*/ 94 h 102"/>
                <a:gd name="T34" fmla="*/ 7 w 164"/>
                <a:gd name="T35" fmla="*/ 102 h 102"/>
                <a:gd name="T36" fmla="*/ 156 w 164"/>
                <a:gd name="T37" fmla="*/ 102 h 102"/>
                <a:gd name="T38" fmla="*/ 164 w 164"/>
                <a:gd name="T39" fmla="*/ 94 h 102"/>
                <a:gd name="T40" fmla="*/ 156 w 164"/>
                <a:gd name="T41" fmla="*/ 87 h 102"/>
                <a:gd name="T42" fmla="*/ 52 w 164"/>
                <a:gd name="T43" fmla="*/ 30 h 102"/>
                <a:gd name="T44" fmla="*/ 47 w 164"/>
                <a:gd name="T45" fmla="*/ 25 h 102"/>
                <a:gd name="T46" fmla="*/ 27 w 164"/>
                <a:gd name="T47" fmla="*/ 25 h 102"/>
                <a:gd name="T48" fmla="*/ 22 w 164"/>
                <a:gd name="T49" fmla="*/ 30 h 102"/>
                <a:gd name="T50" fmla="*/ 22 w 164"/>
                <a:gd name="T51" fmla="*/ 74 h 102"/>
                <a:gd name="T52" fmla="*/ 52 w 164"/>
                <a:gd name="T53" fmla="*/ 74 h 102"/>
                <a:gd name="T54" fmla="*/ 52 w 164"/>
                <a:gd name="T55" fmla="*/ 3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4" h="102">
                  <a:moveTo>
                    <a:pt x="94" y="5"/>
                  </a:moveTo>
                  <a:cubicBezTo>
                    <a:pt x="94" y="2"/>
                    <a:pt x="92" y="0"/>
                    <a:pt x="89" y="0"/>
                  </a:cubicBezTo>
                  <a:cubicBezTo>
                    <a:pt x="69" y="0"/>
                    <a:pt x="69" y="0"/>
                    <a:pt x="69" y="0"/>
                  </a:cubicBezTo>
                  <a:cubicBezTo>
                    <a:pt x="67" y="0"/>
                    <a:pt x="64" y="2"/>
                    <a:pt x="64" y="5"/>
                  </a:cubicBezTo>
                  <a:cubicBezTo>
                    <a:pt x="64" y="74"/>
                    <a:pt x="64" y="74"/>
                    <a:pt x="64" y="74"/>
                  </a:cubicBezTo>
                  <a:cubicBezTo>
                    <a:pt x="94" y="74"/>
                    <a:pt x="94" y="74"/>
                    <a:pt x="94" y="74"/>
                  </a:cubicBezTo>
                  <a:lnTo>
                    <a:pt x="94" y="5"/>
                  </a:lnTo>
                  <a:close/>
                  <a:moveTo>
                    <a:pt x="137" y="15"/>
                  </a:moveTo>
                  <a:cubicBezTo>
                    <a:pt x="137" y="12"/>
                    <a:pt x="134" y="10"/>
                    <a:pt x="132" y="10"/>
                  </a:cubicBezTo>
                  <a:cubicBezTo>
                    <a:pt x="112" y="10"/>
                    <a:pt x="112" y="10"/>
                    <a:pt x="112" y="10"/>
                  </a:cubicBezTo>
                  <a:cubicBezTo>
                    <a:pt x="109" y="10"/>
                    <a:pt x="107" y="12"/>
                    <a:pt x="107" y="15"/>
                  </a:cubicBezTo>
                  <a:cubicBezTo>
                    <a:pt x="107" y="74"/>
                    <a:pt x="107" y="74"/>
                    <a:pt x="107" y="74"/>
                  </a:cubicBezTo>
                  <a:cubicBezTo>
                    <a:pt x="137" y="74"/>
                    <a:pt x="137" y="74"/>
                    <a:pt x="137" y="74"/>
                  </a:cubicBezTo>
                  <a:lnTo>
                    <a:pt x="137" y="15"/>
                  </a:lnTo>
                  <a:close/>
                  <a:moveTo>
                    <a:pt x="156" y="87"/>
                  </a:moveTo>
                  <a:cubicBezTo>
                    <a:pt x="7" y="87"/>
                    <a:pt x="7" y="87"/>
                    <a:pt x="7" y="87"/>
                  </a:cubicBezTo>
                  <a:cubicBezTo>
                    <a:pt x="3" y="87"/>
                    <a:pt x="0" y="90"/>
                    <a:pt x="0" y="94"/>
                  </a:cubicBezTo>
                  <a:cubicBezTo>
                    <a:pt x="0" y="98"/>
                    <a:pt x="3" y="102"/>
                    <a:pt x="7" y="102"/>
                  </a:cubicBezTo>
                  <a:cubicBezTo>
                    <a:pt x="156" y="102"/>
                    <a:pt x="156" y="102"/>
                    <a:pt x="156" y="102"/>
                  </a:cubicBezTo>
                  <a:cubicBezTo>
                    <a:pt x="161" y="102"/>
                    <a:pt x="164" y="98"/>
                    <a:pt x="164" y="94"/>
                  </a:cubicBezTo>
                  <a:cubicBezTo>
                    <a:pt x="164" y="90"/>
                    <a:pt x="161" y="87"/>
                    <a:pt x="156" y="87"/>
                  </a:cubicBezTo>
                  <a:close/>
                  <a:moveTo>
                    <a:pt x="52" y="30"/>
                  </a:moveTo>
                  <a:cubicBezTo>
                    <a:pt x="52" y="27"/>
                    <a:pt x="50" y="25"/>
                    <a:pt x="47" y="25"/>
                  </a:cubicBezTo>
                  <a:cubicBezTo>
                    <a:pt x="27" y="25"/>
                    <a:pt x="27" y="25"/>
                    <a:pt x="27" y="25"/>
                  </a:cubicBezTo>
                  <a:cubicBezTo>
                    <a:pt x="24" y="25"/>
                    <a:pt x="22" y="27"/>
                    <a:pt x="22" y="30"/>
                  </a:cubicBezTo>
                  <a:cubicBezTo>
                    <a:pt x="22" y="74"/>
                    <a:pt x="22" y="74"/>
                    <a:pt x="22" y="74"/>
                  </a:cubicBezTo>
                  <a:cubicBezTo>
                    <a:pt x="52" y="74"/>
                    <a:pt x="52" y="74"/>
                    <a:pt x="52" y="74"/>
                  </a:cubicBezTo>
                  <a:lnTo>
                    <a:pt x="52"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44">
              <a:extLst>
                <a:ext uri="{FF2B5EF4-FFF2-40B4-BE49-F238E27FC236}">
                  <a16:creationId xmlns:a16="http://schemas.microsoft.com/office/drawing/2014/main" id="{D49BB0CD-FA5A-4254-A5BF-2D460BDF7950}"/>
                </a:ext>
              </a:extLst>
            </p:cNvPr>
            <p:cNvSpPr>
              <a:spLocks/>
            </p:cNvSpPr>
            <p:nvPr/>
          </p:nvSpPr>
          <p:spPr bwMode="auto">
            <a:xfrm>
              <a:off x="4724" y="2991"/>
              <a:ext cx="280" cy="135"/>
            </a:xfrm>
            <a:custGeom>
              <a:avLst/>
              <a:gdLst>
                <a:gd name="T0" fmla="*/ 128 w 133"/>
                <a:gd name="T1" fmla="*/ 1 h 64"/>
                <a:gd name="T2" fmla="*/ 105 w 133"/>
                <a:gd name="T3" fmla="*/ 4 h 64"/>
                <a:gd name="T4" fmla="*/ 103 w 133"/>
                <a:gd name="T5" fmla="*/ 11 h 64"/>
                <a:gd name="T6" fmla="*/ 108 w 133"/>
                <a:gd name="T7" fmla="*/ 16 h 64"/>
                <a:gd name="T8" fmla="*/ 90 w 133"/>
                <a:gd name="T9" fmla="*/ 35 h 64"/>
                <a:gd name="T10" fmla="*/ 60 w 133"/>
                <a:gd name="T11" fmla="*/ 12 h 64"/>
                <a:gd name="T12" fmla="*/ 51 w 133"/>
                <a:gd name="T13" fmla="*/ 12 h 64"/>
                <a:gd name="T14" fmla="*/ 4 w 133"/>
                <a:gd name="T15" fmla="*/ 51 h 64"/>
                <a:gd name="T16" fmla="*/ 3 w 133"/>
                <a:gd name="T17" fmla="*/ 62 h 64"/>
                <a:gd name="T18" fmla="*/ 9 w 133"/>
                <a:gd name="T19" fmla="*/ 64 h 64"/>
                <a:gd name="T20" fmla="*/ 13 w 133"/>
                <a:gd name="T21" fmla="*/ 63 h 64"/>
                <a:gd name="T22" fmla="*/ 56 w 133"/>
                <a:gd name="T23" fmla="*/ 27 h 64"/>
                <a:gd name="T24" fmla="*/ 86 w 133"/>
                <a:gd name="T25" fmla="*/ 50 h 64"/>
                <a:gd name="T26" fmla="*/ 96 w 133"/>
                <a:gd name="T27" fmla="*/ 50 h 64"/>
                <a:gd name="T28" fmla="*/ 119 w 133"/>
                <a:gd name="T29" fmla="*/ 27 h 64"/>
                <a:gd name="T30" fmla="*/ 122 w 133"/>
                <a:gd name="T31" fmla="*/ 30 h 64"/>
                <a:gd name="T32" fmla="*/ 130 w 133"/>
                <a:gd name="T33" fmla="*/ 28 h 64"/>
                <a:gd name="T34" fmla="*/ 133 w 133"/>
                <a:gd name="T35" fmla="*/ 6 h 64"/>
                <a:gd name="T36" fmla="*/ 128 w 133"/>
                <a:gd name="T37" fmla="*/ 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64">
                  <a:moveTo>
                    <a:pt x="128" y="1"/>
                  </a:moveTo>
                  <a:cubicBezTo>
                    <a:pt x="105" y="4"/>
                    <a:pt x="105" y="4"/>
                    <a:pt x="105" y="4"/>
                  </a:cubicBezTo>
                  <a:cubicBezTo>
                    <a:pt x="102" y="4"/>
                    <a:pt x="100" y="9"/>
                    <a:pt x="103" y="11"/>
                  </a:cubicBezTo>
                  <a:cubicBezTo>
                    <a:pt x="108" y="16"/>
                    <a:pt x="108" y="16"/>
                    <a:pt x="108" y="16"/>
                  </a:cubicBezTo>
                  <a:cubicBezTo>
                    <a:pt x="90" y="35"/>
                    <a:pt x="90" y="35"/>
                    <a:pt x="90" y="35"/>
                  </a:cubicBezTo>
                  <a:cubicBezTo>
                    <a:pt x="60" y="12"/>
                    <a:pt x="60" y="12"/>
                    <a:pt x="60" y="12"/>
                  </a:cubicBezTo>
                  <a:cubicBezTo>
                    <a:pt x="58" y="10"/>
                    <a:pt x="54" y="10"/>
                    <a:pt x="51" y="12"/>
                  </a:cubicBezTo>
                  <a:cubicBezTo>
                    <a:pt x="4" y="51"/>
                    <a:pt x="4" y="51"/>
                    <a:pt x="4" y="51"/>
                  </a:cubicBezTo>
                  <a:cubicBezTo>
                    <a:pt x="1" y="54"/>
                    <a:pt x="0" y="58"/>
                    <a:pt x="3" y="62"/>
                  </a:cubicBezTo>
                  <a:cubicBezTo>
                    <a:pt x="4" y="63"/>
                    <a:pt x="7" y="64"/>
                    <a:pt x="9" y="64"/>
                  </a:cubicBezTo>
                  <a:cubicBezTo>
                    <a:pt x="10" y="64"/>
                    <a:pt x="12" y="64"/>
                    <a:pt x="13" y="63"/>
                  </a:cubicBezTo>
                  <a:cubicBezTo>
                    <a:pt x="56" y="27"/>
                    <a:pt x="56" y="27"/>
                    <a:pt x="56" y="27"/>
                  </a:cubicBezTo>
                  <a:cubicBezTo>
                    <a:pt x="86" y="50"/>
                    <a:pt x="86" y="50"/>
                    <a:pt x="86" y="50"/>
                  </a:cubicBezTo>
                  <a:cubicBezTo>
                    <a:pt x="89" y="53"/>
                    <a:pt x="93" y="52"/>
                    <a:pt x="96" y="50"/>
                  </a:cubicBezTo>
                  <a:cubicBezTo>
                    <a:pt x="119" y="27"/>
                    <a:pt x="119" y="27"/>
                    <a:pt x="119" y="27"/>
                  </a:cubicBezTo>
                  <a:cubicBezTo>
                    <a:pt x="122" y="30"/>
                    <a:pt x="122" y="30"/>
                    <a:pt x="122" y="30"/>
                  </a:cubicBezTo>
                  <a:cubicBezTo>
                    <a:pt x="125" y="33"/>
                    <a:pt x="129" y="32"/>
                    <a:pt x="130" y="28"/>
                  </a:cubicBezTo>
                  <a:cubicBezTo>
                    <a:pt x="133" y="6"/>
                    <a:pt x="133" y="6"/>
                    <a:pt x="133" y="6"/>
                  </a:cubicBezTo>
                  <a:cubicBezTo>
                    <a:pt x="133" y="3"/>
                    <a:pt x="131" y="0"/>
                    <a:pt x="1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7" name="Group 18">
            <a:extLst>
              <a:ext uri="{FF2B5EF4-FFF2-40B4-BE49-F238E27FC236}">
                <a16:creationId xmlns:a16="http://schemas.microsoft.com/office/drawing/2014/main" id="{351E6AD2-AED0-4DC8-B41F-9B8E000FC8F7}"/>
              </a:ext>
            </a:extLst>
          </p:cNvPr>
          <p:cNvGrpSpPr>
            <a:grpSpLocks noChangeAspect="1"/>
          </p:cNvGrpSpPr>
          <p:nvPr userDrawn="1"/>
        </p:nvGrpSpPr>
        <p:grpSpPr bwMode="auto">
          <a:xfrm>
            <a:off x="6037000" y="5775402"/>
            <a:ext cx="192162" cy="290840"/>
            <a:chOff x="3655" y="3030"/>
            <a:chExt cx="259" cy="392"/>
          </a:xfrm>
        </p:grpSpPr>
        <p:sp>
          <p:nvSpPr>
            <p:cNvPr id="98" name="Freeform 19">
              <a:extLst>
                <a:ext uri="{FF2B5EF4-FFF2-40B4-BE49-F238E27FC236}">
                  <a16:creationId xmlns:a16="http://schemas.microsoft.com/office/drawing/2014/main" id="{C8B36284-3579-4CDE-9B3C-06976BC4B41F}"/>
                </a:ext>
              </a:extLst>
            </p:cNvPr>
            <p:cNvSpPr>
              <a:spLocks/>
            </p:cNvSpPr>
            <p:nvPr/>
          </p:nvSpPr>
          <p:spPr bwMode="auto">
            <a:xfrm>
              <a:off x="3723" y="3355"/>
              <a:ext cx="127" cy="67"/>
            </a:xfrm>
            <a:custGeom>
              <a:avLst/>
              <a:gdLst>
                <a:gd name="T0" fmla="*/ 52 w 60"/>
                <a:gd name="T1" fmla="*/ 0 h 32"/>
                <a:gd name="T2" fmla="*/ 7 w 60"/>
                <a:gd name="T3" fmla="*/ 0 h 32"/>
                <a:gd name="T4" fmla="*/ 0 w 60"/>
                <a:gd name="T5" fmla="*/ 7 h 32"/>
                <a:gd name="T6" fmla="*/ 0 w 60"/>
                <a:gd name="T7" fmla="*/ 8 h 32"/>
                <a:gd name="T8" fmla="*/ 7 w 60"/>
                <a:gd name="T9" fmla="*/ 16 h 32"/>
                <a:gd name="T10" fmla="*/ 15 w 60"/>
                <a:gd name="T11" fmla="*/ 16 h 32"/>
                <a:gd name="T12" fmla="*/ 15 w 60"/>
                <a:gd name="T13" fmla="*/ 18 h 32"/>
                <a:gd name="T14" fmla="*/ 29 w 60"/>
                <a:gd name="T15" fmla="*/ 32 h 32"/>
                <a:gd name="T16" fmla="*/ 31 w 60"/>
                <a:gd name="T17" fmla="*/ 32 h 32"/>
                <a:gd name="T18" fmla="*/ 45 w 60"/>
                <a:gd name="T19" fmla="*/ 18 h 32"/>
                <a:gd name="T20" fmla="*/ 45 w 60"/>
                <a:gd name="T21" fmla="*/ 16 h 32"/>
                <a:gd name="T22" fmla="*/ 52 w 60"/>
                <a:gd name="T23" fmla="*/ 16 h 32"/>
                <a:gd name="T24" fmla="*/ 60 w 60"/>
                <a:gd name="T25" fmla="*/ 8 h 32"/>
                <a:gd name="T26" fmla="*/ 60 w 60"/>
                <a:gd name="T27" fmla="*/ 7 h 32"/>
                <a:gd name="T28" fmla="*/ 52 w 60"/>
                <a:gd name="T2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32">
                  <a:moveTo>
                    <a:pt x="52" y="0"/>
                  </a:moveTo>
                  <a:cubicBezTo>
                    <a:pt x="7" y="0"/>
                    <a:pt x="7" y="0"/>
                    <a:pt x="7" y="0"/>
                  </a:cubicBezTo>
                  <a:cubicBezTo>
                    <a:pt x="3" y="0"/>
                    <a:pt x="0" y="3"/>
                    <a:pt x="0" y="7"/>
                  </a:cubicBezTo>
                  <a:cubicBezTo>
                    <a:pt x="0" y="8"/>
                    <a:pt x="0" y="8"/>
                    <a:pt x="0" y="8"/>
                  </a:cubicBezTo>
                  <a:cubicBezTo>
                    <a:pt x="0" y="13"/>
                    <a:pt x="3" y="16"/>
                    <a:pt x="7" y="16"/>
                  </a:cubicBezTo>
                  <a:cubicBezTo>
                    <a:pt x="15" y="16"/>
                    <a:pt x="15" y="16"/>
                    <a:pt x="15" y="16"/>
                  </a:cubicBezTo>
                  <a:cubicBezTo>
                    <a:pt x="15" y="18"/>
                    <a:pt x="15" y="18"/>
                    <a:pt x="15" y="18"/>
                  </a:cubicBezTo>
                  <a:cubicBezTo>
                    <a:pt x="15" y="26"/>
                    <a:pt x="21" y="32"/>
                    <a:pt x="29" y="32"/>
                  </a:cubicBezTo>
                  <a:cubicBezTo>
                    <a:pt x="31" y="32"/>
                    <a:pt x="31" y="32"/>
                    <a:pt x="31" y="32"/>
                  </a:cubicBezTo>
                  <a:cubicBezTo>
                    <a:pt x="38" y="32"/>
                    <a:pt x="45" y="26"/>
                    <a:pt x="45" y="18"/>
                  </a:cubicBezTo>
                  <a:cubicBezTo>
                    <a:pt x="45" y="16"/>
                    <a:pt x="45" y="16"/>
                    <a:pt x="45" y="16"/>
                  </a:cubicBezTo>
                  <a:cubicBezTo>
                    <a:pt x="52" y="16"/>
                    <a:pt x="52" y="16"/>
                    <a:pt x="52" y="16"/>
                  </a:cubicBezTo>
                  <a:cubicBezTo>
                    <a:pt x="56" y="16"/>
                    <a:pt x="60" y="13"/>
                    <a:pt x="60" y="8"/>
                  </a:cubicBezTo>
                  <a:cubicBezTo>
                    <a:pt x="60" y="7"/>
                    <a:pt x="60" y="7"/>
                    <a:pt x="60" y="7"/>
                  </a:cubicBezTo>
                  <a:cubicBezTo>
                    <a:pt x="60" y="3"/>
                    <a:pt x="56" y="0"/>
                    <a:pt x="5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0">
              <a:extLst>
                <a:ext uri="{FF2B5EF4-FFF2-40B4-BE49-F238E27FC236}">
                  <a16:creationId xmlns:a16="http://schemas.microsoft.com/office/drawing/2014/main" id="{718178E5-D302-4342-A052-969C9617CBD3}"/>
                </a:ext>
              </a:extLst>
            </p:cNvPr>
            <p:cNvSpPr>
              <a:spLocks noEditPoints="1"/>
            </p:cNvSpPr>
            <p:nvPr/>
          </p:nvSpPr>
          <p:spPr bwMode="auto">
            <a:xfrm>
              <a:off x="3655" y="3030"/>
              <a:ext cx="259" cy="297"/>
            </a:xfrm>
            <a:custGeom>
              <a:avLst/>
              <a:gdLst>
                <a:gd name="T0" fmla="*/ 55 w 122"/>
                <a:gd name="T1" fmla="*/ 4 h 141"/>
                <a:gd name="T2" fmla="*/ 2 w 122"/>
                <a:gd name="T3" fmla="*/ 56 h 141"/>
                <a:gd name="T4" fmla="*/ 19 w 122"/>
                <a:gd name="T5" fmla="*/ 105 h 141"/>
                <a:gd name="T6" fmla="*/ 29 w 122"/>
                <a:gd name="T7" fmla="*/ 132 h 141"/>
                <a:gd name="T8" fmla="*/ 29 w 122"/>
                <a:gd name="T9" fmla="*/ 132 h 141"/>
                <a:gd name="T10" fmla="*/ 39 w 122"/>
                <a:gd name="T11" fmla="*/ 141 h 141"/>
                <a:gd name="T12" fmla="*/ 85 w 122"/>
                <a:gd name="T13" fmla="*/ 141 h 141"/>
                <a:gd name="T14" fmla="*/ 94 w 122"/>
                <a:gd name="T15" fmla="*/ 132 h 141"/>
                <a:gd name="T16" fmla="*/ 105 w 122"/>
                <a:gd name="T17" fmla="*/ 105 h 141"/>
                <a:gd name="T18" fmla="*/ 122 w 122"/>
                <a:gd name="T19" fmla="*/ 63 h 141"/>
                <a:gd name="T20" fmla="*/ 55 w 122"/>
                <a:gd name="T21" fmla="*/ 4 h 141"/>
                <a:gd name="T22" fmla="*/ 56 w 122"/>
                <a:gd name="T23" fmla="*/ 118 h 141"/>
                <a:gd name="T24" fmla="*/ 50 w 122"/>
                <a:gd name="T25" fmla="*/ 124 h 141"/>
                <a:gd name="T26" fmla="*/ 44 w 122"/>
                <a:gd name="T27" fmla="*/ 118 h 141"/>
                <a:gd name="T28" fmla="*/ 44 w 122"/>
                <a:gd name="T29" fmla="*/ 93 h 141"/>
                <a:gd name="T30" fmla="*/ 30 w 122"/>
                <a:gd name="T31" fmla="*/ 78 h 141"/>
                <a:gd name="T32" fmla="*/ 24 w 122"/>
                <a:gd name="T33" fmla="*/ 72 h 141"/>
                <a:gd name="T34" fmla="*/ 30 w 122"/>
                <a:gd name="T35" fmla="*/ 67 h 141"/>
                <a:gd name="T36" fmla="*/ 56 w 122"/>
                <a:gd name="T37" fmla="*/ 93 h 141"/>
                <a:gd name="T38" fmla="*/ 56 w 122"/>
                <a:gd name="T39" fmla="*/ 118 h 141"/>
                <a:gd name="T40" fmla="*/ 94 w 122"/>
                <a:gd name="T41" fmla="*/ 78 h 141"/>
                <a:gd name="T42" fmla="*/ 79 w 122"/>
                <a:gd name="T43" fmla="*/ 93 h 141"/>
                <a:gd name="T44" fmla="*/ 79 w 122"/>
                <a:gd name="T45" fmla="*/ 118 h 141"/>
                <a:gd name="T46" fmla="*/ 73 w 122"/>
                <a:gd name="T47" fmla="*/ 124 h 141"/>
                <a:gd name="T48" fmla="*/ 67 w 122"/>
                <a:gd name="T49" fmla="*/ 118 h 141"/>
                <a:gd name="T50" fmla="*/ 67 w 122"/>
                <a:gd name="T51" fmla="*/ 93 h 141"/>
                <a:gd name="T52" fmla="*/ 94 w 122"/>
                <a:gd name="T53" fmla="*/ 67 h 141"/>
                <a:gd name="T54" fmla="*/ 99 w 122"/>
                <a:gd name="T55" fmla="*/ 72 h 141"/>
                <a:gd name="T56" fmla="*/ 94 w 122"/>
                <a:gd name="T57" fmla="*/ 78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2" h="141">
                  <a:moveTo>
                    <a:pt x="55" y="4"/>
                  </a:moveTo>
                  <a:cubicBezTo>
                    <a:pt x="29" y="7"/>
                    <a:pt x="5" y="31"/>
                    <a:pt x="2" y="56"/>
                  </a:cubicBezTo>
                  <a:cubicBezTo>
                    <a:pt x="0" y="75"/>
                    <a:pt x="7" y="93"/>
                    <a:pt x="19" y="105"/>
                  </a:cubicBezTo>
                  <a:cubicBezTo>
                    <a:pt x="26" y="112"/>
                    <a:pt x="29" y="122"/>
                    <a:pt x="29" y="132"/>
                  </a:cubicBezTo>
                  <a:cubicBezTo>
                    <a:pt x="29" y="132"/>
                    <a:pt x="29" y="132"/>
                    <a:pt x="29" y="132"/>
                  </a:cubicBezTo>
                  <a:cubicBezTo>
                    <a:pt x="29" y="137"/>
                    <a:pt x="33" y="141"/>
                    <a:pt x="39" y="141"/>
                  </a:cubicBezTo>
                  <a:cubicBezTo>
                    <a:pt x="85" y="141"/>
                    <a:pt x="85" y="141"/>
                    <a:pt x="85" y="141"/>
                  </a:cubicBezTo>
                  <a:cubicBezTo>
                    <a:pt x="90" y="141"/>
                    <a:pt x="94" y="137"/>
                    <a:pt x="94" y="132"/>
                  </a:cubicBezTo>
                  <a:cubicBezTo>
                    <a:pt x="94" y="122"/>
                    <a:pt x="98" y="112"/>
                    <a:pt x="105" y="105"/>
                  </a:cubicBezTo>
                  <a:cubicBezTo>
                    <a:pt x="115" y="95"/>
                    <a:pt x="122" y="80"/>
                    <a:pt x="122" y="63"/>
                  </a:cubicBezTo>
                  <a:cubicBezTo>
                    <a:pt x="122" y="28"/>
                    <a:pt x="91" y="0"/>
                    <a:pt x="55" y="4"/>
                  </a:cubicBezTo>
                  <a:close/>
                  <a:moveTo>
                    <a:pt x="56" y="118"/>
                  </a:moveTo>
                  <a:cubicBezTo>
                    <a:pt x="56" y="121"/>
                    <a:pt x="53" y="124"/>
                    <a:pt x="50" y="124"/>
                  </a:cubicBezTo>
                  <a:cubicBezTo>
                    <a:pt x="47" y="124"/>
                    <a:pt x="44" y="121"/>
                    <a:pt x="44" y="118"/>
                  </a:cubicBezTo>
                  <a:cubicBezTo>
                    <a:pt x="44" y="93"/>
                    <a:pt x="44" y="93"/>
                    <a:pt x="44" y="93"/>
                  </a:cubicBezTo>
                  <a:cubicBezTo>
                    <a:pt x="44" y="85"/>
                    <a:pt x="38" y="78"/>
                    <a:pt x="30" y="78"/>
                  </a:cubicBezTo>
                  <a:cubicBezTo>
                    <a:pt x="26" y="78"/>
                    <a:pt x="24" y="76"/>
                    <a:pt x="24" y="72"/>
                  </a:cubicBezTo>
                  <a:cubicBezTo>
                    <a:pt x="24" y="69"/>
                    <a:pt x="26" y="67"/>
                    <a:pt x="30" y="67"/>
                  </a:cubicBezTo>
                  <a:cubicBezTo>
                    <a:pt x="44" y="67"/>
                    <a:pt x="56" y="78"/>
                    <a:pt x="56" y="93"/>
                  </a:cubicBezTo>
                  <a:lnTo>
                    <a:pt x="56" y="118"/>
                  </a:lnTo>
                  <a:close/>
                  <a:moveTo>
                    <a:pt x="94" y="78"/>
                  </a:moveTo>
                  <a:cubicBezTo>
                    <a:pt x="86" y="78"/>
                    <a:pt x="79" y="85"/>
                    <a:pt x="79" y="93"/>
                  </a:cubicBezTo>
                  <a:cubicBezTo>
                    <a:pt x="79" y="118"/>
                    <a:pt x="79" y="118"/>
                    <a:pt x="79" y="118"/>
                  </a:cubicBezTo>
                  <a:cubicBezTo>
                    <a:pt x="79" y="121"/>
                    <a:pt x="77" y="124"/>
                    <a:pt x="73" y="124"/>
                  </a:cubicBezTo>
                  <a:cubicBezTo>
                    <a:pt x="70" y="124"/>
                    <a:pt x="67" y="121"/>
                    <a:pt x="67" y="118"/>
                  </a:cubicBezTo>
                  <a:cubicBezTo>
                    <a:pt x="67" y="93"/>
                    <a:pt x="67" y="93"/>
                    <a:pt x="67" y="93"/>
                  </a:cubicBezTo>
                  <a:cubicBezTo>
                    <a:pt x="67" y="78"/>
                    <a:pt x="79" y="67"/>
                    <a:pt x="94" y="67"/>
                  </a:cubicBezTo>
                  <a:cubicBezTo>
                    <a:pt x="97" y="67"/>
                    <a:pt x="99" y="69"/>
                    <a:pt x="99" y="72"/>
                  </a:cubicBezTo>
                  <a:cubicBezTo>
                    <a:pt x="99" y="76"/>
                    <a:pt x="97" y="78"/>
                    <a:pt x="94" y="7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0" name="Group 23">
            <a:extLst>
              <a:ext uri="{FF2B5EF4-FFF2-40B4-BE49-F238E27FC236}">
                <a16:creationId xmlns:a16="http://schemas.microsoft.com/office/drawing/2014/main" id="{F362392F-66A0-473C-8047-55331A6AB5A3}"/>
              </a:ext>
            </a:extLst>
          </p:cNvPr>
          <p:cNvGrpSpPr>
            <a:grpSpLocks noChangeAspect="1"/>
          </p:cNvGrpSpPr>
          <p:nvPr userDrawn="1"/>
        </p:nvGrpSpPr>
        <p:grpSpPr bwMode="auto">
          <a:xfrm>
            <a:off x="5991474" y="3331947"/>
            <a:ext cx="216108" cy="377006"/>
            <a:chOff x="3774" y="2550"/>
            <a:chExt cx="274" cy="478"/>
          </a:xfrm>
        </p:grpSpPr>
        <p:sp>
          <p:nvSpPr>
            <p:cNvPr id="101" name="Freeform 24">
              <a:extLst>
                <a:ext uri="{FF2B5EF4-FFF2-40B4-BE49-F238E27FC236}">
                  <a16:creationId xmlns:a16="http://schemas.microsoft.com/office/drawing/2014/main" id="{DF98DB52-E441-4EE1-9D04-C4A3515114A6}"/>
                </a:ext>
              </a:extLst>
            </p:cNvPr>
            <p:cNvSpPr>
              <a:spLocks/>
            </p:cNvSpPr>
            <p:nvPr/>
          </p:nvSpPr>
          <p:spPr bwMode="auto">
            <a:xfrm>
              <a:off x="3774" y="2550"/>
              <a:ext cx="274" cy="159"/>
            </a:xfrm>
            <a:custGeom>
              <a:avLst/>
              <a:gdLst>
                <a:gd name="T0" fmla="*/ 65 w 129"/>
                <a:gd name="T1" fmla="*/ 0 h 76"/>
                <a:gd name="T2" fmla="*/ 65 w 129"/>
                <a:gd name="T3" fmla="*/ 0 h 76"/>
                <a:gd name="T4" fmla="*/ 60 w 129"/>
                <a:gd name="T5" fmla="*/ 2 h 76"/>
                <a:gd name="T6" fmla="*/ 2 w 129"/>
                <a:gd name="T7" fmla="*/ 60 h 76"/>
                <a:gd name="T8" fmla="*/ 2 w 129"/>
                <a:gd name="T9" fmla="*/ 70 h 76"/>
                <a:gd name="T10" fmla="*/ 7 w 129"/>
                <a:gd name="T11" fmla="*/ 74 h 76"/>
                <a:gd name="T12" fmla="*/ 12 w 129"/>
                <a:gd name="T13" fmla="*/ 76 h 76"/>
                <a:gd name="T14" fmla="*/ 17 w 129"/>
                <a:gd name="T15" fmla="*/ 74 h 76"/>
                <a:gd name="T16" fmla="*/ 65 w 129"/>
                <a:gd name="T17" fmla="*/ 26 h 76"/>
                <a:gd name="T18" fmla="*/ 113 w 129"/>
                <a:gd name="T19" fmla="*/ 74 h 76"/>
                <a:gd name="T20" fmla="*/ 118 w 129"/>
                <a:gd name="T21" fmla="*/ 76 h 76"/>
                <a:gd name="T22" fmla="*/ 123 w 129"/>
                <a:gd name="T23" fmla="*/ 74 h 76"/>
                <a:gd name="T24" fmla="*/ 127 w 129"/>
                <a:gd name="T25" fmla="*/ 70 h 76"/>
                <a:gd name="T26" fmla="*/ 129 w 129"/>
                <a:gd name="T27" fmla="*/ 65 h 76"/>
                <a:gd name="T28" fmla="*/ 127 w 129"/>
                <a:gd name="T29" fmla="*/ 60 h 76"/>
                <a:gd name="T30" fmla="*/ 70 w 129"/>
                <a:gd name="T31" fmla="*/ 2 h 76"/>
                <a:gd name="T32" fmla="*/ 65 w 129"/>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 h="76">
                  <a:moveTo>
                    <a:pt x="65" y="0"/>
                  </a:moveTo>
                  <a:cubicBezTo>
                    <a:pt x="65" y="0"/>
                    <a:pt x="65" y="0"/>
                    <a:pt x="65" y="0"/>
                  </a:cubicBezTo>
                  <a:cubicBezTo>
                    <a:pt x="63" y="0"/>
                    <a:pt x="61" y="1"/>
                    <a:pt x="60" y="2"/>
                  </a:cubicBezTo>
                  <a:cubicBezTo>
                    <a:pt x="2" y="60"/>
                    <a:pt x="2" y="60"/>
                    <a:pt x="2" y="60"/>
                  </a:cubicBezTo>
                  <a:cubicBezTo>
                    <a:pt x="0" y="63"/>
                    <a:pt x="0" y="67"/>
                    <a:pt x="2" y="70"/>
                  </a:cubicBezTo>
                  <a:cubicBezTo>
                    <a:pt x="7" y="74"/>
                    <a:pt x="7" y="74"/>
                    <a:pt x="7" y="74"/>
                  </a:cubicBezTo>
                  <a:cubicBezTo>
                    <a:pt x="8" y="75"/>
                    <a:pt x="10" y="76"/>
                    <a:pt x="12" y="76"/>
                  </a:cubicBezTo>
                  <a:cubicBezTo>
                    <a:pt x="14" y="76"/>
                    <a:pt x="15" y="75"/>
                    <a:pt x="17" y="74"/>
                  </a:cubicBezTo>
                  <a:cubicBezTo>
                    <a:pt x="65" y="26"/>
                    <a:pt x="65" y="26"/>
                    <a:pt x="65" y="26"/>
                  </a:cubicBezTo>
                  <a:cubicBezTo>
                    <a:pt x="113" y="74"/>
                    <a:pt x="113" y="74"/>
                    <a:pt x="113" y="74"/>
                  </a:cubicBezTo>
                  <a:cubicBezTo>
                    <a:pt x="114" y="75"/>
                    <a:pt x="116" y="76"/>
                    <a:pt x="118" y="76"/>
                  </a:cubicBezTo>
                  <a:cubicBezTo>
                    <a:pt x="120" y="76"/>
                    <a:pt x="121" y="75"/>
                    <a:pt x="123" y="74"/>
                  </a:cubicBezTo>
                  <a:cubicBezTo>
                    <a:pt x="127" y="70"/>
                    <a:pt x="127" y="70"/>
                    <a:pt x="127" y="70"/>
                  </a:cubicBezTo>
                  <a:cubicBezTo>
                    <a:pt x="128" y="68"/>
                    <a:pt x="129" y="67"/>
                    <a:pt x="129" y="65"/>
                  </a:cubicBezTo>
                  <a:cubicBezTo>
                    <a:pt x="129" y="63"/>
                    <a:pt x="128" y="61"/>
                    <a:pt x="127" y="60"/>
                  </a:cubicBezTo>
                  <a:cubicBezTo>
                    <a:pt x="70" y="2"/>
                    <a:pt x="70" y="2"/>
                    <a:pt x="70" y="2"/>
                  </a:cubicBezTo>
                  <a:cubicBezTo>
                    <a:pt x="68" y="1"/>
                    <a:pt x="67" y="0"/>
                    <a:pt x="65" y="0"/>
                  </a:cubicBezTo>
                </a:path>
              </a:pathLst>
            </a:custGeom>
            <a:solidFill>
              <a:srgbClr val="FFFFFF">
                <a:alpha val="7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5">
              <a:extLst>
                <a:ext uri="{FF2B5EF4-FFF2-40B4-BE49-F238E27FC236}">
                  <a16:creationId xmlns:a16="http://schemas.microsoft.com/office/drawing/2014/main" id="{0E4B66B5-50BD-4F67-9215-8DC7300E4218}"/>
                </a:ext>
              </a:extLst>
            </p:cNvPr>
            <p:cNvSpPr>
              <a:spLocks/>
            </p:cNvSpPr>
            <p:nvPr/>
          </p:nvSpPr>
          <p:spPr bwMode="auto">
            <a:xfrm>
              <a:off x="3774" y="2709"/>
              <a:ext cx="274" cy="160"/>
            </a:xfrm>
            <a:custGeom>
              <a:avLst/>
              <a:gdLst>
                <a:gd name="T0" fmla="*/ 127 w 129"/>
                <a:gd name="T1" fmla="*/ 70 h 76"/>
                <a:gd name="T2" fmla="*/ 123 w 129"/>
                <a:gd name="T3" fmla="*/ 74 h 76"/>
                <a:gd name="T4" fmla="*/ 118 w 129"/>
                <a:gd name="T5" fmla="*/ 76 h 76"/>
                <a:gd name="T6" fmla="*/ 113 w 129"/>
                <a:gd name="T7" fmla="*/ 74 h 76"/>
                <a:gd name="T8" fmla="*/ 65 w 129"/>
                <a:gd name="T9" fmla="*/ 26 h 76"/>
                <a:gd name="T10" fmla="*/ 17 w 129"/>
                <a:gd name="T11" fmla="*/ 74 h 76"/>
                <a:gd name="T12" fmla="*/ 12 w 129"/>
                <a:gd name="T13" fmla="*/ 76 h 76"/>
                <a:gd name="T14" fmla="*/ 7 w 129"/>
                <a:gd name="T15" fmla="*/ 74 h 76"/>
                <a:gd name="T16" fmla="*/ 2 w 129"/>
                <a:gd name="T17" fmla="*/ 70 h 76"/>
                <a:gd name="T18" fmla="*/ 2 w 129"/>
                <a:gd name="T19" fmla="*/ 60 h 76"/>
                <a:gd name="T20" fmla="*/ 60 w 129"/>
                <a:gd name="T21" fmla="*/ 2 h 76"/>
                <a:gd name="T22" fmla="*/ 65 w 129"/>
                <a:gd name="T23" fmla="*/ 0 h 76"/>
                <a:gd name="T24" fmla="*/ 65 w 129"/>
                <a:gd name="T25" fmla="*/ 0 h 76"/>
                <a:gd name="T26" fmla="*/ 70 w 129"/>
                <a:gd name="T27" fmla="*/ 2 h 76"/>
                <a:gd name="T28" fmla="*/ 127 w 129"/>
                <a:gd name="T29" fmla="*/ 60 h 76"/>
                <a:gd name="T30" fmla="*/ 129 w 129"/>
                <a:gd name="T31" fmla="*/ 65 h 76"/>
                <a:gd name="T32" fmla="*/ 127 w 129"/>
                <a:gd name="T33"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 h="76">
                  <a:moveTo>
                    <a:pt x="127" y="70"/>
                  </a:moveTo>
                  <a:cubicBezTo>
                    <a:pt x="123" y="74"/>
                    <a:pt x="123" y="74"/>
                    <a:pt x="123" y="74"/>
                  </a:cubicBezTo>
                  <a:cubicBezTo>
                    <a:pt x="121" y="75"/>
                    <a:pt x="120" y="76"/>
                    <a:pt x="118" y="76"/>
                  </a:cubicBezTo>
                  <a:cubicBezTo>
                    <a:pt x="116" y="76"/>
                    <a:pt x="114" y="75"/>
                    <a:pt x="113" y="74"/>
                  </a:cubicBezTo>
                  <a:cubicBezTo>
                    <a:pt x="65" y="26"/>
                    <a:pt x="65" y="26"/>
                    <a:pt x="65" y="26"/>
                  </a:cubicBezTo>
                  <a:cubicBezTo>
                    <a:pt x="17" y="74"/>
                    <a:pt x="17" y="74"/>
                    <a:pt x="17" y="74"/>
                  </a:cubicBezTo>
                  <a:cubicBezTo>
                    <a:pt x="15" y="75"/>
                    <a:pt x="14" y="76"/>
                    <a:pt x="12" y="76"/>
                  </a:cubicBezTo>
                  <a:cubicBezTo>
                    <a:pt x="10" y="76"/>
                    <a:pt x="8" y="75"/>
                    <a:pt x="7" y="74"/>
                  </a:cubicBezTo>
                  <a:cubicBezTo>
                    <a:pt x="2" y="70"/>
                    <a:pt x="2" y="70"/>
                    <a:pt x="2" y="70"/>
                  </a:cubicBezTo>
                  <a:cubicBezTo>
                    <a:pt x="0" y="67"/>
                    <a:pt x="0" y="63"/>
                    <a:pt x="2" y="60"/>
                  </a:cubicBezTo>
                  <a:cubicBezTo>
                    <a:pt x="60" y="2"/>
                    <a:pt x="60" y="2"/>
                    <a:pt x="60" y="2"/>
                  </a:cubicBezTo>
                  <a:cubicBezTo>
                    <a:pt x="61" y="1"/>
                    <a:pt x="63" y="0"/>
                    <a:pt x="65" y="0"/>
                  </a:cubicBezTo>
                  <a:cubicBezTo>
                    <a:pt x="65" y="0"/>
                    <a:pt x="65" y="0"/>
                    <a:pt x="65" y="0"/>
                  </a:cubicBezTo>
                  <a:cubicBezTo>
                    <a:pt x="67" y="0"/>
                    <a:pt x="68" y="1"/>
                    <a:pt x="70" y="2"/>
                  </a:cubicBezTo>
                  <a:cubicBezTo>
                    <a:pt x="127" y="60"/>
                    <a:pt x="127" y="60"/>
                    <a:pt x="127" y="60"/>
                  </a:cubicBezTo>
                  <a:cubicBezTo>
                    <a:pt x="128" y="61"/>
                    <a:pt x="129" y="63"/>
                    <a:pt x="129" y="65"/>
                  </a:cubicBezTo>
                  <a:cubicBezTo>
                    <a:pt x="129" y="67"/>
                    <a:pt x="128" y="68"/>
                    <a:pt x="127" y="70"/>
                  </a:cubicBezTo>
                  <a:close/>
                </a:path>
              </a:pathLst>
            </a:custGeom>
            <a:solidFill>
              <a:srgbClr val="FFFFFF">
                <a:alpha val="4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6">
              <a:extLst>
                <a:ext uri="{FF2B5EF4-FFF2-40B4-BE49-F238E27FC236}">
                  <a16:creationId xmlns:a16="http://schemas.microsoft.com/office/drawing/2014/main" id="{722092E8-4B88-4865-99B4-9BE56BFB46B7}"/>
                </a:ext>
              </a:extLst>
            </p:cNvPr>
            <p:cNvSpPr>
              <a:spLocks/>
            </p:cNvSpPr>
            <p:nvPr/>
          </p:nvSpPr>
          <p:spPr bwMode="auto">
            <a:xfrm>
              <a:off x="3774" y="2869"/>
              <a:ext cx="274" cy="159"/>
            </a:xfrm>
            <a:custGeom>
              <a:avLst/>
              <a:gdLst>
                <a:gd name="T0" fmla="*/ 127 w 129"/>
                <a:gd name="T1" fmla="*/ 70 h 76"/>
                <a:gd name="T2" fmla="*/ 123 w 129"/>
                <a:gd name="T3" fmla="*/ 74 h 76"/>
                <a:gd name="T4" fmla="*/ 118 w 129"/>
                <a:gd name="T5" fmla="*/ 76 h 76"/>
                <a:gd name="T6" fmla="*/ 113 w 129"/>
                <a:gd name="T7" fmla="*/ 74 h 76"/>
                <a:gd name="T8" fmla="*/ 65 w 129"/>
                <a:gd name="T9" fmla="*/ 26 h 76"/>
                <a:gd name="T10" fmla="*/ 17 w 129"/>
                <a:gd name="T11" fmla="*/ 74 h 76"/>
                <a:gd name="T12" fmla="*/ 12 w 129"/>
                <a:gd name="T13" fmla="*/ 76 h 76"/>
                <a:gd name="T14" fmla="*/ 7 w 129"/>
                <a:gd name="T15" fmla="*/ 74 h 76"/>
                <a:gd name="T16" fmla="*/ 2 w 129"/>
                <a:gd name="T17" fmla="*/ 70 h 76"/>
                <a:gd name="T18" fmla="*/ 2 w 129"/>
                <a:gd name="T19" fmla="*/ 60 h 76"/>
                <a:gd name="T20" fmla="*/ 60 w 129"/>
                <a:gd name="T21" fmla="*/ 2 h 76"/>
                <a:gd name="T22" fmla="*/ 65 w 129"/>
                <a:gd name="T23" fmla="*/ 0 h 76"/>
                <a:gd name="T24" fmla="*/ 65 w 129"/>
                <a:gd name="T25" fmla="*/ 0 h 76"/>
                <a:gd name="T26" fmla="*/ 70 w 129"/>
                <a:gd name="T27" fmla="*/ 2 h 76"/>
                <a:gd name="T28" fmla="*/ 127 w 129"/>
                <a:gd name="T29" fmla="*/ 60 h 76"/>
                <a:gd name="T30" fmla="*/ 129 w 129"/>
                <a:gd name="T31" fmla="*/ 65 h 76"/>
                <a:gd name="T32" fmla="*/ 127 w 129"/>
                <a:gd name="T33" fmla="*/ 7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 h="76">
                  <a:moveTo>
                    <a:pt x="127" y="70"/>
                  </a:moveTo>
                  <a:cubicBezTo>
                    <a:pt x="123" y="74"/>
                    <a:pt x="123" y="74"/>
                    <a:pt x="123" y="74"/>
                  </a:cubicBezTo>
                  <a:cubicBezTo>
                    <a:pt x="121" y="75"/>
                    <a:pt x="120" y="76"/>
                    <a:pt x="118" y="76"/>
                  </a:cubicBezTo>
                  <a:cubicBezTo>
                    <a:pt x="116" y="76"/>
                    <a:pt x="114" y="75"/>
                    <a:pt x="113" y="74"/>
                  </a:cubicBezTo>
                  <a:cubicBezTo>
                    <a:pt x="65" y="26"/>
                    <a:pt x="65" y="26"/>
                    <a:pt x="65" y="26"/>
                  </a:cubicBezTo>
                  <a:cubicBezTo>
                    <a:pt x="17" y="74"/>
                    <a:pt x="17" y="74"/>
                    <a:pt x="17" y="74"/>
                  </a:cubicBezTo>
                  <a:cubicBezTo>
                    <a:pt x="15" y="75"/>
                    <a:pt x="14" y="76"/>
                    <a:pt x="12" y="76"/>
                  </a:cubicBezTo>
                  <a:cubicBezTo>
                    <a:pt x="10" y="76"/>
                    <a:pt x="8" y="75"/>
                    <a:pt x="7" y="74"/>
                  </a:cubicBezTo>
                  <a:cubicBezTo>
                    <a:pt x="2" y="70"/>
                    <a:pt x="2" y="70"/>
                    <a:pt x="2" y="70"/>
                  </a:cubicBezTo>
                  <a:cubicBezTo>
                    <a:pt x="0" y="67"/>
                    <a:pt x="0" y="63"/>
                    <a:pt x="2" y="60"/>
                  </a:cubicBezTo>
                  <a:cubicBezTo>
                    <a:pt x="60" y="2"/>
                    <a:pt x="60" y="2"/>
                    <a:pt x="60" y="2"/>
                  </a:cubicBezTo>
                  <a:cubicBezTo>
                    <a:pt x="61" y="1"/>
                    <a:pt x="63" y="0"/>
                    <a:pt x="65" y="0"/>
                  </a:cubicBezTo>
                  <a:cubicBezTo>
                    <a:pt x="65" y="0"/>
                    <a:pt x="65" y="0"/>
                    <a:pt x="65" y="0"/>
                  </a:cubicBezTo>
                  <a:cubicBezTo>
                    <a:pt x="67" y="0"/>
                    <a:pt x="68" y="1"/>
                    <a:pt x="70" y="2"/>
                  </a:cubicBezTo>
                  <a:cubicBezTo>
                    <a:pt x="127" y="60"/>
                    <a:pt x="127" y="60"/>
                    <a:pt x="127" y="60"/>
                  </a:cubicBezTo>
                  <a:cubicBezTo>
                    <a:pt x="128" y="61"/>
                    <a:pt x="129" y="63"/>
                    <a:pt x="129" y="65"/>
                  </a:cubicBezTo>
                  <a:cubicBezTo>
                    <a:pt x="129" y="67"/>
                    <a:pt x="128" y="68"/>
                    <a:pt x="127" y="70"/>
                  </a:cubicBezTo>
                  <a:close/>
                </a:path>
              </a:pathLst>
            </a:custGeom>
            <a:solidFill>
              <a:srgbClr val="FFFFFF">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9" name="Text Placeholder 3">
            <a:extLst>
              <a:ext uri="{FF2B5EF4-FFF2-40B4-BE49-F238E27FC236}">
                <a16:creationId xmlns:a16="http://schemas.microsoft.com/office/drawing/2014/main" id="{529B92A2-768E-40BB-9583-7B379EA3A981}"/>
              </a:ext>
            </a:extLst>
          </p:cNvPr>
          <p:cNvSpPr>
            <a:spLocks noGrp="1"/>
          </p:cNvSpPr>
          <p:nvPr>
            <p:ph type="body" sz="quarter" idx="27" hasCustomPrompt="1"/>
          </p:nvPr>
        </p:nvSpPr>
        <p:spPr>
          <a:xfrm>
            <a:off x="8398693" y="3536891"/>
            <a:ext cx="1919430" cy="568745"/>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10" name="Text Placeholder 3">
            <a:extLst>
              <a:ext uri="{FF2B5EF4-FFF2-40B4-BE49-F238E27FC236}">
                <a16:creationId xmlns:a16="http://schemas.microsoft.com/office/drawing/2014/main" id="{D3121A50-A0DB-4CC9-A13C-87A33A900A74}"/>
              </a:ext>
            </a:extLst>
          </p:cNvPr>
          <p:cNvSpPr>
            <a:spLocks noGrp="1"/>
          </p:cNvSpPr>
          <p:nvPr>
            <p:ph type="body" sz="quarter" idx="28" hasCustomPrompt="1"/>
          </p:nvPr>
        </p:nvSpPr>
        <p:spPr>
          <a:xfrm>
            <a:off x="8398693" y="3150177"/>
            <a:ext cx="1919430" cy="184666"/>
          </a:xfrm>
          <a:prstGeom prst="rect">
            <a:avLst/>
          </a:prstGeom>
        </p:spPr>
        <p:txBody>
          <a:bodyPr wrap="square" lIns="0" tIns="0" rIns="0" bIns="0">
            <a:spAutoFit/>
          </a:bodyPr>
          <a:lstStyle>
            <a:lvl1pPr marL="0" indent="0" algn="l">
              <a:lnSpc>
                <a:spcPct val="100000"/>
              </a:lnSpc>
              <a:spcBef>
                <a:spcPts val="0"/>
              </a:spcBef>
              <a:buNone/>
              <a:defRPr sz="1200" b="1" baseline="0">
                <a:solidFill>
                  <a:schemeClr val="accent6"/>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#4</a:t>
            </a:r>
            <a:endParaRPr lang="sk-SK" noProof="0" dirty="0"/>
          </a:p>
        </p:txBody>
      </p:sp>
      <p:sp>
        <p:nvSpPr>
          <p:cNvPr id="111" name="Text Placeholder 3">
            <a:extLst>
              <a:ext uri="{FF2B5EF4-FFF2-40B4-BE49-F238E27FC236}">
                <a16:creationId xmlns:a16="http://schemas.microsoft.com/office/drawing/2014/main" id="{FFA44C53-C6CE-4E9D-AF83-86D4404AD63D}"/>
              </a:ext>
            </a:extLst>
          </p:cNvPr>
          <p:cNvSpPr>
            <a:spLocks noGrp="1"/>
          </p:cNvSpPr>
          <p:nvPr>
            <p:ph type="body" sz="quarter" idx="29" hasCustomPrompt="1"/>
          </p:nvPr>
        </p:nvSpPr>
        <p:spPr>
          <a:xfrm>
            <a:off x="7634806" y="2248390"/>
            <a:ext cx="1919430" cy="568745"/>
          </a:xfrm>
          <a:prstGeom prst="rect">
            <a:avLst/>
          </a:prstGeom>
        </p:spPr>
        <p:txBody>
          <a:bodyPr wrap="square" lIns="0" tIns="0" rIns="0" bIns="0">
            <a:spAutoFit/>
          </a:bodyPr>
          <a:lstStyle>
            <a:lvl1pPr marL="0" indent="0" algn="l">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12" name="Text Placeholder 3">
            <a:extLst>
              <a:ext uri="{FF2B5EF4-FFF2-40B4-BE49-F238E27FC236}">
                <a16:creationId xmlns:a16="http://schemas.microsoft.com/office/drawing/2014/main" id="{8393E0D3-1C4D-4EDB-89F0-597C3B2024B4}"/>
              </a:ext>
            </a:extLst>
          </p:cNvPr>
          <p:cNvSpPr>
            <a:spLocks noGrp="1"/>
          </p:cNvSpPr>
          <p:nvPr>
            <p:ph type="body" sz="quarter" idx="30" hasCustomPrompt="1"/>
          </p:nvPr>
        </p:nvSpPr>
        <p:spPr>
          <a:xfrm>
            <a:off x="7634806" y="1861676"/>
            <a:ext cx="1919430" cy="184666"/>
          </a:xfrm>
          <a:prstGeom prst="rect">
            <a:avLst/>
          </a:prstGeom>
        </p:spPr>
        <p:txBody>
          <a:bodyPr wrap="square" lIns="0" tIns="0" rIns="0" bIns="0">
            <a:spAutoFit/>
          </a:bodyPr>
          <a:lstStyle>
            <a:lvl1pPr marL="0" indent="0" algn="l">
              <a:lnSpc>
                <a:spcPct val="100000"/>
              </a:lnSpc>
              <a:spcBef>
                <a:spcPts val="0"/>
              </a:spcBef>
              <a:buNone/>
              <a:defRPr sz="12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#3</a:t>
            </a:r>
            <a:endParaRPr lang="sk-SK" noProof="0" dirty="0"/>
          </a:p>
        </p:txBody>
      </p:sp>
      <p:sp>
        <p:nvSpPr>
          <p:cNvPr id="113" name="Text Placeholder 3">
            <a:extLst>
              <a:ext uri="{FF2B5EF4-FFF2-40B4-BE49-F238E27FC236}">
                <a16:creationId xmlns:a16="http://schemas.microsoft.com/office/drawing/2014/main" id="{5531E9A3-F096-4508-AFB3-8CC72077553C}"/>
              </a:ext>
            </a:extLst>
          </p:cNvPr>
          <p:cNvSpPr>
            <a:spLocks noGrp="1"/>
          </p:cNvSpPr>
          <p:nvPr>
            <p:ph type="body" sz="quarter" idx="31" hasCustomPrompt="1"/>
          </p:nvPr>
        </p:nvSpPr>
        <p:spPr>
          <a:xfrm>
            <a:off x="1107811" y="5034210"/>
            <a:ext cx="1919430" cy="568745"/>
          </a:xfrm>
          <a:prstGeom prst="rect">
            <a:avLst/>
          </a:prstGeom>
        </p:spPr>
        <p:txBody>
          <a:bodyPr wrap="square" lIns="0" tIns="0" rIns="0" bIns="0">
            <a:spAutoFit/>
          </a:bodyPr>
          <a:lstStyle>
            <a:lvl1pPr marL="0" indent="0" algn="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14" name="Text Placeholder 3">
            <a:extLst>
              <a:ext uri="{FF2B5EF4-FFF2-40B4-BE49-F238E27FC236}">
                <a16:creationId xmlns:a16="http://schemas.microsoft.com/office/drawing/2014/main" id="{99CBA64D-0E43-414B-89DB-282FDF093E98}"/>
              </a:ext>
            </a:extLst>
          </p:cNvPr>
          <p:cNvSpPr>
            <a:spLocks noGrp="1"/>
          </p:cNvSpPr>
          <p:nvPr>
            <p:ph type="body" sz="quarter" idx="32" hasCustomPrompt="1"/>
          </p:nvPr>
        </p:nvSpPr>
        <p:spPr>
          <a:xfrm>
            <a:off x="1107811" y="4647496"/>
            <a:ext cx="1919430" cy="184666"/>
          </a:xfrm>
          <a:prstGeom prst="rect">
            <a:avLst/>
          </a:prstGeom>
        </p:spPr>
        <p:txBody>
          <a:bodyPr wrap="square" lIns="0" tIns="0" rIns="0" bIns="0">
            <a:spAutoFit/>
          </a:bodyPr>
          <a:lstStyle>
            <a:lvl1pPr marL="0" indent="0" algn="r">
              <a:lnSpc>
                <a:spcPct val="100000"/>
              </a:lnSpc>
              <a:spcBef>
                <a:spcPts val="0"/>
              </a:spcBef>
              <a:buNone/>
              <a:defRPr sz="1200" b="1" baseline="0">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#1</a:t>
            </a:r>
            <a:endParaRPr lang="sk-SK" noProof="0" dirty="0"/>
          </a:p>
        </p:txBody>
      </p:sp>
      <p:sp>
        <p:nvSpPr>
          <p:cNvPr id="115" name="Text Placeholder 3">
            <a:extLst>
              <a:ext uri="{FF2B5EF4-FFF2-40B4-BE49-F238E27FC236}">
                <a16:creationId xmlns:a16="http://schemas.microsoft.com/office/drawing/2014/main" id="{4F1B05EB-1F66-4463-8D3B-D66616567621}"/>
              </a:ext>
            </a:extLst>
          </p:cNvPr>
          <p:cNvSpPr>
            <a:spLocks noGrp="1"/>
          </p:cNvSpPr>
          <p:nvPr>
            <p:ph type="body" sz="quarter" idx="33" hasCustomPrompt="1"/>
          </p:nvPr>
        </p:nvSpPr>
        <p:spPr>
          <a:xfrm>
            <a:off x="1915147" y="3533553"/>
            <a:ext cx="1919430" cy="568745"/>
          </a:xfrm>
          <a:prstGeom prst="rect">
            <a:avLst/>
          </a:prstGeom>
        </p:spPr>
        <p:txBody>
          <a:bodyPr wrap="square" lIns="0" tIns="0" rIns="0" bIns="0">
            <a:spAutoFit/>
          </a:bodyPr>
          <a:lstStyle>
            <a:lvl1pPr marL="0" indent="0" algn="r">
              <a:lnSpc>
                <a:spcPct val="120000"/>
              </a:lnSpc>
              <a:buNone/>
              <a:defRPr sz="105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116" name="Text Placeholder 3">
            <a:extLst>
              <a:ext uri="{FF2B5EF4-FFF2-40B4-BE49-F238E27FC236}">
                <a16:creationId xmlns:a16="http://schemas.microsoft.com/office/drawing/2014/main" id="{F081E9A4-1D69-4FDF-83E3-3AF832577C76}"/>
              </a:ext>
            </a:extLst>
          </p:cNvPr>
          <p:cNvSpPr>
            <a:spLocks noGrp="1"/>
          </p:cNvSpPr>
          <p:nvPr>
            <p:ph type="body" sz="quarter" idx="34" hasCustomPrompt="1"/>
          </p:nvPr>
        </p:nvSpPr>
        <p:spPr>
          <a:xfrm>
            <a:off x="1915147" y="3146839"/>
            <a:ext cx="1919430" cy="184666"/>
          </a:xfrm>
          <a:prstGeom prst="rect">
            <a:avLst/>
          </a:prstGeom>
        </p:spPr>
        <p:txBody>
          <a:bodyPr wrap="square" lIns="0" tIns="0" rIns="0" bIns="0">
            <a:spAutoFit/>
          </a:bodyPr>
          <a:lstStyle>
            <a:lvl1pPr marL="0" indent="0" algn="r">
              <a:lnSpc>
                <a:spcPct val="100000"/>
              </a:lnSpc>
              <a:spcBef>
                <a:spcPts val="0"/>
              </a:spcBef>
              <a:buNone/>
              <a:defRPr sz="1200" b="1" baseline="0">
                <a:solidFill>
                  <a:schemeClr val="accent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kroku</a:t>
            </a:r>
            <a:r>
              <a:rPr lang="en-US" noProof="0" dirty="0"/>
              <a:t> #2</a:t>
            </a:r>
            <a:endParaRPr lang="sk-SK" noProof="0" dirty="0"/>
          </a:p>
        </p:txBody>
      </p:sp>
      <p:cxnSp>
        <p:nvCxnSpPr>
          <p:cNvPr id="44" name="Straight Connector 19">
            <a:extLst>
              <a:ext uri="{FF2B5EF4-FFF2-40B4-BE49-F238E27FC236}">
                <a16:creationId xmlns:a16="http://schemas.microsoft.com/office/drawing/2014/main" id="{90680985-5D1B-47C8-B494-CD9A33DF8432}"/>
              </a:ext>
            </a:extLst>
          </p:cNvPr>
          <p:cNvCxnSpPr>
            <a:cxnSpLocks/>
          </p:cNvCxnSpPr>
          <p:nvPr userDrawn="1"/>
        </p:nvCxnSpPr>
        <p:spPr>
          <a:xfrm>
            <a:off x="4083947" y="3660390"/>
            <a:ext cx="539220" cy="0"/>
          </a:xfrm>
          <a:prstGeom prst="line">
            <a:avLst/>
          </a:prstGeom>
          <a:ln>
            <a:solidFill>
              <a:schemeClr val="accent2">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35">
            <a:extLst>
              <a:ext uri="{FF2B5EF4-FFF2-40B4-BE49-F238E27FC236}">
                <a16:creationId xmlns:a16="http://schemas.microsoft.com/office/drawing/2014/main" id="{FE049F57-E061-45B6-A586-87AA29F622F6}"/>
              </a:ext>
            </a:extLst>
          </p:cNvPr>
          <p:cNvCxnSpPr>
            <a:cxnSpLocks/>
          </p:cNvCxnSpPr>
          <p:nvPr userDrawn="1"/>
        </p:nvCxnSpPr>
        <p:spPr>
          <a:xfrm flipH="1">
            <a:off x="6172863" y="2240096"/>
            <a:ext cx="798708" cy="427565"/>
          </a:xfrm>
          <a:prstGeom prst="line">
            <a:avLst/>
          </a:prstGeom>
          <a:ln>
            <a:solidFill>
              <a:schemeClr val="accent3">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37">
            <a:extLst>
              <a:ext uri="{FF2B5EF4-FFF2-40B4-BE49-F238E27FC236}">
                <a16:creationId xmlns:a16="http://schemas.microsoft.com/office/drawing/2014/main" id="{487427CA-90FB-4AE5-A492-8DAC1D13F2DD}"/>
              </a:ext>
            </a:extLst>
          </p:cNvPr>
          <p:cNvCxnSpPr>
            <a:cxnSpLocks/>
          </p:cNvCxnSpPr>
          <p:nvPr userDrawn="1"/>
        </p:nvCxnSpPr>
        <p:spPr>
          <a:xfrm>
            <a:off x="6971571" y="2240096"/>
            <a:ext cx="608024" cy="0"/>
          </a:xfrm>
          <a:prstGeom prst="line">
            <a:avLst/>
          </a:prstGeom>
          <a:ln>
            <a:solidFill>
              <a:schemeClr val="accent3">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8">
            <a:extLst>
              <a:ext uri="{FF2B5EF4-FFF2-40B4-BE49-F238E27FC236}">
                <a16:creationId xmlns:a16="http://schemas.microsoft.com/office/drawing/2014/main" id="{0B034D44-5208-4014-AFF3-27F725019881}"/>
              </a:ext>
            </a:extLst>
          </p:cNvPr>
          <p:cNvCxnSpPr>
            <a:cxnSpLocks/>
          </p:cNvCxnSpPr>
          <p:nvPr userDrawn="1"/>
        </p:nvCxnSpPr>
        <p:spPr>
          <a:xfrm flipH="1">
            <a:off x="7579595" y="3660389"/>
            <a:ext cx="545230" cy="0"/>
          </a:xfrm>
          <a:prstGeom prst="line">
            <a:avLst/>
          </a:prstGeom>
          <a:ln>
            <a:solidFill>
              <a:schemeClr val="accent6">
                <a:alpha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7859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ppt_x"/>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1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48000">
                                      <p:stCondLst>
                                        <p:cond delay="3850"/>
                                      </p:stCondLst>
                                      <p:childTnLst>
                                        <p:set>
                                          <p:cBhvr>
                                            <p:cTn id="14" dur="1" fill="hold">
                                              <p:stCondLst>
                                                <p:cond delay="0"/>
                                              </p:stCondLst>
                                            </p:cTn>
                                            <p:tgtEl>
                                              <p:spTgt spid="100"/>
                                            </p:tgtEl>
                                            <p:attrNameLst>
                                              <p:attrName>style.visibility</p:attrName>
                                            </p:attrNameLst>
                                          </p:cBhvr>
                                          <p:to>
                                            <p:strVal val="visible"/>
                                          </p:to>
                                        </p:set>
                                        <p:anim calcmode="lin" valueType="num" p14:bounceEnd="48000">
                                          <p:cBhvr additive="base">
                                            <p:cTn id="15" dur="1250" fill="hold"/>
                                            <p:tgtEl>
                                              <p:spTgt spid="100"/>
                                            </p:tgtEl>
                                            <p:attrNameLst>
                                              <p:attrName>ppt_x</p:attrName>
                                            </p:attrNameLst>
                                          </p:cBhvr>
                                          <p:tavLst>
                                            <p:tav tm="0">
                                              <p:val>
                                                <p:strVal val="#ppt_x"/>
                                              </p:val>
                                            </p:tav>
                                            <p:tav tm="100000">
                                              <p:val>
                                                <p:strVal val="#ppt_x"/>
                                              </p:val>
                                            </p:tav>
                                          </p:tavLst>
                                        </p:anim>
                                        <p:anim calcmode="lin" valueType="num" p14:bounceEnd="48000">
                                          <p:cBhvr additive="base">
                                            <p:cTn id="16" dur="1250" fill="hold"/>
                                            <p:tgtEl>
                                              <p:spTgt spid="100"/>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300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340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10" presetClass="entr" presetSubtype="0" fill="hold" nodeType="withEffect">
                                      <p:stCondLst>
                                        <p:cond delay="390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par>
                                    <p:cTn id="26" presetID="10" presetClass="entr" presetSubtype="0" fill="hold" nodeType="withEffect">
                                      <p:stCondLst>
                                        <p:cond delay="440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grpId="0" nodeType="withEffect">
                                      <p:stCondLst>
                                        <p:cond delay="490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par>
                                    <p:cTn id="38" presetID="10" presetClass="entr" presetSubtype="0" fill="hold" grpId="0" nodeType="withEffect">
                                      <p:stCondLst>
                                        <p:cond delay="3400"/>
                                      </p:stCondLst>
                                      <p:childTnLst>
                                        <p:set>
                                          <p:cBhvr>
                                            <p:cTn id="39" dur="1" fill="hold">
                                              <p:stCondLst>
                                                <p:cond delay="0"/>
                                              </p:stCondLst>
                                            </p:cTn>
                                            <p:tgtEl>
                                              <p:spTgt spid="116">
                                                <p:txEl>
                                                  <p:pRg st="0" end="0"/>
                                                </p:txEl>
                                              </p:spTgt>
                                            </p:tgtEl>
                                            <p:attrNameLst>
                                              <p:attrName>style.visibility</p:attrName>
                                            </p:attrNameLst>
                                          </p:cBhvr>
                                          <p:to>
                                            <p:strVal val="visible"/>
                                          </p:to>
                                        </p:set>
                                        <p:animEffect transition="in" filter="fade">
                                          <p:cBhvr>
                                            <p:cTn id="40" dur="500"/>
                                            <p:tgtEl>
                                              <p:spTgt spid="116">
                                                <p:txEl>
                                                  <p:pRg st="0" end="0"/>
                                                </p:txEl>
                                              </p:spTgt>
                                            </p:tgtEl>
                                          </p:cBhvr>
                                        </p:animEffect>
                                      </p:childTnLst>
                                    </p:cTn>
                                  </p:par>
                                  <p:par>
                                    <p:cTn id="41" presetID="10" presetClass="entr" presetSubtype="0" fill="hold" grpId="0" nodeType="withEffect">
                                      <p:stCondLst>
                                        <p:cond delay="3400"/>
                                      </p:stCondLst>
                                      <p:childTnLst>
                                        <p:set>
                                          <p:cBhvr>
                                            <p:cTn id="42" dur="1" fill="hold">
                                              <p:stCondLst>
                                                <p:cond delay="0"/>
                                              </p:stCondLst>
                                            </p:cTn>
                                            <p:tgtEl>
                                              <p:spTgt spid="115">
                                                <p:txEl>
                                                  <p:pRg st="0" end="0"/>
                                                </p:txEl>
                                              </p:spTgt>
                                            </p:tgtEl>
                                            <p:attrNameLst>
                                              <p:attrName>style.visibility</p:attrName>
                                            </p:attrNameLst>
                                          </p:cBhvr>
                                          <p:to>
                                            <p:strVal val="visible"/>
                                          </p:to>
                                        </p:set>
                                        <p:animEffect transition="in" filter="fade">
                                          <p:cBhvr>
                                            <p:cTn id="43" dur="500"/>
                                            <p:tgtEl>
                                              <p:spTgt spid="115">
                                                <p:txEl>
                                                  <p:pRg st="0" end="0"/>
                                                </p:txEl>
                                              </p:spTgt>
                                            </p:tgtEl>
                                          </p:cBhvr>
                                        </p:animEffect>
                                      </p:childTnLst>
                                    </p:cTn>
                                  </p:par>
                                  <p:par>
                                    <p:cTn id="44" presetID="10" presetClass="entr" presetSubtype="0" fill="hold" nodeType="withEffect">
                                      <p:stCondLst>
                                        <p:cond delay="34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3800"/>
                                      </p:stCondLst>
                                      <p:childTnLst>
                                        <p:set>
                                          <p:cBhvr>
                                            <p:cTn id="48" dur="1" fill="hold">
                                              <p:stCondLst>
                                                <p:cond delay="0"/>
                                              </p:stCondLst>
                                            </p:cTn>
                                            <p:tgtEl>
                                              <p:spTgt spid="112">
                                                <p:txEl>
                                                  <p:pRg st="0" end="0"/>
                                                </p:txEl>
                                              </p:spTgt>
                                            </p:tgtEl>
                                            <p:attrNameLst>
                                              <p:attrName>style.visibility</p:attrName>
                                            </p:attrNameLst>
                                          </p:cBhvr>
                                          <p:to>
                                            <p:strVal val="visible"/>
                                          </p:to>
                                        </p:set>
                                        <p:animEffect transition="in" filter="fade">
                                          <p:cBhvr>
                                            <p:cTn id="49" dur="500"/>
                                            <p:tgtEl>
                                              <p:spTgt spid="112">
                                                <p:txEl>
                                                  <p:pRg st="0" end="0"/>
                                                </p:txEl>
                                              </p:spTgt>
                                            </p:tgtEl>
                                          </p:cBhvr>
                                        </p:animEffect>
                                      </p:childTnLst>
                                    </p:cTn>
                                  </p:par>
                                  <p:par>
                                    <p:cTn id="50" presetID="10" presetClass="entr" presetSubtype="0" fill="hold" grpId="0" nodeType="withEffect">
                                      <p:stCondLst>
                                        <p:cond delay="3800"/>
                                      </p:stCondLst>
                                      <p:childTnLst>
                                        <p:set>
                                          <p:cBhvr>
                                            <p:cTn id="51" dur="1" fill="hold">
                                              <p:stCondLst>
                                                <p:cond delay="0"/>
                                              </p:stCondLst>
                                            </p:cTn>
                                            <p:tgtEl>
                                              <p:spTgt spid="111">
                                                <p:txEl>
                                                  <p:pRg st="0" end="0"/>
                                                </p:txEl>
                                              </p:spTgt>
                                            </p:tgtEl>
                                            <p:attrNameLst>
                                              <p:attrName>style.visibility</p:attrName>
                                            </p:attrNameLst>
                                          </p:cBhvr>
                                          <p:to>
                                            <p:strVal val="visible"/>
                                          </p:to>
                                        </p:set>
                                        <p:animEffect transition="in" filter="fade">
                                          <p:cBhvr>
                                            <p:cTn id="52" dur="500"/>
                                            <p:tgtEl>
                                              <p:spTgt spid="111">
                                                <p:txEl>
                                                  <p:pRg st="0" end="0"/>
                                                </p:txEl>
                                              </p:spTgt>
                                            </p:tgtEl>
                                          </p:cBhvr>
                                        </p:animEffect>
                                      </p:childTnLst>
                                    </p:cTn>
                                  </p:par>
                                  <p:par>
                                    <p:cTn id="53" presetID="10" presetClass="entr" presetSubtype="0" fill="hold" nodeType="withEffect">
                                      <p:stCondLst>
                                        <p:cond delay="380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nodeType="withEffect">
                                      <p:stCondLst>
                                        <p:cond delay="380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grpId="0" nodeType="withEffect">
                                      <p:stCondLst>
                                        <p:cond delay="4300"/>
                                      </p:stCondLst>
                                      <p:childTnLst>
                                        <p:set>
                                          <p:cBhvr>
                                            <p:cTn id="60" dur="1" fill="hold">
                                              <p:stCondLst>
                                                <p:cond delay="0"/>
                                              </p:stCondLst>
                                            </p:cTn>
                                            <p:tgtEl>
                                              <p:spTgt spid="110">
                                                <p:txEl>
                                                  <p:pRg st="0" end="0"/>
                                                </p:txEl>
                                              </p:spTgt>
                                            </p:tgtEl>
                                            <p:attrNameLst>
                                              <p:attrName>style.visibility</p:attrName>
                                            </p:attrNameLst>
                                          </p:cBhvr>
                                          <p:to>
                                            <p:strVal val="visible"/>
                                          </p:to>
                                        </p:set>
                                        <p:animEffect transition="in" filter="fade">
                                          <p:cBhvr>
                                            <p:cTn id="61" dur="500"/>
                                            <p:tgtEl>
                                              <p:spTgt spid="110">
                                                <p:txEl>
                                                  <p:pRg st="0" end="0"/>
                                                </p:txEl>
                                              </p:spTgt>
                                            </p:tgtEl>
                                          </p:cBhvr>
                                        </p:animEffect>
                                      </p:childTnLst>
                                    </p:cTn>
                                  </p:par>
                                  <p:par>
                                    <p:cTn id="62" presetID="10" presetClass="entr" presetSubtype="0" fill="hold" grpId="0" nodeType="withEffect">
                                      <p:stCondLst>
                                        <p:cond delay="4300"/>
                                      </p:stCondLst>
                                      <p:childTnLst>
                                        <p:set>
                                          <p:cBhvr>
                                            <p:cTn id="63" dur="1" fill="hold">
                                              <p:stCondLst>
                                                <p:cond delay="0"/>
                                              </p:stCondLst>
                                            </p:cTn>
                                            <p:tgtEl>
                                              <p:spTgt spid="109">
                                                <p:txEl>
                                                  <p:pRg st="0" end="0"/>
                                                </p:txEl>
                                              </p:spTgt>
                                            </p:tgtEl>
                                            <p:attrNameLst>
                                              <p:attrName>style.visibility</p:attrName>
                                            </p:attrNameLst>
                                          </p:cBhvr>
                                          <p:to>
                                            <p:strVal val="visible"/>
                                          </p:to>
                                        </p:set>
                                        <p:animEffect transition="in" filter="fade">
                                          <p:cBhvr>
                                            <p:cTn id="64" dur="500"/>
                                            <p:tgtEl>
                                              <p:spTgt spid="109">
                                                <p:txEl>
                                                  <p:pRg st="0" end="0"/>
                                                </p:txEl>
                                              </p:spTgt>
                                            </p:tgtEl>
                                          </p:cBhvr>
                                        </p:animEffect>
                                      </p:childTnLst>
                                    </p:cTn>
                                  </p:par>
                                  <p:par>
                                    <p:cTn id="65" presetID="10" presetClass="entr" presetSubtype="0" fill="hold" nodeType="withEffect">
                                      <p:stCondLst>
                                        <p:cond delay="430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48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480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22" presetClass="entr" presetSubtype="4" fill="hold" grpId="0" nodeType="withEffect">
                                      <p:stCondLst>
                                        <p:cond delay="2600"/>
                                      </p:stCondLst>
                                      <p:childTnLst>
                                        <p:set>
                                          <p:cBhvr>
                                            <p:cTn id="75" dur="1" fill="hold">
                                              <p:stCondLst>
                                                <p:cond delay="0"/>
                                              </p:stCondLst>
                                            </p:cTn>
                                            <p:tgtEl>
                                              <p:spTgt spid="62"/>
                                            </p:tgtEl>
                                            <p:attrNameLst>
                                              <p:attrName>style.visibility</p:attrName>
                                            </p:attrNameLst>
                                          </p:cBhvr>
                                          <p:to>
                                            <p:strVal val="visible"/>
                                          </p:to>
                                        </p:set>
                                        <p:animEffect transition="in" filter="wipe(down)">
                                          <p:cBhvr>
                                            <p:cTn id="76" dur="1000"/>
                                            <p:tgtEl>
                                              <p:spTgt spid="62"/>
                                            </p:tgtEl>
                                          </p:cBhvr>
                                        </p:animEffect>
                                      </p:childTnLst>
                                    </p:cTn>
                                  </p:par>
                                  <p:par>
                                    <p:cTn id="77" presetID="22" presetClass="entr" presetSubtype="4" fill="hold" grpId="0" nodeType="withEffect">
                                      <p:stCondLst>
                                        <p:cond delay="2900"/>
                                      </p:stCondLst>
                                      <p:childTnLst>
                                        <p:set>
                                          <p:cBhvr>
                                            <p:cTn id="78" dur="1" fill="hold">
                                              <p:stCondLst>
                                                <p:cond delay="0"/>
                                              </p:stCondLst>
                                            </p:cTn>
                                            <p:tgtEl>
                                              <p:spTgt spid="65"/>
                                            </p:tgtEl>
                                            <p:attrNameLst>
                                              <p:attrName>style.visibility</p:attrName>
                                            </p:attrNameLst>
                                          </p:cBhvr>
                                          <p:to>
                                            <p:strVal val="visible"/>
                                          </p:to>
                                        </p:set>
                                        <p:animEffect transition="in" filter="wipe(down)">
                                          <p:cBhvr>
                                            <p:cTn id="79" dur="1000"/>
                                            <p:tgtEl>
                                              <p:spTgt spid="65"/>
                                            </p:tgtEl>
                                          </p:cBhvr>
                                        </p:animEffect>
                                      </p:childTnLst>
                                    </p:cTn>
                                  </p:par>
                                  <p:par>
                                    <p:cTn id="80" presetID="22" presetClass="entr" presetSubtype="4" fill="hold" grpId="0" nodeType="withEffect">
                                      <p:stCondLst>
                                        <p:cond delay="3300"/>
                                      </p:stCondLst>
                                      <p:childTnLst>
                                        <p:set>
                                          <p:cBhvr>
                                            <p:cTn id="81" dur="1" fill="hold">
                                              <p:stCondLst>
                                                <p:cond delay="0"/>
                                              </p:stCondLst>
                                            </p:cTn>
                                            <p:tgtEl>
                                              <p:spTgt spid="83"/>
                                            </p:tgtEl>
                                            <p:attrNameLst>
                                              <p:attrName>style.visibility</p:attrName>
                                            </p:attrNameLst>
                                          </p:cBhvr>
                                          <p:to>
                                            <p:strVal val="visible"/>
                                          </p:to>
                                        </p:set>
                                        <p:animEffect transition="in" filter="wipe(down)">
                                          <p:cBhvr>
                                            <p:cTn id="82" dur="1000"/>
                                            <p:tgtEl>
                                              <p:spTgt spid="83"/>
                                            </p:tgtEl>
                                          </p:cBhvr>
                                        </p:animEffect>
                                      </p:childTnLst>
                                    </p:cTn>
                                  </p:par>
                                  <p:par>
                                    <p:cTn id="83" presetID="22" presetClass="entr" presetSubtype="4" fill="hold" grpId="0" nodeType="withEffect">
                                      <p:stCondLst>
                                        <p:cond delay="3700"/>
                                      </p:stCondLst>
                                      <p:childTnLst>
                                        <p:set>
                                          <p:cBhvr>
                                            <p:cTn id="84" dur="1" fill="hold">
                                              <p:stCondLst>
                                                <p:cond delay="0"/>
                                              </p:stCondLst>
                                            </p:cTn>
                                            <p:tgtEl>
                                              <p:spTgt spid="76"/>
                                            </p:tgtEl>
                                            <p:attrNameLst>
                                              <p:attrName>style.visibility</p:attrName>
                                            </p:attrNameLst>
                                          </p:cBhvr>
                                          <p:to>
                                            <p:strVal val="visible"/>
                                          </p:to>
                                        </p:set>
                                        <p:animEffect transition="in" filter="wipe(down)">
                                          <p:cBhvr>
                                            <p:cTn id="85" dur="1000"/>
                                            <p:tgtEl>
                                              <p:spTgt spid="76"/>
                                            </p:tgtEl>
                                          </p:cBhvr>
                                        </p:animEffect>
                                      </p:childTnLst>
                                    </p:cTn>
                                  </p:par>
                                  <p:par>
                                    <p:cTn id="86" presetID="22" presetClass="entr" presetSubtype="4" fill="hold" grpId="0" nodeType="withEffect">
                                      <p:stCondLst>
                                        <p:cond delay="4100"/>
                                      </p:stCondLst>
                                      <p:childTnLst>
                                        <p:set>
                                          <p:cBhvr>
                                            <p:cTn id="87" dur="1" fill="hold">
                                              <p:stCondLst>
                                                <p:cond delay="0"/>
                                              </p:stCondLst>
                                            </p:cTn>
                                            <p:tgtEl>
                                              <p:spTgt spid="58"/>
                                            </p:tgtEl>
                                            <p:attrNameLst>
                                              <p:attrName>style.visibility</p:attrName>
                                            </p:attrNameLst>
                                          </p:cBhvr>
                                          <p:to>
                                            <p:strVal val="visible"/>
                                          </p:to>
                                        </p:set>
                                        <p:animEffect transition="in" filter="wipe(down)">
                                          <p:cBhvr>
                                            <p:cTn id="88"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5" grpId="0">
            <p:tmplLst>
              <p:tmpl>
                <p:tnLst>
                  <p:par>
                    <p:cTn presetID="10" presetClass="entr" presetSubtype="0" fill="hold" nodeType="withEffect">
                      <p:stCondLst>
                        <p:cond delay="48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p:tmplLst>
              <p:tmpl>
                <p:tnLst>
                  <p:par>
                    <p:cTn presetID="10" presetClass="entr" presetSubtype="0" fill="hold" nodeType="withEffect">
                      <p:stCondLst>
                        <p:cond delay="48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58" grpId="0" animBg="1"/>
          <p:bldP spid="62" grpId="0" animBg="1"/>
          <p:bldP spid="65" grpId="0" animBg="1"/>
          <p:bldP spid="76" grpId="0" animBg="1"/>
          <p:bldP spid="83" grpId="0" animBg="1"/>
          <p:bldP spid="90" grpId="0" animBg="1"/>
          <p:bldP spid="92" grpId="0" animBg="1"/>
          <p:bldP spid="109" grpId="0" build="p"/>
          <p:bldP spid="110" grpId="0" build="p">
            <p:tmplLst>
              <p:tmpl lvl="1">
                <p:tnLst>
                  <p:par>
                    <p:cTn presetID="10" presetClass="entr" presetSubtype="0" fill="hold" nodeType="withEffect">
                      <p:stCondLst>
                        <p:cond delay="430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111" grpId="0" build="p"/>
          <p:bldP spid="112" grpId="0" build="p">
            <p:tmplLst>
              <p:tmpl lvl="1">
                <p:tnLst>
                  <p:par>
                    <p:cTn presetID="10" presetClass="entr" presetSubtype="0" fill="hold" nodeType="withEffect">
                      <p:stCondLst>
                        <p:cond delay="380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p:tmplLst>
              <p:tmpl>
                <p:tnLst>
                  <p:par>
                    <p:cTn presetID="10" presetClass="entr" presetSubtype="0" fill="hold" nodeType="withEffect">
                      <p:stCondLst>
                        <p:cond delay="300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p:tmplLst>
              <p:tmpl>
                <p:tnLst>
                  <p:par>
                    <p:cTn presetID="10" presetClass="entr" presetSubtype="0" fill="hold" nodeType="withEffect">
                      <p:stCondLst>
                        <p:cond delay="300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build="p"/>
          <p:bldP spid="116" grpId="0" build="p">
            <p:tmplLst>
              <p:tmpl lvl="1">
                <p:tnLst>
                  <p:par>
                    <p:cTn presetID="10" presetClass="entr" presetSubtype="0" fill="hold" nodeType="withEffect">
                      <p:stCondLst>
                        <p:cond delay="340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000" fill="hold"/>
                                            <p:tgtEl>
                                              <p:spTgt spid="60"/>
                                            </p:tgtEl>
                                            <p:attrNameLst>
                                              <p:attrName>ppt_x</p:attrName>
                                            </p:attrNameLst>
                                          </p:cBhvr>
                                          <p:tavLst>
                                            <p:tav tm="0">
                                              <p:val>
                                                <p:strVal val="#ppt_x"/>
                                              </p:val>
                                            </p:tav>
                                            <p:tav tm="100000">
                                              <p:val>
                                                <p:strVal val="#ppt_x"/>
                                              </p:val>
                                            </p:tav>
                                          </p:tavLst>
                                        </p:anim>
                                        <p:anim calcmode="lin" valueType="num">
                                          <p:cBhvr additive="base">
                                            <p:cTn id="8" dur="1000" fill="hold"/>
                                            <p:tgtEl>
                                              <p:spTgt spid="60"/>
                                            </p:tgtEl>
                                            <p:attrNameLst>
                                              <p:attrName>ppt_y</p:attrName>
                                            </p:attrNameLst>
                                          </p:cBhvr>
                                          <p:tavLst>
                                            <p:tav tm="0">
                                              <p:val>
                                                <p:strVal val="0-#ppt_h/2"/>
                                              </p:val>
                                            </p:tav>
                                            <p:tav tm="100000">
                                              <p:val>
                                                <p:strVal val="#ppt_y"/>
                                              </p:val>
                                            </p:tav>
                                          </p:tavLst>
                                        </p:anim>
                                      </p:childTnLst>
                                    </p:cTn>
                                  </p:par>
                                  <p:par>
                                    <p:cTn id="9" presetID="2" presetClass="entr" presetSubtype="1" decel="100000" fill="hold" nodeType="withEffect">
                                      <p:stCondLst>
                                        <p:cond delay="13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ppt_x"/>
                                              </p:val>
                                            </p:tav>
                                            <p:tav tm="100000">
                                              <p:val>
                                                <p:strVal val="#ppt_x"/>
                                              </p:val>
                                            </p:tav>
                                          </p:tavLst>
                                        </p:anim>
                                        <p:anim calcmode="lin" valueType="num">
                                          <p:cBhvr additive="base">
                                            <p:cTn id="12" dur="75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3850"/>
                                      </p:stCondLst>
                                      <p:childTnLst>
                                        <p:set>
                                          <p:cBhvr>
                                            <p:cTn id="14" dur="1" fill="hold">
                                              <p:stCondLst>
                                                <p:cond delay="0"/>
                                              </p:stCondLst>
                                            </p:cTn>
                                            <p:tgtEl>
                                              <p:spTgt spid="100"/>
                                            </p:tgtEl>
                                            <p:attrNameLst>
                                              <p:attrName>style.visibility</p:attrName>
                                            </p:attrNameLst>
                                          </p:cBhvr>
                                          <p:to>
                                            <p:strVal val="visible"/>
                                          </p:to>
                                        </p:set>
                                        <p:anim calcmode="lin" valueType="num">
                                          <p:cBhvr additive="base">
                                            <p:cTn id="15" dur="1250" fill="hold"/>
                                            <p:tgtEl>
                                              <p:spTgt spid="100"/>
                                            </p:tgtEl>
                                            <p:attrNameLst>
                                              <p:attrName>ppt_x</p:attrName>
                                            </p:attrNameLst>
                                          </p:cBhvr>
                                          <p:tavLst>
                                            <p:tav tm="0">
                                              <p:val>
                                                <p:strVal val="#ppt_x"/>
                                              </p:val>
                                            </p:tav>
                                            <p:tav tm="100000">
                                              <p:val>
                                                <p:strVal val="#ppt_x"/>
                                              </p:val>
                                            </p:tav>
                                          </p:tavLst>
                                        </p:anim>
                                        <p:anim calcmode="lin" valueType="num">
                                          <p:cBhvr additive="base">
                                            <p:cTn id="16" dur="1250" fill="hold"/>
                                            <p:tgtEl>
                                              <p:spTgt spid="100"/>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300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par>
                                    <p:cTn id="20" presetID="10" presetClass="entr" presetSubtype="0" fill="hold" grpId="0" nodeType="withEffect">
                                      <p:stCondLst>
                                        <p:cond delay="3400"/>
                                      </p:stCondLst>
                                      <p:childTnLst>
                                        <p:set>
                                          <p:cBhvr>
                                            <p:cTn id="21" dur="1" fill="hold">
                                              <p:stCondLst>
                                                <p:cond delay="0"/>
                                              </p:stCondLst>
                                            </p:cTn>
                                            <p:tgtEl>
                                              <p:spTgt spid="90"/>
                                            </p:tgtEl>
                                            <p:attrNameLst>
                                              <p:attrName>style.visibility</p:attrName>
                                            </p:attrNameLst>
                                          </p:cBhvr>
                                          <p:to>
                                            <p:strVal val="visible"/>
                                          </p:to>
                                        </p:set>
                                        <p:animEffect transition="in" filter="fade">
                                          <p:cBhvr>
                                            <p:cTn id="22" dur="500"/>
                                            <p:tgtEl>
                                              <p:spTgt spid="90"/>
                                            </p:tgtEl>
                                          </p:cBhvr>
                                        </p:animEffect>
                                      </p:childTnLst>
                                    </p:cTn>
                                  </p:par>
                                  <p:par>
                                    <p:cTn id="23" presetID="10" presetClass="entr" presetSubtype="0" fill="hold" nodeType="withEffect">
                                      <p:stCondLst>
                                        <p:cond delay="3900"/>
                                      </p:stCondLst>
                                      <p:childTnLst>
                                        <p:set>
                                          <p:cBhvr>
                                            <p:cTn id="24" dur="1" fill="hold">
                                              <p:stCondLst>
                                                <p:cond delay="0"/>
                                              </p:stCondLst>
                                            </p:cTn>
                                            <p:tgtEl>
                                              <p:spTgt spid="97"/>
                                            </p:tgtEl>
                                            <p:attrNameLst>
                                              <p:attrName>style.visibility</p:attrName>
                                            </p:attrNameLst>
                                          </p:cBhvr>
                                          <p:to>
                                            <p:strVal val="visible"/>
                                          </p:to>
                                        </p:set>
                                        <p:animEffect transition="in" filter="fade">
                                          <p:cBhvr>
                                            <p:cTn id="25" dur="500"/>
                                            <p:tgtEl>
                                              <p:spTgt spid="97"/>
                                            </p:tgtEl>
                                          </p:cBhvr>
                                        </p:animEffect>
                                      </p:childTnLst>
                                    </p:cTn>
                                  </p:par>
                                  <p:par>
                                    <p:cTn id="26" presetID="10" presetClass="entr" presetSubtype="0" fill="hold" nodeType="withEffect">
                                      <p:stCondLst>
                                        <p:cond delay="440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500"/>
                                            <p:tgtEl>
                                              <p:spTgt spid="94"/>
                                            </p:tgtEl>
                                          </p:cBhvr>
                                        </p:animEffect>
                                      </p:childTnLst>
                                    </p:cTn>
                                  </p:par>
                                  <p:par>
                                    <p:cTn id="29" presetID="10" presetClass="entr" presetSubtype="0" fill="hold" grpId="0" nodeType="withEffect">
                                      <p:stCondLst>
                                        <p:cond delay="490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500"/>
                                            <p:tgtEl>
                                              <p:spTgt spid="92"/>
                                            </p:tgtEl>
                                          </p:cBhvr>
                                        </p:animEffect>
                                      </p:childTnLst>
                                    </p:cTn>
                                  </p:par>
                                  <p:par>
                                    <p:cTn id="32" presetID="10" presetClass="entr" presetSubtype="0" fill="hold" grpId="0" nodeType="withEffect">
                                      <p:stCondLst>
                                        <p:cond delay="3000"/>
                                      </p:stCondLst>
                                      <p:childTnLst>
                                        <p:set>
                                          <p:cBhvr>
                                            <p:cTn id="33" dur="1" fill="hold">
                                              <p:stCondLst>
                                                <p:cond delay="0"/>
                                              </p:stCondLst>
                                            </p:cTn>
                                            <p:tgtEl>
                                              <p:spTgt spid="114"/>
                                            </p:tgtEl>
                                            <p:attrNameLst>
                                              <p:attrName>style.visibility</p:attrName>
                                            </p:attrNameLst>
                                          </p:cBhvr>
                                          <p:to>
                                            <p:strVal val="visible"/>
                                          </p:to>
                                        </p:set>
                                        <p:animEffect transition="in" filter="fade">
                                          <p:cBhvr>
                                            <p:cTn id="34" dur="500"/>
                                            <p:tgtEl>
                                              <p:spTgt spid="114"/>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par>
                                    <p:cTn id="38" presetID="10" presetClass="entr" presetSubtype="0" fill="hold" grpId="0" nodeType="withEffect">
                                      <p:stCondLst>
                                        <p:cond delay="3400"/>
                                      </p:stCondLst>
                                      <p:childTnLst>
                                        <p:set>
                                          <p:cBhvr>
                                            <p:cTn id="39" dur="1" fill="hold">
                                              <p:stCondLst>
                                                <p:cond delay="0"/>
                                              </p:stCondLst>
                                            </p:cTn>
                                            <p:tgtEl>
                                              <p:spTgt spid="116">
                                                <p:txEl>
                                                  <p:pRg st="0" end="0"/>
                                                </p:txEl>
                                              </p:spTgt>
                                            </p:tgtEl>
                                            <p:attrNameLst>
                                              <p:attrName>style.visibility</p:attrName>
                                            </p:attrNameLst>
                                          </p:cBhvr>
                                          <p:to>
                                            <p:strVal val="visible"/>
                                          </p:to>
                                        </p:set>
                                        <p:animEffect transition="in" filter="fade">
                                          <p:cBhvr>
                                            <p:cTn id="40" dur="500"/>
                                            <p:tgtEl>
                                              <p:spTgt spid="116">
                                                <p:txEl>
                                                  <p:pRg st="0" end="0"/>
                                                </p:txEl>
                                              </p:spTgt>
                                            </p:tgtEl>
                                          </p:cBhvr>
                                        </p:animEffect>
                                      </p:childTnLst>
                                    </p:cTn>
                                  </p:par>
                                  <p:par>
                                    <p:cTn id="41" presetID="10" presetClass="entr" presetSubtype="0" fill="hold" grpId="0" nodeType="withEffect">
                                      <p:stCondLst>
                                        <p:cond delay="3400"/>
                                      </p:stCondLst>
                                      <p:childTnLst>
                                        <p:set>
                                          <p:cBhvr>
                                            <p:cTn id="42" dur="1" fill="hold">
                                              <p:stCondLst>
                                                <p:cond delay="0"/>
                                              </p:stCondLst>
                                            </p:cTn>
                                            <p:tgtEl>
                                              <p:spTgt spid="115">
                                                <p:txEl>
                                                  <p:pRg st="0" end="0"/>
                                                </p:txEl>
                                              </p:spTgt>
                                            </p:tgtEl>
                                            <p:attrNameLst>
                                              <p:attrName>style.visibility</p:attrName>
                                            </p:attrNameLst>
                                          </p:cBhvr>
                                          <p:to>
                                            <p:strVal val="visible"/>
                                          </p:to>
                                        </p:set>
                                        <p:animEffect transition="in" filter="fade">
                                          <p:cBhvr>
                                            <p:cTn id="43" dur="500"/>
                                            <p:tgtEl>
                                              <p:spTgt spid="115">
                                                <p:txEl>
                                                  <p:pRg st="0" end="0"/>
                                                </p:txEl>
                                              </p:spTgt>
                                            </p:tgtEl>
                                          </p:cBhvr>
                                        </p:animEffect>
                                      </p:childTnLst>
                                    </p:cTn>
                                  </p:par>
                                  <p:par>
                                    <p:cTn id="44" presetID="10" presetClass="entr" presetSubtype="0" fill="hold" nodeType="withEffect">
                                      <p:stCondLst>
                                        <p:cond delay="340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par>
                                    <p:cTn id="47" presetID="10" presetClass="entr" presetSubtype="0" fill="hold" grpId="0" nodeType="withEffect">
                                      <p:stCondLst>
                                        <p:cond delay="3800"/>
                                      </p:stCondLst>
                                      <p:childTnLst>
                                        <p:set>
                                          <p:cBhvr>
                                            <p:cTn id="48" dur="1" fill="hold">
                                              <p:stCondLst>
                                                <p:cond delay="0"/>
                                              </p:stCondLst>
                                            </p:cTn>
                                            <p:tgtEl>
                                              <p:spTgt spid="112">
                                                <p:txEl>
                                                  <p:pRg st="0" end="0"/>
                                                </p:txEl>
                                              </p:spTgt>
                                            </p:tgtEl>
                                            <p:attrNameLst>
                                              <p:attrName>style.visibility</p:attrName>
                                            </p:attrNameLst>
                                          </p:cBhvr>
                                          <p:to>
                                            <p:strVal val="visible"/>
                                          </p:to>
                                        </p:set>
                                        <p:animEffect transition="in" filter="fade">
                                          <p:cBhvr>
                                            <p:cTn id="49" dur="500"/>
                                            <p:tgtEl>
                                              <p:spTgt spid="112">
                                                <p:txEl>
                                                  <p:pRg st="0" end="0"/>
                                                </p:txEl>
                                              </p:spTgt>
                                            </p:tgtEl>
                                          </p:cBhvr>
                                        </p:animEffect>
                                      </p:childTnLst>
                                    </p:cTn>
                                  </p:par>
                                  <p:par>
                                    <p:cTn id="50" presetID="10" presetClass="entr" presetSubtype="0" fill="hold" grpId="0" nodeType="withEffect">
                                      <p:stCondLst>
                                        <p:cond delay="3800"/>
                                      </p:stCondLst>
                                      <p:childTnLst>
                                        <p:set>
                                          <p:cBhvr>
                                            <p:cTn id="51" dur="1" fill="hold">
                                              <p:stCondLst>
                                                <p:cond delay="0"/>
                                              </p:stCondLst>
                                            </p:cTn>
                                            <p:tgtEl>
                                              <p:spTgt spid="111">
                                                <p:txEl>
                                                  <p:pRg st="0" end="0"/>
                                                </p:txEl>
                                              </p:spTgt>
                                            </p:tgtEl>
                                            <p:attrNameLst>
                                              <p:attrName>style.visibility</p:attrName>
                                            </p:attrNameLst>
                                          </p:cBhvr>
                                          <p:to>
                                            <p:strVal val="visible"/>
                                          </p:to>
                                        </p:set>
                                        <p:animEffect transition="in" filter="fade">
                                          <p:cBhvr>
                                            <p:cTn id="52" dur="500"/>
                                            <p:tgtEl>
                                              <p:spTgt spid="111">
                                                <p:txEl>
                                                  <p:pRg st="0" end="0"/>
                                                </p:txEl>
                                              </p:spTgt>
                                            </p:tgtEl>
                                          </p:cBhvr>
                                        </p:animEffect>
                                      </p:childTnLst>
                                    </p:cTn>
                                  </p:par>
                                  <p:par>
                                    <p:cTn id="53" presetID="10" presetClass="entr" presetSubtype="0" fill="hold" nodeType="withEffect">
                                      <p:stCondLst>
                                        <p:cond delay="380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nodeType="withEffect">
                                      <p:stCondLst>
                                        <p:cond delay="380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par>
                                    <p:cTn id="59" presetID="10" presetClass="entr" presetSubtype="0" fill="hold" grpId="0" nodeType="withEffect">
                                      <p:stCondLst>
                                        <p:cond delay="4300"/>
                                      </p:stCondLst>
                                      <p:childTnLst>
                                        <p:set>
                                          <p:cBhvr>
                                            <p:cTn id="60" dur="1" fill="hold">
                                              <p:stCondLst>
                                                <p:cond delay="0"/>
                                              </p:stCondLst>
                                            </p:cTn>
                                            <p:tgtEl>
                                              <p:spTgt spid="110">
                                                <p:txEl>
                                                  <p:pRg st="0" end="0"/>
                                                </p:txEl>
                                              </p:spTgt>
                                            </p:tgtEl>
                                            <p:attrNameLst>
                                              <p:attrName>style.visibility</p:attrName>
                                            </p:attrNameLst>
                                          </p:cBhvr>
                                          <p:to>
                                            <p:strVal val="visible"/>
                                          </p:to>
                                        </p:set>
                                        <p:animEffect transition="in" filter="fade">
                                          <p:cBhvr>
                                            <p:cTn id="61" dur="500"/>
                                            <p:tgtEl>
                                              <p:spTgt spid="110">
                                                <p:txEl>
                                                  <p:pRg st="0" end="0"/>
                                                </p:txEl>
                                              </p:spTgt>
                                            </p:tgtEl>
                                          </p:cBhvr>
                                        </p:animEffect>
                                      </p:childTnLst>
                                    </p:cTn>
                                  </p:par>
                                  <p:par>
                                    <p:cTn id="62" presetID="10" presetClass="entr" presetSubtype="0" fill="hold" grpId="0" nodeType="withEffect">
                                      <p:stCondLst>
                                        <p:cond delay="4300"/>
                                      </p:stCondLst>
                                      <p:childTnLst>
                                        <p:set>
                                          <p:cBhvr>
                                            <p:cTn id="63" dur="1" fill="hold">
                                              <p:stCondLst>
                                                <p:cond delay="0"/>
                                              </p:stCondLst>
                                            </p:cTn>
                                            <p:tgtEl>
                                              <p:spTgt spid="109">
                                                <p:txEl>
                                                  <p:pRg st="0" end="0"/>
                                                </p:txEl>
                                              </p:spTgt>
                                            </p:tgtEl>
                                            <p:attrNameLst>
                                              <p:attrName>style.visibility</p:attrName>
                                            </p:attrNameLst>
                                          </p:cBhvr>
                                          <p:to>
                                            <p:strVal val="visible"/>
                                          </p:to>
                                        </p:set>
                                        <p:animEffect transition="in" filter="fade">
                                          <p:cBhvr>
                                            <p:cTn id="64" dur="500"/>
                                            <p:tgtEl>
                                              <p:spTgt spid="109">
                                                <p:txEl>
                                                  <p:pRg st="0" end="0"/>
                                                </p:txEl>
                                              </p:spTgt>
                                            </p:tgtEl>
                                          </p:cBhvr>
                                        </p:animEffect>
                                      </p:childTnLst>
                                    </p:cTn>
                                  </p:par>
                                  <p:par>
                                    <p:cTn id="65" presetID="10" presetClass="entr" presetSubtype="0" fill="hold" nodeType="withEffect">
                                      <p:stCondLst>
                                        <p:cond delay="4300"/>
                                      </p:stCondLst>
                                      <p:childTnLst>
                                        <p:set>
                                          <p:cBhvr>
                                            <p:cTn id="66" dur="1" fill="hold">
                                              <p:stCondLst>
                                                <p:cond delay="0"/>
                                              </p:stCondLst>
                                            </p:cTn>
                                            <p:tgtEl>
                                              <p:spTgt spid="49"/>
                                            </p:tgtEl>
                                            <p:attrNameLst>
                                              <p:attrName>style.visibility</p:attrName>
                                            </p:attrNameLst>
                                          </p:cBhvr>
                                          <p:to>
                                            <p:strVal val="visible"/>
                                          </p:to>
                                        </p:set>
                                        <p:animEffect transition="in" filter="fade">
                                          <p:cBhvr>
                                            <p:cTn id="67" dur="500"/>
                                            <p:tgtEl>
                                              <p:spTgt spid="49"/>
                                            </p:tgtEl>
                                          </p:cBhvr>
                                        </p:animEffect>
                                      </p:childTnLst>
                                    </p:cTn>
                                  </p:par>
                                  <p:par>
                                    <p:cTn id="68" presetID="10" presetClass="entr" presetSubtype="0" fill="hold" grpId="0" nodeType="withEffect">
                                      <p:stCondLst>
                                        <p:cond delay="4800"/>
                                      </p:stCondLst>
                                      <p:childTnLst>
                                        <p:set>
                                          <p:cBhvr>
                                            <p:cTn id="69" dur="1" fill="hold">
                                              <p:stCondLst>
                                                <p:cond delay="0"/>
                                              </p:stCondLst>
                                            </p:cTn>
                                            <p:tgtEl>
                                              <p:spTgt spid="46"/>
                                            </p:tgtEl>
                                            <p:attrNameLst>
                                              <p:attrName>style.visibility</p:attrName>
                                            </p:attrNameLst>
                                          </p:cBhvr>
                                          <p:to>
                                            <p:strVal val="visible"/>
                                          </p:to>
                                        </p:set>
                                        <p:animEffect transition="in" filter="fade">
                                          <p:cBhvr>
                                            <p:cTn id="70" dur="500"/>
                                            <p:tgtEl>
                                              <p:spTgt spid="46"/>
                                            </p:tgtEl>
                                          </p:cBhvr>
                                        </p:animEffect>
                                      </p:childTnLst>
                                    </p:cTn>
                                  </p:par>
                                  <p:par>
                                    <p:cTn id="71" presetID="10" presetClass="entr" presetSubtype="0" fill="hold" grpId="0" nodeType="withEffect">
                                      <p:stCondLst>
                                        <p:cond delay="480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500"/>
                                            <p:tgtEl>
                                              <p:spTgt spid="45"/>
                                            </p:tgtEl>
                                          </p:cBhvr>
                                        </p:animEffect>
                                      </p:childTnLst>
                                    </p:cTn>
                                  </p:par>
                                  <p:par>
                                    <p:cTn id="74" presetID="22" presetClass="entr" presetSubtype="4" fill="hold" grpId="0" nodeType="withEffect">
                                      <p:stCondLst>
                                        <p:cond delay="2600"/>
                                      </p:stCondLst>
                                      <p:childTnLst>
                                        <p:set>
                                          <p:cBhvr>
                                            <p:cTn id="75" dur="1" fill="hold">
                                              <p:stCondLst>
                                                <p:cond delay="0"/>
                                              </p:stCondLst>
                                            </p:cTn>
                                            <p:tgtEl>
                                              <p:spTgt spid="62"/>
                                            </p:tgtEl>
                                            <p:attrNameLst>
                                              <p:attrName>style.visibility</p:attrName>
                                            </p:attrNameLst>
                                          </p:cBhvr>
                                          <p:to>
                                            <p:strVal val="visible"/>
                                          </p:to>
                                        </p:set>
                                        <p:animEffect transition="in" filter="wipe(down)">
                                          <p:cBhvr>
                                            <p:cTn id="76" dur="1000"/>
                                            <p:tgtEl>
                                              <p:spTgt spid="62"/>
                                            </p:tgtEl>
                                          </p:cBhvr>
                                        </p:animEffect>
                                      </p:childTnLst>
                                    </p:cTn>
                                  </p:par>
                                  <p:par>
                                    <p:cTn id="77" presetID="22" presetClass="entr" presetSubtype="4" fill="hold" grpId="0" nodeType="withEffect">
                                      <p:stCondLst>
                                        <p:cond delay="2900"/>
                                      </p:stCondLst>
                                      <p:childTnLst>
                                        <p:set>
                                          <p:cBhvr>
                                            <p:cTn id="78" dur="1" fill="hold">
                                              <p:stCondLst>
                                                <p:cond delay="0"/>
                                              </p:stCondLst>
                                            </p:cTn>
                                            <p:tgtEl>
                                              <p:spTgt spid="65"/>
                                            </p:tgtEl>
                                            <p:attrNameLst>
                                              <p:attrName>style.visibility</p:attrName>
                                            </p:attrNameLst>
                                          </p:cBhvr>
                                          <p:to>
                                            <p:strVal val="visible"/>
                                          </p:to>
                                        </p:set>
                                        <p:animEffect transition="in" filter="wipe(down)">
                                          <p:cBhvr>
                                            <p:cTn id="79" dur="1000"/>
                                            <p:tgtEl>
                                              <p:spTgt spid="65"/>
                                            </p:tgtEl>
                                          </p:cBhvr>
                                        </p:animEffect>
                                      </p:childTnLst>
                                    </p:cTn>
                                  </p:par>
                                  <p:par>
                                    <p:cTn id="80" presetID="22" presetClass="entr" presetSubtype="4" fill="hold" grpId="0" nodeType="withEffect">
                                      <p:stCondLst>
                                        <p:cond delay="3300"/>
                                      </p:stCondLst>
                                      <p:childTnLst>
                                        <p:set>
                                          <p:cBhvr>
                                            <p:cTn id="81" dur="1" fill="hold">
                                              <p:stCondLst>
                                                <p:cond delay="0"/>
                                              </p:stCondLst>
                                            </p:cTn>
                                            <p:tgtEl>
                                              <p:spTgt spid="83"/>
                                            </p:tgtEl>
                                            <p:attrNameLst>
                                              <p:attrName>style.visibility</p:attrName>
                                            </p:attrNameLst>
                                          </p:cBhvr>
                                          <p:to>
                                            <p:strVal val="visible"/>
                                          </p:to>
                                        </p:set>
                                        <p:animEffect transition="in" filter="wipe(down)">
                                          <p:cBhvr>
                                            <p:cTn id="82" dur="1000"/>
                                            <p:tgtEl>
                                              <p:spTgt spid="83"/>
                                            </p:tgtEl>
                                          </p:cBhvr>
                                        </p:animEffect>
                                      </p:childTnLst>
                                    </p:cTn>
                                  </p:par>
                                  <p:par>
                                    <p:cTn id="83" presetID="22" presetClass="entr" presetSubtype="4" fill="hold" grpId="0" nodeType="withEffect">
                                      <p:stCondLst>
                                        <p:cond delay="3700"/>
                                      </p:stCondLst>
                                      <p:childTnLst>
                                        <p:set>
                                          <p:cBhvr>
                                            <p:cTn id="84" dur="1" fill="hold">
                                              <p:stCondLst>
                                                <p:cond delay="0"/>
                                              </p:stCondLst>
                                            </p:cTn>
                                            <p:tgtEl>
                                              <p:spTgt spid="76"/>
                                            </p:tgtEl>
                                            <p:attrNameLst>
                                              <p:attrName>style.visibility</p:attrName>
                                            </p:attrNameLst>
                                          </p:cBhvr>
                                          <p:to>
                                            <p:strVal val="visible"/>
                                          </p:to>
                                        </p:set>
                                        <p:animEffect transition="in" filter="wipe(down)">
                                          <p:cBhvr>
                                            <p:cTn id="85" dur="1000"/>
                                            <p:tgtEl>
                                              <p:spTgt spid="76"/>
                                            </p:tgtEl>
                                          </p:cBhvr>
                                        </p:animEffect>
                                      </p:childTnLst>
                                    </p:cTn>
                                  </p:par>
                                  <p:par>
                                    <p:cTn id="86" presetID="22" presetClass="entr" presetSubtype="4" fill="hold" grpId="0" nodeType="withEffect">
                                      <p:stCondLst>
                                        <p:cond delay="4100"/>
                                      </p:stCondLst>
                                      <p:childTnLst>
                                        <p:set>
                                          <p:cBhvr>
                                            <p:cTn id="87" dur="1" fill="hold">
                                              <p:stCondLst>
                                                <p:cond delay="0"/>
                                              </p:stCondLst>
                                            </p:cTn>
                                            <p:tgtEl>
                                              <p:spTgt spid="58"/>
                                            </p:tgtEl>
                                            <p:attrNameLst>
                                              <p:attrName>style.visibility</p:attrName>
                                            </p:attrNameLst>
                                          </p:cBhvr>
                                          <p:to>
                                            <p:strVal val="visible"/>
                                          </p:to>
                                        </p:set>
                                        <p:animEffect transition="in" filter="wipe(down)">
                                          <p:cBhvr>
                                            <p:cTn id="88"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5" grpId="0">
            <p:tmplLst>
              <p:tmpl>
                <p:tnLst>
                  <p:par>
                    <p:cTn presetID="10" presetClass="entr" presetSubtype="0" fill="hold" nodeType="withEffect">
                      <p:stCondLst>
                        <p:cond delay="48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p:tmplLst>
              <p:tmpl>
                <p:tnLst>
                  <p:par>
                    <p:cTn presetID="10" presetClass="entr" presetSubtype="0" fill="hold" nodeType="withEffect">
                      <p:stCondLst>
                        <p:cond delay="4800"/>
                      </p:stCondLst>
                      <p:childTnLst>
                        <p:set>
                          <p:cBhvr>
                            <p:cTn dur="1" fill="hold">
                              <p:stCondLst>
                                <p:cond delay="0"/>
                              </p:stCondLst>
                            </p:cTn>
                            <p:tgtEl>
                              <p:spTgt spid="46"/>
                            </p:tgtEl>
                            <p:attrNameLst>
                              <p:attrName>style.visibility</p:attrName>
                            </p:attrNameLst>
                          </p:cBhvr>
                          <p:to>
                            <p:strVal val="visible"/>
                          </p:to>
                        </p:set>
                        <p:animEffect transition="in" filter="fade">
                          <p:cBhvr>
                            <p:cTn dur="500"/>
                            <p:tgtEl>
                              <p:spTgt spid="46"/>
                            </p:tgtEl>
                          </p:cBhvr>
                        </p:animEffect>
                      </p:childTnLst>
                    </p:cTn>
                  </p:par>
                </p:tnLst>
              </p:tmpl>
            </p:tmplLst>
          </p:bldP>
          <p:bldP spid="58" grpId="0" animBg="1"/>
          <p:bldP spid="62" grpId="0" animBg="1"/>
          <p:bldP spid="65" grpId="0" animBg="1"/>
          <p:bldP spid="76" grpId="0" animBg="1"/>
          <p:bldP spid="83" grpId="0" animBg="1"/>
          <p:bldP spid="90" grpId="0" animBg="1"/>
          <p:bldP spid="92" grpId="0" animBg="1"/>
          <p:bldP spid="109" grpId="0" build="p"/>
          <p:bldP spid="110" grpId="0" build="p">
            <p:tmplLst>
              <p:tmpl lvl="1">
                <p:tnLst>
                  <p:par>
                    <p:cTn presetID="10" presetClass="entr" presetSubtype="0" fill="hold" nodeType="withEffect">
                      <p:stCondLst>
                        <p:cond delay="4300"/>
                      </p:stCondLst>
                      <p:childTnLst>
                        <p:set>
                          <p:cBhvr>
                            <p:cTn dur="1" fill="hold">
                              <p:stCondLst>
                                <p:cond delay="0"/>
                              </p:stCondLst>
                            </p:cTn>
                            <p:tgtEl>
                              <p:spTgt spid="110"/>
                            </p:tgtEl>
                            <p:attrNameLst>
                              <p:attrName>style.visibility</p:attrName>
                            </p:attrNameLst>
                          </p:cBhvr>
                          <p:to>
                            <p:strVal val="visible"/>
                          </p:to>
                        </p:set>
                        <p:animEffect transition="in" filter="fade">
                          <p:cBhvr>
                            <p:cTn dur="500"/>
                            <p:tgtEl>
                              <p:spTgt spid="110"/>
                            </p:tgtEl>
                          </p:cBhvr>
                        </p:animEffect>
                      </p:childTnLst>
                    </p:cTn>
                  </p:par>
                </p:tnLst>
              </p:tmpl>
            </p:tmplLst>
          </p:bldP>
          <p:bldP spid="111" grpId="0" build="p"/>
          <p:bldP spid="112" grpId="0" build="p">
            <p:tmplLst>
              <p:tmpl lvl="1">
                <p:tnLst>
                  <p:par>
                    <p:cTn presetID="10" presetClass="entr" presetSubtype="0" fill="hold" nodeType="withEffect">
                      <p:stCondLst>
                        <p:cond delay="3800"/>
                      </p:stCondLst>
                      <p:childTnLst>
                        <p:set>
                          <p:cBhvr>
                            <p:cTn dur="1" fill="hold">
                              <p:stCondLst>
                                <p:cond delay="0"/>
                              </p:stCondLst>
                            </p:cTn>
                            <p:tgtEl>
                              <p:spTgt spid="112"/>
                            </p:tgtEl>
                            <p:attrNameLst>
                              <p:attrName>style.visibility</p:attrName>
                            </p:attrNameLst>
                          </p:cBhvr>
                          <p:to>
                            <p:strVal val="visible"/>
                          </p:to>
                        </p:set>
                        <p:animEffect transition="in" filter="fade">
                          <p:cBhvr>
                            <p:cTn dur="500"/>
                            <p:tgtEl>
                              <p:spTgt spid="112"/>
                            </p:tgtEl>
                          </p:cBhvr>
                        </p:animEffect>
                      </p:childTnLst>
                    </p:cTn>
                  </p:par>
                </p:tnLst>
              </p:tmpl>
            </p:tmplLst>
          </p:bldP>
          <p:bldP spid="113" grpId="0">
            <p:tmplLst>
              <p:tmpl>
                <p:tnLst>
                  <p:par>
                    <p:cTn presetID="10" presetClass="entr" presetSubtype="0" fill="hold" nodeType="withEffect">
                      <p:stCondLst>
                        <p:cond delay="3000"/>
                      </p:stCondLst>
                      <p:childTnLst>
                        <p:set>
                          <p:cBhvr>
                            <p:cTn dur="1" fill="hold">
                              <p:stCondLst>
                                <p:cond delay="0"/>
                              </p:stCondLst>
                            </p:cTn>
                            <p:tgtEl>
                              <p:spTgt spid="113"/>
                            </p:tgtEl>
                            <p:attrNameLst>
                              <p:attrName>style.visibility</p:attrName>
                            </p:attrNameLst>
                          </p:cBhvr>
                          <p:to>
                            <p:strVal val="visible"/>
                          </p:to>
                        </p:set>
                        <p:animEffect transition="in" filter="fade">
                          <p:cBhvr>
                            <p:cTn dur="500"/>
                            <p:tgtEl>
                              <p:spTgt spid="113"/>
                            </p:tgtEl>
                          </p:cBhvr>
                        </p:animEffect>
                      </p:childTnLst>
                    </p:cTn>
                  </p:par>
                </p:tnLst>
              </p:tmpl>
            </p:tmplLst>
          </p:bldP>
          <p:bldP spid="114" grpId="0">
            <p:tmplLst>
              <p:tmpl>
                <p:tnLst>
                  <p:par>
                    <p:cTn presetID="10" presetClass="entr" presetSubtype="0" fill="hold" nodeType="withEffect">
                      <p:stCondLst>
                        <p:cond delay="3000"/>
                      </p:stCondLst>
                      <p:childTnLst>
                        <p:set>
                          <p:cBhvr>
                            <p:cTn dur="1" fill="hold">
                              <p:stCondLst>
                                <p:cond delay="0"/>
                              </p:stCondLst>
                            </p:cTn>
                            <p:tgtEl>
                              <p:spTgt spid="114"/>
                            </p:tgtEl>
                            <p:attrNameLst>
                              <p:attrName>style.visibility</p:attrName>
                            </p:attrNameLst>
                          </p:cBhvr>
                          <p:to>
                            <p:strVal val="visible"/>
                          </p:to>
                        </p:set>
                        <p:animEffect transition="in" filter="fade">
                          <p:cBhvr>
                            <p:cTn dur="500"/>
                            <p:tgtEl>
                              <p:spTgt spid="114"/>
                            </p:tgtEl>
                          </p:cBhvr>
                        </p:animEffect>
                      </p:childTnLst>
                    </p:cTn>
                  </p:par>
                </p:tnLst>
              </p:tmpl>
            </p:tmplLst>
          </p:bldP>
          <p:bldP spid="115" grpId="0" build="p"/>
          <p:bldP spid="116" grpId="0" build="p">
            <p:tmplLst>
              <p:tmpl lvl="1">
                <p:tnLst>
                  <p:par>
                    <p:cTn presetID="10" presetClass="entr" presetSubtype="0" fill="hold" nodeType="withEffect">
                      <p:stCondLst>
                        <p:cond delay="3400"/>
                      </p:stCondLst>
                      <p:childTnLst>
                        <p:set>
                          <p:cBhvr>
                            <p:cTn dur="1" fill="hold">
                              <p:stCondLst>
                                <p:cond delay="0"/>
                              </p:stCondLst>
                            </p:cTn>
                            <p:tgtEl>
                              <p:spTgt spid="116"/>
                            </p:tgtEl>
                            <p:attrNameLst>
                              <p:attrName>style.visibility</p:attrName>
                            </p:attrNameLst>
                          </p:cBhvr>
                          <p:to>
                            <p:strVal val="visible"/>
                          </p:to>
                        </p:set>
                        <p:animEffect transition="in" filter="fade">
                          <p:cBhvr>
                            <p:cTn dur="500"/>
                            <p:tgtEl>
                              <p:spTgt spid="116"/>
                            </p:tgtEl>
                          </p:cBhvr>
                        </p:animEffect>
                      </p:childTnLst>
                    </p:cTn>
                  </p:par>
                </p:tnLst>
              </p:tmpl>
            </p:tmplLst>
          </p:bldP>
        </p:bldLst>
      </p:timing>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9_Otazka /infografika vrstvy">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60" name="Title Placeholder 1">
            <a:extLst>
              <a:ext uri="{FF2B5EF4-FFF2-40B4-BE49-F238E27FC236}">
                <a16:creationId xmlns:a16="http://schemas.microsoft.com/office/drawing/2014/main" id="{9694CF6B-304F-4E66-92E6-C22F380F148A}"/>
              </a:ext>
            </a:extLst>
          </p:cNvPr>
          <p:cNvSpPr>
            <a:spLocks noGrp="1"/>
          </p:cNvSpPr>
          <p:nvPr>
            <p:ph type="title" hasCustomPrompt="1"/>
          </p:nvPr>
        </p:nvSpPr>
        <p:spPr>
          <a:xfrm>
            <a:off x="6099381" y="686219"/>
            <a:ext cx="4533144" cy="748788"/>
          </a:xfrm>
          <a:prstGeom prst="rect">
            <a:avLst/>
          </a:prstGeom>
        </p:spPr>
        <p:txBody>
          <a:bodyPr vert="horz" lIns="0" tIns="0" rIns="0" bIns="0" rtlCol="0" anchor="t">
            <a:normAutofit/>
          </a:bodyPr>
          <a:lstStyle>
            <a:lvl1pPr>
              <a:defRPr sz="2800" baseline="0">
                <a:latin typeface="+mn-lt"/>
              </a:defRPr>
            </a:lvl1pPr>
          </a:lstStyle>
          <a:p>
            <a:r>
              <a:rPr lang="en-US" dirty="0" err="1"/>
              <a:t>Otázka</a:t>
            </a:r>
            <a:r>
              <a:rPr lang="en-US" dirty="0"/>
              <a:t> /</a:t>
            </a:r>
            <a:r>
              <a:rPr lang="en-US" dirty="0" err="1"/>
              <a:t>infografika</a:t>
            </a:r>
            <a:r>
              <a:rPr lang="en-US" dirty="0"/>
              <a:t> </a:t>
            </a:r>
            <a:r>
              <a:rPr lang="en-US" dirty="0" err="1"/>
              <a:t>vrstvy</a:t>
            </a:r>
            <a:endParaRPr lang="en-US" dirty="0"/>
          </a:p>
        </p:txBody>
      </p:sp>
      <p:sp>
        <p:nvSpPr>
          <p:cNvPr id="39" name="Text Placeholder 3">
            <a:extLst>
              <a:ext uri="{FF2B5EF4-FFF2-40B4-BE49-F238E27FC236}">
                <a16:creationId xmlns:a16="http://schemas.microsoft.com/office/drawing/2014/main" id="{B39BAAE0-FDCA-4DB6-B94B-8EA0EF29F9AD}"/>
              </a:ext>
            </a:extLst>
          </p:cNvPr>
          <p:cNvSpPr>
            <a:spLocks noGrp="1"/>
          </p:cNvSpPr>
          <p:nvPr>
            <p:ph type="body" sz="quarter" idx="23" hasCustomPrompt="1"/>
          </p:nvPr>
        </p:nvSpPr>
        <p:spPr>
          <a:xfrm>
            <a:off x="7704525" y="2130563"/>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0" name="Text Placeholder 3">
            <a:extLst>
              <a:ext uri="{FF2B5EF4-FFF2-40B4-BE49-F238E27FC236}">
                <a16:creationId xmlns:a16="http://schemas.microsoft.com/office/drawing/2014/main" id="{D51B40FA-D7CE-44D7-A3A0-93A1D7FD6CCE}"/>
              </a:ext>
            </a:extLst>
          </p:cNvPr>
          <p:cNvSpPr>
            <a:spLocks noGrp="1"/>
          </p:cNvSpPr>
          <p:nvPr>
            <p:ph type="body" sz="quarter" idx="24" hasCustomPrompt="1"/>
          </p:nvPr>
        </p:nvSpPr>
        <p:spPr>
          <a:xfrm>
            <a:off x="7704525" y="1792489"/>
            <a:ext cx="3051825"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otázky</a:t>
            </a:r>
            <a:r>
              <a:rPr lang="en-US" noProof="0" dirty="0"/>
              <a:t> #2</a:t>
            </a:r>
            <a:endParaRPr lang="sk-SK" noProof="0" dirty="0"/>
          </a:p>
        </p:txBody>
      </p:sp>
      <p:sp>
        <p:nvSpPr>
          <p:cNvPr id="43" name="Text Placeholder 3">
            <a:extLst>
              <a:ext uri="{FF2B5EF4-FFF2-40B4-BE49-F238E27FC236}">
                <a16:creationId xmlns:a16="http://schemas.microsoft.com/office/drawing/2014/main" id="{E367F9D8-C1FB-4FE6-A5EC-C14B3BA40E4E}"/>
              </a:ext>
            </a:extLst>
          </p:cNvPr>
          <p:cNvSpPr>
            <a:spLocks noGrp="1"/>
          </p:cNvSpPr>
          <p:nvPr>
            <p:ph type="body" sz="quarter" idx="25" hasCustomPrompt="1"/>
          </p:nvPr>
        </p:nvSpPr>
        <p:spPr>
          <a:xfrm>
            <a:off x="8172451" y="3527235"/>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4" name="Text Placeholder 3">
            <a:extLst>
              <a:ext uri="{FF2B5EF4-FFF2-40B4-BE49-F238E27FC236}">
                <a16:creationId xmlns:a16="http://schemas.microsoft.com/office/drawing/2014/main" id="{AD389EB3-553C-492D-9486-C47B7BEB1CAB}"/>
              </a:ext>
            </a:extLst>
          </p:cNvPr>
          <p:cNvSpPr>
            <a:spLocks noGrp="1"/>
          </p:cNvSpPr>
          <p:nvPr>
            <p:ph type="body" sz="quarter" idx="26" hasCustomPrompt="1"/>
          </p:nvPr>
        </p:nvSpPr>
        <p:spPr>
          <a:xfrm>
            <a:off x="8172451" y="3189161"/>
            <a:ext cx="3051825"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otázky</a:t>
            </a:r>
            <a:r>
              <a:rPr lang="en-US" noProof="0" dirty="0"/>
              <a:t> #3</a:t>
            </a:r>
            <a:endParaRPr lang="sk-SK" noProof="0" dirty="0"/>
          </a:p>
        </p:txBody>
      </p:sp>
      <p:sp>
        <p:nvSpPr>
          <p:cNvPr id="45" name="Text Placeholder 3">
            <a:extLst>
              <a:ext uri="{FF2B5EF4-FFF2-40B4-BE49-F238E27FC236}">
                <a16:creationId xmlns:a16="http://schemas.microsoft.com/office/drawing/2014/main" id="{81F32094-7E22-4A63-9054-8CD335827932}"/>
              </a:ext>
            </a:extLst>
          </p:cNvPr>
          <p:cNvSpPr>
            <a:spLocks noGrp="1"/>
          </p:cNvSpPr>
          <p:nvPr>
            <p:ph type="body" sz="quarter" idx="27" hasCustomPrompt="1"/>
          </p:nvPr>
        </p:nvSpPr>
        <p:spPr>
          <a:xfrm>
            <a:off x="7704525" y="5051117"/>
            <a:ext cx="3051825" cy="428451"/>
          </a:xfrm>
          <a:prstGeom prst="rect">
            <a:avLst/>
          </a:prstGeom>
        </p:spPr>
        <p:txBody>
          <a:bodyPr wrap="square" lIns="0" tIns="0" rIns="0" bIns="0">
            <a:spAutoFit/>
          </a:bodyPr>
          <a:lstStyle>
            <a:lvl1pPr marL="0" indent="0" algn="l">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6" name="Text Placeholder 3">
            <a:extLst>
              <a:ext uri="{FF2B5EF4-FFF2-40B4-BE49-F238E27FC236}">
                <a16:creationId xmlns:a16="http://schemas.microsoft.com/office/drawing/2014/main" id="{E1F7DE47-D56C-49AB-A8C2-90014EB206C6}"/>
              </a:ext>
            </a:extLst>
          </p:cNvPr>
          <p:cNvSpPr>
            <a:spLocks noGrp="1"/>
          </p:cNvSpPr>
          <p:nvPr>
            <p:ph type="body" sz="quarter" idx="28" hasCustomPrompt="1"/>
          </p:nvPr>
        </p:nvSpPr>
        <p:spPr>
          <a:xfrm>
            <a:off x="7704525" y="4713043"/>
            <a:ext cx="3051825" cy="184666"/>
          </a:xfrm>
          <a:prstGeom prst="rect">
            <a:avLst/>
          </a:prstGeom>
        </p:spPr>
        <p:txBody>
          <a:bodyPr wrap="square" lIns="0" tIns="0" rIns="0" bIns="0">
            <a:spAutoFit/>
          </a:bodyPr>
          <a:lstStyle>
            <a:lvl1pPr marL="0" indent="0" algn="l">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otázky</a:t>
            </a:r>
            <a:r>
              <a:rPr lang="en-US" noProof="0" dirty="0"/>
              <a:t> #4</a:t>
            </a:r>
            <a:endParaRPr lang="sk-SK" noProof="0" dirty="0"/>
          </a:p>
        </p:txBody>
      </p:sp>
      <p:sp>
        <p:nvSpPr>
          <p:cNvPr id="47" name="Text Placeholder 3">
            <a:extLst>
              <a:ext uri="{FF2B5EF4-FFF2-40B4-BE49-F238E27FC236}">
                <a16:creationId xmlns:a16="http://schemas.microsoft.com/office/drawing/2014/main" id="{75C02487-9BA3-4AD1-B077-A17A3AF9C04B}"/>
              </a:ext>
            </a:extLst>
          </p:cNvPr>
          <p:cNvSpPr>
            <a:spLocks noGrp="1"/>
          </p:cNvSpPr>
          <p:nvPr>
            <p:ph type="body" sz="quarter" idx="29" hasCustomPrompt="1"/>
          </p:nvPr>
        </p:nvSpPr>
        <p:spPr>
          <a:xfrm>
            <a:off x="2079602" y="4312976"/>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49" name="Text Placeholder 3">
            <a:extLst>
              <a:ext uri="{FF2B5EF4-FFF2-40B4-BE49-F238E27FC236}">
                <a16:creationId xmlns:a16="http://schemas.microsoft.com/office/drawing/2014/main" id="{B761014F-7043-4E58-8C56-19B892D3CEB9}"/>
              </a:ext>
            </a:extLst>
          </p:cNvPr>
          <p:cNvSpPr>
            <a:spLocks noGrp="1"/>
          </p:cNvSpPr>
          <p:nvPr>
            <p:ph type="body" sz="quarter" idx="30" hasCustomPrompt="1"/>
          </p:nvPr>
        </p:nvSpPr>
        <p:spPr>
          <a:xfrm>
            <a:off x="2079602" y="3974902"/>
            <a:ext cx="3051825"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otázky</a:t>
            </a:r>
            <a:r>
              <a:rPr lang="en-US" noProof="0" dirty="0"/>
              <a:t> #5</a:t>
            </a:r>
            <a:endParaRPr lang="sk-SK" noProof="0" dirty="0"/>
          </a:p>
        </p:txBody>
      </p:sp>
      <p:sp>
        <p:nvSpPr>
          <p:cNvPr id="50" name="Text Placeholder 3">
            <a:extLst>
              <a:ext uri="{FF2B5EF4-FFF2-40B4-BE49-F238E27FC236}">
                <a16:creationId xmlns:a16="http://schemas.microsoft.com/office/drawing/2014/main" id="{49949120-DB37-423E-B170-8E3072852DD3}"/>
              </a:ext>
            </a:extLst>
          </p:cNvPr>
          <p:cNvSpPr>
            <a:spLocks noGrp="1"/>
          </p:cNvSpPr>
          <p:nvPr>
            <p:ph type="body" sz="quarter" idx="31" hasCustomPrompt="1"/>
          </p:nvPr>
        </p:nvSpPr>
        <p:spPr>
          <a:xfrm>
            <a:off x="1276169" y="2719033"/>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52" name="Text Placeholder 3">
            <a:extLst>
              <a:ext uri="{FF2B5EF4-FFF2-40B4-BE49-F238E27FC236}">
                <a16:creationId xmlns:a16="http://schemas.microsoft.com/office/drawing/2014/main" id="{0097D636-8412-471D-B96B-658684D62790}"/>
              </a:ext>
            </a:extLst>
          </p:cNvPr>
          <p:cNvSpPr>
            <a:spLocks noGrp="1"/>
          </p:cNvSpPr>
          <p:nvPr>
            <p:ph type="body" sz="quarter" idx="32" hasCustomPrompt="1"/>
          </p:nvPr>
        </p:nvSpPr>
        <p:spPr>
          <a:xfrm>
            <a:off x="1276169" y="2380959"/>
            <a:ext cx="3051825" cy="184666"/>
          </a:xfrm>
          <a:prstGeom prst="rect">
            <a:avLst/>
          </a:prstGeom>
        </p:spPr>
        <p:txBody>
          <a:bodyPr wrap="square" lIns="0" tIns="0" rIns="0" bIns="0">
            <a:spAutoFit/>
          </a:bodyPr>
          <a:lstStyle>
            <a:lvl1pPr marL="0" indent="0" algn="r">
              <a:lnSpc>
                <a:spcPct val="100000"/>
              </a:lnSpc>
              <a:spcBef>
                <a:spcPts val="0"/>
              </a:spcBef>
              <a:buNone/>
              <a:defRPr sz="1200" b="1" baseline="0">
                <a:solidFill>
                  <a:schemeClr val="accent3"/>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otázky</a:t>
            </a:r>
            <a:r>
              <a:rPr lang="en-US" noProof="0" dirty="0"/>
              <a:t> #1</a:t>
            </a:r>
            <a:endParaRPr lang="sk-SK" noProof="0" dirty="0"/>
          </a:p>
        </p:txBody>
      </p:sp>
      <p:sp>
        <p:nvSpPr>
          <p:cNvPr id="14" name="Oval 5">
            <a:extLst>
              <a:ext uri="{FF2B5EF4-FFF2-40B4-BE49-F238E27FC236}">
                <a16:creationId xmlns:a16="http://schemas.microsoft.com/office/drawing/2014/main" id="{D44F0C2C-03BE-4B11-ADD6-9ADCD5F30E93}"/>
              </a:ext>
            </a:extLst>
          </p:cNvPr>
          <p:cNvSpPr>
            <a:spLocks noChangeArrowheads="1"/>
          </p:cNvSpPr>
          <p:nvPr userDrawn="1"/>
        </p:nvSpPr>
        <p:spPr bwMode="auto">
          <a:xfrm>
            <a:off x="5634038" y="5322888"/>
            <a:ext cx="911225" cy="909637"/>
          </a:xfrm>
          <a:prstGeom prst="ellipse">
            <a:avLst/>
          </a:prstGeom>
          <a:solidFill>
            <a:schemeClr val="accent1"/>
          </a:solidFill>
          <a:ln>
            <a:noFill/>
          </a:ln>
        </p:spPr>
        <p:txBody>
          <a:bodyPr anchor="ctr"/>
          <a:lstStyle/>
          <a:p>
            <a:pPr algn="ctr" eaLnBrk="1" fontAlgn="auto" hangingPunct="1">
              <a:spcBef>
                <a:spcPts val="0"/>
              </a:spcBef>
              <a:spcAft>
                <a:spcPts val="0"/>
              </a:spcAft>
              <a:defRPr/>
            </a:pPr>
            <a:r>
              <a:rPr lang="en-US" sz="2000" dirty="0">
                <a:solidFill>
                  <a:srgbClr val="FFFFFF"/>
                </a:solidFill>
                <a:latin typeface="+mj-lt"/>
              </a:rPr>
              <a:t>06</a:t>
            </a:r>
          </a:p>
        </p:txBody>
      </p:sp>
      <p:sp>
        <p:nvSpPr>
          <p:cNvPr id="15" name="Freeform 6">
            <a:extLst>
              <a:ext uri="{FF2B5EF4-FFF2-40B4-BE49-F238E27FC236}">
                <a16:creationId xmlns:a16="http://schemas.microsoft.com/office/drawing/2014/main" id="{72041263-8F18-41A2-88D3-D15B009CB1DE}"/>
              </a:ext>
            </a:extLst>
          </p:cNvPr>
          <p:cNvSpPr>
            <a:spLocks/>
          </p:cNvSpPr>
          <p:nvPr userDrawn="1"/>
        </p:nvSpPr>
        <p:spPr bwMode="auto">
          <a:xfrm>
            <a:off x="4819650" y="2306638"/>
            <a:ext cx="971550" cy="1185862"/>
          </a:xfrm>
          <a:custGeom>
            <a:avLst/>
            <a:gdLst>
              <a:gd name="T0" fmla="*/ 597646 w 647"/>
              <a:gd name="T1" fmla="*/ 0 h 791"/>
              <a:gd name="T2" fmla="*/ 0 w 647"/>
              <a:gd name="T3" fmla="*/ 848543 h 791"/>
              <a:gd name="T4" fmla="*/ 360389 w 647"/>
              <a:gd name="T5" fmla="*/ 1185862 h 791"/>
              <a:gd name="T6" fmla="*/ 971550 w 647"/>
              <a:gd name="T7" fmla="*/ 556201 h 791"/>
              <a:gd name="T8" fmla="*/ 597646 w 647"/>
              <a:gd name="T9" fmla="*/ 0 h 791"/>
              <a:gd name="T10" fmla="*/ 0 60000 65536"/>
              <a:gd name="T11" fmla="*/ 0 60000 65536"/>
              <a:gd name="T12" fmla="*/ 0 60000 65536"/>
              <a:gd name="T13" fmla="*/ 0 60000 65536"/>
              <a:gd name="T14" fmla="*/ 0 60000 65536"/>
              <a:gd name="T15" fmla="*/ 0 w 647"/>
              <a:gd name="T16" fmla="*/ 0 h 791"/>
              <a:gd name="T17" fmla="*/ 647 w 647"/>
              <a:gd name="T18" fmla="*/ 791 h 791"/>
            </a:gdLst>
            <a:ahLst/>
            <a:cxnLst>
              <a:cxn ang="T10">
                <a:pos x="T0" y="T1"/>
              </a:cxn>
              <a:cxn ang="T11">
                <a:pos x="T2" y="T3"/>
              </a:cxn>
              <a:cxn ang="T12">
                <a:pos x="T4" y="T5"/>
              </a:cxn>
              <a:cxn ang="T13">
                <a:pos x="T6" y="T7"/>
              </a:cxn>
              <a:cxn ang="T14">
                <a:pos x="T8" y="T9"/>
              </a:cxn>
            </a:cxnLst>
            <a:rect l="T15" t="T16" r="T17" b="T18"/>
            <a:pathLst>
              <a:path w="647" h="791">
                <a:moveTo>
                  <a:pt x="398" y="0"/>
                </a:moveTo>
                <a:cubicBezTo>
                  <a:pt x="164" y="126"/>
                  <a:pt x="0" y="338"/>
                  <a:pt x="0" y="566"/>
                </a:cubicBezTo>
                <a:cubicBezTo>
                  <a:pt x="0" y="714"/>
                  <a:pt x="111" y="791"/>
                  <a:pt x="240" y="791"/>
                </a:cubicBezTo>
                <a:cubicBezTo>
                  <a:pt x="515" y="791"/>
                  <a:pt x="471" y="505"/>
                  <a:pt x="647" y="371"/>
                </a:cubicBezTo>
                <a:cubicBezTo>
                  <a:pt x="618" y="243"/>
                  <a:pt x="540" y="99"/>
                  <a:pt x="398" y="0"/>
                </a:cubicBezTo>
                <a:close/>
              </a:path>
            </a:pathLst>
          </a:custGeom>
          <a:solidFill>
            <a:schemeClr val="accent3"/>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000" dirty="0">
                <a:solidFill>
                  <a:srgbClr val="FFFFFF"/>
                </a:solidFill>
                <a:latin typeface="+mj-lt"/>
              </a:rPr>
              <a:t>01</a:t>
            </a:r>
          </a:p>
        </p:txBody>
      </p:sp>
      <p:sp>
        <p:nvSpPr>
          <p:cNvPr id="16" name="Freeform 7">
            <a:extLst>
              <a:ext uri="{FF2B5EF4-FFF2-40B4-BE49-F238E27FC236}">
                <a16:creationId xmlns:a16="http://schemas.microsoft.com/office/drawing/2014/main" id="{B46BAA4C-CED6-4C3D-80E9-5A1C6EB80931}"/>
              </a:ext>
            </a:extLst>
          </p:cNvPr>
          <p:cNvSpPr>
            <a:spLocks/>
          </p:cNvSpPr>
          <p:nvPr userDrawn="1"/>
        </p:nvSpPr>
        <p:spPr bwMode="auto">
          <a:xfrm>
            <a:off x="6178550" y="3300413"/>
            <a:ext cx="1344613" cy="963612"/>
          </a:xfrm>
          <a:custGeom>
            <a:avLst/>
            <a:gdLst>
              <a:gd name="T0" fmla="*/ 896 w 896"/>
              <a:gd name="T1" fmla="*/ 0 h 642"/>
              <a:gd name="T2" fmla="*/ 327 w 896"/>
              <a:gd name="T3" fmla="*/ 29 h 642"/>
              <a:gd name="T4" fmla="*/ 0 w 896"/>
              <a:gd name="T5" fmla="*/ 390 h 642"/>
              <a:gd name="T6" fmla="*/ 409 w 896"/>
              <a:gd name="T7" fmla="*/ 642 h 642"/>
              <a:gd name="T8" fmla="*/ 896 w 896"/>
              <a:gd name="T9" fmla="*/ 0 h 642"/>
            </a:gdLst>
            <a:ahLst/>
            <a:cxnLst>
              <a:cxn ang="0">
                <a:pos x="T0" y="T1"/>
              </a:cxn>
              <a:cxn ang="0">
                <a:pos x="T2" y="T3"/>
              </a:cxn>
              <a:cxn ang="0">
                <a:pos x="T4" y="T5"/>
              </a:cxn>
              <a:cxn ang="0">
                <a:pos x="T6" y="T7"/>
              </a:cxn>
              <a:cxn ang="0">
                <a:pos x="T8" y="T9"/>
              </a:cxn>
            </a:cxnLst>
            <a:rect l="0" t="0" r="r" b="b"/>
            <a:pathLst>
              <a:path w="896" h="642">
                <a:moveTo>
                  <a:pt x="896" y="0"/>
                </a:moveTo>
                <a:cubicBezTo>
                  <a:pt x="691" y="58"/>
                  <a:pt x="493" y="58"/>
                  <a:pt x="327" y="29"/>
                </a:cubicBezTo>
                <a:cubicBezTo>
                  <a:pt x="291" y="175"/>
                  <a:pt x="144" y="278"/>
                  <a:pt x="0" y="390"/>
                </a:cubicBezTo>
                <a:cubicBezTo>
                  <a:pt x="71" y="495"/>
                  <a:pt x="200" y="607"/>
                  <a:pt x="409" y="642"/>
                </a:cubicBezTo>
                <a:cubicBezTo>
                  <a:pt x="605" y="502"/>
                  <a:pt x="875" y="319"/>
                  <a:pt x="896" y="0"/>
                </a:cubicBezTo>
                <a:close/>
              </a:path>
            </a:pathLst>
          </a:custGeom>
          <a:solidFill>
            <a:schemeClr val="accent5"/>
          </a:solidFill>
          <a:ln>
            <a:noFill/>
          </a:ln>
        </p:spPr>
        <p:txBody>
          <a:bodyPr anchor="ctr"/>
          <a:lstStyle/>
          <a:p>
            <a:pPr algn="ctr" eaLnBrk="1" fontAlgn="auto" hangingPunct="1">
              <a:spcBef>
                <a:spcPts val="0"/>
              </a:spcBef>
              <a:spcAft>
                <a:spcPts val="0"/>
              </a:spcAft>
              <a:defRPr/>
            </a:pPr>
            <a:r>
              <a:rPr lang="en-US" sz="2000" dirty="0">
                <a:solidFill>
                  <a:srgbClr val="FFFFFF"/>
                </a:solidFill>
                <a:latin typeface="+mj-lt"/>
              </a:rPr>
              <a:t>04</a:t>
            </a:r>
          </a:p>
        </p:txBody>
      </p:sp>
      <p:sp>
        <p:nvSpPr>
          <p:cNvPr id="17" name="Freeform 8">
            <a:extLst>
              <a:ext uri="{FF2B5EF4-FFF2-40B4-BE49-F238E27FC236}">
                <a16:creationId xmlns:a16="http://schemas.microsoft.com/office/drawing/2014/main" id="{72E85297-291F-4FE1-8570-BE3393CB6E90}"/>
              </a:ext>
            </a:extLst>
          </p:cNvPr>
          <p:cNvSpPr>
            <a:spLocks/>
          </p:cNvSpPr>
          <p:nvPr userDrawn="1"/>
        </p:nvSpPr>
        <p:spPr bwMode="auto">
          <a:xfrm>
            <a:off x="5416550" y="2128838"/>
            <a:ext cx="1319213" cy="733425"/>
          </a:xfrm>
          <a:custGeom>
            <a:avLst/>
            <a:gdLst>
              <a:gd name="T0" fmla="*/ 1319213 w 879"/>
              <a:gd name="T1" fmla="*/ 91491 h 489"/>
              <a:gd name="T2" fmla="*/ 700879 w 879"/>
              <a:gd name="T3" fmla="*/ 0 h 489"/>
              <a:gd name="T4" fmla="*/ 0 w 879"/>
              <a:gd name="T5" fmla="*/ 176982 h 489"/>
              <a:gd name="T6" fmla="*/ 373702 w 879"/>
              <a:gd name="T7" fmla="*/ 733425 h 489"/>
              <a:gd name="T8" fmla="*/ 733897 w 879"/>
              <a:gd name="T9" fmla="*/ 631435 h 489"/>
              <a:gd name="T10" fmla="*/ 1023553 w 879"/>
              <a:gd name="T11" fmla="*/ 691429 h 489"/>
              <a:gd name="T12" fmla="*/ 1319213 w 879"/>
              <a:gd name="T13" fmla="*/ 91491 h 489"/>
              <a:gd name="T14" fmla="*/ 0 60000 65536"/>
              <a:gd name="T15" fmla="*/ 0 60000 65536"/>
              <a:gd name="T16" fmla="*/ 0 60000 65536"/>
              <a:gd name="T17" fmla="*/ 0 60000 65536"/>
              <a:gd name="T18" fmla="*/ 0 60000 65536"/>
              <a:gd name="T19" fmla="*/ 0 60000 65536"/>
              <a:gd name="T20" fmla="*/ 0 60000 65536"/>
              <a:gd name="T21" fmla="*/ 0 w 879"/>
              <a:gd name="T22" fmla="*/ 0 h 489"/>
              <a:gd name="T23" fmla="*/ 879 w 879"/>
              <a:gd name="T24" fmla="*/ 489 h 48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79" h="489">
                <a:moveTo>
                  <a:pt x="879" y="61"/>
                </a:moveTo>
                <a:cubicBezTo>
                  <a:pt x="751" y="20"/>
                  <a:pt x="609" y="0"/>
                  <a:pt x="467" y="0"/>
                </a:cubicBezTo>
                <a:cubicBezTo>
                  <a:pt x="300" y="0"/>
                  <a:pt x="138" y="44"/>
                  <a:pt x="0" y="118"/>
                </a:cubicBezTo>
                <a:cubicBezTo>
                  <a:pt x="142" y="217"/>
                  <a:pt x="220" y="361"/>
                  <a:pt x="249" y="489"/>
                </a:cubicBezTo>
                <a:cubicBezTo>
                  <a:pt x="303" y="448"/>
                  <a:pt x="378" y="421"/>
                  <a:pt x="489" y="421"/>
                </a:cubicBezTo>
                <a:cubicBezTo>
                  <a:pt x="564" y="421"/>
                  <a:pt x="629" y="435"/>
                  <a:pt x="682" y="461"/>
                </a:cubicBezTo>
                <a:cubicBezTo>
                  <a:pt x="807" y="342"/>
                  <a:pt x="862" y="225"/>
                  <a:pt x="879" y="61"/>
                </a:cubicBezTo>
                <a:close/>
              </a:path>
            </a:pathLst>
          </a:custGeom>
          <a:solidFill>
            <a:schemeClr val="accent6"/>
          </a:solidFill>
          <a:ln>
            <a:noFill/>
          </a:ln>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sk-SK" sz="2000" dirty="0">
                <a:solidFill>
                  <a:srgbClr val="FFFFFF"/>
                </a:solidFill>
                <a:latin typeface="+mj-lt"/>
              </a:rPr>
              <a:t>02</a:t>
            </a:r>
          </a:p>
        </p:txBody>
      </p:sp>
      <p:sp>
        <p:nvSpPr>
          <p:cNvPr id="19" name="Freeform 9">
            <a:extLst>
              <a:ext uri="{FF2B5EF4-FFF2-40B4-BE49-F238E27FC236}">
                <a16:creationId xmlns:a16="http://schemas.microsoft.com/office/drawing/2014/main" id="{5683D389-036F-4E9B-955A-0659E06AD184}"/>
              </a:ext>
            </a:extLst>
          </p:cNvPr>
          <p:cNvSpPr>
            <a:spLocks/>
          </p:cNvSpPr>
          <p:nvPr userDrawn="1"/>
        </p:nvSpPr>
        <p:spPr bwMode="auto">
          <a:xfrm>
            <a:off x="6440488" y="2220913"/>
            <a:ext cx="1085850" cy="1166812"/>
          </a:xfrm>
          <a:custGeom>
            <a:avLst/>
            <a:gdLst>
              <a:gd name="T0" fmla="*/ 722 w 724"/>
              <a:gd name="T1" fmla="*/ 720 h 778"/>
              <a:gd name="T2" fmla="*/ 724 w 724"/>
              <a:gd name="T3" fmla="*/ 678 h 778"/>
              <a:gd name="T4" fmla="*/ 197 w 724"/>
              <a:gd name="T5" fmla="*/ 0 h 778"/>
              <a:gd name="T6" fmla="*/ 0 w 724"/>
              <a:gd name="T7" fmla="*/ 400 h 778"/>
              <a:gd name="T8" fmla="*/ 162 w 724"/>
              <a:gd name="T9" fmla="*/ 678 h 778"/>
              <a:gd name="T10" fmla="*/ 153 w 724"/>
              <a:gd name="T11" fmla="*/ 749 h 778"/>
              <a:gd name="T12" fmla="*/ 722 w 724"/>
              <a:gd name="T13" fmla="*/ 720 h 778"/>
            </a:gdLst>
            <a:ahLst/>
            <a:cxnLst>
              <a:cxn ang="0">
                <a:pos x="T0" y="T1"/>
              </a:cxn>
              <a:cxn ang="0">
                <a:pos x="T2" y="T3"/>
              </a:cxn>
              <a:cxn ang="0">
                <a:pos x="T4" y="T5"/>
              </a:cxn>
              <a:cxn ang="0">
                <a:pos x="T6" y="T7"/>
              </a:cxn>
              <a:cxn ang="0">
                <a:pos x="T8" y="T9"/>
              </a:cxn>
              <a:cxn ang="0">
                <a:pos x="T10" y="T11"/>
              </a:cxn>
              <a:cxn ang="0">
                <a:pos x="T12" y="T13"/>
              </a:cxn>
            </a:cxnLst>
            <a:rect l="0" t="0" r="r" b="b"/>
            <a:pathLst>
              <a:path w="724" h="778">
                <a:moveTo>
                  <a:pt x="722" y="720"/>
                </a:moveTo>
                <a:cubicBezTo>
                  <a:pt x="723" y="706"/>
                  <a:pt x="724" y="692"/>
                  <a:pt x="724" y="678"/>
                </a:cubicBezTo>
                <a:cubicBezTo>
                  <a:pt x="724" y="314"/>
                  <a:pt x="496" y="98"/>
                  <a:pt x="197" y="0"/>
                </a:cubicBezTo>
                <a:cubicBezTo>
                  <a:pt x="180" y="164"/>
                  <a:pt x="125" y="281"/>
                  <a:pt x="0" y="400"/>
                </a:cubicBezTo>
                <a:cubicBezTo>
                  <a:pt x="104" y="450"/>
                  <a:pt x="162" y="546"/>
                  <a:pt x="162" y="678"/>
                </a:cubicBezTo>
                <a:cubicBezTo>
                  <a:pt x="162" y="703"/>
                  <a:pt x="159" y="726"/>
                  <a:pt x="153" y="749"/>
                </a:cubicBezTo>
                <a:cubicBezTo>
                  <a:pt x="319" y="778"/>
                  <a:pt x="517" y="778"/>
                  <a:pt x="722" y="720"/>
                </a:cubicBezTo>
                <a:close/>
              </a:path>
            </a:pathLst>
          </a:custGeom>
          <a:solidFill>
            <a:schemeClr val="accent5">
              <a:lumMod val="60000"/>
              <a:lumOff val="40000"/>
            </a:schemeClr>
          </a:solidFill>
          <a:ln>
            <a:noFill/>
          </a:ln>
        </p:spPr>
        <p:txBody>
          <a:bodyPr anchor="ctr"/>
          <a:lstStyle/>
          <a:p>
            <a:pPr algn="ctr" eaLnBrk="1" fontAlgn="auto" hangingPunct="1">
              <a:spcBef>
                <a:spcPts val="0"/>
              </a:spcBef>
              <a:spcAft>
                <a:spcPts val="0"/>
              </a:spcAft>
              <a:defRPr/>
            </a:pPr>
            <a:r>
              <a:rPr lang="en-US" sz="2000" dirty="0">
                <a:solidFill>
                  <a:srgbClr val="FFFFFF"/>
                </a:solidFill>
                <a:latin typeface="+mj-lt"/>
              </a:rPr>
              <a:t>03</a:t>
            </a:r>
          </a:p>
        </p:txBody>
      </p:sp>
      <p:sp>
        <p:nvSpPr>
          <p:cNvPr id="20" name="Freeform 10">
            <a:extLst>
              <a:ext uri="{FF2B5EF4-FFF2-40B4-BE49-F238E27FC236}">
                <a16:creationId xmlns:a16="http://schemas.microsoft.com/office/drawing/2014/main" id="{974CE648-A235-4C9A-9908-75119E6FC0E7}"/>
              </a:ext>
            </a:extLst>
          </p:cNvPr>
          <p:cNvSpPr>
            <a:spLocks/>
          </p:cNvSpPr>
          <p:nvPr userDrawn="1"/>
        </p:nvSpPr>
        <p:spPr bwMode="auto">
          <a:xfrm>
            <a:off x="5711825" y="3886200"/>
            <a:ext cx="1081088" cy="1076325"/>
          </a:xfrm>
          <a:custGeom>
            <a:avLst/>
            <a:gdLst>
              <a:gd name="T0" fmla="*/ 311 w 720"/>
              <a:gd name="T1" fmla="*/ 0 h 718"/>
              <a:gd name="T2" fmla="*/ 0 w 720"/>
              <a:gd name="T3" fmla="*/ 470 h 718"/>
              <a:gd name="T4" fmla="*/ 237 w 720"/>
              <a:gd name="T5" fmla="*/ 718 h 718"/>
              <a:gd name="T6" fmla="*/ 540 w 720"/>
              <a:gd name="T7" fmla="*/ 407 h 718"/>
              <a:gd name="T8" fmla="*/ 720 w 720"/>
              <a:gd name="T9" fmla="*/ 252 h 718"/>
              <a:gd name="T10" fmla="*/ 311 w 720"/>
              <a:gd name="T11" fmla="*/ 0 h 718"/>
            </a:gdLst>
            <a:ahLst/>
            <a:cxnLst>
              <a:cxn ang="0">
                <a:pos x="T0" y="T1"/>
              </a:cxn>
              <a:cxn ang="0">
                <a:pos x="T2" y="T3"/>
              </a:cxn>
              <a:cxn ang="0">
                <a:pos x="T4" y="T5"/>
              </a:cxn>
              <a:cxn ang="0">
                <a:pos x="T6" y="T7"/>
              </a:cxn>
              <a:cxn ang="0">
                <a:pos x="T8" y="T9"/>
              </a:cxn>
              <a:cxn ang="0">
                <a:pos x="T10" y="T11"/>
              </a:cxn>
            </a:cxnLst>
            <a:rect l="0" t="0" r="r" b="b"/>
            <a:pathLst>
              <a:path w="720" h="718">
                <a:moveTo>
                  <a:pt x="311" y="0"/>
                </a:moveTo>
                <a:cubicBezTo>
                  <a:pt x="154" y="122"/>
                  <a:pt x="0" y="256"/>
                  <a:pt x="0" y="470"/>
                </a:cubicBezTo>
                <a:cubicBezTo>
                  <a:pt x="0" y="589"/>
                  <a:pt x="78" y="718"/>
                  <a:pt x="237" y="718"/>
                </a:cubicBezTo>
                <a:cubicBezTo>
                  <a:pt x="481" y="718"/>
                  <a:pt x="451" y="537"/>
                  <a:pt x="540" y="407"/>
                </a:cubicBezTo>
                <a:cubicBezTo>
                  <a:pt x="573" y="359"/>
                  <a:pt x="640" y="309"/>
                  <a:pt x="720" y="252"/>
                </a:cubicBezTo>
                <a:cubicBezTo>
                  <a:pt x="511" y="217"/>
                  <a:pt x="382" y="105"/>
                  <a:pt x="311" y="0"/>
                </a:cubicBezTo>
                <a:close/>
              </a:path>
            </a:pathLst>
          </a:custGeom>
          <a:solidFill>
            <a:schemeClr val="accent2"/>
          </a:solidFill>
          <a:ln>
            <a:noFill/>
          </a:ln>
        </p:spPr>
        <p:txBody>
          <a:bodyPr anchor="ctr"/>
          <a:lstStyle/>
          <a:p>
            <a:pPr algn="ctr" eaLnBrk="1" fontAlgn="auto" hangingPunct="1">
              <a:spcBef>
                <a:spcPts val="0"/>
              </a:spcBef>
              <a:spcAft>
                <a:spcPts val="0"/>
              </a:spcAft>
              <a:defRPr/>
            </a:pPr>
            <a:r>
              <a:rPr lang="en-US" sz="2000" dirty="0">
                <a:solidFill>
                  <a:srgbClr val="FFFFFF"/>
                </a:solidFill>
                <a:latin typeface="+mj-lt"/>
              </a:rPr>
              <a:t>05</a:t>
            </a:r>
          </a:p>
        </p:txBody>
      </p:sp>
      <p:sp>
        <p:nvSpPr>
          <p:cNvPr id="21" name="Freeform 49">
            <a:extLst>
              <a:ext uri="{FF2B5EF4-FFF2-40B4-BE49-F238E27FC236}">
                <a16:creationId xmlns:a16="http://schemas.microsoft.com/office/drawing/2014/main" id="{292A3B6E-87DA-4715-9D7A-B7C4ED674ED9}"/>
              </a:ext>
            </a:extLst>
          </p:cNvPr>
          <p:cNvSpPr/>
          <p:nvPr userDrawn="1"/>
        </p:nvSpPr>
        <p:spPr>
          <a:xfrm flipH="1">
            <a:off x="2205038" y="2268539"/>
            <a:ext cx="2695575" cy="299116"/>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3">
                <a:alpha val="50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txBody>
          <a:bodyPr anchor="ctr"/>
          <a:lstStyle/>
          <a:p>
            <a:pPr algn="r" eaLnBrk="1" fontAlgn="auto" hangingPunct="1">
              <a:spcBef>
                <a:spcPts val="0"/>
              </a:spcBef>
              <a:spcAft>
                <a:spcPts val="0"/>
              </a:spcAft>
              <a:defRPr/>
            </a:pPr>
            <a:endParaRPr lang="en-US" sz="3200" dirty="0">
              <a:latin typeface="+mj-lt"/>
            </a:endParaRPr>
          </a:p>
        </p:txBody>
      </p:sp>
      <p:sp>
        <p:nvSpPr>
          <p:cNvPr id="22" name="Freeform 51">
            <a:extLst>
              <a:ext uri="{FF2B5EF4-FFF2-40B4-BE49-F238E27FC236}">
                <a16:creationId xmlns:a16="http://schemas.microsoft.com/office/drawing/2014/main" id="{4EE4F7DB-048A-497F-8EFB-4484177E3736}"/>
              </a:ext>
            </a:extLst>
          </p:cNvPr>
          <p:cNvSpPr/>
          <p:nvPr userDrawn="1"/>
        </p:nvSpPr>
        <p:spPr>
          <a:xfrm>
            <a:off x="6178550" y="1682751"/>
            <a:ext cx="3260725" cy="311383"/>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6">
                <a:alpha val="50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txBody>
          <a:bodyPr anchor="ctr"/>
          <a:lstStyle/>
          <a:p>
            <a:pPr algn="r" eaLnBrk="1" fontAlgn="auto" hangingPunct="1">
              <a:spcBef>
                <a:spcPts val="0"/>
              </a:spcBef>
              <a:spcAft>
                <a:spcPts val="0"/>
              </a:spcAft>
              <a:defRPr/>
            </a:pPr>
            <a:endParaRPr lang="en-US" sz="3200" dirty="0">
              <a:latin typeface="+mj-lt"/>
            </a:endParaRPr>
          </a:p>
        </p:txBody>
      </p:sp>
      <p:sp>
        <p:nvSpPr>
          <p:cNvPr id="23" name="Freeform 56">
            <a:extLst>
              <a:ext uri="{FF2B5EF4-FFF2-40B4-BE49-F238E27FC236}">
                <a16:creationId xmlns:a16="http://schemas.microsoft.com/office/drawing/2014/main" id="{3F9C5824-A9E5-4967-ABA8-3EBB168DE5B3}"/>
              </a:ext>
            </a:extLst>
          </p:cNvPr>
          <p:cNvSpPr/>
          <p:nvPr userDrawn="1"/>
        </p:nvSpPr>
        <p:spPr>
          <a:xfrm flipV="1">
            <a:off x="7618413" y="2927349"/>
            <a:ext cx="2590800" cy="150813"/>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5">
                <a:alpha val="50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txBody>
          <a:bodyPr anchor="ctr"/>
          <a:lstStyle/>
          <a:p>
            <a:pPr algn="r" eaLnBrk="1" fontAlgn="auto" hangingPunct="1">
              <a:spcBef>
                <a:spcPts val="0"/>
              </a:spcBef>
              <a:spcAft>
                <a:spcPts val="0"/>
              </a:spcAft>
              <a:defRPr/>
            </a:pPr>
            <a:endParaRPr lang="en-US" sz="3200" dirty="0">
              <a:latin typeface="+mj-lt"/>
            </a:endParaRPr>
          </a:p>
        </p:txBody>
      </p:sp>
      <p:sp>
        <p:nvSpPr>
          <p:cNvPr id="24" name="Freeform 61">
            <a:extLst>
              <a:ext uri="{FF2B5EF4-FFF2-40B4-BE49-F238E27FC236}">
                <a16:creationId xmlns:a16="http://schemas.microsoft.com/office/drawing/2014/main" id="{A76EF258-CE50-4979-A484-835AB19A9A5C}"/>
              </a:ext>
            </a:extLst>
          </p:cNvPr>
          <p:cNvSpPr/>
          <p:nvPr userDrawn="1"/>
        </p:nvSpPr>
        <p:spPr>
          <a:xfrm flipV="1">
            <a:off x="7180263" y="4132748"/>
            <a:ext cx="2590800" cy="451951"/>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4">
                <a:alpha val="50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txBody>
          <a:bodyPr anchor="ctr"/>
          <a:lstStyle/>
          <a:p>
            <a:pPr algn="r" eaLnBrk="1" fontAlgn="auto" hangingPunct="1">
              <a:spcBef>
                <a:spcPts val="0"/>
              </a:spcBef>
              <a:spcAft>
                <a:spcPts val="0"/>
              </a:spcAft>
              <a:defRPr/>
            </a:pPr>
            <a:endParaRPr lang="en-US" sz="3200" dirty="0">
              <a:latin typeface="+mj-lt"/>
            </a:endParaRPr>
          </a:p>
        </p:txBody>
      </p:sp>
      <p:sp>
        <p:nvSpPr>
          <p:cNvPr id="25" name="Freeform 66">
            <a:extLst>
              <a:ext uri="{FF2B5EF4-FFF2-40B4-BE49-F238E27FC236}">
                <a16:creationId xmlns:a16="http://schemas.microsoft.com/office/drawing/2014/main" id="{9DB1A145-575F-4EAF-B647-555160B7C6FA}"/>
              </a:ext>
            </a:extLst>
          </p:cNvPr>
          <p:cNvSpPr/>
          <p:nvPr userDrawn="1"/>
        </p:nvSpPr>
        <p:spPr>
          <a:xfrm flipH="1">
            <a:off x="2836862" y="3852864"/>
            <a:ext cx="2871787" cy="32527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2">
                <a:alpha val="50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txBody>
          <a:bodyPr anchor="ctr"/>
          <a:lstStyle/>
          <a:p>
            <a:pPr algn="r" eaLnBrk="1" fontAlgn="auto" hangingPunct="1">
              <a:spcBef>
                <a:spcPts val="0"/>
              </a:spcBef>
              <a:spcAft>
                <a:spcPts val="0"/>
              </a:spcAft>
              <a:defRPr/>
            </a:pPr>
            <a:endParaRPr lang="en-US" sz="3200" dirty="0">
              <a:latin typeface="+mj-lt"/>
            </a:endParaRPr>
          </a:p>
        </p:txBody>
      </p:sp>
      <p:sp>
        <p:nvSpPr>
          <p:cNvPr id="26" name="Freeform 71">
            <a:extLst>
              <a:ext uri="{FF2B5EF4-FFF2-40B4-BE49-F238E27FC236}">
                <a16:creationId xmlns:a16="http://schemas.microsoft.com/office/drawing/2014/main" id="{870CFA50-8617-45E8-8348-356CA693FB48}"/>
              </a:ext>
            </a:extLst>
          </p:cNvPr>
          <p:cNvSpPr/>
          <p:nvPr userDrawn="1"/>
        </p:nvSpPr>
        <p:spPr>
          <a:xfrm flipH="1">
            <a:off x="2836860" y="5322888"/>
            <a:ext cx="2673351" cy="263525"/>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accent1">
                <a:alpha val="50000"/>
              </a:schemeClr>
            </a:solidFill>
            <a:prstDash val="dash"/>
            <a:headEnd type="none"/>
            <a:tailEnd type="none" w="lg" len="lg"/>
          </a:ln>
          <a:effectLst/>
        </p:spPr>
        <p:style>
          <a:lnRef idx="2">
            <a:schemeClr val="accent1"/>
          </a:lnRef>
          <a:fillRef idx="0">
            <a:schemeClr val="accent1"/>
          </a:fillRef>
          <a:effectRef idx="1">
            <a:schemeClr val="accent1"/>
          </a:effectRef>
          <a:fontRef idx="minor">
            <a:schemeClr val="tx1"/>
          </a:fontRef>
        </p:style>
        <p:txBody>
          <a:bodyPr anchor="ctr"/>
          <a:lstStyle/>
          <a:p>
            <a:pPr algn="r" eaLnBrk="1" fontAlgn="auto" hangingPunct="1">
              <a:spcBef>
                <a:spcPts val="0"/>
              </a:spcBef>
              <a:spcAft>
                <a:spcPts val="0"/>
              </a:spcAft>
              <a:defRPr/>
            </a:pPr>
            <a:endParaRPr lang="en-US" sz="3200" dirty="0">
              <a:latin typeface="+mj-lt"/>
            </a:endParaRPr>
          </a:p>
        </p:txBody>
      </p:sp>
      <p:sp>
        <p:nvSpPr>
          <p:cNvPr id="27" name="Text Placeholder 3">
            <a:extLst>
              <a:ext uri="{FF2B5EF4-FFF2-40B4-BE49-F238E27FC236}">
                <a16:creationId xmlns:a16="http://schemas.microsoft.com/office/drawing/2014/main" id="{784A99B8-7981-44B8-A561-94EA00ED19CA}"/>
              </a:ext>
            </a:extLst>
          </p:cNvPr>
          <p:cNvSpPr>
            <a:spLocks noGrp="1"/>
          </p:cNvSpPr>
          <p:nvPr>
            <p:ph type="body" sz="quarter" idx="33" hasCustomPrompt="1"/>
          </p:nvPr>
        </p:nvSpPr>
        <p:spPr>
          <a:xfrm>
            <a:off x="1850051" y="5810878"/>
            <a:ext cx="3051825" cy="428451"/>
          </a:xfrm>
          <a:prstGeom prst="rect">
            <a:avLst/>
          </a:prstGeom>
        </p:spPr>
        <p:txBody>
          <a:bodyPr wrap="square" lIns="0" tIns="0" rIns="0" bIns="0">
            <a:spAutoFit/>
          </a:bodyPr>
          <a:lstStyle>
            <a:lvl1pPr marL="0" indent="0" algn="r">
              <a:lnSpc>
                <a:spcPct val="120000"/>
              </a:lnSpc>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is simply dummy text of the printing and typesetting industry. </a:t>
            </a:r>
            <a:endParaRPr lang="sk-SK" noProof="0" dirty="0"/>
          </a:p>
        </p:txBody>
      </p:sp>
      <p:sp>
        <p:nvSpPr>
          <p:cNvPr id="28" name="Text Placeholder 3">
            <a:extLst>
              <a:ext uri="{FF2B5EF4-FFF2-40B4-BE49-F238E27FC236}">
                <a16:creationId xmlns:a16="http://schemas.microsoft.com/office/drawing/2014/main" id="{582E190A-9419-4FBF-A87F-C44D27E7BC3C}"/>
              </a:ext>
            </a:extLst>
          </p:cNvPr>
          <p:cNvSpPr>
            <a:spLocks noGrp="1"/>
          </p:cNvSpPr>
          <p:nvPr>
            <p:ph type="body" sz="quarter" idx="34" hasCustomPrompt="1"/>
          </p:nvPr>
        </p:nvSpPr>
        <p:spPr>
          <a:xfrm>
            <a:off x="1850051" y="5472804"/>
            <a:ext cx="3051825" cy="184666"/>
          </a:xfrm>
          <a:prstGeom prst="rect">
            <a:avLst/>
          </a:prstGeom>
        </p:spPr>
        <p:txBody>
          <a:bodyPr wrap="square" lIns="0" tIns="0" rIns="0" bIns="0">
            <a:spAutoFit/>
          </a:bodyPr>
          <a:lstStyle>
            <a:lvl1pPr marL="0" indent="0" algn="r">
              <a:lnSpc>
                <a:spcPct val="100000"/>
              </a:lnSpc>
              <a:spcBef>
                <a:spcPts val="0"/>
              </a:spcBef>
              <a:buNone/>
              <a:defRPr sz="1200" b="1" baseline="0">
                <a:solidFill>
                  <a:srgbClr val="474747"/>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err="1"/>
              <a:t>Názov</a:t>
            </a:r>
            <a:r>
              <a:rPr lang="en-US" noProof="0" dirty="0"/>
              <a:t> </a:t>
            </a:r>
            <a:r>
              <a:rPr lang="en-US" noProof="0" dirty="0" err="1"/>
              <a:t>otázky</a:t>
            </a:r>
            <a:r>
              <a:rPr lang="en-US" noProof="0" dirty="0"/>
              <a:t> #6</a:t>
            </a:r>
            <a:endParaRPr lang="sk-SK" noProof="0" dirty="0"/>
          </a:p>
        </p:txBody>
      </p:sp>
    </p:spTree>
    <p:extLst>
      <p:ext uri="{BB962C8B-B14F-4D97-AF65-F5344CB8AC3E}">
        <p14:creationId xmlns:p14="http://schemas.microsoft.com/office/powerpoint/2010/main" val="125731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125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ppt_x"/>
                                          </p:val>
                                        </p:tav>
                                        <p:tav tm="100000">
                                          <p:val>
                                            <p:strVal val="#ppt_x"/>
                                          </p:val>
                                        </p:tav>
                                      </p:tavLst>
                                    </p:anim>
                                    <p:anim calcmode="lin" valueType="num">
                                      <p:cBhvr additive="base">
                                        <p:cTn id="12" dur="1000" fill="hold"/>
                                        <p:tgtEl>
                                          <p:spTgt spid="60"/>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250" fill="hold"/>
                                        <p:tgtEl>
                                          <p:spTgt spid="17"/>
                                        </p:tgtEl>
                                        <p:attrNameLst>
                                          <p:attrName>ppt_x</p:attrName>
                                        </p:attrNameLst>
                                      </p:cBhvr>
                                      <p:tavLst>
                                        <p:tav tm="0">
                                          <p:val>
                                            <p:strVal val="#ppt_x"/>
                                          </p:val>
                                        </p:tav>
                                        <p:tav tm="100000">
                                          <p:val>
                                            <p:strVal val="#ppt_x"/>
                                          </p:val>
                                        </p:tav>
                                      </p:tavLst>
                                    </p:anim>
                                    <p:anim calcmode="lin" valueType="num">
                                      <p:cBhvr additive="base">
                                        <p:cTn id="16" dur="1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250" fill="hold"/>
                                        <p:tgtEl>
                                          <p:spTgt spid="15"/>
                                        </p:tgtEl>
                                        <p:attrNameLst>
                                          <p:attrName>ppt_x</p:attrName>
                                        </p:attrNameLst>
                                      </p:cBhvr>
                                      <p:tavLst>
                                        <p:tav tm="0">
                                          <p:val>
                                            <p:strVal val="#ppt_x"/>
                                          </p:val>
                                        </p:tav>
                                        <p:tav tm="100000">
                                          <p:val>
                                            <p:strVal val="#ppt_x"/>
                                          </p:val>
                                        </p:tav>
                                      </p:tavLst>
                                    </p:anim>
                                    <p:anim calcmode="lin" valueType="num">
                                      <p:cBhvr additive="base">
                                        <p:cTn id="20" dur="125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250" fill="hold"/>
                                        <p:tgtEl>
                                          <p:spTgt spid="19"/>
                                        </p:tgtEl>
                                        <p:attrNameLst>
                                          <p:attrName>ppt_x</p:attrName>
                                        </p:attrNameLst>
                                      </p:cBhvr>
                                      <p:tavLst>
                                        <p:tav tm="0">
                                          <p:val>
                                            <p:strVal val="#ppt_x"/>
                                          </p:val>
                                        </p:tav>
                                        <p:tav tm="100000">
                                          <p:val>
                                            <p:strVal val="#ppt_x"/>
                                          </p:val>
                                        </p:tav>
                                      </p:tavLst>
                                    </p:anim>
                                    <p:anim calcmode="lin" valueType="num">
                                      <p:cBhvr additive="base">
                                        <p:cTn id="24" dur="125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75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250" fill="hold"/>
                                        <p:tgtEl>
                                          <p:spTgt spid="16"/>
                                        </p:tgtEl>
                                        <p:attrNameLst>
                                          <p:attrName>ppt_x</p:attrName>
                                        </p:attrNameLst>
                                      </p:cBhvr>
                                      <p:tavLst>
                                        <p:tav tm="0">
                                          <p:val>
                                            <p:strVal val="#ppt_x"/>
                                          </p:val>
                                        </p:tav>
                                        <p:tav tm="100000">
                                          <p:val>
                                            <p:strVal val="#ppt_x"/>
                                          </p:val>
                                        </p:tav>
                                      </p:tavLst>
                                    </p:anim>
                                    <p:anim calcmode="lin" valueType="num">
                                      <p:cBhvr additive="base">
                                        <p:cTn id="28" dur="125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100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250" fill="hold"/>
                                        <p:tgtEl>
                                          <p:spTgt spid="20"/>
                                        </p:tgtEl>
                                        <p:attrNameLst>
                                          <p:attrName>ppt_x</p:attrName>
                                        </p:attrNameLst>
                                      </p:cBhvr>
                                      <p:tavLst>
                                        <p:tav tm="0">
                                          <p:val>
                                            <p:strVal val="#ppt_x"/>
                                          </p:val>
                                        </p:tav>
                                        <p:tav tm="100000">
                                          <p:val>
                                            <p:strVal val="#ppt_x"/>
                                          </p:val>
                                        </p:tav>
                                      </p:tavLst>
                                    </p:anim>
                                    <p:anim calcmode="lin" valueType="num">
                                      <p:cBhvr additive="base">
                                        <p:cTn id="32" dur="125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25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250" fill="hold"/>
                                        <p:tgtEl>
                                          <p:spTgt spid="14"/>
                                        </p:tgtEl>
                                        <p:attrNameLst>
                                          <p:attrName>ppt_x</p:attrName>
                                        </p:attrNameLst>
                                      </p:cBhvr>
                                      <p:tavLst>
                                        <p:tav tm="0">
                                          <p:val>
                                            <p:strVal val="#ppt_x"/>
                                          </p:val>
                                        </p:tav>
                                        <p:tav tm="100000">
                                          <p:val>
                                            <p:strVal val="#ppt_x"/>
                                          </p:val>
                                        </p:tav>
                                      </p:tavLst>
                                    </p:anim>
                                    <p:anim calcmode="lin" valueType="num">
                                      <p:cBhvr additive="base">
                                        <p:cTn id="36" dur="1250" fill="hold"/>
                                        <p:tgtEl>
                                          <p:spTgt spid="14"/>
                                        </p:tgtEl>
                                        <p:attrNameLst>
                                          <p:attrName>ppt_y</p:attrName>
                                        </p:attrNameLst>
                                      </p:cBhvr>
                                      <p:tavLst>
                                        <p:tav tm="0">
                                          <p:val>
                                            <p:strVal val="1+#ppt_h/2"/>
                                          </p:val>
                                        </p:tav>
                                        <p:tav tm="100000">
                                          <p:val>
                                            <p:strVal val="#ppt_y"/>
                                          </p:val>
                                        </p:tav>
                                      </p:tavLst>
                                    </p:anim>
                                  </p:childTnLst>
                                </p:cTn>
                              </p:par>
                              <p:par>
                                <p:cTn id="37" presetID="22" presetClass="entr" presetSubtype="8" fill="hold" grpId="0" nodeType="withEffect">
                                  <p:stCondLst>
                                    <p:cond delay="2500"/>
                                  </p:stCondLst>
                                  <p:childTnLst>
                                    <p:set>
                                      <p:cBhvr>
                                        <p:cTn id="38" dur="1" fill="hold">
                                          <p:stCondLst>
                                            <p:cond delay="0"/>
                                          </p:stCondLst>
                                        </p:cTn>
                                        <p:tgtEl>
                                          <p:spTgt spid="52"/>
                                        </p:tgtEl>
                                        <p:attrNameLst>
                                          <p:attrName>style.visibility</p:attrName>
                                        </p:attrNameLst>
                                      </p:cBhvr>
                                      <p:to>
                                        <p:strVal val="visible"/>
                                      </p:to>
                                    </p:set>
                                    <p:animEffect transition="in" filter="wipe(left)">
                                      <p:cBhvr>
                                        <p:cTn id="39" dur="500"/>
                                        <p:tgtEl>
                                          <p:spTgt spid="52"/>
                                        </p:tgtEl>
                                      </p:cBhvr>
                                    </p:animEffect>
                                  </p:childTnLst>
                                </p:cTn>
                              </p:par>
                              <p:par>
                                <p:cTn id="40" presetID="22" presetClass="entr" presetSubtype="8" fill="hold" grpId="0" nodeType="withEffect">
                                  <p:stCondLst>
                                    <p:cond delay="250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par>
                                <p:cTn id="43" presetID="22" presetClass="entr" presetSubtype="8" fill="hold" grpId="0" nodeType="withEffect">
                                  <p:stCondLst>
                                    <p:cond delay="270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par>
                                <p:cTn id="46" presetID="22" presetClass="entr" presetSubtype="8" fill="hold" grpId="0" nodeType="withEffect">
                                  <p:stCondLst>
                                    <p:cond delay="2700"/>
                                  </p:stCondLst>
                                  <p:childTnLst>
                                    <p:set>
                                      <p:cBhvr>
                                        <p:cTn id="47" dur="1" fill="hold">
                                          <p:stCondLst>
                                            <p:cond delay="0"/>
                                          </p:stCondLst>
                                        </p:cTn>
                                        <p:tgtEl>
                                          <p:spTgt spid="40"/>
                                        </p:tgtEl>
                                        <p:attrNameLst>
                                          <p:attrName>style.visibility</p:attrName>
                                        </p:attrNameLst>
                                      </p:cBhvr>
                                      <p:to>
                                        <p:strVal val="visible"/>
                                      </p:to>
                                    </p:set>
                                    <p:animEffect transition="in" filter="wipe(left)">
                                      <p:cBhvr>
                                        <p:cTn id="48" dur="500"/>
                                        <p:tgtEl>
                                          <p:spTgt spid="40"/>
                                        </p:tgtEl>
                                      </p:cBhvr>
                                    </p:animEffect>
                                  </p:childTnLst>
                                </p:cTn>
                              </p:par>
                              <p:par>
                                <p:cTn id="49" presetID="22" presetClass="entr" presetSubtype="8" fill="hold" grpId="0" nodeType="withEffect">
                                  <p:stCondLst>
                                    <p:cond delay="290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2900"/>
                                  </p:stCondLst>
                                  <p:childTnLst>
                                    <p:set>
                                      <p:cBhvr>
                                        <p:cTn id="53" dur="1" fill="hold">
                                          <p:stCondLst>
                                            <p:cond delay="0"/>
                                          </p:stCondLst>
                                        </p:cTn>
                                        <p:tgtEl>
                                          <p:spTgt spid="44"/>
                                        </p:tgtEl>
                                        <p:attrNameLst>
                                          <p:attrName>style.visibility</p:attrName>
                                        </p:attrNameLst>
                                      </p:cBhvr>
                                      <p:to>
                                        <p:strVal val="visible"/>
                                      </p:to>
                                    </p:set>
                                    <p:animEffect transition="in" filter="wipe(left)">
                                      <p:cBhvr>
                                        <p:cTn id="54" dur="500"/>
                                        <p:tgtEl>
                                          <p:spTgt spid="44"/>
                                        </p:tgtEl>
                                      </p:cBhvr>
                                    </p:animEffect>
                                  </p:childTnLst>
                                </p:cTn>
                              </p:par>
                              <p:par>
                                <p:cTn id="55" presetID="22" presetClass="entr" presetSubtype="8" fill="hold" grpId="0" nodeType="withEffect">
                                  <p:stCondLst>
                                    <p:cond delay="310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par>
                                <p:cTn id="58" presetID="22" presetClass="entr" presetSubtype="8" fill="hold" grpId="0" nodeType="withEffect">
                                  <p:stCondLst>
                                    <p:cond delay="3100"/>
                                  </p:stCondLst>
                                  <p:childTnLst>
                                    <p:set>
                                      <p:cBhvr>
                                        <p:cTn id="59" dur="1" fill="hold">
                                          <p:stCondLst>
                                            <p:cond delay="0"/>
                                          </p:stCondLst>
                                        </p:cTn>
                                        <p:tgtEl>
                                          <p:spTgt spid="46"/>
                                        </p:tgtEl>
                                        <p:attrNameLst>
                                          <p:attrName>style.visibility</p:attrName>
                                        </p:attrNameLst>
                                      </p:cBhvr>
                                      <p:to>
                                        <p:strVal val="visible"/>
                                      </p:to>
                                    </p:set>
                                    <p:animEffect transition="in" filter="wipe(left)">
                                      <p:cBhvr>
                                        <p:cTn id="60" dur="500"/>
                                        <p:tgtEl>
                                          <p:spTgt spid="46"/>
                                        </p:tgtEl>
                                      </p:cBhvr>
                                    </p:animEffect>
                                  </p:childTnLst>
                                </p:cTn>
                              </p:par>
                              <p:par>
                                <p:cTn id="61" presetID="22" presetClass="entr" presetSubtype="8" fill="hold" grpId="0" nodeType="withEffect">
                                  <p:stCondLst>
                                    <p:cond delay="330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par>
                                <p:cTn id="64" presetID="22" presetClass="entr" presetSubtype="8" fill="hold" grpId="0" nodeType="withEffect">
                                  <p:stCondLst>
                                    <p:cond delay="3300"/>
                                  </p:stCondLst>
                                  <p:childTnLst>
                                    <p:set>
                                      <p:cBhvr>
                                        <p:cTn id="65" dur="1" fill="hold">
                                          <p:stCondLst>
                                            <p:cond delay="0"/>
                                          </p:stCondLst>
                                        </p:cTn>
                                        <p:tgtEl>
                                          <p:spTgt spid="49"/>
                                        </p:tgtEl>
                                        <p:attrNameLst>
                                          <p:attrName>style.visibility</p:attrName>
                                        </p:attrNameLst>
                                      </p:cBhvr>
                                      <p:to>
                                        <p:strVal val="visible"/>
                                      </p:to>
                                    </p:set>
                                    <p:animEffect transition="in" filter="wipe(left)">
                                      <p:cBhvr>
                                        <p:cTn id="66" dur="500"/>
                                        <p:tgtEl>
                                          <p:spTgt spid="49"/>
                                        </p:tgtEl>
                                      </p:cBhvr>
                                    </p:animEffect>
                                  </p:childTnLst>
                                </p:cTn>
                              </p:par>
                              <p:par>
                                <p:cTn id="67" presetID="22" presetClass="entr" presetSubtype="8" fill="hold" grpId="0" nodeType="withEffect">
                                  <p:stCondLst>
                                    <p:cond delay="350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par>
                                <p:cTn id="70" presetID="22" presetClass="entr" presetSubtype="8" fill="hold" grpId="0" nodeType="withEffect">
                                  <p:stCondLst>
                                    <p:cond delay="3500"/>
                                  </p:stCondLst>
                                  <p:childTnLst>
                                    <p:set>
                                      <p:cBhvr>
                                        <p:cTn id="71" dur="1" fill="hold">
                                          <p:stCondLst>
                                            <p:cond delay="0"/>
                                          </p:stCondLst>
                                        </p:cTn>
                                        <p:tgtEl>
                                          <p:spTgt spid="28"/>
                                        </p:tgtEl>
                                        <p:attrNameLst>
                                          <p:attrName>style.visibility</p:attrName>
                                        </p:attrNameLst>
                                      </p:cBhvr>
                                      <p:to>
                                        <p:strVal val="visible"/>
                                      </p:to>
                                    </p:set>
                                    <p:animEffect transition="in" filter="wipe(left)">
                                      <p:cBhvr>
                                        <p:cTn id="72" dur="500"/>
                                        <p:tgtEl>
                                          <p:spTgt spid="28"/>
                                        </p:tgtEl>
                                      </p:cBhvr>
                                    </p:animEffect>
                                  </p:childTnLst>
                                </p:cTn>
                              </p:par>
                              <p:par>
                                <p:cTn id="73" presetID="10" presetClass="entr" presetSubtype="0" fill="hold" grpId="0" nodeType="withEffect">
                                  <p:stCondLst>
                                    <p:cond delay="2800"/>
                                  </p:stCondLst>
                                  <p:childTnLst>
                                    <p:set>
                                      <p:cBhvr>
                                        <p:cTn id="74" dur="1" fill="hold">
                                          <p:stCondLst>
                                            <p:cond delay="0"/>
                                          </p:stCondLst>
                                        </p:cTn>
                                        <p:tgtEl>
                                          <p:spTgt spid="50">
                                            <p:txEl>
                                              <p:pRg st="0" end="0"/>
                                            </p:txEl>
                                          </p:spTgt>
                                        </p:tgtEl>
                                        <p:attrNameLst>
                                          <p:attrName>style.visibility</p:attrName>
                                        </p:attrNameLst>
                                      </p:cBhvr>
                                      <p:to>
                                        <p:strVal val="visible"/>
                                      </p:to>
                                    </p:set>
                                    <p:animEffect transition="in" filter="fade">
                                      <p:cBhvr>
                                        <p:cTn id="75" dur="500"/>
                                        <p:tgtEl>
                                          <p:spTgt spid="50">
                                            <p:txEl>
                                              <p:pRg st="0" end="0"/>
                                            </p:txEl>
                                          </p:spTgt>
                                        </p:tgtEl>
                                      </p:cBhvr>
                                    </p:animEffect>
                                  </p:childTnLst>
                                </p:cTn>
                              </p:par>
                              <p:par>
                                <p:cTn id="76" presetID="10" presetClass="entr" presetSubtype="0" fill="hold" grpId="0" nodeType="withEffect">
                                  <p:stCondLst>
                                    <p:cond delay="3000"/>
                                  </p:stCondLst>
                                  <p:childTnLst>
                                    <p:set>
                                      <p:cBhvr>
                                        <p:cTn id="77" dur="1" fill="hold">
                                          <p:stCondLst>
                                            <p:cond delay="0"/>
                                          </p:stCondLst>
                                        </p:cTn>
                                        <p:tgtEl>
                                          <p:spTgt spid="39">
                                            <p:txEl>
                                              <p:pRg st="0" end="0"/>
                                            </p:txEl>
                                          </p:spTgt>
                                        </p:tgtEl>
                                        <p:attrNameLst>
                                          <p:attrName>style.visibility</p:attrName>
                                        </p:attrNameLst>
                                      </p:cBhvr>
                                      <p:to>
                                        <p:strVal val="visible"/>
                                      </p:to>
                                    </p:set>
                                    <p:animEffect transition="in" filter="fade">
                                      <p:cBhvr>
                                        <p:cTn id="78" dur="500"/>
                                        <p:tgtEl>
                                          <p:spTgt spid="39">
                                            <p:txEl>
                                              <p:pRg st="0" end="0"/>
                                            </p:txEl>
                                          </p:spTgt>
                                        </p:tgtEl>
                                      </p:cBhvr>
                                    </p:animEffect>
                                  </p:childTnLst>
                                </p:cTn>
                              </p:par>
                              <p:par>
                                <p:cTn id="79" presetID="10" presetClass="entr" presetSubtype="0" fill="hold" grpId="0" nodeType="withEffect">
                                  <p:stCondLst>
                                    <p:cond delay="3200"/>
                                  </p:stCondLst>
                                  <p:childTnLst>
                                    <p:set>
                                      <p:cBhvr>
                                        <p:cTn id="80" dur="1" fill="hold">
                                          <p:stCondLst>
                                            <p:cond delay="0"/>
                                          </p:stCondLst>
                                        </p:cTn>
                                        <p:tgtEl>
                                          <p:spTgt spid="43">
                                            <p:txEl>
                                              <p:pRg st="0" end="0"/>
                                            </p:txEl>
                                          </p:spTgt>
                                        </p:tgtEl>
                                        <p:attrNameLst>
                                          <p:attrName>style.visibility</p:attrName>
                                        </p:attrNameLst>
                                      </p:cBhvr>
                                      <p:to>
                                        <p:strVal val="visible"/>
                                      </p:to>
                                    </p:set>
                                    <p:animEffect transition="in" filter="fade">
                                      <p:cBhvr>
                                        <p:cTn id="81" dur="500"/>
                                        <p:tgtEl>
                                          <p:spTgt spid="43">
                                            <p:txEl>
                                              <p:pRg st="0" end="0"/>
                                            </p:txEl>
                                          </p:spTgt>
                                        </p:tgtEl>
                                      </p:cBhvr>
                                    </p:animEffect>
                                  </p:childTnLst>
                                </p:cTn>
                              </p:par>
                              <p:par>
                                <p:cTn id="82" presetID="10" presetClass="entr" presetSubtype="0" fill="hold" grpId="0" nodeType="withEffect">
                                  <p:stCondLst>
                                    <p:cond delay="3400"/>
                                  </p:stCondLst>
                                  <p:childTnLst>
                                    <p:set>
                                      <p:cBhvr>
                                        <p:cTn id="83" dur="1" fill="hold">
                                          <p:stCondLst>
                                            <p:cond delay="0"/>
                                          </p:stCondLst>
                                        </p:cTn>
                                        <p:tgtEl>
                                          <p:spTgt spid="45">
                                            <p:txEl>
                                              <p:pRg st="0" end="0"/>
                                            </p:txEl>
                                          </p:spTgt>
                                        </p:tgtEl>
                                        <p:attrNameLst>
                                          <p:attrName>style.visibility</p:attrName>
                                        </p:attrNameLst>
                                      </p:cBhvr>
                                      <p:to>
                                        <p:strVal val="visible"/>
                                      </p:to>
                                    </p:set>
                                    <p:animEffect transition="in" filter="fade">
                                      <p:cBhvr>
                                        <p:cTn id="84" dur="500"/>
                                        <p:tgtEl>
                                          <p:spTgt spid="45">
                                            <p:txEl>
                                              <p:pRg st="0" end="0"/>
                                            </p:txEl>
                                          </p:spTgt>
                                        </p:tgtEl>
                                      </p:cBhvr>
                                    </p:animEffect>
                                  </p:childTnLst>
                                </p:cTn>
                              </p:par>
                              <p:par>
                                <p:cTn id="85" presetID="10" presetClass="entr" presetSubtype="0" fill="hold" grpId="0" nodeType="withEffect">
                                  <p:stCondLst>
                                    <p:cond delay="3600"/>
                                  </p:stCondLst>
                                  <p:childTnLst>
                                    <p:set>
                                      <p:cBhvr>
                                        <p:cTn id="86" dur="1" fill="hold">
                                          <p:stCondLst>
                                            <p:cond delay="0"/>
                                          </p:stCondLst>
                                        </p:cTn>
                                        <p:tgtEl>
                                          <p:spTgt spid="47">
                                            <p:txEl>
                                              <p:pRg st="0" end="0"/>
                                            </p:txEl>
                                          </p:spTgt>
                                        </p:tgtEl>
                                        <p:attrNameLst>
                                          <p:attrName>style.visibility</p:attrName>
                                        </p:attrNameLst>
                                      </p:cBhvr>
                                      <p:to>
                                        <p:strVal val="visible"/>
                                      </p:to>
                                    </p:set>
                                    <p:animEffect transition="in" filter="fade">
                                      <p:cBhvr>
                                        <p:cTn id="87" dur="500"/>
                                        <p:tgtEl>
                                          <p:spTgt spid="47">
                                            <p:txEl>
                                              <p:pRg st="0" end="0"/>
                                            </p:txEl>
                                          </p:spTgt>
                                        </p:tgtEl>
                                      </p:cBhvr>
                                    </p:animEffect>
                                  </p:childTnLst>
                                </p:cTn>
                              </p:par>
                              <p:par>
                                <p:cTn id="88" presetID="10" presetClass="entr" presetSubtype="0" fill="hold" grpId="0" nodeType="withEffect">
                                  <p:stCondLst>
                                    <p:cond delay="3800"/>
                                  </p:stCondLst>
                                  <p:childTnLst>
                                    <p:set>
                                      <p:cBhvr>
                                        <p:cTn id="89" dur="1" fill="hold">
                                          <p:stCondLst>
                                            <p:cond delay="0"/>
                                          </p:stCondLst>
                                        </p:cTn>
                                        <p:tgtEl>
                                          <p:spTgt spid="27">
                                            <p:txEl>
                                              <p:pRg st="0" end="0"/>
                                            </p:txEl>
                                          </p:spTgt>
                                        </p:tgtEl>
                                        <p:attrNameLst>
                                          <p:attrName>style.visibility</p:attrName>
                                        </p:attrNameLst>
                                      </p:cBhvr>
                                      <p:to>
                                        <p:strVal val="visible"/>
                                      </p:to>
                                    </p:set>
                                    <p:animEffect transition="in" filter="fade">
                                      <p:cBhvr>
                                        <p:cTn id="9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9" grpId="0" build="p">
        <p:tmplLst>
          <p:tmpl lvl="1">
            <p:tnLst>
              <p:par>
                <p:cTn presetID="10" presetClass="entr" presetSubtype="0" fill="hold" nodeType="withEffect">
                  <p:stCondLst>
                    <p:cond delay="300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0" grpId="0">
        <p:tmplLst>
          <p:tmpl>
            <p:tnLst>
              <p:par>
                <p:cTn presetID="22" presetClass="entr" presetSubtype="8" fill="hold" nodeType="withEffect">
                  <p:stCondLst>
                    <p:cond delay="2700"/>
                  </p:stCondLst>
                  <p:childTnLst>
                    <p:set>
                      <p:cBhvr>
                        <p:cTn dur="1" fill="hold">
                          <p:stCondLst>
                            <p:cond delay="0"/>
                          </p:stCondLst>
                        </p:cTn>
                        <p:tgtEl>
                          <p:spTgt spid="40"/>
                        </p:tgtEl>
                        <p:attrNameLst>
                          <p:attrName>style.visibility</p:attrName>
                        </p:attrNameLst>
                      </p:cBhvr>
                      <p:to>
                        <p:strVal val="visible"/>
                      </p:to>
                    </p:set>
                    <p:animEffect transition="in" filter="wipe(left)">
                      <p:cBhvr>
                        <p:cTn dur="500"/>
                        <p:tgtEl>
                          <p:spTgt spid="40"/>
                        </p:tgtEl>
                      </p:cBhvr>
                    </p:animEffect>
                  </p:childTnLst>
                </p:cTn>
              </p:par>
            </p:tnLst>
          </p:tmpl>
        </p:tmplLst>
      </p:bldP>
      <p:bldP spid="43" grpId="0" build="p">
        <p:tmplLst>
          <p:tmpl lvl="1">
            <p:tnLst>
              <p:par>
                <p:cTn presetID="10" presetClass="entr" presetSubtype="0" fill="hold" nodeType="withEffect">
                  <p:stCondLst>
                    <p:cond delay="3200"/>
                  </p:stCondLst>
                  <p:childTnLst>
                    <p:set>
                      <p:cBhvr>
                        <p:cTn dur="1" fill="hold">
                          <p:stCondLst>
                            <p:cond delay="0"/>
                          </p:stCondLst>
                        </p:cTn>
                        <p:tgtEl>
                          <p:spTgt spid="43"/>
                        </p:tgtEl>
                        <p:attrNameLst>
                          <p:attrName>style.visibility</p:attrName>
                        </p:attrNameLst>
                      </p:cBhvr>
                      <p:to>
                        <p:strVal val="visible"/>
                      </p:to>
                    </p:set>
                    <p:animEffect transition="in" filter="fade">
                      <p:cBhvr>
                        <p:cTn dur="500"/>
                        <p:tgtEl>
                          <p:spTgt spid="43"/>
                        </p:tgtEl>
                      </p:cBhvr>
                    </p:animEffect>
                  </p:childTnLst>
                </p:cTn>
              </p:par>
            </p:tnLst>
          </p:tmpl>
        </p:tmplLst>
      </p:bldP>
      <p:bldP spid="44" grpId="0">
        <p:tmplLst>
          <p:tmpl>
            <p:tnLst>
              <p:par>
                <p:cTn presetID="22" presetClass="entr" presetSubtype="8" fill="hold" nodeType="withEffect">
                  <p:stCondLst>
                    <p:cond delay="2900"/>
                  </p:stCondLst>
                  <p:childTnLst>
                    <p:set>
                      <p:cBhvr>
                        <p:cTn dur="1" fill="hold">
                          <p:stCondLst>
                            <p:cond delay="0"/>
                          </p:stCondLst>
                        </p:cTn>
                        <p:tgtEl>
                          <p:spTgt spid="44"/>
                        </p:tgtEl>
                        <p:attrNameLst>
                          <p:attrName>style.visibility</p:attrName>
                        </p:attrNameLst>
                      </p:cBhvr>
                      <p:to>
                        <p:strVal val="visible"/>
                      </p:to>
                    </p:set>
                    <p:animEffect transition="in" filter="wipe(left)">
                      <p:cBhvr>
                        <p:cTn dur="500"/>
                        <p:tgtEl>
                          <p:spTgt spid="44"/>
                        </p:tgtEl>
                      </p:cBhvr>
                    </p:animEffect>
                  </p:childTnLst>
                </p:cTn>
              </p:par>
            </p:tnLst>
          </p:tmpl>
        </p:tmplLst>
      </p:bldP>
      <p:bldP spid="45" grpId="0" build="p">
        <p:tmplLst>
          <p:tmpl lvl="1">
            <p:tnLst>
              <p:par>
                <p:cTn presetID="10" presetClass="entr" presetSubtype="0" fill="hold" nodeType="withEffect">
                  <p:stCondLst>
                    <p:cond delay="3400"/>
                  </p:stCondLst>
                  <p:childTnLst>
                    <p:set>
                      <p:cBhvr>
                        <p:cTn dur="1" fill="hold">
                          <p:stCondLst>
                            <p:cond delay="0"/>
                          </p:stCondLst>
                        </p:cTn>
                        <p:tgtEl>
                          <p:spTgt spid="45"/>
                        </p:tgtEl>
                        <p:attrNameLst>
                          <p:attrName>style.visibility</p:attrName>
                        </p:attrNameLst>
                      </p:cBhvr>
                      <p:to>
                        <p:strVal val="visible"/>
                      </p:to>
                    </p:set>
                    <p:animEffect transition="in" filter="fade">
                      <p:cBhvr>
                        <p:cTn dur="500"/>
                        <p:tgtEl>
                          <p:spTgt spid="45"/>
                        </p:tgtEl>
                      </p:cBhvr>
                    </p:animEffect>
                  </p:childTnLst>
                </p:cTn>
              </p:par>
            </p:tnLst>
          </p:tmpl>
        </p:tmplLst>
      </p:bldP>
      <p:bldP spid="46" grpId="0">
        <p:tmplLst>
          <p:tmpl>
            <p:tnLst>
              <p:par>
                <p:cTn presetID="22" presetClass="entr" presetSubtype="8" fill="hold" nodeType="withEffect">
                  <p:stCondLst>
                    <p:cond delay="3100"/>
                  </p:st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build="p">
        <p:tmplLst>
          <p:tmpl lvl="1">
            <p:tnLst>
              <p:par>
                <p:cTn presetID="10" presetClass="entr" presetSubtype="0" fill="hold" nodeType="withEffect">
                  <p:stCondLst>
                    <p:cond delay="360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49" grpId="0">
        <p:tmplLst>
          <p:tmpl>
            <p:tnLst>
              <p:par>
                <p:cTn presetID="22" presetClass="entr" presetSubtype="8" fill="hold" nodeType="withEffect">
                  <p:stCondLst>
                    <p:cond delay="3300"/>
                  </p:st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build="p">
        <p:tmplLst>
          <p:tmpl lvl="1">
            <p:tnLst>
              <p:par>
                <p:cTn presetID="10" presetClass="entr" presetSubtype="0" fill="hold" nodeType="withEffect">
                  <p:stCondLst>
                    <p:cond delay="2800"/>
                  </p:stCondLst>
                  <p:childTnLst>
                    <p:set>
                      <p:cBhvr>
                        <p:cTn dur="1" fill="hold">
                          <p:stCondLst>
                            <p:cond delay="0"/>
                          </p:stCondLst>
                        </p:cTn>
                        <p:tgtEl>
                          <p:spTgt spid="50"/>
                        </p:tgtEl>
                        <p:attrNameLst>
                          <p:attrName>style.visibility</p:attrName>
                        </p:attrNameLst>
                      </p:cBhvr>
                      <p:to>
                        <p:strVal val="visible"/>
                      </p:to>
                    </p:set>
                    <p:animEffect transition="in" filter="fade">
                      <p:cBhvr>
                        <p:cTn dur="500"/>
                        <p:tgtEl>
                          <p:spTgt spid="50"/>
                        </p:tgtEl>
                      </p:cBhvr>
                    </p:animEffect>
                  </p:childTnLst>
                </p:cTn>
              </p:par>
            </p:tnLst>
          </p:tmpl>
        </p:tmplLst>
      </p:bldP>
      <p:bldP spid="52" grpId="0">
        <p:tmplLst>
          <p:tmpl>
            <p:tnLst>
              <p:par>
                <p:cTn presetID="22" presetClass="entr" presetSubtype="8" fill="hold" nodeType="withEffect">
                  <p:stCondLst>
                    <p:cond delay="2500"/>
                  </p:st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build="p">
        <p:tmplLst>
          <p:tmpl lvl="1">
            <p:tnLst>
              <p:par>
                <p:cTn presetID="10" presetClass="entr" presetSubtype="0" fill="hold" nodeType="withEffect">
                  <p:stCondLst>
                    <p:cond delay="380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P spid="28" grpId="0">
        <p:tmplLst>
          <p:tmpl>
            <p:tnLst>
              <p:par>
                <p:cTn presetID="22" presetClass="entr" presetSubtype="8" fill="hold" nodeType="withEffect">
                  <p:stCondLst>
                    <p:cond delay="3500"/>
                  </p:st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0_Infografika mapa /Slovensko">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9" name="Title Placeholder 1">
            <a:extLst>
              <a:ext uri="{FF2B5EF4-FFF2-40B4-BE49-F238E27FC236}">
                <a16:creationId xmlns:a16="http://schemas.microsoft.com/office/drawing/2014/main" id="{1B66E3A4-21A9-4465-8C46-684BE9D7DA48}"/>
              </a:ext>
            </a:extLst>
          </p:cNvPr>
          <p:cNvSpPr>
            <a:spLocks noGrp="1"/>
          </p:cNvSpPr>
          <p:nvPr>
            <p:ph type="title" hasCustomPrompt="1"/>
          </p:nvPr>
        </p:nvSpPr>
        <p:spPr>
          <a:xfrm>
            <a:off x="5322513" y="761804"/>
            <a:ext cx="6282676" cy="748788"/>
          </a:xfrm>
          <a:prstGeom prst="rect">
            <a:avLst/>
          </a:prstGeom>
        </p:spPr>
        <p:txBody>
          <a:bodyPr vert="horz" lIns="0" tIns="0" rIns="0" bIns="0" rtlCol="0" anchor="t">
            <a:normAutofit/>
          </a:bodyPr>
          <a:lstStyle>
            <a:lvl1pPr algn="ctr">
              <a:defRPr sz="2800" baseline="0">
                <a:latin typeface="+mn-lt"/>
              </a:defRPr>
            </a:lvl1pPr>
          </a:lstStyle>
          <a:p>
            <a:r>
              <a:rPr lang="en-US" dirty="0" err="1"/>
              <a:t>Infografika</a:t>
            </a:r>
            <a:r>
              <a:rPr lang="en-US" dirty="0"/>
              <a:t> </a:t>
            </a:r>
            <a:r>
              <a:rPr lang="en-US" dirty="0" err="1"/>
              <a:t>mapa</a:t>
            </a:r>
            <a:r>
              <a:rPr lang="en-US" dirty="0"/>
              <a:t> /</a:t>
            </a:r>
            <a:r>
              <a:rPr lang="en-US" dirty="0" err="1"/>
              <a:t>Slovensko</a:t>
            </a:r>
            <a:endParaRPr lang="en-US" dirty="0"/>
          </a:p>
        </p:txBody>
      </p:sp>
      <p:graphicFrame>
        <p:nvGraphicFramePr>
          <p:cNvPr id="31" name="Tabulka 30">
            <a:extLst>
              <a:ext uri="{FF2B5EF4-FFF2-40B4-BE49-F238E27FC236}">
                <a16:creationId xmlns:a16="http://schemas.microsoft.com/office/drawing/2014/main" id="{27A85688-8F5F-44D6-B131-EB5DDBBC2368}"/>
              </a:ext>
            </a:extLst>
          </p:cNvPr>
          <p:cNvGraphicFramePr>
            <a:graphicFrameLocks noGrp="1"/>
          </p:cNvGraphicFramePr>
          <p:nvPr userDrawn="1">
            <p:extLst>
              <p:ext uri="{D42A27DB-BD31-4B8C-83A1-F6EECF244321}">
                <p14:modId xmlns:p14="http://schemas.microsoft.com/office/powerpoint/2010/main" val="144485572"/>
              </p:ext>
            </p:extLst>
          </p:nvPr>
        </p:nvGraphicFramePr>
        <p:xfrm>
          <a:off x="1541196" y="4053369"/>
          <a:ext cx="3039275" cy="1828800"/>
        </p:xfrm>
        <a:graphic>
          <a:graphicData uri="http://schemas.openxmlformats.org/drawingml/2006/table">
            <a:tbl>
              <a:tblPr firstRow="1" bandRow="1">
                <a:tableStyleId>{5C22544A-7EE6-4342-B048-85BDC9FD1C3A}</a:tableStyleId>
              </a:tblPr>
              <a:tblGrid>
                <a:gridCol w="1539953">
                  <a:extLst>
                    <a:ext uri="{9D8B030D-6E8A-4147-A177-3AD203B41FA5}">
                      <a16:colId xmlns:a16="http://schemas.microsoft.com/office/drawing/2014/main" val="2662760452"/>
                    </a:ext>
                  </a:extLst>
                </a:gridCol>
                <a:gridCol w="1499322">
                  <a:extLst>
                    <a:ext uri="{9D8B030D-6E8A-4147-A177-3AD203B41FA5}">
                      <a16:colId xmlns:a16="http://schemas.microsoft.com/office/drawing/2014/main" val="309573125"/>
                    </a:ext>
                  </a:extLst>
                </a:gridCol>
              </a:tblGrid>
              <a:tr h="457200">
                <a:tc>
                  <a:txBody>
                    <a:bodyPr/>
                    <a:lstStyle/>
                    <a:p>
                      <a:pPr marL="171450" indent="-171450">
                        <a:buClr>
                          <a:schemeClr val="accent3"/>
                        </a:buClr>
                        <a:buSzPct val="120000"/>
                        <a:buFont typeface="Arial" panose="020B0604020202020204" pitchFamily="34" charset="0"/>
                        <a:buChar char="•"/>
                      </a:pPr>
                      <a:r>
                        <a:rPr lang="en-US" sz="1100" b="0" noProof="0" dirty="0" err="1">
                          <a:solidFill>
                            <a:srgbClr val="5C5F70"/>
                          </a:solidFill>
                          <a:latin typeface="+mn-lt"/>
                        </a:rPr>
                        <a:t>Banskobystrický</a:t>
                      </a:r>
                      <a:r>
                        <a:rPr lang="en-US" sz="1100" b="0" noProof="0" dirty="0">
                          <a:solidFill>
                            <a:srgbClr val="5C5F70"/>
                          </a:solidFill>
                          <a:latin typeface="+mn-lt"/>
                        </a:rPr>
                        <a:t> </a:t>
                      </a:r>
                      <a:r>
                        <a:rPr lang="en-US" sz="1100" b="0" noProof="0" dirty="0" err="1">
                          <a:solidFill>
                            <a:srgbClr val="5C5F70"/>
                          </a:solidFill>
                          <a:latin typeface="+mn-lt"/>
                        </a:rPr>
                        <a:t>kraj</a:t>
                      </a:r>
                      <a:endParaRPr lang="en-US" sz="1100" b="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539848"/>
                  </a:ext>
                </a:extLst>
              </a:tr>
              <a:tr h="457200">
                <a:tc>
                  <a:txBody>
                    <a:bodyPr/>
                    <a:lstStyle/>
                    <a:p>
                      <a:pPr marL="171450" indent="-171450">
                        <a:buClr>
                          <a:schemeClr val="accent3"/>
                        </a:buClr>
                        <a:buSzPct val="120000"/>
                        <a:buFont typeface="Arial" panose="020B0604020202020204" pitchFamily="34" charset="0"/>
                        <a:buChar char="•"/>
                      </a:pPr>
                      <a:r>
                        <a:rPr lang="en-US" sz="1100" noProof="0" dirty="0" err="1">
                          <a:solidFill>
                            <a:srgbClr val="5C5F70"/>
                          </a:solidFill>
                          <a:latin typeface="+mn-lt"/>
                        </a:rPr>
                        <a:t>Bratislavský</a:t>
                      </a:r>
                      <a:r>
                        <a:rPr lang="en-US" sz="1100" noProof="0" dirty="0">
                          <a:solidFill>
                            <a:srgbClr val="5C5F70"/>
                          </a:solidFill>
                          <a:latin typeface="+mn-lt"/>
                        </a:rPr>
                        <a:t> </a:t>
                      </a:r>
                      <a:r>
                        <a:rPr lang="en-US" sz="1100" noProof="0" dirty="0" err="1">
                          <a:solidFill>
                            <a:srgbClr val="5C5F70"/>
                          </a:solidFill>
                          <a:latin typeface="+mn-lt"/>
                        </a:rPr>
                        <a:t>kraj</a:t>
                      </a:r>
                      <a:endParaRPr lang="en-US" sz="110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8848265"/>
                  </a:ext>
                </a:extLst>
              </a:tr>
              <a:tr h="457200">
                <a:tc>
                  <a:txBody>
                    <a:bodyPr/>
                    <a:lstStyle/>
                    <a:p>
                      <a:pPr marL="171450" indent="-171450">
                        <a:buClr>
                          <a:schemeClr val="accent3"/>
                        </a:buClr>
                        <a:buSzPct val="120000"/>
                        <a:buFont typeface="Arial" panose="020B0604020202020204" pitchFamily="34" charset="0"/>
                        <a:buChar char="•"/>
                      </a:pPr>
                      <a:r>
                        <a:rPr lang="en-US" sz="1100" noProof="0" dirty="0" err="1">
                          <a:solidFill>
                            <a:srgbClr val="5C5F70"/>
                          </a:solidFill>
                          <a:latin typeface="+mn-lt"/>
                        </a:rPr>
                        <a:t>Prešovský</a:t>
                      </a:r>
                      <a:r>
                        <a:rPr lang="en-US" sz="1100" noProof="0" dirty="0">
                          <a:solidFill>
                            <a:srgbClr val="5C5F70"/>
                          </a:solidFill>
                          <a:latin typeface="+mn-lt"/>
                        </a:rPr>
                        <a:t> </a:t>
                      </a:r>
                      <a:r>
                        <a:rPr lang="en-US" sz="1100" noProof="0" dirty="0" err="1">
                          <a:solidFill>
                            <a:srgbClr val="5C5F70"/>
                          </a:solidFill>
                          <a:latin typeface="+mn-lt"/>
                        </a:rPr>
                        <a:t>kraj</a:t>
                      </a:r>
                      <a:endParaRPr lang="en-US" sz="110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883762"/>
                  </a:ext>
                </a:extLst>
              </a:tr>
              <a:tr h="457200">
                <a:tc>
                  <a:txBody>
                    <a:bodyPr/>
                    <a:lstStyle/>
                    <a:p>
                      <a:pPr marL="171450" indent="-171450">
                        <a:buClr>
                          <a:schemeClr val="accent3"/>
                        </a:buClr>
                        <a:buSzPct val="120000"/>
                        <a:buFont typeface="Arial" panose="020B0604020202020204" pitchFamily="34" charset="0"/>
                        <a:buChar char="•"/>
                      </a:pPr>
                      <a:r>
                        <a:rPr lang="en-US" sz="1100" noProof="0" dirty="0" err="1">
                          <a:solidFill>
                            <a:srgbClr val="5C5F70"/>
                          </a:solidFill>
                          <a:latin typeface="+mn-lt"/>
                        </a:rPr>
                        <a:t>Trnavský</a:t>
                      </a:r>
                      <a:r>
                        <a:rPr lang="en-US" sz="1100" noProof="0" dirty="0">
                          <a:solidFill>
                            <a:srgbClr val="5C5F70"/>
                          </a:solidFill>
                          <a:latin typeface="+mn-lt"/>
                        </a:rPr>
                        <a:t> </a:t>
                      </a:r>
                      <a:r>
                        <a:rPr lang="en-US" sz="1100" noProof="0" dirty="0" err="1">
                          <a:solidFill>
                            <a:srgbClr val="5C5F70"/>
                          </a:solidFill>
                          <a:latin typeface="+mn-lt"/>
                        </a:rPr>
                        <a:t>kraj</a:t>
                      </a:r>
                      <a:endParaRPr lang="en-US" sz="110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8882673"/>
                  </a:ext>
                </a:extLst>
              </a:tr>
            </a:tbl>
          </a:graphicData>
        </a:graphic>
      </p:graphicFrame>
      <p:sp>
        <p:nvSpPr>
          <p:cNvPr id="32" name="Text Placeholder 3">
            <a:extLst>
              <a:ext uri="{FF2B5EF4-FFF2-40B4-BE49-F238E27FC236}">
                <a16:creationId xmlns:a16="http://schemas.microsoft.com/office/drawing/2014/main" id="{0FC1A057-C4E6-4DAF-AE2B-717D84DD1461}"/>
              </a:ext>
            </a:extLst>
          </p:cNvPr>
          <p:cNvSpPr>
            <a:spLocks noGrp="1"/>
          </p:cNvSpPr>
          <p:nvPr>
            <p:ph type="body" sz="quarter" idx="19" hasCustomPrompt="1"/>
          </p:nvPr>
        </p:nvSpPr>
        <p:spPr>
          <a:xfrm>
            <a:off x="1531620" y="2230904"/>
            <a:ext cx="3028085"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a:t>Lorem ipsum dolor sit amet, consectetuer adipiscing elit. Maecenas porttitor congue massa. Fusce posuere, magna sed pulvinar ultricies, purus lectus malesuada libero, sit amet commodo magna eros quis urna.</a:t>
            </a:r>
          </a:p>
        </p:txBody>
      </p:sp>
      <p:cxnSp>
        <p:nvCxnSpPr>
          <p:cNvPr id="33" name="Straight Connector 9">
            <a:extLst>
              <a:ext uri="{FF2B5EF4-FFF2-40B4-BE49-F238E27FC236}">
                <a16:creationId xmlns:a16="http://schemas.microsoft.com/office/drawing/2014/main" id="{0D48CF6C-DABD-4EAB-97A5-82E2C4FEBE22}"/>
              </a:ext>
            </a:extLst>
          </p:cNvPr>
          <p:cNvCxnSpPr>
            <a:cxnSpLocks/>
          </p:cNvCxnSpPr>
          <p:nvPr userDrawn="1"/>
        </p:nvCxnSpPr>
        <p:spPr>
          <a:xfrm>
            <a:off x="1531620" y="1981127"/>
            <a:ext cx="9332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4" name="Skupina 33">
            <a:extLst>
              <a:ext uri="{FF2B5EF4-FFF2-40B4-BE49-F238E27FC236}">
                <a16:creationId xmlns:a16="http://schemas.microsoft.com/office/drawing/2014/main" id="{E63A51C6-D7CF-477A-895F-B2D446801D14}"/>
              </a:ext>
            </a:extLst>
          </p:cNvPr>
          <p:cNvGrpSpPr/>
          <p:nvPr userDrawn="1"/>
        </p:nvGrpSpPr>
        <p:grpSpPr>
          <a:xfrm>
            <a:off x="4931875" y="1865378"/>
            <a:ext cx="6755028" cy="3355412"/>
            <a:chOff x="4472535" y="1637211"/>
            <a:chExt cx="7214368" cy="3583579"/>
          </a:xfrm>
          <a:solidFill>
            <a:srgbClr val="ECECEC"/>
          </a:solidFill>
        </p:grpSpPr>
        <p:pic>
          <p:nvPicPr>
            <p:cNvPr id="35" name="Grafický objekt 34">
              <a:extLst>
                <a:ext uri="{FF2B5EF4-FFF2-40B4-BE49-F238E27FC236}">
                  <a16:creationId xmlns:a16="http://schemas.microsoft.com/office/drawing/2014/main" id="{BD97B2F6-652F-408E-B9F5-228C9BC94D6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9471" r="87635" b="19578"/>
            <a:stretch/>
          </p:blipFill>
          <p:spPr>
            <a:xfrm>
              <a:off x="4472535" y="3426435"/>
              <a:ext cx="909364" cy="1197817"/>
            </a:xfrm>
            <a:prstGeom prst="rect">
              <a:avLst/>
            </a:prstGeom>
          </p:spPr>
        </p:pic>
        <p:pic>
          <p:nvPicPr>
            <p:cNvPr id="36" name="Grafický objekt 35">
              <a:extLst>
                <a:ext uri="{FF2B5EF4-FFF2-40B4-BE49-F238E27FC236}">
                  <a16:creationId xmlns:a16="http://schemas.microsoft.com/office/drawing/2014/main" id="{69B168C4-717A-4823-B9F7-1083122DCA49}"/>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2418" t="38567" r="79464" b="6976"/>
            <a:stretch/>
          </p:blipFill>
          <p:spPr>
            <a:xfrm>
              <a:off x="4650377" y="3004457"/>
              <a:ext cx="1332412" cy="2107474"/>
            </a:xfrm>
            <a:prstGeom prst="rect">
              <a:avLst/>
            </a:prstGeom>
          </p:spPr>
        </p:pic>
        <p:pic>
          <p:nvPicPr>
            <p:cNvPr id="37" name="Grafický objekt 36">
              <a:extLst>
                <a:ext uri="{FF2B5EF4-FFF2-40B4-BE49-F238E27FC236}">
                  <a16:creationId xmlns:a16="http://schemas.microsoft.com/office/drawing/2014/main" id="{E5334E2D-750D-4613-984A-E4087F529C67}"/>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015" t="16066" r="65018" b="42078"/>
            <a:stretch/>
          </p:blipFill>
          <p:spPr>
            <a:xfrm>
              <a:off x="5135527" y="2133600"/>
              <a:ext cx="1909707" cy="1619795"/>
            </a:xfrm>
            <a:prstGeom prst="rect">
              <a:avLst/>
            </a:prstGeom>
          </p:spPr>
        </p:pic>
        <p:pic>
          <p:nvPicPr>
            <p:cNvPr id="38" name="Grafický objekt 37">
              <a:extLst>
                <a:ext uri="{FF2B5EF4-FFF2-40B4-BE49-F238E27FC236}">
                  <a16:creationId xmlns:a16="http://schemas.microsoft.com/office/drawing/2014/main" id="{BF84CD50-156C-4AB8-B9D4-F15088E3E5B8}"/>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5443" t="46668" r="61348" b="4163"/>
            <a:stretch/>
          </p:blipFill>
          <p:spPr>
            <a:xfrm>
              <a:off x="5608321" y="3317966"/>
              <a:ext cx="1706880" cy="1902824"/>
            </a:xfrm>
            <a:prstGeom prst="rect">
              <a:avLst/>
            </a:prstGeom>
          </p:spPr>
        </p:pic>
        <p:pic>
          <p:nvPicPr>
            <p:cNvPr id="39" name="Grafický objekt 38">
              <a:extLst>
                <a:ext uri="{FF2B5EF4-FFF2-40B4-BE49-F238E27FC236}">
                  <a16:creationId xmlns:a16="http://schemas.microsoft.com/office/drawing/2014/main" id="{53CC025A-CF86-441B-9BA4-AC22040DEB15}"/>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6812" t="3238" r="44730" b="54907"/>
            <a:stretch/>
          </p:blipFill>
          <p:spPr>
            <a:xfrm>
              <a:off x="6444343" y="1637211"/>
              <a:ext cx="2092906" cy="1619795"/>
            </a:xfrm>
            <a:prstGeom prst="rect">
              <a:avLst/>
            </a:prstGeom>
          </p:spPr>
        </p:pic>
        <p:pic>
          <p:nvPicPr>
            <p:cNvPr id="40" name="Grafický objekt 39">
              <a:extLst>
                <a:ext uri="{FF2B5EF4-FFF2-40B4-BE49-F238E27FC236}">
                  <a16:creationId xmlns:a16="http://schemas.microsoft.com/office/drawing/2014/main" id="{47EB8279-96E8-469E-AC50-0B8C9C5A6774}"/>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28660" t="33617" r="37103" b="21153"/>
            <a:stretch/>
          </p:blipFill>
          <p:spPr>
            <a:xfrm>
              <a:off x="6580262" y="2812869"/>
              <a:ext cx="2517897" cy="1750422"/>
            </a:xfrm>
            <a:prstGeom prst="rect">
              <a:avLst/>
            </a:prstGeom>
          </p:spPr>
        </p:pic>
        <p:pic>
          <p:nvPicPr>
            <p:cNvPr id="41" name="Grafický objekt 40">
              <a:extLst>
                <a:ext uri="{FF2B5EF4-FFF2-40B4-BE49-F238E27FC236}">
                  <a16:creationId xmlns:a16="http://schemas.microsoft.com/office/drawing/2014/main" id="{B20452D1-58A7-4590-B2CD-7EE7A3522A34}"/>
                </a:ext>
              </a:extLst>
            </p:cNvPr>
            <p:cNvPicPr>
              <a:picLocks noChangeAspect="1"/>
            </p:cNvPicPr>
            <p:nvPr userDrawn="1"/>
          </p:nvPicPr>
          <p:blipFill rotWithShape="1">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51915" t="9989" r="1903" b="54908"/>
            <a:stretch/>
          </p:blipFill>
          <p:spPr>
            <a:xfrm>
              <a:off x="8290560" y="1898469"/>
              <a:ext cx="3396343" cy="1358537"/>
            </a:xfrm>
            <a:prstGeom prst="rect">
              <a:avLst/>
            </a:prstGeom>
          </p:spPr>
        </p:pic>
        <p:pic>
          <p:nvPicPr>
            <p:cNvPr id="42" name="Grafický objekt 41">
              <a:extLst>
                <a:ext uri="{FF2B5EF4-FFF2-40B4-BE49-F238E27FC236}">
                  <a16:creationId xmlns:a16="http://schemas.microsoft.com/office/drawing/2014/main" id="{B36D76E4-1E05-432E-BB32-6B312723047E}"/>
                </a:ext>
              </a:extLst>
            </p:cNvPr>
            <p:cNvPicPr>
              <a:picLocks noChangeAspect="1"/>
            </p:cNvPicPr>
            <p:nvPr userDrawn="1"/>
          </p:nvPicPr>
          <p:blipFill rotWithShape="1">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56680" t="32042" r="4982" b="34429"/>
            <a:stretch/>
          </p:blipFill>
          <p:spPr>
            <a:xfrm>
              <a:off x="8640959" y="2751909"/>
              <a:ext cx="2819521" cy="1297577"/>
            </a:xfrm>
            <a:prstGeom prst="rect">
              <a:avLst/>
            </a:prstGeom>
          </p:spPr>
        </p:pic>
      </p:grpSp>
    </p:spTree>
    <p:extLst>
      <p:ext uri="{BB962C8B-B14F-4D97-AF65-F5344CB8AC3E}">
        <p14:creationId xmlns:p14="http://schemas.microsoft.com/office/powerpoint/2010/main" val="2759895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225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4" fill="hold" grpId="0" nodeType="withEffect">
                                  <p:stCondLst>
                                    <p:cond delay="225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10" presetClass="entr" presetSubtype="0" fill="hold" nodeType="withEffect">
                                  <p:stCondLst>
                                    <p:cond delay="375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22" presetClass="entr" presetSubtype="4" fill="hold" nodeType="withEffect">
                                  <p:stCondLst>
                                    <p:cond delay="200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tmplLst>
          <p:tmpl>
            <p:tnLst>
              <p:par>
                <p:cTn presetID="22" presetClass="entr" presetSubtype="4" fill="hold" nodeType="withEffect">
                  <p:stCondLst>
                    <p:cond delay="225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1_Infografika mapa 2 /Slovensko">
    <p:spTree>
      <p:nvGrpSpPr>
        <p:cNvPr id="1" name=""/>
        <p:cNvGrpSpPr/>
        <p:nvPr/>
      </p:nvGrpSpPr>
      <p:grpSpPr>
        <a:xfrm>
          <a:off x="0" y="0"/>
          <a:ext cx="0" cy="0"/>
          <a:chOff x="0" y="0"/>
          <a:chExt cx="0" cy="0"/>
        </a:xfrm>
      </p:grpSpPr>
      <p:pic>
        <p:nvPicPr>
          <p:cNvPr id="18" name="Grafický objekt 17">
            <a:extLst>
              <a:ext uri="{FF2B5EF4-FFF2-40B4-BE49-F238E27FC236}">
                <a16:creationId xmlns:a16="http://schemas.microsoft.com/office/drawing/2014/main" id="{19F8DE23-D93B-42BF-AC3C-BCE78F305153}"/>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70006" y="765175"/>
            <a:ext cx="2985391" cy="684376"/>
          </a:xfrm>
          <a:prstGeom prst="rect">
            <a:avLst/>
          </a:prstGeom>
        </p:spPr>
      </p:pic>
      <p:sp>
        <p:nvSpPr>
          <p:cNvPr id="19" name="Title Placeholder 1">
            <a:extLst>
              <a:ext uri="{FF2B5EF4-FFF2-40B4-BE49-F238E27FC236}">
                <a16:creationId xmlns:a16="http://schemas.microsoft.com/office/drawing/2014/main" id="{1B66E3A4-21A9-4465-8C46-684BE9D7DA48}"/>
              </a:ext>
            </a:extLst>
          </p:cNvPr>
          <p:cNvSpPr>
            <a:spLocks noGrp="1"/>
          </p:cNvSpPr>
          <p:nvPr>
            <p:ph type="title" hasCustomPrompt="1"/>
          </p:nvPr>
        </p:nvSpPr>
        <p:spPr>
          <a:xfrm>
            <a:off x="5322513" y="761804"/>
            <a:ext cx="6282676" cy="748788"/>
          </a:xfrm>
          <a:prstGeom prst="rect">
            <a:avLst/>
          </a:prstGeom>
        </p:spPr>
        <p:txBody>
          <a:bodyPr vert="horz" lIns="0" tIns="0" rIns="0" bIns="0" rtlCol="0" anchor="t">
            <a:normAutofit/>
          </a:bodyPr>
          <a:lstStyle>
            <a:lvl1pPr algn="ctr">
              <a:defRPr sz="2800" baseline="0">
                <a:latin typeface="+mn-lt"/>
              </a:defRPr>
            </a:lvl1pPr>
          </a:lstStyle>
          <a:p>
            <a:r>
              <a:rPr lang="en-US" dirty="0" err="1"/>
              <a:t>Infografika</a:t>
            </a:r>
            <a:r>
              <a:rPr lang="en-US" dirty="0"/>
              <a:t> </a:t>
            </a:r>
            <a:r>
              <a:rPr lang="en-US" dirty="0" err="1"/>
              <a:t>mapa</a:t>
            </a:r>
            <a:r>
              <a:rPr lang="en-US" dirty="0"/>
              <a:t> 2 /</a:t>
            </a:r>
            <a:r>
              <a:rPr lang="en-US" dirty="0" err="1"/>
              <a:t>Slovensko</a:t>
            </a:r>
            <a:endParaRPr lang="en-US" dirty="0"/>
          </a:p>
        </p:txBody>
      </p:sp>
      <p:graphicFrame>
        <p:nvGraphicFramePr>
          <p:cNvPr id="31" name="Tabulka 30">
            <a:extLst>
              <a:ext uri="{FF2B5EF4-FFF2-40B4-BE49-F238E27FC236}">
                <a16:creationId xmlns:a16="http://schemas.microsoft.com/office/drawing/2014/main" id="{27A85688-8F5F-44D6-B131-EB5DDBBC2368}"/>
              </a:ext>
            </a:extLst>
          </p:cNvPr>
          <p:cNvGraphicFramePr>
            <a:graphicFrameLocks noGrp="1"/>
          </p:cNvGraphicFramePr>
          <p:nvPr userDrawn="1">
            <p:extLst>
              <p:ext uri="{D42A27DB-BD31-4B8C-83A1-F6EECF244321}">
                <p14:modId xmlns:p14="http://schemas.microsoft.com/office/powerpoint/2010/main" val="638839502"/>
              </p:ext>
            </p:extLst>
          </p:nvPr>
        </p:nvGraphicFramePr>
        <p:xfrm>
          <a:off x="1541196" y="4053369"/>
          <a:ext cx="3039275" cy="1828800"/>
        </p:xfrm>
        <a:graphic>
          <a:graphicData uri="http://schemas.openxmlformats.org/drawingml/2006/table">
            <a:tbl>
              <a:tblPr firstRow="1" bandRow="1">
                <a:tableStyleId>{5C22544A-7EE6-4342-B048-85BDC9FD1C3A}</a:tableStyleId>
              </a:tblPr>
              <a:tblGrid>
                <a:gridCol w="1539953">
                  <a:extLst>
                    <a:ext uri="{9D8B030D-6E8A-4147-A177-3AD203B41FA5}">
                      <a16:colId xmlns:a16="http://schemas.microsoft.com/office/drawing/2014/main" val="2662760452"/>
                    </a:ext>
                  </a:extLst>
                </a:gridCol>
                <a:gridCol w="1499322">
                  <a:extLst>
                    <a:ext uri="{9D8B030D-6E8A-4147-A177-3AD203B41FA5}">
                      <a16:colId xmlns:a16="http://schemas.microsoft.com/office/drawing/2014/main" val="309573125"/>
                    </a:ext>
                  </a:extLst>
                </a:gridCol>
              </a:tblGrid>
              <a:tr h="457200">
                <a:tc>
                  <a:txBody>
                    <a:bodyPr/>
                    <a:lstStyle/>
                    <a:p>
                      <a:pPr marL="171450" indent="-171450">
                        <a:buClr>
                          <a:schemeClr val="accent2"/>
                        </a:buClr>
                        <a:buSzPct val="120000"/>
                        <a:buFont typeface="Arial" panose="020B0604020202020204" pitchFamily="34" charset="0"/>
                        <a:buChar char="•"/>
                      </a:pPr>
                      <a:r>
                        <a:rPr lang="en-US" sz="1100" b="0" noProof="0" dirty="0" err="1">
                          <a:solidFill>
                            <a:srgbClr val="5C5F70"/>
                          </a:solidFill>
                          <a:latin typeface="+mn-lt"/>
                        </a:rPr>
                        <a:t>Nitriansky</a:t>
                      </a:r>
                      <a:r>
                        <a:rPr lang="en-US" sz="1100" b="0" noProof="0" dirty="0">
                          <a:solidFill>
                            <a:srgbClr val="5C5F70"/>
                          </a:solidFill>
                          <a:latin typeface="+mn-lt"/>
                        </a:rPr>
                        <a:t> </a:t>
                      </a:r>
                      <a:r>
                        <a:rPr lang="en-US" sz="1100" b="0" noProof="0" dirty="0" err="1">
                          <a:solidFill>
                            <a:srgbClr val="5C5F70"/>
                          </a:solidFill>
                          <a:latin typeface="+mn-lt"/>
                        </a:rPr>
                        <a:t>kraj</a:t>
                      </a:r>
                      <a:endParaRPr lang="en-US" sz="1100" b="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4539848"/>
                  </a:ext>
                </a:extLst>
              </a:tr>
              <a:tr h="457200">
                <a:tc>
                  <a:txBody>
                    <a:bodyPr/>
                    <a:lstStyle/>
                    <a:p>
                      <a:pPr marL="171450" indent="-171450">
                        <a:buClr>
                          <a:schemeClr val="accent2"/>
                        </a:buClr>
                        <a:buSzPct val="120000"/>
                        <a:buFont typeface="Arial" panose="020B0604020202020204" pitchFamily="34" charset="0"/>
                        <a:buChar char="•"/>
                      </a:pPr>
                      <a:r>
                        <a:rPr lang="en-US" sz="1100" noProof="0" dirty="0" err="1">
                          <a:solidFill>
                            <a:srgbClr val="5C5F70"/>
                          </a:solidFill>
                          <a:latin typeface="+mn-lt"/>
                        </a:rPr>
                        <a:t>Trenčiansky</a:t>
                      </a:r>
                      <a:r>
                        <a:rPr lang="en-US" sz="1100" noProof="0" dirty="0">
                          <a:solidFill>
                            <a:srgbClr val="5C5F70"/>
                          </a:solidFill>
                          <a:latin typeface="+mn-lt"/>
                        </a:rPr>
                        <a:t> </a:t>
                      </a:r>
                      <a:r>
                        <a:rPr lang="en-US" sz="1100" noProof="0" dirty="0" err="1">
                          <a:solidFill>
                            <a:srgbClr val="5C5F70"/>
                          </a:solidFill>
                          <a:latin typeface="+mn-lt"/>
                        </a:rPr>
                        <a:t>kraj</a:t>
                      </a:r>
                      <a:endParaRPr lang="en-US" sz="110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8848265"/>
                  </a:ext>
                </a:extLst>
              </a:tr>
              <a:tr h="457200">
                <a:tc>
                  <a:txBody>
                    <a:bodyPr/>
                    <a:lstStyle/>
                    <a:p>
                      <a:pPr marL="171450" indent="-171450">
                        <a:buClr>
                          <a:schemeClr val="accent2"/>
                        </a:buClr>
                        <a:buSzPct val="120000"/>
                        <a:buFont typeface="Arial" panose="020B0604020202020204" pitchFamily="34" charset="0"/>
                        <a:buChar char="•"/>
                      </a:pPr>
                      <a:r>
                        <a:rPr lang="en-US" sz="1100" noProof="0" dirty="0" err="1">
                          <a:solidFill>
                            <a:srgbClr val="5C5F70"/>
                          </a:solidFill>
                          <a:latin typeface="+mn-lt"/>
                        </a:rPr>
                        <a:t>Žilinský</a:t>
                      </a:r>
                      <a:r>
                        <a:rPr lang="en-US" sz="1100" noProof="0" dirty="0">
                          <a:solidFill>
                            <a:srgbClr val="5C5F70"/>
                          </a:solidFill>
                          <a:latin typeface="+mn-lt"/>
                        </a:rPr>
                        <a:t> </a:t>
                      </a:r>
                      <a:r>
                        <a:rPr lang="en-US" sz="1100" noProof="0" dirty="0" err="1">
                          <a:solidFill>
                            <a:srgbClr val="5C5F70"/>
                          </a:solidFill>
                          <a:latin typeface="+mn-lt"/>
                        </a:rPr>
                        <a:t>kraj</a:t>
                      </a:r>
                      <a:endParaRPr lang="en-US" sz="110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883762"/>
                  </a:ext>
                </a:extLst>
              </a:tr>
              <a:tr h="457200">
                <a:tc>
                  <a:txBody>
                    <a:bodyPr/>
                    <a:lstStyle/>
                    <a:p>
                      <a:pPr marL="171450" indent="-171450">
                        <a:buClr>
                          <a:schemeClr val="accent2"/>
                        </a:buClr>
                        <a:buSzPct val="120000"/>
                        <a:buFont typeface="Arial" panose="020B0604020202020204" pitchFamily="34" charset="0"/>
                        <a:buChar char="•"/>
                      </a:pPr>
                      <a:r>
                        <a:rPr lang="en-US" sz="1100" noProof="0" dirty="0" err="1">
                          <a:solidFill>
                            <a:srgbClr val="5C5F70"/>
                          </a:solidFill>
                          <a:latin typeface="+mn-lt"/>
                        </a:rPr>
                        <a:t>Košický</a:t>
                      </a:r>
                      <a:r>
                        <a:rPr lang="en-US" sz="1100" noProof="0" dirty="0">
                          <a:solidFill>
                            <a:srgbClr val="5C5F70"/>
                          </a:solidFill>
                          <a:latin typeface="+mn-lt"/>
                        </a:rPr>
                        <a:t> </a:t>
                      </a:r>
                      <a:r>
                        <a:rPr lang="en-US" sz="1100" noProof="0" dirty="0" err="1">
                          <a:solidFill>
                            <a:srgbClr val="5C5F70"/>
                          </a:solidFill>
                          <a:latin typeface="+mn-lt"/>
                        </a:rPr>
                        <a:t>kraj</a:t>
                      </a:r>
                      <a:endParaRPr lang="en-US" sz="1100" noProof="0" dirty="0">
                        <a:solidFill>
                          <a:srgbClr val="5C5F70"/>
                        </a:solidFill>
                        <a:latin typeface="+mn-lt"/>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b="0" dirty="0">
                          <a:solidFill>
                            <a:srgbClr val="5C5F70"/>
                          </a:solidFill>
                        </a:rPr>
                        <a:t>12,000.00 €</a:t>
                      </a:r>
                      <a:endParaRPr lang="sk-SK" sz="1100" b="0" dirty="0">
                        <a:solidFill>
                          <a:srgbClr val="5C5F70"/>
                        </a:solidFill>
                      </a:endParaRPr>
                    </a:p>
                  </a:txBody>
                  <a:tcPr anchor="ctr">
                    <a:lnL w="12700" cmpd="sng">
                      <a:noFill/>
                    </a:lnL>
                    <a:lnR w="12700" cmpd="sng">
                      <a:noFill/>
                    </a:ln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8882673"/>
                  </a:ext>
                </a:extLst>
              </a:tr>
            </a:tbl>
          </a:graphicData>
        </a:graphic>
      </p:graphicFrame>
      <p:sp>
        <p:nvSpPr>
          <p:cNvPr id="32" name="Text Placeholder 3">
            <a:extLst>
              <a:ext uri="{FF2B5EF4-FFF2-40B4-BE49-F238E27FC236}">
                <a16:creationId xmlns:a16="http://schemas.microsoft.com/office/drawing/2014/main" id="{0FC1A057-C4E6-4DAF-AE2B-717D84DD1461}"/>
              </a:ext>
            </a:extLst>
          </p:cNvPr>
          <p:cNvSpPr>
            <a:spLocks noGrp="1"/>
          </p:cNvSpPr>
          <p:nvPr>
            <p:ph type="body" sz="quarter" idx="19" hasCustomPrompt="1"/>
          </p:nvPr>
        </p:nvSpPr>
        <p:spPr>
          <a:xfrm>
            <a:off x="1531620" y="2230904"/>
            <a:ext cx="3028085" cy="1093248"/>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sk-SK" noProof="0" dirty="0" err="1"/>
              <a:t>Lorem</a:t>
            </a:r>
            <a:r>
              <a:rPr lang="sk-SK" noProof="0" dirty="0"/>
              <a:t> </a:t>
            </a:r>
            <a:r>
              <a:rPr lang="sk-SK" noProof="0" dirty="0" err="1"/>
              <a:t>ipsum</a:t>
            </a:r>
            <a:r>
              <a:rPr lang="sk-SK" noProof="0" dirty="0"/>
              <a:t> </a:t>
            </a:r>
            <a:r>
              <a:rPr lang="sk-SK" noProof="0" dirty="0" err="1"/>
              <a:t>dolor</a:t>
            </a:r>
            <a:r>
              <a:rPr lang="sk-SK" noProof="0" dirty="0"/>
              <a:t> </a:t>
            </a:r>
            <a:r>
              <a:rPr lang="sk-SK" noProof="0" dirty="0" err="1"/>
              <a:t>sit</a:t>
            </a:r>
            <a:r>
              <a:rPr lang="sk-SK" noProof="0" dirty="0"/>
              <a:t> </a:t>
            </a:r>
            <a:r>
              <a:rPr lang="sk-SK" noProof="0" dirty="0" err="1"/>
              <a:t>amet</a:t>
            </a:r>
            <a:r>
              <a:rPr lang="sk-SK" noProof="0" dirty="0"/>
              <a:t>, </a:t>
            </a:r>
            <a:r>
              <a:rPr lang="sk-SK" noProof="0" dirty="0" err="1"/>
              <a:t>consectetuer</a:t>
            </a:r>
            <a:r>
              <a:rPr lang="sk-SK" noProof="0" dirty="0"/>
              <a:t> </a:t>
            </a:r>
            <a:r>
              <a:rPr lang="sk-SK" noProof="0" dirty="0" err="1"/>
              <a:t>adipiscing</a:t>
            </a:r>
            <a:r>
              <a:rPr lang="sk-SK" noProof="0" dirty="0"/>
              <a:t> </a:t>
            </a:r>
            <a:r>
              <a:rPr lang="sk-SK" noProof="0" dirty="0" err="1"/>
              <a:t>elit</a:t>
            </a:r>
            <a:r>
              <a:rPr lang="sk-SK" noProof="0" dirty="0"/>
              <a:t>. </a:t>
            </a:r>
            <a:r>
              <a:rPr lang="sk-SK" noProof="0" dirty="0" err="1"/>
              <a:t>Maecenas</a:t>
            </a:r>
            <a:r>
              <a:rPr lang="sk-SK" noProof="0" dirty="0"/>
              <a:t> </a:t>
            </a:r>
            <a:r>
              <a:rPr lang="sk-SK" noProof="0" dirty="0" err="1"/>
              <a:t>porttitor</a:t>
            </a:r>
            <a:r>
              <a:rPr lang="sk-SK" noProof="0" dirty="0"/>
              <a:t> </a:t>
            </a:r>
            <a:r>
              <a:rPr lang="sk-SK" noProof="0" dirty="0" err="1"/>
              <a:t>congue</a:t>
            </a:r>
            <a:r>
              <a:rPr lang="sk-SK" noProof="0" dirty="0"/>
              <a:t> </a:t>
            </a:r>
            <a:r>
              <a:rPr lang="sk-SK" noProof="0" dirty="0" err="1"/>
              <a:t>massa</a:t>
            </a:r>
            <a:r>
              <a:rPr lang="sk-SK" noProof="0" dirty="0"/>
              <a:t>. </a:t>
            </a:r>
            <a:r>
              <a:rPr lang="sk-SK" noProof="0" dirty="0" err="1"/>
              <a:t>Fusce</a:t>
            </a:r>
            <a:r>
              <a:rPr lang="sk-SK" noProof="0" dirty="0"/>
              <a:t> </a:t>
            </a:r>
            <a:r>
              <a:rPr lang="sk-SK" noProof="0" dirty="0" err="1"/>
              <a:t>posuere</a:t>
            </a:r>
            <a:r>
              <a:rPr lang="sk-SK" noProof="0" dirty="0"/>
              <a:t>, </a:t>
            </a:r>
            <a:r>
              <a:rPr lang="sk-SK" noProof="0" dirty="0" err="1"/>
              <a:t>magna</a:t>
            </a:r>
            <a:r>
              <a:rPr lang="sk-SK" noProof="0" dirty="0"/>
              <a:t> sed </a:t>
            </a:r>
            <a:r>
              <a:rPr lang="sk-SK" noProof="0" dirty="0" err="1"/>
              <a:t>pulvinar</a:t>
            </a:r>
            <a:r>
              <a:rPr lang="sk-SK" noProof="0" dirty="0"/>
              <a:t> </a:t>
            </a:r>
            <a:r>
              <a:rPr lang="sk-SK" noProof="0" dirty="0" err="1"/>
              <a:t>ultricies</a:t>
            </a:r>
            <a:r>
              <a:rPr lang="sk-SK" noProof="0" dirty="0"/>
              <a:t>, </a:t>
            </a:r>
            <a:r>
              <a:rPr lang="sk-SK" noProof="0" dirty="0" err="1"/>
              <a:t>purus</a:t>
            </a:r>
            <a:r>
              <a:rPr lang="sk-SK" noProof="0" dirty="0"/>
              <a:t> </a:t>
            </a:r>
            <a:r>
              <a:rPr lang="sk-SK" noProof="0" dirty="0" err="1"/>
              <a:t>lectus</a:t>
            </a:r>
            <a:r>
              <a:rPr lang="sk-SK" noProof="0" dirty="0"/>
              <a:t> </a:t>
            </a:r>
            <a:r>
              <a:rPr lang="sk-SK" noProof="0" dirty="0" err="1"/>
              <a:t>malesuada</a:t>
            </a:r>
            <a:r>
              <a:rPr lang="sk-SK" noProof="0" dirty="0"/>
              <a:t> libero, </a:t>
            </a:r>
            <a:r>
              <a:rPr lang="sk-SK" noProof="0" dirty="0" err="1"/>
              <a:t>sit</a:t>
            </a:r>
            <a:r>
              <a:rPr lang="sk-SK" noProof="0" dirty="0"/>
              <a:t> </a:t>
            </a:r>
            <a:r>
              <a:rPr lang="sk-SK" noProof="0" dirty="0" err="1"/>
              <a:t>amet</a:t>
            </a:r>
            <a:r>
              <a:rPr lang="sk-SK" noProof="0" dirty="0"/>
              <a:t> </a:t>
            </a:r>
            <a:r>
              <a:rPr lang="sk-SK" noProof="0" dirty="0" err="1"/>
              <a:t>commodo</a:t>
            </a:r>
            <a:r>
              <a:rPr lang="sk-SK" noProof="0" dirty="0"/>
              <a:t> </a:t>
            </a:r>
            <a:r>
              <a:rPr lang="sk-SK" noProof="0" dirty="0" err="1"/>
              <a:t>magna</a:t>
            </a:r>
            <a:r>
              <a:rPr lang="sk-SK" noProof="0" dirty="0"/>
              <a:t> eros </a:t>
            </a:r>
            <a:r>
              <a:rPr lang="sk-SK" noProof="0" dirty="0" err="1"/>
              <a:t>quis</a:t>
            </a:r>
            <a:r>
              <a:rPr lang="sk-SK" noProof="0" dirty="0"/>
              <a:t> urna.</a:t>
            </a:r>
          </a:p>
        </p:txBody>
      </p:sp>
      <p:cxnSp>
        <p:nvCxnSpPr>
          <p:cNvPr id="33" name="Straight Connector 9">
            <a:extLst>
              <a:ext uri="{FF2B5EF4-FFF2-40B4-BE49-F238E27FC236}">
                <a16:creationId xmlns:a16="http://schemas.microsoft.com/office/drawing/2014/main" id="{0D48CF6C-DABD-4EAB-97A5-82E2C4FEBE22}"/>
              </a:ext>
            </a:extLst>
          </p:cNvPr>
          <p:cNvCxnSpPr>
            <a:cxnSpLocks/>
          </p:cNvCxnSpPr>
          <p:nvPr userDrawn="1"/>
        </p:nvCxnSpPr>
        <p:spPr>
          <a:xfrm>
            <a:off x="1531620" y="1981127"/>
            <a:ext cx="93329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4" name="Skupina 33">
            <a:extLst>
              <a:ext uri="{FF2B5EF4-FFF2-40B4-BE49-F238E27FC236}">
                <a16:creationId xmlns:a16="http://schemas.microsoft.com/office/drawing/2014/main" id="{E63A51C6-D7CF-477A-895F-B2D446801D14}"/>
              </a:ext>
            </a:extLst>
          </p:cNvPr>
          <p:cNvGrpSpPr/>
          <p:nvPr userDrawn="1"/>
        </p:nvGrpSpPr>
        <p:grpSpPr>
          <a:xfrm>
            <a:off x="4931875" y="1865378"/>
            <a:ext cx="6755028" cy="3355412"/>
            <a:chOff x="4472535" y="1637211"/>
            <a:chExt cx="7214368" cy="3583579"/>
          </a:xfrm>
          <a:solidFill>
            <a:srgbClr val="ECECEC"/>
          </a:solidFill>
        </p:grpSpPr>
        <p:pic>
          <p:nvPicPr>
            <p:cNvPr id="35" name="Grafický objekt 34">
              <a:extLst>
                <a:ext uri="{FF2B5EF4-FFF2-40B4-BE49-F238E27FC236}">
                  <a16:creationId xmlns:a16="http://schemas.microsoft.com/office/drawing/2014/main" id="{BD97B2F6-652F-408E-B9F5-228C9BC94D6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49471" r="87635" b="19578"/>
            <a:stretch/>
          </p:blipFill>
          <p:spPr>
            <a:xfrm>
              <a:off x="4472535" y="3426435"/>
              <a:ext cx="909364" cy="1197817"/>
            </a:xfrm>
            <a:prstGeom prst="rect">
              <a:avLst/>
            </a:prstGeom>
          </p:spPr>
        </p:pic>
        <p:pic>
          <p:nvPicPr>
            <p:cNvPr id="36" name="Grafický objekt 35">
              <a:extLst>
                <a:ext uri="{FF2B5EF4-FFF2-40B4-BE49-F238E27FC236}">
                  <a16:creationId xmlns:a16="http://schemas.microsoft.com/office/drawing/2014/main" id="{69B168C4-717A-4823-B9F7-1083122DCA49}"/>
                </a:ext>
              </a:extLst>
            </p:cNvPr>
            <p:cNvPicPr>
              <a:picLocks noChangeAspect="1"/>
            </p:cNvPicPr>
            <p:nvPr userDrawn="1"/>
          </p:nvPicPr>
          <p:blipFill rotWithShape="1">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2418" t="38567" r="79464" b="6976"/>
            <a:stretch/>
          </p:blipFill>
          <p:spPr>
            <a:xfrm>
              <a:off x="4650377" y="3004457"/>
              <a:ext cx="1332412" cy="2107474"/>
            </a:xfrm>
            <a:prstGeom prst="rect">
              <a:avLst/>
            </a:prstGeom>
          </p:spPr>
        </p:pic>
        <p:pic>
          <p:nvPicPr>
            <p:cNvPr id="37" name="Grafický objekt 36">
              <a:extLst>
                <a:ext uri="{FF2B5EF4-FFF2-40B4-BE49-F238E27FC236}">
                  <a16:creationId xmlns:a16="http://schemas.microsoft.com/office/drawing/2014/main" id="{E5334E2D-750D-4613-984A-E4087F529C67}"/>
                </a:ext>
              </a:extLst>
            </p:cNvPr>
            <p:cNvPicPr>
              <a:picLocks noChangeAspect="1"/>
            </p:cNvPicPr>
            <p:nvPr userDrawn="1"/>
          </p:nvPicPr>
          <p:blipFill rotWithShape="1">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9015" t="16066" r="65018" b="42078"/>
            <a:stretch/>
          </p:blipFill>
          <p:spPr>
            <a:xfrm>
              <a:off x="5135527" y="2133600"/>
              <a:ext cx="1909707" cy="1619795"/>
            </a:xfrm>
            <a:prstGeom prst="rect">
              <a:avLst/>
            </a:prstGeom>
          </p:spPr>
        </p:pic>
        <p:pic>
          <p:nvPicPr>
            <p:cNvPr id="38" name="Grafický objekt 37">
              <a:extLst>
                <a:ext uri="{FF2B5EF4-FFF2-40B4-BE49-F238E27FC236}">
                  <a16:creationId xmlns:a16="http://schemas.microsoft.com/office/drawing/2014/main" id="{BF84CD50-156C-4AB8-B9D4-F15088E3E5B8}"/>
                </a:ext>
              </a:extLst>
            </p:cNvPr>
            <p:cNvPicPr>
              <a:picLocks noChangeAspect="1"/>
            </p:cNvPicPr>
            <p:nvPr userDrawn="1"/>
          </p:nvPicPr>
          <p:blipFill rotWithShape="1">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15443" t="46668" r="61348" b="4163"/>
            <a:stretch/>
          </p:blipFill>
          <p:spPr>
            <a:xfrm>
              <a:off x="5608321" y="3317966"/>
              <a:ext cx="1706880" cy="1902824"/>
            </a:xfrm>
            <a:prstGeom prst="rect">
              <a:avLst/>
            </a:prstGeom>
          </p:spPr>
        </p:pic>
        <p:pic>
          <p:nvPicPr>
            <p:cNvPr id="39" name="Grafický objekt 38">
              <a:extLst>
                <a:ext uri="{FF2B5EF4-FFF2-40B4-BE49-F238E27FC236}">
                  <a16:creationId xmlns:a16="http://schemas.microsoft.com/office/drawing/2014/main" id="{53CC025A-CF86-441B-9BA4-AC22040DEB15}"/>
                </a:ext>
              </a:extLst>
            </p:cNvPr>
            <p:cNvPicPr>
              <a:picLocks noChangeAspect="1"/>
            </p:cNvPicPr>
            <p:nvPr userDrawn="1"/>
          </p:nvPicPr>
          <p:blipFill rotWithShape="1">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6812" t="3238" r="44730" b="54907"/>
            <a:stretch/>
          </p:blipFill>
          <p:spPr>
            <a:xfrm>
              <a:off x="6444343" y="1637211"/>
              <a:ext cx="2092906" cy="1619795"/>
            </a:xfrm>
            <a:prstGeom prst="rect">
              <a:avLst/>
            </a:prstGeom>
          </p:spPr>
        </p:pic>
        <p:pic>
          <p:nvPicPr>
            <p:cNvPr id="40" name="Grafický objekt 39">
              <a:extLst>
                <a:ext uri="{FF2B5EF4-FFF2-40B4-BE49-F238E27FC236}">
                  <a16:creationId xmlns:a16="http://schemas.microsoft.com/office/drawing/2014/main" id="{47EB8279-96E8-469E-AC50-0B8C9C5A6774}"/>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28660" t="33617" r="37103" b="21153"/>
            <a:stretch/>
          </p:blipFill>
          <p:spPr>
            <a:xfrm>
              <a:off x="6580262" y="2812869"/>
              <a:ext cx="2517897" cy="1750422"/>
            </a:xfrm>
            <a:prstGeom prst="rect">
              <a:avLst/>
            </a:prstGeom>
          </p:spPr>
        </p:pic>
        <p:pic>
          <p:nvPicPr>
            <p:cNvPr id="41" name="Grafický objekt 40">
              <a:extLst>
                <a:ext uri="{FF2B5EF4-FFF2-40B4-BE49-F238E27FC236}">
                  <a16:creationId xmlns:a16="http://schemas.microsoft.com/office/drawing/2014/main" id="{B20452D1-58A7-4590-B2CD-7EE7A3522A34}"/>
                </a:ext>
              </a:extLst>
            </p:cNvPr>
            <p:cNvPicPr>
              <a:picLocks noChangeAspect="1"/>
            </p:cNvPicPr>
            <p:nvPr userDrawn="1"/>
          </p:nvPicPr>
          <p:blipFill rotWithShape="1">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51915" t="9989" r="1903" b="54908"/>
            <a:stretch/>
          </p:blipFill>
          <p:spPr>
            <a:xfrm>
              <a:off x="8290560" y="1898469"/>
              <a:ext cx="3396343" cy="1358537"/>
            </a:xfrm>
            <a:prstGeom prst="rect">
              <a:avLst/>
            </a:prstGeom>
          </p:spPr>
        </p:pic>
        <p:pic>
          <p:nvPicPr>
            <p:cNvPr id="42" name="Grafický objekt 41">
              <a:extLst>
                <a:ext uri="{FF2B5EF4-FFF2-40B4-BE49-F238E27FC236}">
                  <a16:creationId xmlns:a16="http://schemas.microsoft.com/office/drawing/2014/main" id="{B36D76E4-1E05-432E-BB32-6B312723047E}"/>
                </a:ext>
              </a:extLst>
            </p:cNvPr>
            <p:cNvPicPr>
              <a:picLocks noChangeAspect="1"/>
            </p:cNvPicPr>
            <p:nvPr userDrawn="1"/>
          </p:nvPicPr>
          <p:blipFill rotWithShape="1">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l="56680" t="32042" r="4982" b="34429"/>
            <a:stretch/>
          </p:blipFill>
          <p:spPr>
            <a:xfrm>
              <a:off x="8640959" y="2751909"/>
              <a:ext cx="2819521" cy="1297577"/>
            </a:xfrm>
            <a:prstGeom prst="rect">
              <a:avLst/>
            </a:prstGeom>
          </p:spPr>
        </p:pic>
      </p:grpSp>
    </p:spTree>
    <p:extLst>
      <p:ext uri="{BB962C8B-B14F-4D97-AF65-F5344CB8AC3E}">
        <p14:creationId xmlns:p14="http://schemas.microsoft.com/office/powerpoint/2010/main" val="328005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2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1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1000" fill="hold"/>
                                        <p:tgtEl>
                                          <p:spTgt spid="19"/>
                                        </p:tgtEl>
                                        <p:attrNameLst>
                                          <p:attrName>ppt_x</p:attrName>
                                        </p:attrNameLst>
                                      </p:cBhvr>
                                      <p:tavLst>
                                        <p:tav tm="0">
                                          <p:val>
                                            <p:strVal val="#ppt_x"/>
                                          </p:val>
                                        </p:tav>
                                        <p:tav tm="100000">
                                          <p:val>
                                            <p:strVal val="#ppt_x"/>
                                          </p:val>
                                        </p:tav>
                                      </p:tavLst>
                                    </p:anim>
                                    <p:anim calcmode="lin" valueType="num">
                                      <p:cBhvr additive="base">
                                        <p:cTn id="12" dur="1000" fill="hold"/>
                                        <p:tgtEl>
                                          <p:spTgt spid="19"/>
                                        </p:tgtEl>
                                        <p:attrNameLst>
                                          <p:attrName>ppt_y</p:attrName>
                                        </p:attrNameLst>
                                      </p:cBhvr>
                                      <p:tavLst>
                                        <p:tav tm="0">
                                          <p:val>
                                            <p:strVal val="1+#ppt_h/2"/>
                                          </p:val>
                                        </p:tav>
                                        <p:tav tm="100000">
                                          <p:val>
                                            <p:strVal val="#ppt_y"/>
                                          </p:val>
                                        </p:tav>
                                      </p:tavLst>
                                    </p:anim>
                                  </p:childTnLst>
                                </p:cTn>
                              </p:par>
                              <p:par>
                                <p:cTn id="13" presetID="22" presetClass="entr" presetSubtype="8" fill="hold" nodeType="withEffect">
                                  <p:stCondLst>
                                    <p:cond delay="225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par>
                                <p:cTn id="16" presetID="22" presetClass="entr" presetSubtype="4" fill="hold" grpId="0" nodeType="withEffect">
                                  <p:stCondLst>
                                    <p:cond delay="2250"/>
                                  </p:stCondLst>
                                  <p:childTnLst>
                                    <p:set>
                                      <p:cBhvr>
                                        <p:cTn id="17" dur="1" fill="hold">
                                          <p:stCondLst>
                                            <p:cond delay="0"/>
                                          </p:stCondLst>
                                        </p:cTn>
                                        <p:tgtEl>
                                          <p:spTgt spid="32"/>
                                        </p:tgtEl>
                                        <p:attrNameLst>
                                          <p:attrName>style.visibility</p:attrName>
                                        </p:attrNameLst>
                                      </p:cBhvr>
                                      <p:to>
                                        <p:strVal val="visible"/>
                                      </p:to>
                                    </p:set>
                                    <p:animEffect transition="in" filter="wipe(down)">
                                      <p:cBhvr>
                                        <p:cTn id="18" dur="500"/>
                                        <p:tgtEl>
                                          <p:spTgt spid="32"/>
                                        </p:tgtEl>
                                      </p:cBhvr>
                                    </p:animEffect>
                                  </p:childTnLst>
                                </p:cTn>
                              </p:par>
                              <p:par>
                                <p:cTn id="19" presetID="10" presetClass="entr" presetSubtype="0" fill="hold" nodeType="withEffect">
                                  <p:stCondLst>
                                    <p:cond delay="375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22" presetClass="entr" presetSubtype="4" fill="hold" nodeType="withEffect">
                                  <p:stCondLst>
                                    <p:cond delay="200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2" grpId="0">
        <p:tmplLst>
          <p:tmpl>
            <p:tnLst>
              <p:par>
                <p:cTn presetID="22" presetClass="entr" presetSubtype="4" fill="hold" nodeType="withEffect">
                  <p:stCondLst>
                    <p:cond delay="2250"/>
                  </p:stCondLst>
                  <p:childTnLst>
                    <p:set>
                      <p:cBhvr>
                        <p:cTn dur="1" fill="hold">
                          <p:stCondLst>
                            <p:cond delay="0"/>
                          </p:stCondLst>
                        </p:cTn>
                        <p:tgtEl>
                          <p:spTgt spid="32"/>
                        </p:tgtEl>
                        <p:attrNameLst>
                          <p:attrName>style.visibility</p:attrName>
                        </p:attrNameLst>
                      </p:cBhvr>
                      <p:to>
                        <p:strVal val="visible"/>
                      </p:to>
                    </p:set>
                    <p:animEffect transition="in" filter="wipe(down)">
                      <p:cBhvr>
                        <p:cTn dur="500"/>
                        <p:tgtEl>
                          <p:spTgt spid="32"/>
                        </p:tgtEl>
                      </p:cBhvr>
                    </p:animEffect>
                  </p:childTnLst>
                </p:cTn>
              </p:par>
            </p:tnLst>
          </p:tmpl>
        </p:tmplLst>
      </p:bldP>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AD4ABDFD-BBCB-448B-9052-83290FA81E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 t="1859" r="3"/>
          <a:stretch/>
        </p:blipFill>
        <p:spPr>
          <a:xfrm>
            <a:off x="0" y="0"/>
            <a:ext cx="12191999" cy="6858000"/>
          </a:xfrm>
          <a:prstGeom prst="rect">
            <a:avLst/>
          </a:prstGeom>
        </p:spPr>
      </p:pic>
      <p:grpSp>
        <p:nvGrpSpPr>
          <p:cNvPr id="14" name="Group 10">
            <a:extLst>
              <a:ext uri="{FF2B5EF4-FFF2-40B4-BE49-F238E27FC236}">
                <a16:creationId xmlns:a16="http://schemas.microsoft.com/office/drawing/2014/main" id="{8BEA8947-BA73-4139-A471-C18D165E3C5B}"/>
              </a:ext>
            </a:extLst>
          </p:cNvPr>
          <p:cNvGrpSpPr/>
          <p:nvPr userDrawn="1"/>
        </p:nvGrpSpPr>
        <p:grpSpPr>
          <a:xfrm>
            <a:off x="0" y="5608861"/>
            <a:ext cx="2536131" cy="307295"/>
            <a:chOff x="31745" y="3808773"/>
            <a:chExt cx="2536131" cy="307295"/>
          </a:xfrm>
        </p:grpSpPr>
        <p:sp>
          <p:nvSpPr>
            <p:cNvPr id="15" name="TextBox 11">
              <a:extLst>
                <a:ext uri="{FF2B5EF4-FFF2-40B4-BE49-F238E27FC236}">
                  <a16:creationId xmlns:a16="http://schemas.microsoft.com/office/drawing/2014/main" id="{2C16B18D-195E-4055-A481-B74BDA77F342}"/>
                </a:ext>
              </a:extLst>
            </p:cNvPr>
            <p:cNvSpPr txBox="1"/>
            <p:nvPr/>
          </p:nvSpPr>
          <p:spPr>
            <a:xfrm>
              <a:off x="1524000" y="3931402"/>
              <a:ext cx="1043876" cy="184666"/>
            </a:xfrm>
            <a:prstGeom prst="rect">
              <a:avLst/>
            </a:prstGeom>
            <a:noFill/>
          </p:spPr>
          <p:txBody>
            <a:bodyPr wrap="none" lIns="0" tIns="0" rIns="0" bIns="0" rtlCol="0">
              <a:spAutoFit/>
            </a:bodyPr>
            <a:lstStyle/>
            <a:p>
              <a:r>
                <a:rPr lang="en-US" sz="1200" dirty="0">
                  <a:solidFill>
                    <a:schemeClr val="tx1">
                      <a:alpha val="30000"/>
                    </a:schemeClr>
                  </a:solidFill>
                  <a:latin typeface="+mj-lt"/>
                  <a:ea typeface="Open Sans SemiBold" panose="020B0706030804020204" pitchFamily="34" charset="0"/>
                  <a:cs typeface="Open Sans SemiBold" panose="020B0706030804020204" pitchFamily="34" charset="0"/>
                </a:rPr>
                <a:t>www.</a:t>
              </a:r>
              <a:r>
                <a:rPr lang="en-US" sz="1200" b="1" dirty="0">
                  <a:solidFill>
                    <a:schemeClr val="tx1">
                      <a:alpha val="30000"/>
                    </a:schemeClr>
                  </a:solidFill>
                  <a:latin typeface="+mj-lt"/>
                  <a:ea typeface="Open Sans SemiBold" panose="020B0706030804020204" pitchFamily="34" charset="0"/>
                  <a:cs typeface="Open Sans SemiBold" panose="020B0706030804020204" pitchFamily="34" charset="0"/>
                </a:rPr>
                <a:t>mirri</a:t>
              </a:r>
              <a:r>
                <a:rPr lang="en-US" sz="1200" dirty="0">
                  <a:solidFill>
                    <a:schemeClr val="tx1">
                      <a:alpha val="30000"/>
                    </a:schemeClr>
                  </a:solidFill>
                  <a:latin typeface="+mj-lt"/>
                  <a:ea typeface="Open Sans SemiBold" panose="020B0706030804020204" pitchFamily="34" charset="0"/>
                  <a:cs typeface="Open Sans SemiBold" panose="020B0706030804020204" pitchFamily="34" charset="0"/>
                </a:rPr>
                <a:t>.gov.sk</a:t>
              </a:r>
            </a:p>
          </p:txBody>
        </p:sp>
        <p:cxnSp>
          <p:nvCxnSpPr>
            <p:cNvPr id="16" name="Straight Connector 12">
              <a:extLst>
                <a:ext uri="{FF2B5EF4-FFF2-40B4-BE49-F238E27FC236}">
                  <a16:creationId xmlns:a16="http://schemas.microsoft.com/office/drawing/2014/main" id="{8D24140A-F097-4629-B6CE-2DB1FBC25209}"/>
                </a:ext>
              </a:extLst>
            </p:cNvPr>
            <p:cNvCxnSpPr>
              <a:cxnSpLocks/>
            </p:cNvCxnSpPr>
            <p:nvPr/>
          </p:nvCxnSpPr>
          <p:spPr>
            <a:xfrm>
              <a:off x="31745" y="3808773"/>
              <a:ext cx="253613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7" name="Title Placeholder 1">
            <a:extLst>
              <a:ext uri="{FF2B5EF4-FFF2-40B4-BE49-F238E27FC236}">
                <a16:creationId xmlns:a16="http://schemas.microsoft.com/office/drawing/2014/main" id="{616056B9-108C-456C-B70E-303BED4B86BE}"/>
              </a:ext>
            </a:extLst>
          </p:cNvPr>
          <p:cNvSpPr>
            <a:spLocks noGrp="1"/>
          </p:cNvSpPr>
          <p:nvPr>
            <p:ph type="title" hasCustomPrompt="1"/>
          </p:nvPr>
        </p:nvSpPr>
        <p:spPr>
          <a:xfrm>
            <a:off x="1492255" y="4798759"/>
            <a:ext cx="4881166" cy="748788"/>
          </a:xfrm>
          <a:prstGeom prst="rect">
            <a:avLst/>
          </a:prstGeom>
        </p:spPr>
        <p:txBody>
          <a:bodyPr vert="horz" lIns="0" tIns="0" rIns="0" bIns="0" rtlCol="0" anchor="t">
            <a:normAutofit/>
          </a:bodyPr>
          <a:lstStyle>
            <a:lvl1pPr algn="l">
              <a:defRPr sz="4400" baseline="0">
                <a:latin typeface="+mn-lt"/>
              </a:defRPr>
            </a:lvl1pPr>
          </a:lstStyle>
          <a:p>
            <a:r>
              <a:rPr lang="en-US" dirty="0"/>
              <a:t>ĎAKUJEME!</a:t>
            </a:r>
          </a:p>
        </p:txBody>
      </p:sp>
    </p:spTree>
    <p:extLst>
      <p:ext uri="{BB962C8B-B14F-4D97-AF65-F5344CB8AC3E}">
        <p14:creationId xmlns:p14="http://schemas.microsoft.com/office/powerpoint/2010/main" val="171636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25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8" fill="hold" nodeType="withEffect">
                                  <p:stCondLst>
                                    <p:cond delay="20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6" presetClass="emph" presetSubtype="0" accel="50000" decel="50000" autoRev="1" fill="hold" nodeType="withEffect">
                                  <p:stCondLst>
                                    <p:cond delay="2000"/>
                                  </p:stCondLst>
                                  <p:childTnLst>
                                    <p:animScale>
                                      <p:cBhvr>
                                        <p:cTn id="12" dur="500" fill="hold"/>
                                        <p:tgtEl>
                                          <p:spTgt spid="4"/>
                                        </p:tgtEl>
                                      </p:cBhvr>
                                      <p:by x="120000" y="120000"/>
                                    </p:animScale>
                                  </p:childTnLst>
                                </p:cTn>
                              </p:par>
                              <p:par>
                                <p:cTn id="13" presetID="2" presetClass="entr" presetSubtype="4" decel="100000" fill="hold" grpId="0" nodeType="withEffect">
                                  <p:stCondLst>
                                    <p:cond delay="12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ABDFD87A-4183-4AAE-BF7E-7F82A25FFF03}" type="datetimeFigureOut">
              <a:rPr lang="sk-SK" smtClean="0"/>
              <a:t>5. 10. 2022</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647F839E-312D-432D-861B-4E30F869BCB3}" type="slidenum">
              <a:rPr lang="sk-SK" smtClean="0"/>
              <a:t>‹#›</a:t>
            </a:fld>
            <a:endParaRPr lang="sk-SK"/>
          </a:p>
        </p:txBody>
      </p:sp>
    </p:spTree>
    <p:extLst>
      <p:ext uri="{BB962C8B-B14F-4D97-AF65-F5344CB8AC3E}">
        <p14:creationId xmlns:p14="http://schemas.microsoft.com/office/powerpoint/2010/main" val="91820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9_Styl kombinovaneho grafu">
    <p:spTree>
      <p:nvGrpSpPr>
        <p:cNvPr id="1" name=""/>
        <p:cNvGrpSpPr/>
        <p:nvPr/>
      </p:nvGrpSpPr>
      <p:grpSpPr>
        <a:xfrm>
          <a:off x="0" y="0"/>
          <a:ext cx="0" cy="0"/>
          <a:chOff x="0" y="0"/>
          <a:chExt cx="0" cy="0"/>
        </a:xfrm>
      </p:grpSpPr>
      <p:sp>
        <p:nvSpPr>
          <p:cNvPr id="36" name="Title Placeholder 1">
            <a:extLst>
              <a:ext uri="{FF2B5EF4-FFF2-40B4-BE49-F238E27FC236}">
                <a16:creationId xmlns:a16="http://schemas.microsoft.com/office/drawing/2014/main" id="{9A72E966-6432-4405-B575-A25FA487DFC2}"/>
              </a:ext>
            </a:extLst>
          </p:cNvPr>
          <p:cNvSpPr>
            <a:spLocks noGrp="1"/>
          </p:cNvSpPr>
          <p:nvPr>
            <p:ph type="title" hasCustomPrompt="1"/>
          </p:nvPr>
        </p:nvSpPr>
        <p:spPr>
          <a:xfrm>
            <a:off x="1531621" y="1253006"/>
            <a:ext cx="3082910" cy="1518549"/>
          </a:xfrm>
          <a:prstGeom prst="rect">
            <a:avLst/>
          </a:prstGeom>
        </p:spPr>
        <p:txBody>
          <a:bodyPr vert="horz" lIns="0" tIns="0" rIns="0" bIns="0" rtlCol="0" anchor="t">
            <a:normAutofit/>
          </a:bodyPr>
          <a:lstStyle>
            <a:lvl1pPr>
              <a:defRPr sz="3200">
                <a:latin typeface="+mn-lt"/>
              </a:defRPr>
            </a:lvl1pPr>
          </a:lstStyle>
          <a:p>
            <a:r>
              <a:rPr lang="en-US" dirty="0" err="1"/>
              <a:t>Štýl</a:t>
            </a:r>
            <a:r>
              <a:rPr lang="en-US" dirty="0"/>
              <a:t> </a:t>
            </a:r>
            <a:r>
              <a:rPr lang="en-US" dirty="0" err="1"/>
              <a:t>kombinovaného</a:t>
            </a:r>
            <a:r>
              <a:rPr lang="en-US" dirty="0"/>
              <a:t> </a:t>
            </a:r>
            <a:r>
              <a:rPr lang="en-US" dirty="0" err="1"/>
              <a:t>grafu</a:t>
            </a:r>
            <a:endParaRPr lang="en-US" dirty="0"/>
          </a:p>
        </p:txBody>
      </p:sp>
      <p:graphicFrame>
        <p:nvGraphicFramePr>
          <p:cNvPr id="37" name="Chart 5">
            <a:extLst>
              <a:ext uri="{FF2B5EF4-FFF2-40B4-BE49-F238E27FC236}">
                <a16:creationId xmlns:a16="http://schemas.microsoft.com/office/drawing/2014/main" id="{D05C5C8E-F625-496B-A446-FFF93EE1D32D}"/>
              </a:ext>
            </a:extLst>
          </p:cNvPr>
          <p:cNvGraphicFramePr/>
          <p:nvPr userDrawn="1">
            <p:extLst>
              <p:ext uri="{D42A27DB-BD31-4B8C-83A1-F6EECF244321}">
                <p14:modId xmlns:p14="http://schemas.microsoft.com/office/powerpoint/2010/main" val="87747490"/>
              </p:ext>
            </p:extLst>
          </p:nvPr>
        </p:nvGraphicFramePr>
        <p:xfrm>
          <a:off x="5611420" y="1082502"/>
          <a:ext cx="6095999" cy="511784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
            <a:extLst>
              <a:ext uri="{FF2B5EF4-FFF2-40B4-BE49-F238E27FC236}">
                <a16:creationId xmlns:a16="http://schemas.microsoft.com/office/drawing/2014/main" id="{277841E7-5439-4240-A9E3-685092D2AFAD}"/>
              </a:ext>
            </a:extLst>
          </p:cNvPr>
          <p:cNvSpPr>
            <a:spLocks noGrp="1"/>
          </p:cNvSpPr>
          <p:nvPr>
            <p:ph type="body" sz="quarter" idx="19" hasCustomPrompt="1"/>
          </p:nvPr>
        </p:nvSpPr>
        <p:spPr>
          <a:xfrm>
            <a:off x="1531620" y="3586871"/>
            <a:ext cx="2650647" cy="1690335"/>
          </a:xfrm>
          <a:prstGeom prst="rect">
            <a:avLst/>
          </a:prstGeom>
        </p:spPr>
        <p:txBody>
          <a:bodyPr wrap="square" lIns="0" tIns="0" rIns="0" bIns="0">
            <a:spAutoFit/>
          </a:bodyPr>
          <a:lstStyle>
            <a:lvl1pPr marL="0" indent="0" algn="l">
              <a:lnSpc>
                <a:spcPct val="120000"/>
              </a:lnSpc>
              <a:spcBef>
                <a:spcPts val="1200"/>
              </a:spcBef>
              <a:buNone/>
              <a:defRPr sz="1200" baseline="0">
                <a:solidFill>
                  <a:srgbClr val="222222"/>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dirty="0"/>
              <a:t>Lorem ipsum dolor sit </a:t>
            </a:r>
            <a:r>
              <a:rPr lang="en-US" noProof="0" dirty="0" err="1"/>
              <a:t>amet</a:t>
            </a:r>
            <a:r>
              <a:rPr lang="en-US" noProof="0" dirty="0"/>
              <a:t>, </a:t>
            </a:r>
            <a:r>
              <a:rPr lang="en-US" noProof="0" dirty="0" err="1"/>
              <a:t>consectetuer</a:t>
            </a:r>
            <a:r>
              <a:rPr lang="en-US" noProof="0" dirty="0"/>
              <a:t> </a:t>
            </a:r>
            <a:r>
              <a:rPr lang="en-US" noProof="0" dirty="0" err="1"/>
              <a:t>adipiscing</a:t>
            </a:r>
            <a:r>
              <a:rPr lang="en-US" noProof="0" dirty="0"/>
              <a:t> </a:t>
            </a:r>
            <a:r>
              <a:rPr lang="en-US" noProof="0" dirty="0" err="1"/>
              <a:t>elit</a:t>
            </a:r>
            <a:r>
              <a:rPr lang="en-US" noProof="0" dirty="0"/>
              <a:t>. Maecenas </a:t>
            </a:r>
            <a:r>
              <a:rPr lang="en-US" noProof="0" dirty="0" err="1"/>
              <a:t>porttitor</a:t>
            </a:r>
            <a:r>
              <a:rPr lang="en-US" noProof="0" dirty="0"/>
              <a:t> </a:t>
            </a:r>
            <a:r>
              <a:rPr lang="en-US" noProof="0" dirty="0" err="1"/>
              <a:t>congue</a:t>
            </a:r>
            <a:r>
              <a:rPr lang="en-US" noProof="0" dirty="0"/>
              <a:t> </a:t>
            </a:r>
            <a:r>
              <a:rPr lang="en-US" noProof="0" dirty="0" err="1"/>
              <a:t>massa</a:t>
            </a:r>
            <a:r>
              <a:rPr lang="en-US" noProof="0" dirty="0"/>
              <a:t>. </a:t>
            </a:r>
            <a:r>
              <a:rPr lang="en-US" noProof="0" dirty="0" err="1"/>
              <a:t>Fusce</a:t>
            </a:r>
            <a:r>
              <a:rPr lang="en-US" noProof="0" dirty="0"/>
              <a:t> </a:t>
            </a:r>
            <a:r>
              <a:rPr lang="en-US" noProof="0" dirty="0" err="1"/>
              <a:t>posuere</a:t>
            </a:r>
            <a:r>
              <a:rPr lang="en-US" noProof="0" dirty="0"/>
              <a:t>, magna sed pulvinar </a:t>
            </a:r>
            <a:r>
              <a:rPr lang="en-US" noProof="0" dirty="0" err="1"/>
              <a:t>ultricies</a:t>
            </a:r>
            <a:r>
              <a:rPr lang="en-US" noProof="0" dirty="0"/>
              <a:t>, </a:t>
            </a:r>
            <a:r>
              <a:rPr lang="en-US" noProof="0" dirty="0" err="1"/>
              <a:t>purus</a:t>
            </a:r>
            <a:r>
              <a:rPr lang="en-US" noProof="0" dirty="0"/>
              <a:t> </a:t>
            </a:r>
            <a:r>
              <a:rPr lang="en-US" noProof="0" dirty="0" err="1"/>
              <a:t>lectus</a:t>
            </a:r>
            <a:r>
              <a:rPr lang="en-US" noProof="0" dirty="0"/>
              <a:t> </a:t>
            </a:r>
            <a:r>
              <a:rPr lang="en-US" noProof="0" dirty="0" err="1"/>
              <a:t>malesuada</a:t>
            </a:r>
            <a:r>
              <a:rPr lang="en-US" noProof="0" dirty="0"/>
              <a:t> libero, sit </a:t>
            </a:r>
            <a:r>
              <a:rPr lang="en-US" noProof="0" dirty="0" err="1"/>
              <a:t>amet</a:t>
            </a:r>
            <a:r>
              <a:rPr lang="en-US" noProof="0" dirty="0"/>
              <a:t> </a:t>
            </a:r>
            <a:r>
              <a:rPr lang="en-US" noProof="0" dirty="0" err="1"/>
              <a:t>commodo</a:t>
            </a:r>
            <a:r>
              <a:rPr lang="en-US" noProof="0" dirty="0"/>
              <a:t> magna </a:t>
            </a:r>
            <a:r>
              <a:rPr lang="en-US" noProof="0" dirty="0" err="1"/>
              <a:t>eros</a:t>
            </a:r>
            <a:r>
              <a:rPr lang="en-US" noProof="0" dirty="0"/>
              <a:t> </a:t>
            </a:r>
            <a:r>
              <a:rPr lang="en-US" noProof="0" dirty="0" err="1"/>
              <a:t>quis</a:t>
            </a:r>
            <a:r>
              <a:rPr lang="en-US" noProof="0" dirty="0"/>
              <a:t> </a:t>
            </a:r>
            <a:r>
              <a:rPr lang="en-US" noProof="0" dirty="0" err="1"/>
              <a:t>urna</a:t>
            </a:r>
            <a:r>
              <a:rPr lang="en-US" noProof="0" dirty="0"/>
              <a:t>.</a:t>
            </a:r>
          </a:p>
          <a:p>
            <a:pPr lvl="0"/>
            <a:r>
              <a:rPr lang="en-US" noProof="0" dirty="0"/>
              <a:t>Nunc </a:t>
            </a:r>
            <a:r>
              <a:rPr lang="en-US" noProof="0" dirty="0" err="1"/>
              <a:t>viverra</a:t>
            </a:r>
            <a:r>
              <a:rPr lang="en-US" noProof="0" dirty="0"/>
              <a:t> </a:t>
            </a:r>
            <a:r>
              <a:rPr lang="en-US" noProof="0" dirty="0" err="1"/>
              <a:t>imperdiet</a:t>
            </a:r>
            <a:r>
              <a:rPr lang="en-US" noProof="0" dirty="0"/>
              <a:t> </a:t>
            </a:r>
            <a:r>
              <a:rPr lang="en-US" noProof="0" dirty="0" err="1"/>
              <a:t>enim</a:t>
            </a:r>
            <a:r>
              <a:rPr lang="en-US" noProof="0" dirty="0"/>
              <a:t>. </a:t>
            </a:r>
            <a:r>
              <a:rPr lang="en-US" noProof="0" dirty="0" err="1"/>
              <a:t>Fusce</a:t>
            </a:r>
            <a:r>
              <a:rPr lang="en-US" noProof="0" dirty="0"/>
              <a:t> est. </a:t>
            </a:r>
            <a:r>
              <a:rPr lang="en-US" noProof="0" dirty="0" err="1"/>
              <a:t>Vivamus</a:t>
            </a:r>
            <a:r>
              <a:rPr lang="en-US" noProof="0" dirty="0"/>
              <a:t> a </a:t>
            </a:r>
            <a:r>
              <a:rPr lang="en-US" noProof="0" dirty="0" err="1"/>
              <a:t>tellus</a:t>
            </a:r>
            <a:r>
              <a:rPr lang="en-US" noProof="0" dirty="0"/>
              <a:t>.</a:t>
            </a:r>
          </a:p>
        </p:txBody>
      </p:sp>
      <p:grpSp>
        <p:nvGrpSpPr>
          <p:cNvPr id="7" name="Group 10">
            <a:extLst>
              <a:ext uri="{FF2B5EF4-FFF2-40B4-BE49-F238E27FC236}">
                <a16:creationId xmlns:a16="http://schemas.microsoft.com/office/drawing/2014/main" id="{E60AF44B-F15D-4F46-A779-897D18DD0F78}"/>
              </a:ext>
            </a:extLst>
          </p:cNvPr>
          <p:cNvGrpSpPr/>
          <p:nvPr userDrawn="1"/>
        </p:nvGrpSpPr>
        <p:grpSpPr>
          <a:xfrm>
            <a:off x="1531620" y="3179223"/>
            <a:ext cx="793212" cy="276517"/>
            <a:chOff x="1524000" y="3808773"/>
            <a:chExt cx="793212" cy="276517"/>
          </a:xfrm>
        </p:grpSpPr>
        <p:sp>
          <p:nvSpPr>
            <p:cNvPr id="8" name="TextBox 11">
              <a:extLst>
                <a:ext uri="{FF2B5EF4-FFF2-40B4-BE49-F238E27FC236}">
                  <a16:creationId xmlns:a16="http://schemas.microsoft.com/office/drawing/2014/main" id="{DAA53335-DB3F-49F8-BA36-1523F3831912}"/>
                </a:ext>
              </a:extLst>
            </p:cNvPr>
            <p:cNvSpPr txBox="1"/>
            <p:nvPr/>
          </p:nvSpPr>
          <p:spPr>
            <a:xfrm>
              <a:off x="1524000" y="3931402"/>
              <a:ext cx="280526" cy="153888"/>
            </a:xfrm>
            <a:prstGeom prst="rect">
              <a:avLst/>
            </a:prstGeom>
            <a:noFill/>
          </p:spPr>
          <p:txBody>
            <a:bodyPr wrap="none" lIns="0" tIns="0" rIns="0" bIns="0" rtlCol="0">
              <a:spAutoFit/>
            </a:bodyPr>
            <a:lstStyle/>
            <a:p>
              <a:r>
                <a:rPr lang="en-US" sz="1000" dirty="0">
                  <a:solidFill>
                    <a:schemeClr val="tx1">
                      <a:alpha val="30000"/>
                    </a:schemeClr>
                  </a:solidFill>
                  <a:latin typeface="+mj-lt"/>
                  <a:ea typeface="Open Sans SemiBold" panose="020B0706030804020204" pitchFamily="34" charset="0"/>
                  <a:cs typeface="Open Sans SemiBold" panose="020B0706030804020204" pitchFamily="34" charset="0"/>
                </a:rPr>
                <a:t>GRAF</a:t>
              </a:r>
            </a:p>
          </p:txBody>
        </p:sp>
        <p:cxnSp>
          <p:nvCxnSpPr>
            <p:cNvPr id="9" name="Straight Connector 12">
              <a:extLst>
                <a:ext uri="{FF2B5EF4-FFF2-40B4-BE49-F238E27FC236}">
                  <a16:creationId xmlns:a16="http://schemas.microsoft.com/office/drawing/2014/main" id="{15508385-4131-4CD3-94D2-FAD9D87CBFB4}"/>
                </a:ext>
              </a:extLst>
            </p:cNvPr>
            <p:cNvCxnSpPr/>
            <p:nvPr/>
          </p:nvCxnSpPr>
          <p:spPr>
            <a:xfrm>
              <a:off x="1524000" y="3808773"/>
              <a:ext cx="79321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56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125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1000" fill="hold"/>
                                        <p:tgtEl>
                                          <p:spTgt spid="36"/>
                                        </p:tgtEl>
                                        <p:attrNameLst>
                                          <p:attrName>ppt_x</p:attrName>
                                        </p:attrNameLst>
                                      </p:cBhvr>
                                      <p:tavLst>
                                        <p:tav tm="0">
                                          <p:val>
                                            <p:strVal val="#ppt_x"/>
                                          </p:val>
                                        </p:tav>
                                        <p:tav tm="100000">
                                          <p:val>
                                            <p:strVal val="#ppt_x"/>
                                          </p:val>
                                        </p:tav>
                                      </p:tavLst>
                                    </p:anim>
                                    <p:anim calcmode="lin" valueType="num">
                                      <p:cBhvr additive="base">
                                        <p:cTn id="8" dur="1000" fill="hold"/>
                                        <p:tgtEl>
                                          <p:spTgt spid="36"/>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par>
                                <p:cTn id="12" presetID="22" presetClass="entr" presetSubtype="4" fill="hold" nodeType="withEffect">
                                  <p:stCondLst>
                                    <p:cond delay="225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2750"/>
                            </p:stCondLst>
                            <p:childTnLst>
                              <p:par>
                                <p:cTn id="16" presetID="22" presetClass="entr" presetSubtype="4" fill="hold" grpId="0" nodeType="afterEffect">
                                  <p:stCondLst>
                                    <p:cond delay="0"/>
                                  </p:stCondLst>
                                  <p:childTnLst>
                                    <p:set>
                                      <p:cBhvr>
                                        <p:cTn id="17" dur="1" fill="hold">
                                          <p:stCondLst>
                                            <p:cond delay="0"/>
                                          </p:stCondLst>
                                        </p:cTn>
                                        <p:tgtEl>
                                          <p:spTgt spid="37">
                                            <p:graphicEl>
                                              <a:chart seriesIdx="-3" categoryIdx="-3" bldStep="gridLegend"/>
                                            </p:graphicEl>
                                          </p:spTgt>
                                        </p:tgtEl>
                                        <p:attrNameLst>
                                          <p:attrName>style.visibility</p:attrName>
                                        </p:attrNameLst>
                                      </p:cBhvr>
                                      <p:to>
                                        <p:strVal val="visible"/>
                                      </p:to>
                                    </p:set>
                                    <p:animEffect transition="in" filter="wipe(down)">
                                      <p:cBhvr>
                                        <p:cTn id="18" dur="500"/>
                                        <p:tgtEl>
                                          <p:spTgt spid="37">
                                            <p:graphicEl>
                                              <a:chart seriesIdx="-3" categoryIdx="-3" bldStep="gridLegend"/>
                                            </p:graphicEl>
                                          </p:spTgt>
                                        </p:tgtEl>
                                      </p:cBhvr>
                                    </p:animEffect>
                                  </p:childTnLst>
                                </p:cTn>
                              </p:par>
                            </p:childTnLst>
                          </p:cTn>
                        </p:par>
                        <p:par>
                          <p:cTn id="19" fill="hold">
                            <p:stCondLst>
                              <p:cond delay="3250"/>
                            </p:stCondLst>
                            <p:childTnLst>
                              <p:par>
                                <p:cTn id="20" presetID="22" presetClass="entr" presetSubtype="4" fill="hold" grpId="0" nodeType="afterEffect">
                                  <p:stCondLst>
                                    <p:cond delay="0"/>
                                  </p:stCondLst>
                                  <p:childTnLst>
                                    <p:set>
                                      <p:cBhvr>
                                        <p:cTn id="21" dur="1" fill="hold">
                                          <p:stCondLst>
                                            <p:cond delay="0"/>
                                          </p:stCondLst>
                                        </p:cTn>
                                        <p:tgtEl>
                                          <p:spTgt spid="37">
                                            <p:graphicEl>
                                              <a:chart seriesIdx="0" categoryIdx="-4" bldStep="series"/>
                                            </p:graphicEl>
                                          </p:spTgt>
                                        </p:tgtEl>
                                        <p:attrNameLst>
                                          <p:attrName>style.visibility</p:attrName>
                                        </p:attrNameLst>
                                      </p:cBhvr>
                                      <p:to>
                                        <p:strVal val="visible"/>
                                      </p:to>
                                    </p:set>
                                    <p:animEffect transition="in" filter="wipe(down)">
                                      <p:cBhvr>
                                        <p:cTn id="22" dur="500"/>
                                        <p:tgtEl>
                                          <p:spTgt spid="37">
                                            <p:graphicEl>
                                              <a:chart seriesIdx="0" categoryIdx="-4" bldStep="series"/>
                                            </p:graphicEl>
                                          </p:spTgt>
                                        </p:tgtEl>
                                      </p:cBhvr>
                                    </p:animEffect>
                                  </p:childTnLst>
                                </p:cTn>
                              </p:par>
                            </p:childTnLst>
                          </p:cTn>
                        </p:par>
                        <p:par>
                          <p:cTn id="23" fill="hold">
                            <p:stCondLst>
                              <p:cond delay="3750"/>
                            </p:stCondLst>
                            <p:childTnLst>
                              <p:par>
                                <p:cTn id="24" presetID="22" presetClass="entr" presetSubtype="4" fill="hold" grpId="0" nodeType="afterEffect">
                                  <p:stCondLst>
                                    <p:cond delay="0"/>
                                  </p:stCondLst>
                                  <p:childTnLst>
                                    <p:set>
                                      <p:cBhvr>
                                        <p:cTn id="25" dur="1" fill="hold">
                                          <p:stCondLst>
                                            <p:cond delay="0"/>
                                          </p:stCondLst>
                                        </p:cTn>
                                        <p:tgtEl>
                                          <p:spTgt spid="37">
                                            <p:graphicEl>
                                              <a:chart seriesIdx="1" categoryIdx="-4" bldStep="series"/>
                                            </p:graphicEl>
                                          </p:spTgt>
                                        </p:tgtEl>
                                        <p:attrNameLst>
                                          <p:attrName>style.visibility</p:attrName>
                                        </p:attrNameLst>
                                      </p:cBhvr>
                                      <p:to>
                                        <p:strVal val="visible"/>
                                      </p:to>
                                    </p:set>
                                    <p:animEffect transition="in" filter="wipe(down)">
                                      <p:cBhvr>
                                        <p:cTn id="26" dur="500"/>
                                        <p:tgtEl>
                                          <p:spTgt spid="37">
                                            <p:graphicEl>
                                              <a:chart seriesIdx="1" categoryIdx="-4" bldStep="series"/>
                                            </p:graphicEl>
                                          </p:spTgt>
                                        </p:tgtEl>
                                      </p:cBhvr>
                                    </p:animEffect>
                                  </p:childTnLst>
                                </p:cTn>
                              </p:par>
                            </p:childTnLst>
                          </p:cTn>
                        </p:par>
                        <p:par>
                          <p:cTn id="27" fill="hold">
                            <p:stCondLst>
                              <p:cond delay="4250"/>
                            </p:stCondLst>
                            <p:childTnLst>
                              <p:par>
                                <p:cTn id="28" presetID="22" presetClass="entr" presetSubtype="4" fill="hold" grpId="0" nodeType="afterEffect">
                                  <p:stCondLst>
                                    <p:cond delay="0"/>
                                  </p:stCondLst>
                                  <p:childTnLst>
                                    <p:set>
                                      <p:cBhvr>
                                        <p:cTn id="29" dur="1" fill="hold">
                                          <p:stCondLst>
                                            <p:cond delay="0"/>
                                          </p:stCondLst>
                                        </p:cTn>
                                        <p:tgtEl>
                                          <p:spTgt spid="37">
                                            <p:graphicEl>
                                              <a:chart seriesIdx="2" categoryIdx="-4" bldStep="series"/>
                                            </p:graphicEl>
                                          </p:spTgt>
                                        </p:tgtEl>
                                        <p:attrNameLst>
                                          <p:attrName>style.visibility</p:attrName>
                                        </p:attrNameLst>
                                      </p:cBhvr>
                                      <p:to>
                                        <p:strVal val="visible"/>
                                      </p:to>
                                    </p:set>
                                    <p:animEffect transition="in" filter="wipe(down)">
                                      <p:cBhvr>
                                        <p:cTn id="30" dur="500"/>
                                        <p:tgtEl>
                                          <p:spTgt spid="3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Graphic spid="37" grpId="0" uiExpand="1">
        <p:bldSub>
          <a:bldChart bld="series"/>
        </p:bldSub>
      </p:bldGraphic>
      <p:bldP spid="6" grpId="0">
        <p:tmplLst>
          <p:tmpl>
            <p:tnLst>
              <p:par>
                <p:cTn presetID="22" presetClass="entr" presetSubtype="4" fill="hold" nodeType="withEffect">
                  <p:stCondLst>
                    <p:cond delay="2250"/>
                  </p:stCondLst>
                  <p:childTnLst>
                    <p:set>
                      <p:cBhvr>
                        <p:cTn dur="1" fill="hold">
                          <p:stCondLst>
                            <p:cond delay="0"/>
                          </p:stCondLst>
                        </p:cTn>
                        <p:tgtEl>
                          <p:spTgt spid="6"/>
                        </p:tgtEl>
                        <p:attrNameLst>
                          <p:attrName>style.visibility</p:attrName>
                        </p:attrNameLst>
                      </p:cBhvr>
                      <p:to>
                        <p:strVal val="visible"/>
                      </p:to>
                    </p:set>
                    <p:animEffect transition="in" filter="wipe(down)">
                      <p:cBhvr>
                        <p:cTn dur="500"/>
                        <p:tgtEl>
                          <p:spTgt spid="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4.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slideLayout" Target="../slideLayouts/slideLayout73.xml"/><Relationship Id="rId55" Type="http://schemas.openxmlformats.org/officeDocument/2006/relationships/slideLayout" Target="../slideLayouts/slideLayout78.xml"/><Relationship Id="rId63" Type="http://schemas.openxmlformats.org/officeDocument/2006/relationships/slideLayout" Target="../slideLayouts/slideLayout8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theme" Target="../theme/theme2.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BD5A6328-ECAF-432C-A26D-0C51D446A60A}"/>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cs-CZ" dirty="0"/>
              <a:t>Kliknutím lze upravit styl.</a:t>
            </a:r>
            <a:endParaRPr lang="sk-SK" dirty="0"/>
          </a:p>
        </p:txBody>
      </p:sp>
      <p:sp>
        <p:nvSpPr>
          <p:cNvPr id="3" name="Zástupný text 2">
            <a:extLst>
              <a:ext uri="{FF2B5EF4-FFF2-40B4-BE49-F238E27FC236}">
                <a16:creationId xmlns:a16="http://schemas.microsoft.com/office/drawing/2014/main" id="{6CBAF2EA-5329-42DE-979C-AD832255CAD8}"/>
              </a:ext>
            </a:extLst>
          </p:cNvPr>
          <p:cNvSpPr>
            <a:spLocks noGrp="1"/>
          </p:cNvSpPr>
          <p:nvPr>
            <p:ph type="body" idx="1"/>
          </p:nvPr>
        </p:nvSpPr>
        <p:spPr>
          <a:xfrm>
            <a:off x="838200" y="1825625"/>
            <a:ext cx="10515600" cy="3780416"/>
          </a:xfrm>
          <a:prstGeom prst="rect">
            <a:avLst/>
          </a:prstGeom>
        </p:spPr>
        <p:txBody>
          <a:bodyPr vert="horz" lIns="0" tIns="0" rIns="0" bIns="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sk-SK" dirty="0"/>
          </a:p>
        </p:txBody>
      </p:sp>
      <p:sp>
        <p:nvSpPr>
          <p:cNvPr id="7" name="Footer Placeholder 4">
            <a:extLst>
              <a:ext uri="{FF2B5EF4-FFF2-40B4-BE49-F238E27FC236}">
                <a16:creationId xmlns:a16="http://schemas.microsoft.com/office/drawing/2014/main" id="{28C93544-6C3A-495A-AB83-7008BE393B2C}"/>
              </a:ext>
            </a:extLst>
          </p:cNvPr>
          <p:cNvSpPr txBox="1">
            <a:spLocks/>
          </p:cNvSpPr>
          <p:nvPr userDrawn="1"/>
        </p:nvSpPr>
        <p:spPr>
          <a:xfrm>
            <a:off x="6922093" y="6079365"/>
            <a:ext cx="4757739" cy="365125"/>
          </a:xfrm>
          <a:prstGeom prst="rect">
            <a:avLst/>
          </a:prstGeom>
        </p:spPr>
        <p:txBody>
          <a:bodyPr vert="horz" lIns="91440" tIns="45720" rIns="91440" bIns="45720" rtlCol="0" anchor="ct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en-US" sz="1200" b="0" i="0" u="none" strike="noStrike" kern="1200" spc="30" baseline="0" dirty="0">
              <a:solidFill>
                <a:srgbClr val="004C96"/>
              </a:solidFill>
              <a:latin typeface="+mn-lt"/>
              <a:ea typeface="+mn-ea"/>
              <a:cs typeface="+mn-cs"/>
            </a:endParaRPr>
          </a:p>
          <a:p>
            <a:pPr algn="r"/>
            <a:r>
              <a:rPr lang="sk-SK" sz="1200" b="1" i="0" u="none" strike="noStrike" kern="1200" spc="30" baseline="0" noProof="0" dirty="0" smtClean="0">
                <a:solidFill>
                  <a:srgbClr val="004C96"/>
                </a:solidFill>
                <a:latin typeface="+mn-lt"/>
                <a:ea typeface="+mn-ea"/>
                <a:cs typeface="+mn-cs"/>
              </a:rPr>
              <a:t>Pribinova 25</a:t>
            </a:r>
            <a:r>
              <a:rPr lang="en-US" sz="1200" b="1" i="0" u="none" strike="noStrike" kern="1200" spc="30" baseline="0" noProof="0" dirty="0" smtClean="0">
                <a:solidFill>
                  <a:srgbClr val="004C96"/>
                </a:solidFill>
                <a:latin typeface="+mn-lt"/>
                <a:ea typeface="+mn-ea"/>
                <a:cs typeface="+mn-cs"/>
              </a:rPr>
              <a:t>,</a:t>
            </a:r>
            <a:r>
              <a:rPr lang="sk-SK" sz="1200" b="1" i="0" u="none" strike="noStrike" kern="1200" spc="30" baseline="0" noProof="0" dirty="0" smtClean="0">
                <a:solidFill>
                  <a:srgbClr val="004C96"/>
                </a:solidFill>
                <a:latin typeface="+mn-lt"/>
                <a:ea typeface="+mn-ea"/>
                <a:cs typeface="+mn-cs"/>
              </a:rPr>
              <a:t> 811 09 </a:t>
            </a:r>
            <a:r>
              <a:rPr lang="sk-SK" sz="1200" b="1" i="0" u="none" strike="noStrike" kern="1200" spc="30" baseline="0" noProof="0" dirty="0">
                <a:solidFill>
                  <a:srgbClr val="004C96"/>
                </a:solidFill>
                <a:latin typeface="+mn-lt"/>
                <a:ea typeface="+mn-ea"/>
                <a:cs typeface="+mn-cs"/>
              </a:rPr>
              <a:t>Bratislava </a:t>
            </a:r>
            <a:endParaRPr lang="sk-SK" sz="1200" b="0" i="0" u="none" strike="noStrike" kern="1200" spc="30" baseline="0" noProof="0" dirty="0">
              <a:solidFill>
                <a:srgbClr val="004C96"/>
              </a:solidFill>
              <a:latin typeface="+mn-lt"/>
              <a:ea typeface="+mn-ea"/>
              <a:cs typeface="+mn-cs"/>
            </a:endParaRPr>
          </a:p>
          <a:p>
            <a:pPr algn="r"/>
            <a:r>
              <a:rPr lang="sk-SK" sz="1100" b="0" i="0" u="none" strike="noStrike" kern="1200" spc="30" baseline="0" noProof="0" dirty="0">
                <a:solidFill>
                  <a:srgbClr val="004C96"/>
                </a:solidFill>
                <a:latin typeface="+mn-lt"/>
                <a:ea typeface="+mn-ea"/>
                <a:cs typeface="+mn-cs"/>
              </a:rPr>
              <a:t>+ 421 2 2092 </a:t>
            </a:r>
            <a:r>
              <a:rPr lang="sk-SK" sz="1100" b="0" i="0" u="none" strike="noStrike" kern="1200" spc="30" baseline="0" noProof="0" dirty="0" smtClean="0">
                <a:solidFill>
                  <a:srgbClr val="004C96"/>
                </a:solidFill>
                <a:latin typeface="+mn-lt"/>
                <a:ea typeface="+mn-ea"/>
                <a:cs typeface="+mn-cs"/>
              </a:rPr>
              <a:t>8381</a:t>
            </a:r>
            <a:r>
              <a:rPr lang="en-US" sz="1100" b="0" i="0" u="none" strike="noStrike" kern="1200" spc="30" baseline="0" noProof="0" dirty="0" smtClean="0">
                <a:solidFill>
                  <a:srgbClr val="004C96"/>
                </a:solidFill>
                <a:latin typeface="+mn-lt"/>
                <a:ea typeface="+mn-ea"/>
                <a:cs typeface="+mn-cs"/>
              </a:rPr>
              <a:t>, </a:t>
            </a:r>
            <a:r>
              <a:rPr lang="sk-SK" sz="1100" b="0" i="0" u="none" strike="noStrike" kern="1200" spc="30" baseline="0" noProof="0" dirty="0" err="1" smtClean="0">
                <a:solidFill>
                  <a:srgbClr val="004C96"/>
                </a:solidFill>
                <a:latin typeface="+mn-lt"/>
                <a:ea typeface="+mn-ea"/>
                <a:cs typeface="+mn-cs"/>
              </a:rPr>
              <a:t>peter.kopac@mirri</a:t>
            </a:r>
            <a:r>
              <a:rPr lang="en-US" sz="1100" b="0" i="0" u="none" strike="noStrike" kern="1200" spc="30" baseline="0" noProof="0" dirty="0" smtClean="0">
                <a:solidFill>
                  <a:srgbClr val="004C96"/>
                </a:solidFill>
                <a:latin typeface="+mn-lt"/>
                <a:ea typeface="+mn-ea"/>
                <a:cs typeface="+mn-cs"/>
              </a:rPr>
              <a:t>.gov.sk</a:t>
            </a:r>
            <a:endParaRPr lang="sk-SK" sz="1100" b="0" i="0" u="none" strike="noStrike" kern="1200" spc="30" baseline="0" noProof="0" dirty="0">
              <a:solidFill>
                <a:srgbClr val="004C96"/>
              </a:solidFill>
              <a:latin typeface="+mn-lt"/>
              <a:ea typeface="+mn-ea"/>
              <a:cs typeface="+mn-cs"/>
            </a:endParaRPr>
          </a:p>
          <a:p>
            <a:pPr algn="r"/>
            <a:endParaRPr lang="en-US" sz="1100" spc="30" baseline="0" dirty="0">
              <a:solidFill>
                <a:srgbClr val="004C96"/>
              </a:solidFill>
            </a:endParaRPr>
          </a:p>
        </p:txBody>
      </p:sp>
      <p:pic>
        <p:nvPicPr>
          <p:cNvPr id="8" name="Grafický objekt 7">
            <a:extLst>
              <a:ext uri="{FF2B5EF4-FFF2-40B4-BE49-F238E27FC236}">
                <a16:creationId xmlns:a16="http://schemas.microsoft.com/office/drawing/2014/main" id="{55F99FCA-685F-44C5-9888-DCBDD8596BE1}"/>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p:blipFill>
        <p:spPr>
          <a:xfrm>
            <a:off x="3059234" y="6136018"/>
            <a:ext cx="4931827" cy="272397"/>
          </a:xfrm>
          <a:prstGeom prst="rect">
            <a:avLst/>
          </a:prstGeom>
        </p:spPr>
      </p:pic>
      <p:pic>
        <p:nvPicPr>
          <p:cNvPr id="9" name="Grafický objekt 8">
            <a:extLst>
              <a:ext uri="{FF2B5EF4-FFF2-40B4-BE49-F238E27FC236}">
                <a16:creationId xmlns:a16="http://schemas.microsoft.com/office/drawing/2014/main" id="{84F4C259-7917-4317-94C2-FF74271F4310}"/>
              </a:ext>
            </a:extLst>
          </p:cNvPr>
          <p:cNvPicPr>
            <a:picLocks noChangeAspect="1"/>
          </p:cNvPicPr>
          <p:nvPr userDrawn="1"/>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a:off x="436278" y="6091739"/>
            <a:ext cx="2316970" cy="531146"/>
          </a:xfrm>
          <a:prstGeom prst="rect">
            <a:avLst/>
          </a:prstGeom>
        </p:spPr>
      </p:pic>
    </p:spTree>
    <p:extLst>
      <p:ext uri="{BB962C8B-B14F-4D97-AF65-F5344CB8AC3E}">
        <p14:creationId xmlns:p14="http://schemas.microsoft.com/office/powerpoint/2010/main" val="2915696376"/>
      </p:ext>
    </p:extLst>
  </p:cSld>
  <p:clrMap bg1="lt1" tx1="dk1" bg2="lt2" tx2="dk2" accent1="accent1" accent2="accent2" accent3="accent3" accent4="accent4" accent5="accent5" accent6="accent6" hlink="hlink" folHlink="folHlink"/>
  <p:sldLayoutIdLst>
    <p:sldLayoutId id="2147483663" r:id="rId1"/>
    <p:sldLayoutId id="2147483672" r:id="rId2"/>
    <p:sldLayoutId id="2147483717" r:id="rId3"/>
    <p:sldLayoutId id="2147483816" r:id="rId4"/>
    <p:sldLayoutId id="2147483718" r:id="rId5"/>
    <p:sldLayoutId id="2147483789" r:id="rId6"/>
    <p:sldLayoutId id="2147483693" r:id="rId7"/>
    <p:sldLayoutId id="2147483690" r:id="rId8"/>
    <p:sldLayoutId id="2147483699" r:id="rId9"/>
    <p:sldLayoutId id="2147483697" r:id="rId10"/>
    <p:sldLayoutId id="2147483698" r:id="rId11"/>
    <p:sldLayoutId id="2147483811" r:id="rId12"/>
    <p:sldLayoutId id="2147483813" r:id="rId13"/>
    <p:sldLayoutId id="2147483812" r:id="rId14"/>
    <p:sldLayoutId id="2147483702" r:id="rId15"/>
    <p:sldLayoutId id="2147483777" r:id="rId16"/>
    <p:sldLayoutId id="2147483692" r:id="rId17"/>
    <p:sldLayoutId id="2147483825" r:id="rId18"/>
    <p:sldLayoutId id="2147483696" r:id="rId19"/>
    <p:sldLayoutId id="2147483710" r:id="rId20"/>
    <p:sldLayoutId id="2147483828" r:id="rId21"/>
    <p:sldLayoutId id="2147483829" r:id="rId22"/>
    <p:sldLayoutId id="2147483831" r:id="rId2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125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4" fill="hold" grpId="0" nodeType="withEffect">
                                  <p:stCondLst>
                                    <p:cond delay="200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txStyles>
    <p:titleStyle>
      <a:lvl1pPr algn="l" defTabSz="914400" rtl="0" eaLnBrk="1" latinLnBrk="0" hangingPunct="1">
        <a:lnSpc>
          <a:spcPct val="100000"/>
        </a:lnSpc>
        <a:spcBef>
          <a:spcPct val="0"/>
        </a:spcBef>
        <a:buNone/>
        <a:defRPr sz="4000" kern="1200">
          <a:solidFill>
            <a:srgbClr val="004C96"/>
          </a:solidFill>
          <a:latin typeface="+mj-lt"/>
          <a:ea typeface="+mj-ea"/>
          <a:cs typeface="+mj-cs"/>
        </a:defRPr>
      </a:lvl1pPr>
    </p:titleStyle>
    <p:bodyStyle>
      <a:lvl1pPr marL="0" indent="0" algn="l" defTabSz="914400" rtl="0" eaLnBrk="1" latinLnBrk="0" hangingPunct="1">
        <a:lnSpc>
          <a:spcPct val="120000"/>
        </a:lnSpc>
        <a:spcBef>
          <a:spcPts val="600"/>
        </a:spcBef>
        <a:buFont typeface="Arial" panose="020B0604020202020204" pitchFamily="34" charset="0"/>
        <a:buNone/>
        <a:defRPr sz="2400" kern="1200">
          <a:solidFill>
            <a:srgbClr val="222222"/>
          </a:solidFill>
          <a:latin typeface="+mn-lt"/>
          <a:ea typeface="+mn-ea"/>
          <a:cs typeface="+mn-cs"/>
        </a:defRPr>
      </a:lvl1pPr>
      <a:lvl2pPr marL="0" indent="0" algn="l" defTabSz="914400" rtl="0" eaLnBrk="1" latinLnBrk="0" hangingPunct="1">
        <a:lnSpc>
          <a:spcPct val="120000"/>
        </a:lnSpc>
        <a:spcBef>
          <a:spcPts val="600"/>
        </a:spcBef>
        <a:buFont typeface="Arial" panose="020B0604020202020204" pitchFamily="34" charset="0"/>
        <a:buNone/>
        <a:defRPr sz="2000" kern="1200">
          <a:solidFill>
            <a:srgbClr val="222222"/>
          </a:solidFill>
          <a:latin typeface="+mn-lt"/>
          <a:ea typeface="+mn-ea"/>
          <a:cs typeface="+mn-cs"/>
        </a:defRPr>
      </a:lvl2pPr>
      <a:lvl3pPr marL="0" indent="0" algn="l" defTabSz="914400" rtl="0" eaLnBrk="1" latinLnBrk="0" hangingPunct="1">
        <a:lnSpc>
          <a:spcPct val="120000"/>
        </a:lnSpc>
        <a:spcBef>
          <a:spcPts val="600"/>
        </a:spcBef>
        <a:buFont typeface="Arial" panose="020B0604020202020204" pitchFamily="34" charset="0"/>
        <a:buNone/>
        <a:defRPr sz="1800" kern="1200">
          <a:solidFill>
            <a:srgbClr val="222222"/>
          </a:solidFill>
          <a:latin typeface="+mn-lt"/>
          <a:ea typeface="+mn-ea"/>
          <a:cs typeface="+mn-cs"/>
        </a:defRPr>
      </a:lvl3pPr>
      <a:lvl4pPr marL="0" indent="0" algn="l" defTabSz="914400" rtl="0" eaLnBrk="1" latinLnBrk="0" hangingPunct="1">
        <a:lnSpc>
          <a:spcPct val="120000"/>
        </a:lnSpc>
        <a:spcBef>
          <a:spcPts val="600"/>
        </a:spcBef>
        <a:buFont typeface="Arial" panose="020B0604020202020204" pitchFamily="34" charset="0"/>
        <a:buNone/>
        <a:defRPr sz="1400" kern="1200">
          <a:solidFill>
            <a:srgbClr val="222222"/>
          </a:solidFill>
          <a:latin typeface="+mn-lt"/>
          <a:ea typeface="+mn-ea"/>
          <a:cs typeface="+mn-cs"/>
        </a:defRPr>
      </a:lvl4pPr>
      <a:lvl5pPr marL="0" indent="0" algn="l" defTabSz="914400" rtl="0" eaLnBrk="1" latinLnBrk="0" hangingPunct="1">
        <a:lnSpc>
          <a:spcPct val="120000"/>
        </a:lnSpc>
        <a:spcBef>
          <a:spcPts val="600"/>
        </a:spcBef>
        <a:buFont typeface="Arial" panose="020B0604020202020204" pitchFamily="34" charset="0"/>
        <a:buNone/>
        <a:defRPr sz="1200" kern="1200">
          <a:solidFill>
            <a:srgbClr val="22222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délník 6">
            <a:extLst>
              <a:ext uri="{FF2B5EF4-FFF2-40B4-BE49-F238E27FC236}">
                <a16:creationId xmlns:a16="http://schemas.microsoft.com/office/drawing/2014/main" id="{289EBAE0-6D3B-4BC0-95BC-C6F4455EE02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8" name="Straight Connector 12">
            <a:extLst>
              <a:ext uri="{FF2B5EF4-FFF2-40B4-BE49-F238E27FC236}">
                <a16:creationId xmlns:a16="http://schemas.microsoft.com/office/drawing/2014/main" id="{7A9A0E67-3F28-4C0E-B075-2DEEEA81950C}"/>
              </a:ext>
            </a:extLst>
          </p:cNvPr>
          <p:cNvCxnSpPr/>
          <p:nvPr userDrawn="1"/>
        </p:nvCxnSpPr>
        <p:spPr>
          <a:xfrm>
            <a:off x="1524847"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14">
            <a:extLst>
              <a:ext uri="{FF2B5EF4-FFF2-40B4-BE49-F238E27FC236}">
                <a16:creationId xmlns:a16="http://schemas.microsoft.com/office/drawing/2014/main" id="{1AC18FE5-A172-4FF5-9632-8FC659CBD8CB}"/>
              </a:ext>
            </a:extLst>
          </p:cNvPr>
          <p:cNvCxnSpPr/>
          <p:nvPr userDrawn="1"/>
        </p:nvCxnSpPr>
        <p:spPr>
          <a:xfrm>
            <a:off x="3049694"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5">
            <a:extLst>
              <a:ext uri="{FF2B5EF4-FFF2-40B4-BE49-F238E27FC236}">
                <a16:creationId xmlns:a16="http://schemas.microsoft.com/office/drawing/2014/main" id="{57A0B2F5-A083-4233-A28B-A9D137A904E6}"/>
              </a:ext>
            </a:extLst>
          </p:cNvPr>
          <p:cNvCxnSpPr/>
          <p:nvPr userDrawn="1"/>
        </p:nvCxnSpPr>
        <p:spPr>
          <a:xfrm>
            <a:off x="4574541"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6">
            <a:extLst>
              <a:ext uri="{FF2B5EF4-FFF2-40B4-BE49-F238E27FC236}">
                <a16:creationId xmlns:a16="http://schemas.microsoft.com/office/drawing/2014/main" id="{8ABEAB0E-BDEB-4AA0-947A-E0B406410B49}"/>
              </a:ext>
            </a:extLst>
          </p:cNvPr>
          <p:cNvCxnSpPr/>
          <p:nvPr userDrawn="1"/>
        </p:nvCxnSpPr>
        <p:spPr>
          <a:xfrm>
            <a:off x="6099388"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7">
            <a:extLst>
              <a:ext uri="{FF2B5EF4-FFF2-40B4-BE49-F238E27FC236}">
                <a16:creationId xmlns:a16="http://schemas.microsoft.com/office/drawing/2014/main" id="{A9A6B568-4D50-47A3-9788-4D7DD0949800}"/>
              </a:ext>
            </a:extLst>
          </p:cNvPr>
          <p:cNvCxnSpPr/>
          <p:nvPr userDrawn="1"/>
        </p:nvCxnSpPr>
        <p:spPr>
          <a:xfrm>
            <a:off x="7624235"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8">
            <a:extLst>
              <a:ext uri="{FF2B5EF4-FFF2-40B4-BE49-F238E27FC236}">
                <a16:creationId xmlns:a16="http://schemas.microsoft.com/office/drawing/2014/main" id="{25C274D1-E3EF-467D-94EF-62F1F9985FCE}"/>
              </a:ext>
            </a:extLst>
          </p:cNvPr>
          <p:cNvCxnSpPr/>
          <p:nvPr userDrawn="1"/>
        </p:nvCxnSpPr>
        <p:spPr>
          <a:xfrm>
            <a:off x="9149082"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9">
            <a:extLst>
              <a:ext uri="{FF2B5EF4-FFF2-40B4-BE49-F238E27FC236}">
                <a16:creationId xmlns:a16="http://schemas.microsoft.com/office/drawing/2014/main" id="{B6A1E895-ACA0-4EC6-AE22-8F61F6F84223}"/>
              </a:ext>
            </a:extLst>
          </p:cNvPr>
          <p:cNvCxnSpPr/>
          <p:nvPr userDrawn="1"/>
        </p:nvCxnSpPr>
        <p:spPr>
          <a:xfrm>
            <a:off x="10673929" y="0"/>
            <a:ext cx="0" cy="6858001"/>
          </a:xfrm>
          <a:prstGeom prst="line">
            <a:avLst/>
          </a:prstGeom>
          <a:ln>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D237FF26-8809-4BB5-A739-027DE5EBE851}"/>
              </a:ext>
            </a:extLst>
          </p:cNvPr>
          <p:cNvSpPr/>
          <p:nvPr userDrawn="1"/>
        </p:nvSpPr>
        <p:spPr>
          <a:xfrm>
            <a:off x="-6772" y="-7514"/>
            <a:ext cx="1524842"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1">
            <a:extLst>
              <a:ext uri="{FF2B5EF4-FFF2-40B4-BE49-F238E27FC236}">
                <a16:creationId xmlns:a16="http://schemas.microsoft.com/office/drawing/2014/main" id="{FEAFDB65-B979-4A2F-A4C6-7BE24CE1B083}"/>
              </a:ext>
            </a:extLst>
          </p:cNvPr>
          <p:cNvSpPr/>
          <p:nvPr userDrawn="1"/>
        </p:nvSpPr>
        <p:spPr>
          <a:xfrm>
            <a:off x="1531624" y="-7514"/>
            <a:ext cx="1516793"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5924FDBB-71C5-4F0A-97F1-1B81FCA93624}"/>
              </a:ext>
            </a:extLst>
          </p:cNvPr>
          <p:cNvSpPr/>
          <p:nvPr userDrawn="1"/>
        </p:nvSpPr>
        <p:spPr>
          <a:xfrm>
            <a:off x="3049690" y="-7514"/>
            <a:ext cx="1524848"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20">
            <a:extLst>
              <a:ext uri="{FF2B5EF4-FFF2-40B4-BE49-F238E27FC236}">
                <a16:creationId xmlns:a16="http://schemas.microsoft.com/office/drawing/2014/main" id="{F05988B2-FA3E-4DF5-99F5-49B0B159002D}"/>
              </a:ext>
            </a:extLst>
          </p:cNvPr>
          <p:cNvSpPr/>
          <p:nvPr userDrawn="1"/>
        </p:nvSpPr>
        <p:spPr>
          <a:xfrm>
            <a:off x="4574537" y="-7514"/>
            <a:ext cx="1524843"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21">
            <a:extLst>
              <a:ext uri="{FF2B5EF4-FFF2-40B4-BE49-F238E27FC236}">
                <a16:creationId xmlns:a16="http://schemas.microsoft.com/office/drawing/2014/main" id="{D0866065-3B61-4FA7-8D9C-CE35514608F3}"/>
              </a:ext>
            </a:extLst>
          </p:cNvPr>
          <p:cNvSpPr/>
          <p:nvPr userDrawn="1"/>
        </p:nvSpPr>
        <p:spPr>
          <a:xfrm>
            <a:off x="6099388" y="-7514"/>
            <a:ext cx="1518918"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23">
            <a:extLst>
              <a:ext uri="{FF2B5EF4-FFF2-40B4-BE49-F238E27FC236}">
                <a16:creationId xmlns:a16="http://schemas.microsoft.com/office/drawing/2014/main" id="{4F9AD96E-772C-4DA0-959F-27E302F0FA32}"/>
              </a:ext>
            </a:extLst>
          </p:cNvPr>
          <p:cNvSpPr/>
          <p:nvPr userDrawn="1"/>
        </p:nvSpPr>
        <p:spPr>
          <a:xfrm>
            <a:off x="7633129" y="-7514"/>
            <a:ext cx="1510020"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4">
            <a:extLst>
              <a:ext uri="{FF2B5EF4-FFF2-40B4-BE49-F238E27FC236}">
                <a16:creationId xmlns:a16="http://schemas.microsoft.com/office/drawing/2014/main" id="{EEC939A2-ECFC-4DE3-8533-45286981C5AB}"/>
              </a:ext>
            </a:extLst>
          </p:cNvPr>
          <p:cNvSpPr/>
          <p:nvPr userDrawn="1"/>
        </p:nvSpPr>
        <p:spPr>
          <a:xfrm>
            <a:off x="9157981" y="-7514"/>
            <a:ext cx="1510020"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5">
            <a:extLst>
              <a:ext uri="{FF2B5EF4-FFF2-40B4-BE49-F238E27FC236}">
                <a16:creationId xmlns:a16="http://schemas.microsoft.com/office/drawing/2014/main" id="{7AEB9A5C-3D1F-4B5F-90E5-67E1D7AFEC13}"/>
              </a:ext>
            </a:extLst>
          </p:cNvPr>
          <p:cNvSpPr/>
          <p:nvPr userDrawn="1"/>
        </p:nvSpPr>
        <p:spPr>
          <a:xfrm>
            <a:off x="10667152" y="-7514"/>
            <a:ext cx="1524847" cy="6865513"/>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Zástupný nadpis 1">
            <a:extLst>
              <a:ext uri="{FF2B5EF4-FFF2-40B4-BE49-F238E27FC236}">
                <a16:creationId xmlns:a16="http://schemas.microsoft.com/office/drawing/2014/main" id="{9E8CF733-2FE6-4AF2-A1F0-BFB6D15230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dirty="0"/>
              <a:t>Kliknutím lze upravit styl.</a:t>
            </a:r>
            <a:endParaRPr lang="sk-SK" dirty="0"/>
          </a:p>
        </p:txBody>
      </p:sp>
      <p:sp>
        <p:nvSpPr>
          <p:cNvPr id="24" name="Zástupný text 2">
            <a:extLst>
              <a:ext uri="{FF2B5EF4-FFF2-40B4-BE49-F238E27FC236}">
                <a16:creationId xmlns:a16="http://schemas.microsoft.com/office/drawing/2014/main" id="{8685B8B9-6D12-40A2-8D1E-21556BC5ED25}"/>
              </a:ext>
            </a:extLst>
          </p:cNvPr>
          <p:cNvSpPr>
            <a:spLocks noGrp="1"/>
          </p:cNvSpPr>
          <p:nvPr>
            <p:ph type="body" idx="1"/>
          </p:nvPr>
        </p:nvSpPr>
        <p:spPr>
          <a:xfrm>
            <a:off x="838200" y="1825625"/>
            <a:ext cx="10515600" cy="3780416"/>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sk-SK" dirty="0"/>
          </a:p>
        </p:txBody>
      </p:sp>
    </p:spTree>
    <p:extLst>
      <p:ext uri="{BB962C8B-B14F-4D97-AF65-F5344CB8AC3E}">
        <p14:creationId xmlns:p14="http://schemas.microsoft.com/office/powerpoint/2010/main" val="2516409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6" r:id="rId3"/>
    <p:sldLayoutId id="2147483687" r:id="rId4"/>
    <p:sldLayoutId id="2147483688" r:id="rId5"/>
    <p:sldLayoutId id="2147483806" r:id="rId6"/>
    <p:sldLayoutId id="2147483734" r:id="rId7"/>
    <p:sldLayoutId id="2147483735" r:id="rId8"/>
    <p:sldLayoutId id="2147483736" r:id="rId9"/>
    <p:sldLayoutId id="2147483737" r:id="rId10"/>
    <p:sldLayoutId id="2147483723" r:id="rId11"/>
    <p:sldLayoutId id="2147483759" r:id="rId12"/>
    <p:sldLayoutId id="2147483798" r:id="rId13"/>
    <p:sldLayoutId id="2147483826" r:id="rId14"/>
    <p:sldLayoutId id="2147483742" r:id="rId15"/>
    <p:sldLayoutId id="2147483726" r:id="rId16"/>
    <p:sldLayoutId id="2147483817" r:id="rId17"/>
    <p:sldLayoutId id="2147483818" r:id="rId18"/>
    <p:sldLayoutId id="2147483805" r:id="rId19"/>
    <p:sldLayoutId id="2147483807" r:id="rId20"/>
    <p:sldLayoutId id="2147483802" r:id="rId21"/>
    <p:sldLayoutId id="2147483800" r:id="rId22"/>
    <p:sldLayoutId id="2147483722" r:id="rId23"/>
    <p:sldLayoutId id="2147483799" r:id="rId24"/>
    <p:sldLayoutId id="2147483738" r:id="rId25"/>
    <p:sldLayoutId id="2147483793" r:id="rId26"/>
    <p:sldLayoutId id="2147483820" r:id="rId27"/>
    <p:sldLayoutId id="2147483821" r:id="rId28"/>
    <p:sldLayoutId id="2147483739" r:id="rId29"/>
    <p:sldLayoutId id="2147483729" r:id="rId30"/>
    <p:sldLayoutId id="2147483730" r:id="rId31"/>
    <p:sldLayoutId id="2147483727" r:id="rId32"/>
    <p:sldLayoutId id="2147483819" r:id="rId33"/>
    <p:sldLayoutId id="2147483708" r:id="rId34"/>
    <p:sldLayoutId id="2147483713" r:id="rId35"/>
    <p:sldLayoutId id="2147483795" r:id="rId36"/>
    <p:sldLayoutId id="2147483810" r:id="rId37"/>
    <p:sldLayoutId id="2147483714" r:id="rId38"/>
    <p:sldLayoutId id="2147483801" r:id="rId39"/>
    <p:sldLayoutId id="2147483824" r:id="rId40"/>
    <p:sldLayoutId id="2147483823" r:id="rId41"/>
    <p:sldLayoutId id="2147483743" r:id="rId42"/>
    <p:sldLayoutId id="2147483772" r:id="rId43"/>
    <p:sldLayoutId id="2147483781" r:id="rId44"/>
    <p:sldLayoutId id="2147483780" r:id="rId45"/>
    <p:sldLayoutId id="2147483792" r:id="rId46"/>
    <p:sldLayoutId id="2147483750" r:id="rId47"/>
    <p:sldLayoutId id="2147483751" r:id="rId48"/>
    <p:sldLayoutId id="2147483753" r:id="rId49"/>
    <p:sldLayoutId id="2147483757" r:id="rId50"/>
    <p:sldLayoutId id="2147483791" r:id="rId51"/>
    <p:sldLayoutId id="2147483746" r:id="rId52"/>
    <p:sldLayoutId id="2147483745" r:id="rId53"/>
    <p:sldLayoutId id="2147483755" r:id="rId54"/>
    <p:sldLayoutId id="2147483808" r:id="rId55"/>
    <p:sldLayoutId id="2147483749" r:id="rId56"/>
    <p:sldLayoutId id="2147483758" r:id="rId57"/>
    <p:sldLayoutId id="2147483797" r:id="rId58"/>
    <p:sldLayoutId id="2147483822" r:id="rId59"/>
    <p:sldLayoutId id="2147483741" r:id="rId60"/>
    <p:sldLayoutId id="2147483796" r:id="rId61"/>
    <p:sldLayoutId id="2147483814" r:id="rId62"/>
    <p:sldLayoutId id="2147483830" r:id="rId6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xit" presetSubtype="4" accel="100000" fill="hold" grpId="1" nodeType="withEffect">
                                  <p:stCondLst>
                                    <p:cond delay="700"/>
                                  </p:stCondLst>
                                  <p:childTnLst>
                                    <p:anim calcmode="lin" valueType="num">
                                      <p:cBhvr additive="base">
                                        <p:cTn id="10" dur="500"/>
                                        <p:tgtEl>
                                          <p:spTgt spid="15"/>
                                        </p:tgtEl>
                                        <p:attrNameLst>
                                          <p:attrName>ppt_x</p:attrName>
                                        </p:attrNameLst>
                                      </p:cBhvr>
                                      <p:tavLst>
                                        <p:tav tm="0">
                                          <p:val>
                                            <p:strVal val="ppt_x"/>
                                          </p:val>
                                        </p:tav>
                                        <p:tav tm="100000">
                                          <p:val>
                                            <p:strVal val="ppt_x"/>
                                          </p:val>
                                        </p:tav>
                                      </p:tavLst>
                                    </p:anim>
                                    <p:anim calcmode="lin" valueType="num">
                                      <p:cBhvr additive="base">
                                        <p:cTn id="11" dur="500"/>
                                        <p:tgtEl>
                                          <p:spTgt spid="15"/>
                                        </p:tgtEl>
                                        <p:attrNameLst>
                                          <p:attrName>ppt_y</p:attrName>
                                        </p:attrNameLst>
                                      </p:cBhvr>
                                      <p:tavLst>
                                        <p:tav tm="0">
                                          <p:val>
                                            <p:strVal val="ppt_y"/>
                                          </p:val>
                                        </p:tav>
                                        <p:tav tm="100000">
                                          <p:val>
                                            <p:strVal val="1+ppt_h/2"/>
                                          </p:val>
                                        </p:tav>
                                      </p:tavLst>
                                    </p:anim>
                                    <p:set>
                                      <p:cBhvr>
                                        <p:cTn id="12" dur="1" fill="hold">
                                          <p:stCondLst>
                                            <p:cond delay="499"/>
                                          </p:stCondLst>
                                        </p:cTn>
                                        <p:tgtEl>
                                          <p:spTgt spid="15"/>
                                        </p:tgtEl>
                                        <p:attrNameLst>
                                          <p:attrName>style.visibility</p:attrName>
                                        </p:attrNameLst>
                                      </p:cBhvr>
                                      <p:to>
                                        <p:strVal val="hidden"/>
                                      </p:to>
                                    </p:set>
                                  </p:childTnLst>
                                </p:cTn>
                              </p:par>
                              <p:par>
                                <p:cTn id="13" presetID="2" presetClass="entr" presetSubtype="1" decel="100000" fill="hold" grpId="0"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2" presetClass="exit" presetSubtype="4" accel="100000" fill="hold" grpId="1" nodeType="withEffect">
                                  <p:stCondLst>
                                    <p:cond delay="90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par>
                                <p:cTn id="21" presetID="2" presetClass="entr" presetSubtype="1" decel="100000" fill="hold" grpId="0"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0-#ppt_h/2"/>
                                          </p:val>
                                        </p:tav>
                                        <p:tav tm="100000">
                                          <p:val>
                                            <p:strVal val="#ppt_y"/>
                                          </p:val>
                                        </p:tav>
                                      </p:tavLst>
                                    </p:anim>
                                  </p:childTnLst>
                                </p:cTn>
                              </p:par>
                              <p:par>
                                <p:cTn id="25" presetID="2" presetClass="exit" presetSubtype="4" accel="100000" fill="hold" grpId="1" nodeType="withEffect">
                                  <p:stCondLst>
                                    <p:cond delay="110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cTn>
                              </p:par>
                              <p:par>
                                <p:cTn id="29" presetID="2" presetClass="entr" presetSubtype="1" decel="100000" fill="hold" grpId="0" nodeType="withEffect">
                                  <p:stCondLst>
                                    <p:cond delay="6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xit" presetSubtype="4" accel="100000" fill="hold" grpId="1" nodeType="withEffect">
                                  <p:stCondLst>
                                    <p:cond delay="130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par>
                                <p:cTn id="37" presetID="2" presetClass="entr" presetSubtype="1" decel="100000" fill="hold" grpId="0" nodeType="withEffect">
                                  <p:stCondLst>
                                    <p:cond delay="80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0-#ppt_h/2"/>
                                          </p:val>
                                        </p:tav>
                                        <p:tav tm="100000">
                                          <p:val>
                                            <p:strVal val="#ppt_y"/>
                                          </p:val>
                                        </p:tav>
                                      </p:tavLst>
                                    </p:anim>
                                  </p:childTnLst>
                                </p:cTn>
                              </p:par>
                              <p:par>
                                <p:cTn id="41" presetID="2" presetClass="exit" presetSubtype="4" accel="100000" fill="hold" grpId="1" nodeType="withEffect">
                                  <p:stCondLst>
                                    <p:cond delay="1500"/>
                                  </p:stCondLst>
                                  <p:childTnLst>
                                    <p:anim calcmode="lin" valueType="num">
                                      <p:cBhvr additive="base">
                                        <p:cTn id="42" dur="500"/>
                                        <p:tgtEl>
                                          <p:spTgt spid="19"/>
                                        </p:tgtEl>
                                        <p:attrNameLst>
                                          <p:attrName>ppt_x</p:attrName>
                                        </p:attrNameLst>
                                      </p:cBhvr>
                                      <p:tavLst>
                                        <p:tav tm="0">
                                          <p:val>
                                            <p:strVal val="ppt_x"/>
                                          </p:val>
                                        </p:tav>
                                        <p:tav tm="100000">
                                          <p:val>
                                            <p:strVal val="ppt_x"/>
                                          </p:val>
                                        </p:tav>
                                      </p:tavLst>
                                    </p:anim>
                                    <p:anim calcmode="lin" valueType="num">
                                      <p:cBhvr additive="base">
                                        <p:cTn id="43" dur="500"/>
                                        <p:tgtEl>
                                          <p:spTgt spid="19"/>
                                        </p:tgtEl>
                                        <p:attrNameLst>
                                          <p:attrName>ppt_y</p:attrName>
                                        </p:attrNameLst>
                                      </p:cBhvr>
                                      <p:tavLst>
                                        <p:tav tm="0">
                                          <p:val>
                                            <p:strVal val="ppt_y"/>
                                          </p:val>
                                        </p:tav>
                                        <p:tav tm="100000">
                                          <p:val>
                                            <p:strVal val="1+ppt_h/2"/>
                                          </p:val>
                                        </p:tav>
                                      </p:tavLst>
                                    </p:anim>
                                    <p:set>
                                      <p:cBhvr>
                                        <p:cTn id="44" dur="1" fill="hold">
                                          <p:stCondLst>
                                            <p:cond delay="499"/>
                                          </p:stCondLst>
                                        </p:cTn>
                                        <p:tgtEl>
                                          <p:spTgt spid="19"/>
                                        </p:tgtEl>
                                        <p:attrNameLst>
                                          <p:attrName>style.visibility</p:attrName>
                                        </p:attrNameLst>
                                      </p:cBhvr>
                                      <p:to>
                                        <p:strVal val="hidden"/>
                                      </p:to>
                                    </p:set>
                                  </p:childTnLst>
                                </p:cTn>
                              </p:par>
                              <p:par>
                                <p:cTn id="45" presetID="2" presetClass="entr" presetSubtype="1" decel="100000" fill="hold" grpId="0" nodeType="withEffect">
                                  <p:stCondLst>
                                    <p:cond delay="100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0-#ppt_h/2"/>
                                          </p:val>
                                        </p:tav>
                                        <p:tav tm="100000">
                                          <p:val>
                                            <p:strVal val="#ppt_y"/>
                                          </p:val>
                                        </p:tav>
                                      </p:tavLst>
                                    </p:anim>
                                  </p:childTnLst>
                                </p:cTn>
                              </p:par>
                              <p:par>
                                <p:cTn id="49" presetID="2" presetClass="exit" presetSubtype="4" accel="100000" fill="hold" grpId="1" nodeType="withEffect">
                                  <p:stCondLst>
                                    <p:cond delay="1700"/>
                                  </p:stCondLst>
                                  <p:childTnLst>
                                    <p:anim calcmode="lin" valueType="num">
                                      <p:cBhvr additive="base">
                                        <p:cTn id="50" dur="500"/>
                                        <p:tgtEl>
                                          <p:spTgt spid="20"/>
                                        </p:tgtEl>
                                        <p:attrNameLst>
                                          <p:attrName>ppt_x</p:attrName>
                                        </p:attrNameLst>
                                      </p:cBhvr>
                                      <p:tavLst>
                                        <p:tav tm="0">
                                          <p:val>
                                            <p:strVal val="ppt_x"/>
                                          </p:val>
                                        </p:tav>
                                        <p:tav tm="100000">
                                          <p:val>
                                            <p:strVal val="ppt_x"/>
                                          </p:val>
                                        </p:tav>
                                      </p:tavLst>
                                    </p:anim>
                                    <p:anim calcmode="lin" valueType="num">
                                      <p:cBhvr additive="base">
                                        <p:cTn id="51" dur="500"/>
                                        <p:tgtEl>
                                          <p:spTgt spid="20"/>
                                        </p:tgtEl>
                                        <p:attrNameLst>
                                          <p:attrName>ppt_y</p:attrName>
                                        </p:attrNameLst>
                                      </p:cBhvr>
                                      <p:tavLst>
                                        <p:tav tm="0">
                                          <p:val>
                                            <p:strVal val="ppt_y"/>
                                          </p:val>
                                        </p:tav>
                                        <p:tav tm="100000">
                                          <p:val>
                                            <p:strVal val="1+ppt_h/2"/>
                                          </p:val>
                                        </p:tav>
                                      </p:tavLst>
                                    </p:anim>
                                    <p:set>
                                      <p:cBhvr>
                                        <p:cTn id="52" dur="1" fill="hold">
                                          <p:stCondLst>
                                            <p:cond delay="499"/>
                                          </p:stCondLst>
                                        </p:cTn>
                                        <p:tgtEl>
                                          <p:spTgt spid="20"/>
                                        </p:tgtEl>
                                        <p:attrNameLst>
                                          <p:attrName>style.visibility</p:attrName>
                                        </p:attrNameLst>
                                      </p:cBhvr>
                                      <p:to>
                                        <p:strVal val="hidden"/>
                                      </p:to>
                                    </p:set>
                                  </p:childTnLst>
                                </p:cTn>
                              </p:par>
                              <p:par>
                                <p:cTn id="53" presetID="2" presetClass="entr" presetSubtype="1" decel="100000" fill="hold" grpId="0" nodeType="withEffect">
                                  <p:stCondLst>
                                    <p:cond delay="120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0-#ppt_h/2"/>
                                          </p:val>
                                        </p:tav>
                                        <p:tav tm="100000">
                                          <p:val>
                                            <p:strVal val="#ppt_y"/>
                                          </p:val>
                                        </p:tav>
                                      </p:tavLst>
                                    </p:anim>
                                  </p:childTnLst>
                                </p:cTn>
                              </p:par>
                              <p:par>
                                <p:cTn id="57" presetID="2" presetClass="exit" presetSubtype="4" accel="100000" fill="hold" grpId="1" nodeType="withEffect">
                                  <p:stCondLst>
                                    <p:cond delay="1900"/>
                                  </p:stCondLst>
                                  <p:childTnLst>
                                    <p:anim calcmode="lin" valueType="num">
                                      <p:cBhvr additive="base">
                                        <p:cTn id="58" dur="500"/>
                                        <p:tgtEl>
                                          <p:spTgt spid="21"/>
                                        </p:tgtEl>
                                        <p:attrNameLst>
                                          <p:attrName>ppt_x</p:attrName>
                                        </p:attrNameLst>
                                      </p:cBhvr>
                                      <p:tavLst>
                                        <p:tav tm="0">
                                          <p:val>
                                            <p:strVal val="ppt_x"/>
                                          </p:val>
                                        </p:tav>
                                        <p:tav tm="100000">
                                          <p:val>
                                            <p:strVal val="ppt_x"/>
                                          </p:val>
                                        </p:tav>
                                      </p:tavLst>
                                    </p:anim>
                                    <p:anim calcmode="lin" valueType="num">
                                      <p:cBhvr additive="base">
                                        <p:cTn id="59" dur="500"/>
                                        <p:tgtEl>
                                          <p:spTgt spid="21"/>
                                        </p:tgtEl>
                                        <p:attrNameLst>
                                          <p:attrName>ppt_y</p:attrName>
                                        </p:attrNameLst>
                                      </p:cBhvr>
                                      <p:tavLst>
                                        <p:tav tm="0">
                                          <p:val>
                                            <p:strVal val="ppt_y"/>
                                          </p:val>
                                        </p:tav>
                                        <p:tav tm="100000">
                                          <p:val>
                                            <p:strVal val="1+ppt_h/2"/>
                                          </p:val>
                                        </p:tav>
                                      </p:tavLst>
                                    </p:anim>
                                    <p:set>
                                      <p:cBhvr>
                                        <p:cTn id="60" dur="1" fill="hold">
                                          <p:stCondLst>
                                            <p:cond delay="499"/>
                                          </p:stCondLst>
                                        </p:cTn>
                                        <p:tgtEl>
                                          <p:spTgt spid="21"/>
                                        </p:tgtEl>
                                        <p:attrNameLst>
                                          <p:attrName>style.visibility</p:attrName>
                                        </p:attrNameLst>
                                      </p:cBhvr>
                                      <p:to>
                                        <p:strVal val="hidden"/>
                                      </p:to>
                                    </p:set>
                                  </p:childTnLst>
                                </p:cTn>
                              </p:par>
                              <p:par>
                                <p:cTn id="61" presetID="2" presetClass="entr" presetSubtype="1" decel="100000" fill="hold" grpId="0" nodeType="withEffect">
                                  <p:stCondLst>
                                    <p:cond delay="1400"/>
                                  </p:stCondLst>
                                  <p:childTnLst>
                                    <p:set>
                                      <p:cBhvr>
                                        <p:cTn id="62" dur="1" fill="hold">
                                          <p:stCondLst>
                                            <p:cond delay="0"/>
                                          </p:stCondLst>
                                        </p:cTn>
                                        <p:tgtEl>
                                          <p:spTgt spid="22"/>
                                        </p:tgtEl>
                                        <p:attrNameLst>
                                          <p:attrName>style.visibility</p:attrName>
                                        </p:attrNameLst>
                                      </p:cBhvr>
                                      <p:to>
                                        <p:strVal val="visible"/>
                                      </p:to>
                                    </p:set>
                                    <p:anim calcmode="lin" valueType="num">
                                      <p:cBhvr additive="base">
                                        <p:cTn id="63" dur="500" fill="hold"/>
                                        <p:tgtEl>
                                          <p:spTgt spid="22"/>
                                        </p:tgtEl>
                                        <p:attrNameLst>
                                          <p:attrName>ppt_x</p:attrName>
                                        </p:attrNameLst>
                                      </p:cBhvr>
                                      <p:tavLst>
                                        <p:tav tm="0">
                                          <p:val>
                                            <p:strVal val="#ppt_x"/>
                                          </p:val>
                                        </p:tav>
                                        <p:tav tm="100000">
                                          <p:val>
                                            <p:strVal val="#ppt_x"/>
                                          </p:val>
                                        </p:tav>
                                      </p:tavLst>
                                    </p:anim>
                                    <p:anim calcmode="lin" valueType="num">
                                      <p:cBhvr additive="base">
                                        <p:cTn id="64" dur="500" fill="hold"/>
                                        <p:tgtEl>
                                          <p:spTgt spid="22"/>
                                        </p:tgtEl>
                                        <p:attrNameLst>
                                          <p:attrName>ppt_y</p:attrName>
                                        </p:attrNameLst>
                                      </p:cBhvr>
                                      <p:tavLst>
                                        <p:tav tm="0">
                                          <p:val>
                                            <p:strVal val="0-#ppt_h/2"/>
                                          </p:val>
                                        </p:tav>
                                        <p:tav tm="100000">
                                          <p:val>
                                            <p:strVal val="#ppt_y"/>
                                          </p:val>
                                        </p:tav>
                                      </p:tavLst>
                                    </p:anim>
                                  </p:childTnLst>
                                </p:cTn>
                              </p:par>
                              <p:par>
                                <p:cTn id="65" presetID="2" presetClass="exit" presetSubtype="4" accel="100000" fill="hold" grpId="1" nodeType="withEffect">
                                  <p:stCondLst>
                                    <p:cond delay="2100"/>
                                  </p:stCondLst>
                                  <p:childTnLst>
                                    <p:anim calcmode="lin" valueType="num">
                                      <p:cBhvr additive="base">
                                        <p:cTn id="66" dur="500"/>
                                        <p:tgtEl>
                                          <p:spTgt spid="22"/>
                                        </p:tgtEl>
                                        <p:attrNameLst>
                                          <p:attrName>ppt_x</p:attrName>
                                        </p:attrNameLst>
                                      </p:cBhvr>
                                      <p:tavLst>
                                        <p:tav tm="0">
                                          <p:val>
                                            <p:strVal val="ppt_x"/>
                                          </p:val>
                                        </p:tav>
                                        <p:tav tm="100000">
                                          <p:val>
                                            <p:strVal val="ppt_x"/>
                                          </p:val>
                                        </p:tav>
                                      </p:tavLst>
                                    </p:anim>
                                    <p:anim calcmode="lin" valueType="num">
                                      <p:cBhvr additive="base">
                                        <p:cTn id="67" dur="500"/>
                                        <p:tgtEl>
                                          <p:spTgt spid="22"/>
                                        </p:tgtEl>
                                        <p:attrNameLst>
                                          <p:attrName>ppt_y</p:attrName>
                                        </p:attrNameLst>
                                      </p:cBhvr>
                                      <p:tavLst>
                                        <p:tav tm="0">
                                          <p:val>
                                            <p:strVal val="ppt_y"/>
                                          </p:val>
                                        </p:tav>
                                        <p:tav tm="100000">
                                          <p:val>
                                            <p:strVal val="1+ppt_h/2"/>
                                          </p:val>
                                        </p:tav>
                                      </p:tavLst>
                                    </p:anim>
                                    <p:set>
                                      <p:cBhvr>
                                        <p:cTn id="68" dur="1" fill="hold">
                                          <p:stCondLst>
                                            <p:cond delay="499"/>
                                          </p:stCondLst>
                                        </p:cTn>
                                        <p:tgtEl>
                                          <p:spTgt spid="22"/>
                                        </p:tgtEl>
                                        <p:attrNameLst>
                                          <p:attrName>style.visibility</p:attrName>
                                        </p:attrNameLst>
                                      </p:cBhvr>
                                      <p:to>
                                        <p:strVal val="hidden"/>
                                      </p:to>
                                    </p:set>
                                  </p:childTnLst>
                                </p:cTn>
                              </p:par>
                              <p:par>
                                <p:cTn id="69" presetID="1" presetClass="emph" presetSubtype="2" accel="100000" fill="hold" nodeType="withEffect">
                                  <p:stCondLst>
                                    <p:cond delay="0"/>
                                  </p:stCondLst>
                                  <p:childTnLst>
                                    <p:animClr clrSpc="rgb" dir="cw">
                                      <p:cBhvr>
                                        <p:cTn id="70" dur="250" fill="hold"/>
                                        <p:tgtEl>
                                          <p:spTgt spid="15"/>
                                        </p:tgtEl>
                                        <p:attrNameLst>
                                          <p:attrName>fillcolor</p:attrName>
                                        </p:attrNameLst>
                                      </p:cBhvr>
                                      <p:to>
                                        <a:schemeClr val="tx1"/>
                                      </p:to>
                                    </p:animClr>
                                    <p:set>
                                      <p:cBhvr>
                                        <p:cTn id="71" dur="250" fill="hold"/>
                                        <p:tgtEl>
                                          <p:spTgt spid="15"/>
                                        </p:tgtEl>
                                        <p:attrNameLst>
                                          <p:attrName>fill.type</p:attrName>
                                        </p:attrNameLst>
                                      </p:cBhvr>
                                      <p:to>
                                        <p:strVal val="solid"/>
                                      </p:to>
                                    </p:set>
                                    <p:set>
                                      <p:cBhvr>
                                        <p:cTn id="72" dur="250" fill="hold"/>
                                        <p:tgtEl>
                                          <p:spTgt spid="15"/>
                                        </p:tgtEl>
                                        <p:attrNameLst>
                                          <p:attrName>fill.on</p:attrName>
                                        </p:attrNameLst>
                                      </p:cBhvr>
                                      <p:to>
                                        <p:strVal val="true"/>
                                      </p:to>
                                    </p:set>
                                  </p:childTnLst>
                                </p:cTn>
                              </p:par>
                              <p:par>
                                <p:cTn id="73" presetID="1" presetClass="emph" presetSubtype="2" accel="100000" fill="hold" nodeType="withEffect">
                                  <p:stCondLst>
                                    <p:cond delay="0"/>
                                  </p:stCondLst>
                                  <p:childTnLst>
                                    <p:animClr clrSpc="rgb" dir="cw">
                                      <p:cBhvr>
                                        <p:cTn id="74" dur="250" fill="hold"/>
                                        <p:tgtEl>
                                          <p:spTgt spid="16"/>
                                        </p:tgtEl>
                                        <p:attrNameLst>
                                          <p:attrName>fillcolor</p:attrName>
                                        </p:attrNameLst>
                                      </p:cBhvr>
                                      <p:to>
                                        <a:schemeClr val="tx1"/>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cTn>
                              </p:par>
                              <p:par>
                                <p:cTn id="77" presetID="1" presetClass="emph" presetSubtype="2" accel="100000" fill="hold" nodeType="withEffect">
                                  <p:stCondLst>
                                    <p:cond delay="0"/>
                                  </p:stCondLst>
                                  <p:childTnLst>
                                    <p:animClr clrSpc="rgb" dir="cw">
                                      <p:cBhvr>
                                        <p:cTn id="78" dur="250" fill="hold"/>
                                        <p:tgtEl>
                                          <p:spTgt spid="17"/>
                                        </p:tgtEl>
                                        <p:attrNameLst>
                                          <p:attrName>fillcolor</p:attrName>
                                        </p:attrNameLst>
                                      </p:cBhvr>
                                      <p:to>
                                        <a:schemeClr val="tx1"/>
                                      </p:to>
                                    </p:animClr>
                                    <p:set>
                                      <p:cBhvr>
                                        <p:cTn id="79" dur="250" fill="hold"/>
                                        <p:tgtEl>
                                          <p:spTgt spid="17"/>
                                        </p:tgtEl>
                                        <p:attrNameLst>
                                          <p:attrName>fill.type</p:attrName>
                                        </p:attrNameLst>
                                      </p:cBhvr>
                                      <p:to>
                                        <p:strVal val="solid"/>
                                      </p:to>
                                    </p:set>
                                    <p:set>
                                      <p:cBhvr>
                                        <p:cTn id="80" dur="250" fill="hold"/>
                                        <p:tgtEl>
                                          <p:spTgt spid="17"/>
                                        </p:tgtEl>
                                        <p:attrNameLst>
                                          <p:attrName>fill.on</p:attrName>
                                        </p:attrNameLst>
                                      </p:cBhvr>
                                      <p:to>
                                        <p:strVal val="true"/>
                                      </p:to>
                                    </p:set>
                                  </p:childTnLst>
                                </p:cTn>
                              </p:par>
                              <p:par>
                                <p:cTn id="81" presetID="1" presetClass="emph" presetSubtype="2" accel="100000" fill="hold" nodeType="withEffect">
                                  <p:stCondLst>
                                    <p:cond delay="0"/>
                                  </p:stCondLst>
                                  <p:childTnLst>
                                    <p:animClr clrSpc="rgb" dir="cw">
                                      <p:cBhvr>
                                        <p:cTn id="82" dur="250" fill="hold"/>
                                        <p:tgtEl>
                                          <p:spTgt spid="18"/>
                                        </p:tgtEl>
                                        <p:attrNameLst>
                                          <p:attrName>fillcolor</p:attrName>
                                        </p:attrNameLst>
                                      </p:cBhvr>
                                      <p:to>
                                        <a:schemeClr val="tx1"/>
                                      </p:to>
                                    </p:animClr>
                                    <p:set>
                                      <p:cBhvr>
                                        <p:cTn id="83" dur="250" fill="hold"/>
                                        <p:tgtEl>
                                          <p:spTgt spid="18"/>
                                        </p:tgtEl>
                                        <p:attrNameLst>
                                          <p:attrName>fill.type</p:attrName>
                                        </p:attrNameLst>
                                      </p:cBhvr>
                                      <p:to>
                                        <p:strVal val="solid"/>
                                      </p:to>
                                    </p:set>
                                    <p:set>
                                      <p:cBhvr>
                                        <p:cTn id="84" dur="250" fill="hold"/>
                                        <p:tgtEl>
                                          <p:spTgt spid="18"/>
                                        </p:tgtEl>
                                        <p:attrNameLst>
                                          <p:attrName>fill.on</p:attrName>
                                        </p:attrNameLst>
                                      </p:cBhvr>
                                      <p:to>
                                        <p:strVal val="true"/>
                                      </p:to>
                                    </p:set>
                                  </p:childTnLst>
                                </p:cTn>
                              </p:par>
                              <p:par>
                                <p:cTn id="85" presetID="1" presetClass="emph" presetSubtype="2" accel="100000" fill="hold" nodeType="withEffect">
                                  <p:stCondLst>
                                    <p:cond delay="0"/>
                                  </p:stCondLst>
                                  <p:childTnLst>
                                    <p:animClr clrSpc="rgb" dir="cw">
                                      <p:cBhvr>
                                        <p:cTn id="86" dur="250" fill="hold"/>
                                        <p:tgtEl>
                                          <p:spTgt spid="19"/>
                                        </p:tgtEl>
                                        <p:attrNameLst>
                                          <p:attrName>fillcolor</p:attrName>
                                        </p:attrNameLst>
                                      </p:cBhvr>
                                      <p:to>
                                        <a:schemeClr val="tx1"/>
                                      </p:to>
                                    </p:animClr>
                                    <p:set>
                                      <p:cBhvr>
                                        <p:cTn id="87" dur="250" fill="hold"/>
                                        <p:tgtEl>
                                          <p:spTgt spid="19"/>
                                        </p:tgtEl>
                                        <p:attrNameLst>
                                          <p:attrName>fill.type</p:attrName>
                                        </p:attrNameLst>
                                      </p:cBhvr>
                                      <p:to>
                                        <p:strVal val="solid"/>
                                      </p:to>
                                    </p:set>
                                    <p:set>
                                      <p:cBhvr>
                                        <p:cTn id="88" dur="250" fill="hold"/>
                                        <p:tgtEl>
                                          <p:spTgt spid="19"/>
                                        </p:tgtEl>
                                        <p:attrNameLst>
                                          <p:attrName>fill.on</p:attrName>
                                        </p:attrNameLst>
                                      </p:cBhvr>
                                      <p:to>
                                        <p:strVal val="true"/>
                                      </p:to>
                                    </p:set>
                                  </p:childTnLst>
                                </p:cTn>
                              </p:par>
                              <p:par>
                                <p:cTn id="89" presetID="1" presetClass="emph" presetSubtype="2" accel="100000" fill="hold" nodeType="withEffect">
                                  <p:stCondLst>
                                    <p:cond delay="0"/>
                                  </p:stCondLst>
                                  <p:childTnLst>
                                    <p:animClr clrSpc="rgb" dir="cw">
                                      <p:cBhvr>
                                        <p:cTn id="90" dur="250" fill="hold"/>
                                        <p:tgtEl>
                                          <p:spTgt spid="20"/>
                                        </p:tgtEl>
                                        <p:attrNameLst>
                                          <p:attrName>fillcolor</p:attrName>
                                        </p:attrNameLst>
                                      </p:cBhvr>
                                      <p:to>
                                        <a:schemeClr val="tx1"/>
                                      </p:to>
                                    </p:animClr>
                                    <p:set>
                                      <p:cBhvr>
                                        <p:cTn id="91" dur="250" fill="hold"/>
                                        <p:tgtEl>
                                          <p:spTgt spid="20"/>
                                        </p:tgtEl>
                                        <p:attrNameLst>
                                          <p:attrName>fill.type</p:attrName>
                                        </p:attrNameLst>
                                      </p:cBhvr>
                                      <p:to>
                                        <p:strVal val="solid"/>
                                      </p:to>
                                    </p:set>
                                    <p:set>
                                      <p:cBhvr>
                                        <p:cTn id="92" dur="250" fill="hold"/>
                                        <p:tgtEl>
                                          <p:spTgt spid="20"/>
                                        </p:tgtEl>
                                        <p:attrNameLst>
                                          <p:attrName>fill.on</p:attrName>
                                        </p:attrNameLst>
                                      </p:cBhvr>
                                      <p:to>
                                        <p:strVal val="true"/>
                                      </p:to>
                                    </p:set>
                                  </p:childTnLst>
                                </p:cTn>
                              </p:par>
                              <p:par>
                                <p:cTn id="93" presetID="1" presetClass="emph" presetSubtype="2" accel="100000" fill="hold" nodeType="withEffect">
                                  <p:stCondLst>
                                    <p:cond delay="0"/>
                                  </p:stCondLst>
                                  <p:childTnLst>
                                    <p:animClr clrSpc="rgb" dir="cw">
                                      <p:cBhvr>
                                        <p:cTn id="94" dur="250" fill="hold"/>
                                        <p:tgtEl>
                                          <p:spTgt spid="21"/>
                                        </p:tgtEl>
                                        <p:attrNameLst>
                                          <p:attrName>fillcolor</p:attrName>
                                        </p:attrNameLst>
                                      </p:cBhvr>
                                      <p:to>
                                        <a:schemeClr val="tx1"/>
                                      </p:to>
                                    </p:animClr>
                                    <p:set>
                                      <p:cBhvr>
                                        <p:cTn id="95" dur="250" fill="hold"/>
                                        <p:tgtEl>
                                          <p:spTgt spid="21"/>
                                        </p:tgtEl>
                                        <p:attrNameLst>
                                          <p:attrName>fill.type</p:attrName>
                                        </p:attrNameLst>
                                      </p:cBhvr>
                                      <p:to>
                                        <p:strVal val="solid"/>
                                      </p:to>
                                    </p:set>
                                    <p:set>
                                      <p:cBhvr>
                                        <p:cTn id="96" dur="250" fill="hold"/>
                                        <p:tgtEl>
                                          <p:spTgt spid="21"/>
                                        </p:tgtEl>
                                        <p:attrNameLst>
                                          <p:attrName>fill.on</p:attrName>
                                        </p:attrNameLst>
                                      </p:cBhvr>
                                      <p:to>
                                        <p:strVal val="true"/>
                                      </p:to>
                                    </p:set>
                                  </p:childTnLst>
                                </p:cTn>
                              </p:par>
                              <p:par>
                                <p:cTn id="97" presetID="1" presetClass="emph" presetSubtype="2" accel="100000" fill="hold" nodeType="withEffect">
                                  <p:stCondLst>
                                    <p:cond delay="0"/>
                                  </p:stCondLst>
                                  <p:childTnLst>
                                    <p:animClr clrSpc="rgb" dir="cw">
                                      <p:cBhvr>
                                        <p:cTn id="98" dur="250" fill="hold"/>
                                        <p:tgtEl>
                                          <p:spTgt spid="22"/>
                                        </p:tgtEl>
                                        <p:attrNameLst>
                                          <p:attrName>fillcolor</p:attrName>
                                        </p:attrNameLst>
                                      </p:cBhvr>
                                      <p:to>
                                        <a:schemeClr val="tx1"/>
                                      </p:to>
                                    </p:animClr>
                                    <p:set>
                                      <p:cBhvr>
                                        <p:cTn id="99" dur="250" fill="hold"/>
                                        <p:tgtEl>
                                          <p:spTgt spid="22"/>
                                        </p:tgtEl>
                                        <p:attrNameLst>
                                          <p:attrName>fill.type</p:attrName>
                                        </p:attrNameLst>
                                      </p:cBhvr>
                                      <p:to>
                                        <p:strVal val="solid"/>
                                      </p:to>
                                    </p:set>
                                    <p:set>
                                      <p:cBhvr>
                                        <p:cTn id="100" dur="250" fill="hold"/>
                                        <p:tgtEl>
                                          <p:spTgt spid="2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Lst>
  </p:timing>
  <p:txStyles>
    <p:titleStyle>
      <a:lvl1pPr algn="l" defTabSz="914400" rtl="0" eaLnBrk="1" latinLnBrk="0" hangingPunct="1">
        <a:lnSpc>
          <a:spcPct val="100000"/>
        </a:lnSpc>
        <a:spcBef>
          <a:spcPct val="0"/>
        </a:spcBef>
        <a:buNone/>
        <a:defRPr sz="4000" kern="1200">
          <a:solidFill>
            <a:srgbClr val="004C96"/>
          </a:solidFill>
          <a:latin typeface="+mj-lt"/>
          <a:ea typeface="+mj-ea"/>
          <a:cs typeface="+mj-cs"/>
        </a:defRPr>
      </a:lvl1pPr>
    </p:titleStyle>
    <p:bodyStyle>
      <a:lvl1pPr marL="0" indent="0" algn="l" defTabSz="914400" rtl="0" eaLnBrk="1" latinLnBrk="0" hangingPunct="1">
        <a:lnSpc>
          <a:spcPct val="120000"/>
        </a:lnSpc>
        <a:spcBef>
          <a:spcPts val="600"/>
        </a:spcBef>
        <a:buFontTx/>
        <a:buNone/>
        <a:defRPr sz="2400" kern="1200">
          <a:solidFill>
            <a:srgbClr val="222222"/>
          </a:solidFill>
          <a:latin typeface="+mn-lt"/>
          <a:ea typeface="+mn-ea"/>
          <a:cs typeface="+mn-cs"/>
        </a:defRPr>
      </a:lvl1pPr>
      <a:lvl2pPr marL="0" indent="0" algn="l" defTabSz="914400" rtl="0" eaLnBrk="1" latinLnBrk="0" hangingPunct="1">
        <a:lnSpc>
          <a:spcPct val="120000"/>
        </a:lnSpc>
        <a:spcBef>
          <a:spcPts val="500"/>
        </a:spcBef>
        <a:buFontTx/>
        <a:buNone/>
        <a:defRPr sz="2000" kern="1200">
          <a:solidFill>
            <a:srgbClr val="222222"/>
          </a:solidFill>
          <a:latin typeface="+mn-lt"/>
          <a:ea typeface="+mn-ea"/>
          <a:cs typeface="+mn-cs"/>
        </a:defRPr>
      </a:lvl2pPr>
      <a:lvl3pPr marL="0" indent="0" algn="l" defTabSz="914400" rtl="0" eaLnBrk="1" latinLnBrk="0" hangingPunct="1">
        <a:lnSpc>
          <a:spcPct val="120000"/>
        </a:lnSpc>
        <a:spcBef>
          <a:spcPts val="500"/>
        </a:spcBef>
        <a:buFontTx/>
        <a:buNone/>
        <a:defRPr sz="1800" kern="1200">
          <a:solidFill>
            <a:srgbClr val="222222"/>
          </a:solidFill>
          <a:latin typeface="+mn-lt"/>
          <a:ea typeface="+mn-ea"/>
          <a:cs typeface="+mn-cs"/>
        </a:defRPr>
      </a:lvl3pPr>
      <a:lvl4pPr marL="0" indent="0" algn="l" defTabSz="914400" rtl="0" eaLnBrk="1" latinLnBrk="0" hangingPunct="1">
        <a:lnSpc>
          <a:spcPct val="120000"/>
        </a:lnSpc>
        <a:spcBef>
          <a:spcPts val="500"/>
        </a:spcBef>
        <a:buFontTx/>
        <a:buNone/>
        <a:defRPr sz="1400" kern="1200">
          <a:solidFill>
            <a:srgbClr val="222222"/>
          </a:solidFill>
          <a:latin typeface="+mn-lt"/>
          <a:ea typeface="+mn-ea"/>
          <a:cs typeface="+mn-cs"/>
        </a:defRPr>
      </a:lvl4pPr>
      <a:lvl5pPr marL="0" indent="0" algn="l" defTabSz="914400" rtl="0" eaLnBrk="1" latinLnBrk="0" hangingPunct="1">
        <a:lnSpc>
          <a:spcPct val="120000"/>
        </a:lnSpc>
        <a:spcBef>
          <a:spcPts val="500"/>
        </a:spcBef>
        <a:buFontTx/>
        <a:buNone/>
        <a:defRPr sz="1200" kern="1200">
          <a:solidFill>
            <a:srgbClr val="22222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48.png"/><Relationship Id="rId5" Type="http://schemas.microsoft.com/office/2007/relationships/hdphoto" Target="../media/hdphoto1.wdp"/><Relationship Id="rId4" Type="http://schemas.openxmlformats.org/officeDocument/2006/relationships/image" Target="../media/image4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chart" Target="../charts/chart9.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microsoft.com/office/2007/relationships/hdphoto" Target="../media/hdphoto3.wdp"/><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7"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21.xml"/><Relationship Id="rId6" Type="http://schemas.openxmlformats.org/officeDocument/2006/relationships/image" Target="../media/image49.png"/><Relationship Id="rId5" Type="http://schemas.openxmlformats.org/officeDocument/2006/relationships/image" Target="../media/image59.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5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 name="Obrázok 4" descr="C:\Users\pavelekova\AppData\Local\Microsoft\Windows\INetCache\Content.Word\logo mirri farebne sk.png"/>
          <p:cNvPicPr/>
          <p:nvPr/>
        </p:nvPicPr>
        <p:blipFill>
          <a:blip r:embed="rId3">
            <a:extLst>
              <a:ext uri="{28A0092B-C50C-407E-A947-70E740481C1C}">
                <a14:useLocalDpi xmlns:a14="http://schemas.microsoft.com/office/drawing/2010/main" val="0"/>
              </a:ext>
            </a:extLst>
          </a:blip>
          <a:srcRect/>
          <a:stretch>
            <a:fillRect/>
          </a:stretch>
        </p:blipFill>
        <p:spPr bwMode="auto">
          <a:xfrm>
            <a:off x="610772" y="429846"/>
            <a:ext cx="2758440" cy="635000"/>
          </a:xfrm>
          <a:prstGeom prst="rect">
            <a:avLst/>
          </a:prstGeom>
          <a:noFill/>
          <a:ln>
            <a:noFill/>
          </a:ln>
        </p:spPr>
      </p:pic>
      <p:sp>
        <p:nvSpPr>
          <p:cNvPr id="27" name="Obdĺžnik 26"/>
          <p:cNvSpPr/>
          <p:nvPr/>
        </p:nvSpPr>
        <p:spPr>
          <a:xfrm>
            <a:off x="1134534" y="2903043"/>
            <a:ext cx="6372000" cy="360000"/>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Obdĺžnik 23"/>
          <p:cNvSpPr/>
          <p:nvPr/>
        </p:nvSpPr>
        <p:spPr>
          <a:xfrm>
            <a:off x="1186454" y="3470835"/>
            <a:ext cx="6313023" cy="360000"/>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BlokTextu 14"/>
          <p:cNvSpPr txBox="1"/>
          <p:nvPr/>
        </p:nvSpPr>
        <p:spPr>
          <a:xfrm>
            <a:off x="1162698" y="2628686"/>
            <a:ext cx="6336779" cy="1200329"/>
          </a:xfrm>
          <a:prstGeom prst="rect">
            <a:avLst/>
          </a:prstGeom>
          <a:noFill/>
        </p:spPr>
        <p:txBody>
          <a:bodyPr wrap="square" rtlCol="0">
            <a:spAutoFit/>
          </a:bodyPr>
          <a:lstStyle/>
          <a:p>
            <a:pPr algn="ctr"/>
            <a:r>
              <a:rPr lang="sk-SK" sz="3600" b="1" dirty="0">
                <a:solidFill>
                  <a:srgbClr val="000000"/>
                </a:solidFill>
                <a:latin typeface="Calibri" panose="020F0502020204030204" pitchFamily="34" charset="0"/>
                <a:ea typeface="Times New Roman" panose="02020603050405020304" pitchFamily="18" charset="0"/>
              </a:rPr>
              <a:t>Akú budúcnosť má na Slovensku digitálna identita?</a:t>
            </a:r>
          </a:p>
        </p:txBody>
      </p:sp>
      <p:sp>
        <p:nvSpPr>
          <p:cNvPr id="16" name="Obdĺžnik 15"/>
          <p:cNvSpPr/>
          <p:nvPr/>
        </p:nvSpPr>
        <p:spPr>
          <a:xfrm>
            <a:off x="9244641" y="0"/>
            <a:ext cx="2947359" cy="6858000"/>
          </a:xfrm>
          <a:prstGeom prst="rect">
            <a:avLst/>
          </a:prstGeom>
          <a:gradFill flip="none" rotWithShape="1">
            <a:gsLst>
              <a:gs pos="0">
                <a:schemeClr val="accent1">
                  <a:lumMod val="0"/>
                  <a:lumOff val="100000"/>
                </a:schemeClr>
              </a:gs>
              <a:gs pos="57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17" name="Skupina 16"/>
          <p:cNvGrpSpPr>
            <a:grpSpLocks noChangeAspect="1"/>
          </p:cNvGrpSpPr>
          <p:nvPr/>
        </p:nvGrpSpPr>
        <p:grpSpPr>
          <a:xfrm>
            <a:off x="7841278" y="2773446"/>
            <a:ext cx="2806725" cy="4102871"/>
            <a:chOff x="5334000" y="1350170"/>
            <a:chExt cx="2340000" cy="3420612"/>
          </a:xfrm>
        </p:grpSpPr>
        <p:pic>
          <p:nvPicPr>
            <p:cNvPr id="18"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8242" b="100000" l="70619" r="92918"/>
                      </a14:imgEffect>
                    </a14:imgLayer>
                  </a14:imgProps>
                </a:ext>
              </a:extLst>
            </a:blip>
            <a:srcRect l="71250" t="49270" r="9179"/>
            <a:stretch/>
          </p:blipFill>
          <p:spPr>
            <a:xfrm>
              <a:off x="5334000" y="1350170"/>
              <a:ext cx="2340000" cy="3408469"/>
            </a:xfrm>
            <a:prstGeom prst="rect">
              <a:avLst/>
            </a:prstGeom>
          </p:spPr>
        </p:pic>
        <p:grpSp>
          <p:nvGrpSpPr>
            <p:cNvPr id="19" name="Skupina 18"/>
            <p:cNvGrpSpPr/>
            <p:nvPr/>
          </p:nvGrpSpPr>
          <p:grpSpPr>
            <a:xfrm>
              <a:off x="5561812" y="1639957"/>
              <a:ext cx="1827225" cy="3130825"/>
              <a:chOff x="5561812" y="1639957"/>
              <a:chExt cx="1827225" cy="3130825"/>
            </a:xfrm>
          </p:grpSpPr>
          <p:pic>
            <p:nvPicPr>
              <p:cNvPr id="20"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6"/>
              <a:srcRect l="73700" t="56305" r="11991" b="930"/>
              <a:stretch/>
            </p:blipFill>
            <p:spPr>
              <a:xfrm>
                <a:off x="5561812" y="1808809"/>
                <a:ext cx="1827225" cy="2961973"/>
              </a:xfrm>
              <a:prstGeom prst="rect">
                <a:avLst/>
              </a:prstGeom>
            </p:spPr>
          </p:pic>
          <p:pic>
            <p:nvPicPr>
              <p:cNvPr id="21"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6"/>
              <a:srcRect l="73700" t="53844" r="23637" b="44371"/>
              <a:stretch/>
            </p:blipFill>
            <p:spPr>
              <a:xfrm>
                <a:off x="5648326" y="1649023"/>
                <a:ext cx="297759" cy="109330"/>
              </a:xfrm>
              <a:prstGeom prst="rect">
                <a:avLst/>
              </a:prstGeom>
            </p:spPr>
          </p:pic>
          <p:pic>
            <p:nvPicPr>
              <p:cNvPr id="22"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6"/>
              <a:srcRect l="85074" t="53844" r="11993" b="43235"/>
              <a:stretch/>
            </p:blipFill>
            <p:spPr>
              <a:xfrm>
                <a:off x="6986795" y="1639957"/>
                <a:ext cx="327991" cy="178903"/>
              </a:xfrm>
              <a:prstGeom prst="rect">
                <a:avLst/>
              </a:prstGeom>
            </p:spPr>
          </p:pic>
        </p:grpSp>
      </p:grpSp>
      <p:sp>
        <p:nvSpPr>
          <p:cNvPr id="14" name="Obdĺžnik 13"/>
          <p:cNvSpPr/>
          <p:nvPr/>
        </p:nvSpPr>
        <p:spPr>
          <a:xfrm>
            <a:off x="1179397" y="3575142"/>
            <a:ext cx="6123889" cy="923330"/>
          </a:xfrm>
          <a:prstGeom prst="rect">
            <a:avLst/>
          </a:prstGeom>
        </p:spPr>
        <p:txBody>
          <a:bodyPr wrap="square">
            <a:spAutoFit/>
          </a:bodyPr>
          <a:lstStyle/>
          <a:p>
            <a:endParaRPr lang="sk-SK" b="1" dirty="0">
              <a:solidFill>
                <a:srgbClr val="000000"/>
              </a:solidFill>
              <a:latin typeface="Calibri" panose="020F0502020204030204" pitchFamily="34" charset="0"/>
              <a:ea typeface="Times New Roman" panose="02020603050405020304" pitchFamily="18" charset="0"/>
            </a:endParaRPr>
          </a:p>
          <a:p>
            <a:r>
              <a:rPr lang="sk-SK" b="1" dirty="0">
                <a:solidFill>
                  <a:srgbClr val="222222"/>
                </a:solidFill>
              </a:rPr>
              <a:t>Od autentifikácie a autorizácie s mobilom k digitálnej identite</a:t>
            </a:r>
          </a:p>
          <a:p>
            <a:endParaRPr lang="sk-SK" b="1" dirty="0">
              <a:solidFill>
                <a:srgbClr val="000000"/>
              </a:solidFill>
              <a:latin typeface="Calibri" panose="020F0502020204030204" pitchFamily="34" charset="0"/>
              <a:ea typeface="Times New Roman" panose="02020603050405020304" pitchFamily="18" charset="0"/>
            </a:endParaRPr>
          </a:p>
        </p:txBody>
      </p:sp>
      <p:sp>
        <p:nvSpPr>
          <p:cNvPr id="23" name="Obdĺžnik 22"/>
          <p:cNvSpPr/>
          <p:nvPr/>
        </p:nvSpPr>
        <p:spPr>
          <a:xfrm>
            <a:off x="104841" y="6209027"/>
            <a:ext cx="6123889" cy="923330"/>
          </a:xfrm>
          <a:prstGeom prst="rect">
            <a:avLst/>
          </a:prstGeom>
        </p:spPr>
        <p:txBody>
          <a:bodyPr wrap="square">
            <a:spAutoFit/>
          </a:bodyPr>
          <a:lstStyle/>
          <a:p>
            <a:r>
              <a:rPr lang="sk-SK" b="1" dirty="0" smtClean="0">
                <a:solidFill>
                  <a:srgbClr val="000000"/>
                </a:solidFill>
                <a:latin typeface="Calibri" panose="020F0502020204030204" pitchFamily="34" charset="0"/>
                <a:ea typeface="Times New Roman" panose="02020603050405020304" pitchFamily="18" charset="0"/>
              </a:rPr>
              <a:t>Peter Kopáč, Sekcia </a:t>
            </a:r>
            <a:r>
              <a:rPr lang="sk-SK" b="1" dirty="0" smtClean="0">
                <a:solidFill>
                  <a:srgbClr val="000000"/>
                </a:solidFill>
                <a:latin typeface="Calibri" panose="020F0502020204030204" pitchFamily="34" charset="0"/>
                <a:ea typeface="Times New Roman" panose="02020603050405020304" pitchFamily="18" charset="0"/>
              </a:rPr>
              <a:t>ITVS, MIRRI SR</a:t>
            </a:r>
            <a:endParaRPr lang="sk-SK" b="1" dirty="0" smtClean="0">
              <a:solidFill>
                <a:srgbClr val="000000"/>
              </a:solidFill>
              <a:latin typeface="Calibri" panose="020F0502020204030204" pitchFamily="34" charset="0"/>
              <a:ea typeface="Times New Roman" panose="02020603050405020304" pitchFamily="18" charset="0"/>
            </a:endParaRPr>
          </a:p>
          <a:p>
            <a:r>
              <a:rPr lang="sk-SK" b="1" dirty="0" smtClean="0">
                <a:solidFill>
                  <a:srgbClr val="000000"/>
                </a:solidFill>
                <a:latin typeface="Calibri" panose="020F0502020204030204" pitchFamily="34" charset="0"/>
                <a:ea typeface="Times New Roman" panose="02020603050405020304" pitchFamily="18" charset="0"/>
              </a:rPr>
              <a:t>Slovenský finančný trh a inovácie 2022, 6.10.2022 Bratislava</a:t>
            </a:r>
          </a:p>
          <a:p>
            <a:endParaRPr lang="sk-SK" b="1" dirty="0">
              <a:solidFill>
                <a:srgbClr val="000000"/>
              </a:solidFill>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632537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9B3118-E9DD-40BF-9A0F-2F0A99543662}"/>
              </a:ext>
            </a:extLst>
          </p:cNvPr>
          <p:cNvSpPr>
            <a:spLocks noGrp="1"/>
          </p:cNvSpPr>
          <p:nvPr>
            <p:ph type="title"/>
          </p:nvPr>
        </p:nvSpPr>
        <p:spPr/>
        <p:txBody>
          <a:bodyPr/>
          <a:lstStyle/>
          <a:p>
            <a:r>
              <a:rPr lang="sk-SK" dirty="0" smtClean="0"/>
              <a:t>Otázky a diskusia</a:t>
            </a:r>
            <a:endParaRPr lang="sk-SK" dirty="0"/>
          </a:p>
        </p:txBody>
      </p:sp>
    </p:spTree>
    <p:extLst>
      <p:ext uri="{BB962C8B-B14F-4D97-AF65-F5344CB8AC3E}">
        <p14:creationId xmlns:p14="http://schemas.microsoft.com/office/powerpoint/2010/main" val="2093613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9B3118-E9DD-40BF-9A0F-2F0A99543662}"/>
              </a:ext>
            </a:extLst>
          </p:cNvPr>
          <p:cNvSpPr>
            <a:spLocks noGrp="1"/>
          </p:cNvSpPr>
          <p:nvPr>
            <p:ph type="title"/>
          </p:nvPr>
        </p:nvSpPr>
        <p:spPr/>
        <p:txBody>
          <a:bodyPr/>
          <a:lstStyle/>
          <a:p>
            <a:r>
              <a:rPr lang="sk-SK" dirty="0" smtClean="0"/>
              <a:t>Vďaka za pozornosť</a:t>
            </a:r>
            <a:r>
              <a:rPr lang="en-US" dirty="0" smtClean="0"/>
              <a:t>!</a:t>
            </a:r>
            <a:endParaRPr lang="sk-SK" dirty="0"/>
          </a:p>
        </p:txBody>
      </p:sp>
      <p:sp>
        <p:nvSpPr>
          <p:cNvPr id="3" name="Nadpis 1">
            <a:extLst>
              <a:ext uri="{FF2B5EF4-FFF2-40B4-BE49-F238E27FC236}">
                <a16:creationId xmlns:a16="http://schemas.microsoft.com/office/drawing/2014/main" id="{1D9B3118-E9DD-40BF-9A0F-2F0A99543662}"/>
              </a:ext>
            </a:extLst>
          </p:cNvPr>
          <p:cNvSpPr txBox="1">
            <a:spLocks/>
          </p:cNvSpPr>
          <p:nvPr/>
        </p:nvSpPr>
        <p:spPr>
          <a:xfrm>
            <a:off x="3456207" y="5428490"/>
            <a:ext cx="2777815" cy="41446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4400" kern="1200" baseline="0">
                <a:solidFill>
                  <a:srgbClr val="004C96"/>
                </a:solidFill>
                <a:latin typeface="+mn-lt"/>
                <a:ea typeface="+mj-ea"/>
                <a:cs typeface="+mj-cs"/>
              </a:defRPr>
            </a:lvl1pPr>
          </a:lstStyle>
          <a:p>
            <a:r>
              <a:rPr lang="sk-SK" sz="2000" dirty="0" smtClean="0"/>
              <a:t>peter.kopac@mirri.gov.sk</a:t>
            </a:r>
            <a:endParaRPr lang="sk-SK" dirty="0"/>
          </a:p>
        </p:txBody>
      </p:sp>
    </p:spTree>
    <p:extLst>
      <p:ext uri="{BB962C8B-B14F-4D97-AF65-F5344CB8AC3E}">
        <p14:creationId xmlns:p14="http://schemas.microsoft.com/office/powerpoint/2010/main" val="35126881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F96E327-6392-8244-8BCC-49CAB70464B3}"/>
              </a:ext>
            </a:extLst>
          </p:cNvPr>
          <p:cNvCxnSpPr>
            <a:cxnSpLocks/>
          </p:cNvCxnSpPr>
          <p:nvPr/>
        </p:nvCxnSpPr>
        <p:spPr>
          <a:xfrm flipH="1">
            <a:off x="5481898" y="856005"/>
            <a:ext cx="1" cy="419712"/>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2">
            <a:extLst>
              <a:ext uri="{FF2B5EF4-FFF2-40B4-BE49-F238E27FC236}">
                <a16:creationId xmlns:a16="http://schemas.microsoft.com/office/drawing/2014/main" id="{74F48F27-A2A4-4F68-AD70-A2E8092673CA}"/>
              </a:ext>
            </a:extLst>
          </p:cNvPr>
          <p:cNvSpPr/>
          <p:nvPr/>
        </p:nvSpPr>
        <p:spPr>
          <a:xfrm>
            <a:off x="410064" y="5273370"/>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Q2/22</a:t>
            </a:r>
            <a:endParaRPr lang="en-SK" sz="1000" b="1">
              <a:solidFill>
                <a:schemeClr val="bg1"/>
              </a:solidFill>
            </a:endParaRPr>
          </a:p>
        </p:txBody>
      </p:sp>
      <p:sp>
        <p:nvSpPr>
          <p:cNvPr id="10" name="Rounded Rectangle 2">
            <a:extLst>
              <a:ext uri="{FF2B5EF4-FFF2-40B4-BE49-F238E27FC236}">
                <a16:creationId xmlns:a16="http://schemas.microsoft.com/office/drawing/2014/main" id="{E79C5658-F2B2-4404-9F2E-261F0571445E}"/>
              </a:ext>
            </a:extLst>
          </p:cNvPr>
          <p:cNvSpPr/>
          <p:nvPr/>
        </p:nvSpPr>
        <p:spPr>
          <a:xfrm>
            <a:off x="2036672" y="5282078"/>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Q3/22</a:t>
            </a:r>
            <a:endParaRPr lang="en-SK" sz="1000" b="1">
              <a:solidFill>
                <a:schemeClr val="bg1"/>
              </a:solidFill>
            </a:endParaRPr>
          </a:p>
        </p:txBody>
      </p:sp>
      <p:sp>
        <p:nvSpPr>
          <p:cNvPr id="11" name="Rounded Rectangle 2">
            <a:extLst>
              <a:ext uri="{FF2B5EF4-FFF2-40B4-BE49-F238E27FC236}">
                <a16:creationId xmlns:a16="http://schemas.microsoft.com/office/drawing/2014/main" id="{85654713-48A3-4116-AA35-F3CF5857D484}"/>
              </a:ext>
            </a:extLst>
          </p:cNvPr>
          <p:cNvSpPr/>
          <p:nvPr/>
        </p:nvSpPr>
        <p:spPr>
          <a:xfrm>
            <a:off x="3662181" y="5280253"/>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Q4/22</a:t>
            </a:r>
            <a:endParaRPr lang="en-SK" sz="1000" b="1">
              <a:solidFill>
                <a:schemeClr val="bg1"/>
              </a:solidFill>
            </a:endParaRPr>
          </a:p>
        </p:txBody>
      </p:sp>
      <p:cxnSp>
        <p:nvCxnSpPr>
          <p:cNvPr id="24" name="Rovná spojnica 23"/>
          <p:cNvCxnSpPr/>
          <p:nvPr/>
        </p:nvCxnSpPr>
        <p:spPr>
          <a:xfrm flipH="1" flipV="1">
            <a:off x="10947640" y="3009605"/>
            <a:ext cx="2640" cy="2484000"/>
          </a:xfrm>
          <a:prstGeom prst="line">
            <a:avLst/>
          </a:prstGeom>
          <a:ln w="19050">
            <a:solidFill>
              <a:srgbClr val="004C96"/>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ounded Rectangle 2">
            <a:extLst>
              <a:ext uri="{FF2B5EF4-FFF2-40B4-BE49-F238E27FC236}">
                <a16:creationId xmlns:a16="http://schemas.microsoft.com/office/drawing/2014/main" id="{F4B732C7-0DBE-42A9-BAFC-C61304FB37C8}"/>
              </a:ext>
            </a:extLst>
          </p:cNvPr>
          <p:cNvSpPr/>
          <p:nvPr/>
        </p:nvSpPr>
        <p:spPr>
          <a:xfrm>
            <a:off x="5289455" y="5280253"/>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Q1/23</a:t>
            </a:r>
            <a:endParaRPr lang="en-SK" sz="1000" b="1">
              <a:solidFill>
                <a:schemeClr val="bg1"/>
              </a:solidFill>
            </a:endParaRPr>
          </a:p>
        </p:txBody>
      </p:sp>
      <p:sp>
        <p:nvSpPr>
          <p:cNvPr id="13" name="Rounded Rectangle 2">
            <a:extLst>
              <a:ext uri="{FF2B5EF4-FFF2-40B4-BE49-F238E27FC236}">
                <a16:creationId xmlns:a16="http://schemas.microsoft.com/office/drawing/2014/main" id="{604D33B8-A7C2-4599-A2A4-8BFD71D07645}"/>
              </a:ext>
            </a:extLst>
          </p:cNvPr>
          <p:cNvSpPr/>
          <p:nvPr/>
        </p:nvSpPr>
        <p:spPr>
          <a:xfrm>
            <a:off x="8532787" y="5290057"/>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Q3/23</a:t>
            </a:r>
            <a:endParaRPr lang="en-SK" sz="1000" b="1">
              <a:solidFill>
                <a:schemeClr val="bg1"/>
              </a:solidFill>
            </a:endParaRPr>
          </a:p>
        </p:txBody>
      </p:sp>
      <p:sp>
        <p:nvSpPr>
          <p:cNvPr id="14" name="Rounded Rectangle 2">
            <a:extLst>
              <a:ext uri="{FF2B5EF4-FFF2-40B4-BE49-F238E27FC236}">
                <a16:creationId xmlns:a16="http://schemas.microsoft.com/office/drawing/2014/main" id="{2FA3DB35-8A2C-419A-BAE9-AA135592FDAB}"/>
              </a:ext>
            </a:extLst>
          </p:cNvPr>
          <p:cNvSpPr/>
          <p:nvPr/>
        </p:nvSpPr>
        <p:spPr>
          <a:xfrm>
            <a:off x="6907278" y="5284606"/>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Q2/23</a:t>
            </a:r>
            <a:endParaRPr lang="en-SK" sz="1000" b="1">
              <a:solidFill>
                <a:schemeClr val="bg1"/>
              </a:solidFill>
            </a:endParaRPr>
          </a:p>
        </p:txBody>
      </p:sp>
      <p:cxnSp>
        <p:nvCxnSpPr>
          <p:cNvPr id="84" name="Rovná spojnica 83"/>
          <p:cNvCxnSpPr/>
          <p:nvPr/>
        </p:nvCxnSpPr>
        <p:spPr>
          <a:xfrm flipV="1">
            <a:off x="4890257" y="4276967"/>
            <a:ext cx="2357" cy="1116000"/>
          </a:xfrm>
          <a:prstGeom prst="line">
            <a:avLst/>
          </a:prstGeom>
          <a:ln w="19050">
            <a:solidFill>
              <a:srgbClr val="004C96"/>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BlokTextu 14"/>
          <p:cNvSpPr txBox="1"/>
          <p:nvPr/>
        </p:nvSpPr>
        <p:spPr>
          <a:xfrm>
            <a:off x="1569592" y="3561850"/>
            <a:ext cx="1792525" cy="1200329"/>
          </a:xfrm>
          <a:prstGeom prst="rect">
            <a:avLst/>
          </a:prstGeom>
          <a:solidFill>
            <a:schemeClr val="bg1"/>
          </a:solidFill>
          <a:ln>
            <a:solidFill>
              <a:schemeClr val="tx1"/>
            </a:solidFill>
          </a:ln>
        </p:spPr>
        <p:txBody>
          <a:bodyPr wrap="square" rtlCol="0">
            <a:spAutoFit/>
          </a:bodyPr>
          <a:lstStyle/>
          <a:p>
            <a:r>
              <a:rPr lang="sk-SK" sz="1200" b="1" dirty="0"/>
              <a:t>Slovensko v </a:t>
            </a:r>
            <a:r>
              <a:rPr lang="sk-SK" sz="1200" b="1" dirty="0" smtClean="0"/>
              <a:t>mobile</a:t>
            </a:r>
            <a:endParaRPr lang="sk-SK" sz="1200" b="1" dirty="0"/>
          </a:p>
          <a:p>
            <a:pPr marL="84138" indent="-84138">
              <a:buFont typeface="Arial" panose="020B0604020202020204" pitchFamily="34" charset="0"/>
              <a:buChar char="•"/>
            </a:pPr>
            <a:r>
              <a:rPr lang="sk-SK" sz="1200" u="sng" dirty="0"/>
              <a:t>Prihlásenie sa mobilom </a:t>
            </a:r>
            <a:r>
              <a:rPr lang="sk-SK" sz="1200" dirty="0"/>
              <a:t>k vybraným službám </a:t>
            </a:r>
            <a:r>
              <a:rPr lang="sk-SK" sz="1200" dirty="0" smtClean="0"/>
              <a:t>štátu (mID)</a:t>
            </a:r>
          </a:p>
          <a:p>
            <a:pPr marL="84138" indent="-84138">
              <a:buFont typeface="Arial" panose="020B0604020202020204" pitchFamily="34" charset="0"/>
              <a:buChar char="•"/>
            </a:pPr>
            <a:r>
              <a:rPr lang="sk-SK" sz="1200" dirty="0" smtClean="0"/>
              <a:t>Kalendár udalostí</a:t>
            </a:r>
          </a:p>
          <a:p>
            <a:pPr marL="84138" indent="-84138">
              <a:buFont typeface="Arial" panose="020B0604020202020204" pitchFamily="34" charset="0"/>
              <a:buChar char="•"/>
            </a:pPr>
            <a:r>
              <a:rPr lang="sk-SK" sz="1200" dirty="0"/>
              <a:t>N</a:t>
            </a:r>
            <a:r>
              <a:rPr lang="sk-SK" sz="1200" dirty="0" smtClean="0"/>
              <a:t>otifikácie</a:t>
            </a:r>
            <a:endParaRPr lang="sk-SK" sz="1200" dirty="0"/>
          </a:p>
        </p:txBody>
      </p:sp>
      <p:sp>
        <p:nvSpPr>
          <p:cNvPr id="53" name="BlokTextu 52"/>
          <p:cNvSpPr txBox="1"/>
          <p:nvPr/>
        </p:nvSpPr>
        <p:spPr>
          <a:xfrm>
            <a:off x="6463677" y="2528669"/>
            <a:ext cx="2097950" cy="1384995"/>
          </a:xfrm>
          <a:prstGeom prst="rect">
            <a:avLst/>
          </a:prstGeom>
          <a:solidFill>
            <a:schemeClr val="bg1"/>
          </a:solidFill>
          <a:ln>
            <a:solidFill>
              <a:schemeClr val="tx1"/>
            </a:solidFill>
            <a:prstDash val="dash"/>
          </a:ln>
        </p:spPr>
        <p:txBody>
          <a:bodyPr wrap="square" rtlCol="0">
            <a:spAutoFit/>
          </a:bodyPr>
          <a:lstStyle/>
          <a:p>
            <a:r>
              <a:rPr lang="sk-SK" sz="1200" b="1" dirty="0"/>
              <a:t>Remote Signing</a:t>
            </a:r>
          </a:p>
          <a:p>
            <a:pPr marL="171450" indent="-171450">
              <a:buFont typeface="Arial" panose="020B0604020202020204" pitchFamily="34" charset="0"/>
              <a:buChar char="•"/>
            </a:pPr>
            <a:r>
              <a:rPr lang="sk-SK" sz="1200" dirty="0"/>
              <a:t>Autorizácia na základe vygenerovaných certifikátov uložených na </a:t>
            </a:r>
            <a:r>
              <a:rPr lang="sk-SK" sz="1200" dirty="0" smtClean="0"/>
              <a:t>serveri</a:t>
            </a:r>
          </a:p>
          <a:p>
            <a:pPr marL="171450" indent="-171450">
              <a:buFont typeface="Arial" panose="020B0604020202020204" pitchFamily="34" charset="0"/>
              <a:buChar char="•"/>
            </a:pPr>
            <a:r>
              <a:rPr lang="sk-SK" sz="1200" u="sng" dirty="0" smtClean="0"/>
              <a:t>Možnosť autorizácie s využitím mobilného zariadenia</a:t>
            </a:r>
            <a:endParaRPr lang="sk-SK" sz="1200" u="sng" dirty="0"/>
          </a:p>
        </p:txBody>
      </p:sp>
      <p:sp>
        <p:nvSpPr>
          <p:cNvPr id="23" name="BlokTextu 22"/>
          <p:cNvSpPr txBox="1"/>
          <p:nvPr/>
        </p:nvSpPr>
        <p:spPr>
          <a:xfrm>
            <a:off x="9160619" y="1615560"/>
            <a:ext cx="2463998" cy="1384995"/>
          </a:xfrm>
          <a:prstGeom prst="rect">
            <a:avLst/>
          </a:prstGeom>
          <a:solidFill>
            <a:schemeClr val="bg1"/>
          </a:solidFill>
          <a:ln>
            <a:solidFill>
              <a:schemeClr val="tx1"/>
            </a:solidFill>
            <a:prstDash val="dash"/>
          </a:ln>
        </p:spPr>
        <p:txBody>
          <a:bodyPr wrap="square" rtlCol="0">
            <a:spAutoFit/>
          </a:bodyPr>
          <a:lstStyle>
            <a:defPPr>
              <a:defRPr lang="sk-SK"/>
            </a:defPPr>
            <a:lvl1pPr>
              <a:defRPr sz="1200" b="1"/>
            </a:lvl1pPr>
          </a:lstStyle>
          <a:p>
            <a:r>
              <a:rPr lang="sk-SK" dirty="0"/>
              <a:t>Doklady v mobile (Európska peňaženka)</a:t>
            </a:r>
          </a:p>
          <a:p>
            <a:pPr marL="171450" indent="-171450">
              <a:buFont typeface="Arial" panose="020B0604020202020204" pitchFamily="34" charset="0"/>
              <a:buChar char="•"/>
            </a:pPr>
            <a:r>
              <a:rPr lang="sk-SK" b="0" dirty="0"/>
              <a:t>Občiansky a </a:t>
            </a:r>
            <a:r>
              <a:rPr lang="sk-SK" b="0" dirty="0" smtClean="0"/>
              <a:t>vodičský</a:t>
            </a:r>
          </a:p>
          <a:p>
            <a:pPr marL="171450" indent="-171450">
              <a:buFont typeface="Arial" panose="020B0604020202020204" pitchFamily="34" charset="0"/>
              <a:buChar char="•"/>
            </a:pPr>
            <a:r>
              <a:rPr lang="sk-SK" b="0" dirty="0" smtClean="0"/>
              <a:t>Zdieľanie </a:t>
            </a:r>
            <a:r>
              <a:rPr lang="sk-SK" b="0" dirty="0"/>
              <a:t>mojich </a:t>
            </a:r>
            <a:r>
              <a:rPr lang="sk-SK" b="0" dirty="0" smtClean="0"/>
              <a:t>údajov</a:t>
            </a:r>
          </a:p>
          <a:p>
            <a:pPr marL="171450" indent="-171450">
              <a:buFont typeface="Arial" panose="020B0604020202020204" pitchFamily="34" charset="0"/>
              <a:buChar char="•"/>
            </a:pPr>
            <a:r>
              <a:rPr lang="sk-SK" b="0" dirty="0" smtClean="0"/>
              <a:t>Moje </a:t>
            </a:r>
            <a:r>
              <a:rPr lang="sk-SK" b="0" dirty="0"/>
              <a:t>osobné </a:t>
            </a:r>
            <a:r>
              <a:rPr lang="sk-SK" b="0" dirty="0" smtClean="0"/>
              <a:t>úložisko</a:t>
            </a:r>
          </a:p>
          <a:p>
            <a:pPr marL="171450" indent="-171450">
              <a:buFont typeface="Arial" panose="020B0604020202020204" pitchFamily="34" charset="0"/>
              <a:buChar char="•"/>
            </a:pPr>
            <a:r>
              <a:rPr lang="sk-SK" b="0" dirty="0" smtClean="0"/>
              <a:t>Spravovanie </a:t>
            </a:r>
            <a:r>
              <a:rPr lang="sk-SK" b="0" dirty="0"/>
              <a:t>mojich </a:t>
            </a:r>
            <a:r>
              <a:rPr lang="sk-SK" b="0" dirty="0" smtClean="0"/>
              <a:t>údajov</a:t>
            </a:r>
          </a:p>
          <a:p>
            <a:pPr marL="171450" indent="-171450">
              <a:buFont typeface="Arial" panose="020B0604020202020204" pitchFamily="34" charset="0"/>
              <a:buChar char="•"/>
            </a:pPr>
            <a:r>
              <a:rPr lang="sk-SK" b="0" dirty="0" smtClean="0"/>
              <a:t>Autorizácia </a:t>
            </a:r>
            <a:r>
              <a:rPr lang="sk-SK" b="0" dirty="0"/>
              <a:t>cez KEP</a:t>
            </a:r>
          </a:p>
        </p:txBody>
      </p:sp>
      <p:sp>
        <p:nvSpPr>
          <p:cNvPr id="29" name="Rounded Rectangle 2">
            <a:extLst>
              <a:ext uri="{FF2B5EF4-FFF2-40B4-BE49-F238E27FC236}">
                <a16:creationId xmlns:a16="http://schemas.microsoft.com/office/drawing/2014/main" id="{604D33B8-A7C2-4599-A2A4-8BFD71D07645}"/>
              </a:ext>
            </a:extLst>
          </p:cNvPr>
          <p:cNvSpPr/>
          <p:nvPr/>
        </p:nvSpPr>
        <p:spPr>
          <a:xfrm>
            <a:off x="10158296" y="5290057"/>
            <a:ext cx="1586610" cy="286871"/>
          </a:xfrm>
          <a:prstGeom prst="roundRect">
            <a:avLst>
              <a:gd name="adj" fmla="val 3229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sk-SK" sz="1000" b="1">
                <a:solidFill>
                  <a:schemeClr val="bg1"/>
                </a:solidFill>
              </a:rPr>
              <a:t>Q4/23</a:t>
            </a:r>
            <a:endParaRPr lang="en-SK" sz="1000" b="1">
              <a:solidFill>
                <a:schemeClr val="bg1"/>
              </a:solidFill>
            </a:endParaRPr>
          </a:p>
        </p:txBody>
      </p:sp>
      <p:sp>
        <p:nvSpPr>
          <p:cNvPr id="33" name="BlokTextu 32"/>
          <p:cNvSpPr txBox="1"/>
          <p:nvPr/>
        </p:nvSpPr>
        <p:spPr>
          <a:xfrm>
            <a:off x="2174117" y="3276282"/>
            <a:ext cx="1188000" cy="230832"/>
          </a:xfrm>
          <a:prstGeom prst="rect">
            <a:avLst/>
          </a:prstGeom>
          <a:solidFill>
            <a:schemeClr val="bg1"/>
          </a:solidFill>
          <a:ln>
            <a:solidFill>
              <a:schemeClr val="tx1"/>
            </a:solidFill>
          </a:ln>
        </p:spPr>
        <p:txBody>
          <a:bodyPr wrap="square" rtlCol="0">
            <a:spAutoFit/>
          </a:bodyPr>
          <a:lstStyle/>
          <a:p>
            <a:r>
              <a:rPr lang="sk-SK" sz="900" dirty="0" smtClean="0"/>
              <a:t>V produkcii</a:t>
            </a:r>
            <a:endParaRPr lang="sk-SK" sz="900" dirty="0"/>
          </a:p>
        </p:txBody>
      </p:sp>
      <p:sp>
        <p:nvSpPr>
          <p:cNvPr id="28" name="BlokTextu 27"/>
          <p:cNvSpPr txBox="1"/>
          <p:nvPr/>
        </p:nvSpPr>
        <p:spPr>
          <a:xfrm>
            <a:off x="7373627" y="2248331"/>
            <a:ext cx="1188000" cy="230832"/>
          </a:xfrm>
          <a:prstGeom prst="rect">
            <a:avLst/>
          </a:prstGeom>
          <a:solidFill>
            <a:schemeClr val="bg1"/>
          </a:solidFill>
          <a:ln>
            <a:solidFill>
              <a:schemeClr val="tx1"/>
            </a:solidFill>
            <a:prstDash val="dash"/>
          </a:ln>
        </p:spPr>
        <p:txBody>
          <a:bodyPr wrap="square" rtlCol="0">
            <a:spAutoFit/>
          </a:bodyPr>
          <a:lstStyle/>
          <a:p>
            <a:r>
              <a:rPr lang="sk-SK" sz="900" dirty="0" smtClean="0"/>
              <a:t>In </a:t>
            </a:r>
            <a:r>
              <a:rPr lang="sk-SK" sz="900" dirty="0" err="1" smtClean="0"/>
              <a:t>progress</a:t>
            </a:r>
            <a:endParaRPr lang="sk-SK" sz="900" dirty="0"/>
          </a:p>
        </p:txBody>
      </p:sp>
      <p:cxnSp>
        <p:nvCxnSpPr>
          <p:cNvPr id="30" name="Rovná spojnica 29"/>
          <p:cNvCxnSpPr/>
          <p:nvPr/>
        </p:nvCxnSpPr>
        <p:spPr>
          <a:xfrm flipV="1">
            <a:off x="1883955" y="4770128"/>
            <a:ext cx="5781" cy="504000"/>
          </a:xfrm>
          <a:prstGeom prst="line">
            <a:avLst/>
          </a:prstGeom>
          <a:ln w="19050">
            <a:solidFill>
              <a:srgbClr val="004C96"/>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BlokTextu 30"/>
          <p:cNvSpPr txBox="1"/>
          <p:nvPr/>
        </p:nvSpPr>
        <p:spPr>
          <a:xfrm>
            <a:off x="4647421" y="2778773"/>
            <a:ext cx="1188000" cy="230832"/>
          </a:xfrm>
          <a:prstGeom prst="rect">
            <a:avLst/>
          </a:prstGeom>
          <a:solidFill>
            <a:schemeClr val="bg1"/>
          </a:solidFill>
          <a:ln>
            <a:solidFill>
              <a:schemeClr val="tx1"/>
            </a:solidFill>
            <a:prstDash val="dash"/>
          </a:ln>
        </p:spPr>
        <p:txBody>
          <a:bodyPr wrap="square" rtlCol="0">
            <a:spAutoFit/>
          </a:bodyPr>
          <a:lstStyle>
            <a:defPPr>
              <a:defRPr lang="sk-SK"/>
            </a:defPPr>
            <a:lvl1pPr>
              <a:defRPr sz="900"/>
            </a:lvl1pPr>
          </a:lstStyle>
          <a:p>
            <a:r>
              <a:rPr lang="sk-SK" dirty="0" smtClean="0"/>
              <a:t>In </a:t>
            </a:r>
            <a:r>
              <a:rPr lang="sk-SK" dirty="0" err="1" smtClean="0"/>
              <a:t>progress</a:t>
            </a:r>
            <a:endParaRPr lang="sk-SK" dirty="0"/>
          </a:p>
        </p:txBody>
      </p:sp>
      <p:sp>
        <p:nvSpPr>
          <p:cNvPr id="32" name="BlokTextu 31"/>
          <p:cNvSpPr txBox="1"/>
          <p:nvPr/>
        </p:nvSpPr>
        <p:spPr>
          <a:xfrm>
            <a:off x="10427193" y="1320835"/>
            <a:ext cx="1188000" cy="230832"/>
          </a:xfrm>
          <a:prstGeom prst="rect">
            <a:avLst/>
          </a:prstGeom>
          <a:solidFill>
            <a:schemeClr val="bg1"/>
          </a:solidFill>
          <a:ln>
            <a:solidFill>
              <a:schemeClr val="tx1"/>
            </a:solidFill>
            <a:prstDash val="dash"/>
          </a:ln>
        </p:spPr>
        <p:txBody>
          <a:bodyPr wrap="square" rtlCol="0">
            <a:spAutoFit/>
          </a:bodyPr>
          <a:lstStyle>
            <a:defPPr>
              <a:defRPr lang="sk-SK"/>
            </a:defPPr>
            <a:lvl1pPr>
              <a:defRPr sz="900"/>
            </a:lvl1pPr>
          </a:lstStyle>
          <a:p>
            <a:r>
              <a:rPr lang="sk-SK" dirty="0" smtClean="0"/>
              <a:t>In </a:t>
            </a:r>
            <a:r>
              <a:rPr lang="sk-SK" dirty="0" err="1" smtClean="0"/>
              <a:t>progress</a:t>
            </a:r>
            <a:endParaRPr lang="sk-SK" dirty="0"/>
          </a:p>
        </p:txBody>
      </p:sp>
      <p:sp>
        <p:nvSpPr>
          <p:cNvPr id="50" name="BlokTextu 49"/>
          <p:cNvSpPr txBox="1"/>
          <p:nvPr/>
        </p:nvSpPr>
        <p:spPr>
          <a:xfrm>
            <a:off x="4008816" y="3065363"/>
            <a:ext cx="1833522" cy="1200329"/>
          </a:xfrm>
          <a:prstGeom prst="rect">
            <a:avLst/>
          </a:prstGeom>
          <a:solidFill>
            <a:schemeClr val="bg1"/>
          </a:solidFill>
          <a:ln>
            <a:solidFill>
              <a:schemeClr val="tx1"/>
            </a:solidFill>
            <a:prstDash val="dash"/>
          </a:ln>
        </p:spPr>
        <p:txBody>
          <a:bodyPr wrap="square" rtlCol="0">
            <a:spAutoFit/>
          </a:bodyPr>
          <a:lstStyle>
            <a:defPPr>
              <a:defRPr lang="sk-SK"/>
            </a:defPPr>
            <a:lvl1pPr>
              <a:defRPr sz="1200" b="1"/>
            </a:lvl1pPr>
          </a:lstStyle>
          <a:p>
            <a:r>
              <a:rPr lang="sk-SK" dirty="0"/>
              <a:t>Autentifikácia cez OP s NFC</a:t>
            </a:r>
          </a:p>
          <a:p>
            <a:pPr marL="171450" indent="-171450">
              <a:buFont typeface="Arial" panose="020B0604020202020204" pitchFamily="34" charset="0"/>
              <a:buChar char="•"/>
            </a:pPr>
            <a:r>
              <a:rPr lang="sk-SK" b="0" dirty="0"/>
              <a:t>Autentifikácia cez NFC bez použitia </a:t>
            </a:r>
            <a:r>
              <a:rPr lang="sk-SK" b="0" dirty="0" smtClean="0"/>
              <a:t>čítačky</a:t>
            </a:r>
          </a:p>
          <a:p>
            <a:pPr marL="171450" indent="-171450">
              <a:buFont typeface="Arial" panose="020B0604020202020204" pitchFamily="34" charset="0"/>
              <a:buChar char="•"/>
            </a:pPr>
            <a:r>
              <a:rPr lang="sk-SK" b="0" dirty="0" smtClean="0"/>
              <a:t>Autentifikácia </a:t>
            </a:r>
            <a:r>
              <a:rPr lang="sk-SK" b="0" dirty="0"/>
              <a:t>na úrovni „VYSOKÁ“</a:t>
            </a:r>
          </a:p>
        </p:txBody>
      </p:sp>
      <p:cxnSp>
        <p:nvCxnSpPr>
          <p:cNvPr id="34" name="Rovná spojnica 33"/>
          <p:cNvCxnSpPr/>
          <p:nvPr/>
        </p:nvCxnSpPr>
        <p:spPr>
          <a:xfrm flipH="1" flipV="1">
            <a:off x="8405367" y="3913664"/>
            <a:ext cx="5609" cy="1440000"/>
          </a:xfrm>
          <a:prstGeom prst="line">
            <a:avLst/>
          </a:prstGeom>
          <a:ln w="19050">
            <a:solidFill>
              <a:srgbClr val="004C96"/>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5" name="Obdĺžnik 34"/>
          <p:cNvSpPr/>
          <p:nvPr/>
        </p:nvSpPr>
        <p:spPr>
          <a:xfrm>
            <a:off x="681038" y="847603"/>
            <a:ext cx="6696000"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7" name="Obdĺžnik 36"/>
          <p:cNvSpPr/>
          <p:nvPr/>
        </p:nvSpPr>
        <p:spPr>
          <a:xfrm>
            <a:off x="724109" y="1367749"/>
            <a:ext cx="5724000"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6" name="BlokTextu 35"/>
          <p:cNvSpPr txBox="1"/>
          <p:nvPr/>
        </p:nvSpPr>
        <p:spPr>
          <a:xfrm>
            <a:off x="721519" y="465590"/>
            <a:ext cx="7219846" cy="1200329"/>
          </a:xfrm>
          <a:prstGeom prst="rect">
            <a:avLst/>
          </a:prstGeom>
          <a:noFill/>
        </p:spPr>
        <p:txBody>
          <a:bodyPr wrap="square" rtlCol="0">
            <a:spAutoFit/>
          </a:bodyPr>
          <a:lstStyle/>
          <a:p>
            <a:r>
              <a:rPr lang="sk-SK" sz="3600" b="1" dirty="0" smtClean="0">
                <a:solidFill>
                  <a:srgbClr val="222222"/>
                </a:solidFill>
              </a:rPr>
              <a:t>Od autentifikácie a autorizácie s mobilom k digitálnej identite</a:t>
            </a:r>
            <a:endParaRPr lang="sk-SK" sz="3600" b="1" dirty="0">
              <a:solidFill>
                <a:srgbClr val="222222"/>
              </a:solidFill>
            </a:endParaRPr>
          </a:p>
        </p:txBody>
      </p:sp>
      <p:cxnSp>
        <p:nvCxnSpPr>
          <p:cNvPr id="6" name="Rovná spojovacia šípka 5"/>
          <p:cNvCxnSpPr/>
          <p:nvPr/>
        </p:nvCxnSpPr>
        <p:spPr>
          <a:xfrm flipV="1">
            <a:off x="1421296" y="964096"/>
            <a:ext cx="9526344" cy="2236304"/>
          </a:xfrm>
          <a:prstGeom prst="straightConnector1">
            <a:avLst/>
          </a:prstGeom>
          <a:solidFill>
            <a:schemeClr val="bg1"/>
          </a:solidFill>
          <a:ln>
            <a:solidFill>
              <a:schemeClr val="tx1"/>
            </a:solidFill>
            <a:tailEnd type="triangle" w="lg" len="lg"/>
          </a:ln>
        </p:spPr>
      </p:cxnSp>
    </p:spTree>
    <p:extLst>
      <p:ext uri="{BB962C8B-B14F-4D97-AF65-F5344CB8AC3E}">
        <p14:creationId xmlns:p14="http://schemas.microsoft.com/office/powerpoint/2010/main" val="1132445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Skupina 12"/>
          <p:cNvGrpSpPr>
            <a:grpSpLocks noChangeAspect="1"/>
          </p:cNvGrpSpPr>
          <p:nvPr/>
        </p:nvGrpSpPr>
        <p:grpSpPr>
          <a:xfrm>
            <a:off x="9415792" y="2624613"/>
            <a:ext cx="2003742" cy="2929070"/>
            <a:chOff x="5334000" y="1350170"/>
            <a:chExt cx="2340000" cy="3420612"/>
          </a:xfrm>
        </p:grpSpPr>
        <p:pic>
          <p:nvPicPr>
            <p:cNvPr id="14"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8242" b="100000" l="70619" r="92918"/>
                      </a14:imgEffect>
                    </a14:imgLayer>
                  </a14:imgProps>
                </a:ext>
              </a:extLst>
            </a:blip>
            <a:srcRect l="71250" t="49270" r="9179"/>
            <a:stretch/>
          </p:blipFill>
          <p:spPr>
            <a:xfrm>
              <a:off x="5334000" y="1350170"/>
              <a:ext cx="2340000" cy="3408469"/>
            </a:xfrm>
            <a:prstGeom prst="rect">
              <a:avLst/>
            </a:prstGeom>
          </p:spPr>
        </p:pic>
        <p:grpSp>
          <p:nvGrpSpPr>
            <p:cNvPr id="15" name="Skupina 14"/>
            <p:cNvGrpSpPr/>
            <p:nvPr/>
          </p:nvGrpSpPr>
          <p:grpSpPr>
            <a:xfrm>
              <a:off x="5561812" y="1639957"/>
              <a:ext cx="1827225" cy="3130825"/>
              <a:chOff x="5561812" y="1639957"/>
              <a:chExt cx="1827225" cy="3130825"/>
            </a:xfrm>
          </p:grpSpPr>
          <p:pic>
            <p:nvPicPr>
              <p:cNvPr id="18"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56305" r="11991" b="930"/>
              <a:stretch/>
            </p:blipFill>
            <p:spPr>
              <a:xfrm>
                <a:off x="5561812" y="1808809"/>
                <a:ext cx="1827225" cy="2961973"/>
              </a:xfrm>
              <a:prstGeom prst="rect">
                <a:avLst/>
              </a:prstGeom>
            </p:spPr>
          </p:pic>
          <p:pic>
            <p:nvPicPr>
              <p:cNvPr id="20"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53844" r="23637" b="44371"/>
              <a:stretch/>
            </p:blipFill>
            <p:spPr>
              <a:xfrm>
                <a:off x="5648326" y="1649023"/>
                <a:ext cx="297759" cy="109330"/>
              </a:xfrm>
              <a:prstGeom prst="rect">
                <a:avLst/>
              </a:prstGeom>
            </p:spPr>
          </p:pic>
          <p:pic>
            <p:nvPicPr>
              <p:cNvPr id="21"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85074" t="53844" r="11993" b="43235"/>
              <a:stretch/>
            </p:blipFill>
            <p:spPr>
              <a:xfrm>
                <a:off x="6986795" y="1639957"/>
                <a:ext cx="327991" cy="178903"/>
              </a:xfrm>
              <a:prstGeom prst="rect">
                <a:avLst/>
              </a:prstGeom>
            </p:spPr>
          </p:pic>
        </p:grpSp>
      </p:grpSp>
      <p:pic>
        <p:nvPicPr>
          <p:cNvPr id="22" name="Picture 1">
            <a:extLst>
              <a:ext uri="{FF2B5EF4-FFF2-40B4-BE49-F238E27FC236}">
                <a16:creationId xmlns:a16="http://schemas.microsoft.com/office/drawing/2014/main" id="{01DA93B7-7C4D-1C4A-9159-F4261773A4B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63" b="100000" l="40283" r="55468"/>
                    </a14:imgEffect>
                  </a14:imgLayer>
                </a14:imgProps>
              </a:ext>
            </a:extLst>
          </a:blip>
          <a:srcRect l="43837" t="28277" r="43866" b="27249"/>
          <a:stretch/>
        </p:blipFill>
        <p:spPr>
          <a:xfrm>
            <a:off x="8262919" y="1984327"/>
            <a:ext cx="1785016" cy="3623313"/>
          </a:xfrm>
          <a:prstGeom prst="rect">
            <a:avLst/>
          </a:prstGeom>
        </p:spPr>
      </p:pic>
      <p:sp>
        <p:nvSpPr>
          <p:cNvPr id="23" name="Obdĺžnik 22"/>
          <p:cNvSpPr/>
          <p:nvPr/>
        </p:nvSpPr>
        <p:spPr>
          <a:xfrm>
            <a:off x="1355885" y="3063182"/>
            <a:ext cx="6123889" cy="646331"/>
          </a:xfrm>
          <a:prstGeom prst="rect">
            <a:avLst/>
          </a:prstGeom>
        </p:spPr>
        <p:txBody>
          <a:bodyPr wrap="square">
            <a:spAutoFit/>
          </a:bodyPr>
          <a:lstStyle/>
          <a:p>
            <a:r>
              <a:rPr lang="sk-SK" b="1" dirty="0">
                <a:solidFill>
                  <a:srgbClr val="000000"/>
                </a:solidFill>
                <a:latin typeface="Calibri" panose="020F0502020204030204" pitchFamily="34" charset="0"/>
                <a:ea typeface="Times New Roman" panose="02020603050405020304" pitchFamily="18" charset="0"/>
              </a:rPr>
              <a:t>Autentifikácia na Ústrednom portáli verejnej správy s </a:t>
            </a:r>
            <a:r>
              <a:rPr lang="sk-SK" b="1" dirty="0" smtClean="0">
                <a:solidFill>
                  <a:srgbClr val="000000"/>
                </a:solidFill>
                <a:latin typeface="Calibri" panose="020F0502020204030204" pitchFamily="34" charset="0"/>
                <a:ea typeface="Times New Roman" panose="02020603050405020304" pitchFamily="18" charset="0"/>
              </a:rPr>
              <a:t>využitím </a:t>
            </a:r>
            <a:r>
              <a:rPr lang="sk-SK" b="1" dirty="0">
                <a:solidFill>
                  <a:srgbClr val="000000"/>
                </a:solidFill>
                <a:latin typeface="Calibri" panose="020F0502020204030204" pitchFamily="34" charset="0"/>
                <a:ea typeface="Times New Roman" panose="02020603050405020304" pitchFamily="18" charset="0"/>
              </a:rPr>
              <a:t>mobilného zariadenia</a:t>
            </a:r>
          </a:p>
        </p:txBody>
      </p:sp>
      <p:sp>
        <p:nvSpPr>
          <p:cNvPr id="24" name="Obdĺžnik 23"/>
          <p:cNvSpPr/>
          <p:nvPr/>
        </p:nvSpPr>
        <p:spPr>
          <a:xfrm>
            <a:off x="1281967" y="2703182"/>
            <a:ext cx="6372000" cy="360000"/>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BlokTextu 24"/>
          <p:cNvSpPr txBox="1"/>
          <p:nvPr/>
        </p:nvSpPr>
        <p:spPr>
          <a:xfrm>
            <a:off x="1322448" y="2195659"/>
            <a:ext cx="5678309" cy="877163"/>
          </a:xfrm>
          <a:prstGeom prst="rect">
            <a:avLst/>
          </a:prstGeom>
          <a:noFill/>
        </p:spPr>
        <p:txBody>
          <a:bodyPr wrap="square" rtlCol="0">
            <a:spAutoFit/>
          </a:bodyPr>
          <a:lstStyle/>
          <a:p>
            <a:r>
              <a:rPr lang="sk-SK" sz="5100" b="1" dirty="0" smtClean="0">
                <a:solidFill>
                  <a:srgbClr val="222222"/>
                </a:solidFill>
              </a:rPr>
              <a:t>Mobilný kľúč (</a:t>
            </a:r>
            <a:r>
              <a:rPr lang="sk-SK" sz="5100" b="1" dirty="0" err="1" smtClean="0">
                <a:solidFill>
                  <a:srgbClr val="222222"/>
                </a:solidFill>
              </a:rPr>
              <a:t>mID</a:t>
            </a:r>
            <a:r>
              <a:rPr lang="sk-SK" sz="5100" b="1" dirty="0" smtClean="0">
                <a:solidFill>
                  <a:srgbClr val="222222"/>
                </a:solidFill>
              </a:rPr>
              <a:t>)</a:t>
            </a:r>
            <a:endParaRPr lang="sk-SK" sz="5100" b="1" dirty="0">
              <a:solidFill>
                <a:srgbClr val="222222"/>
              </a:solidFill>
            </a:endParaRPr>
          </a:p>
        </p:txBody>
      </p:sp>
    </p:spTree>
    <p:extLst>
      <p:ext uri="{BB962C8B-B14F-4D97-AF65-F5344CB8AC3E}">
        <p14:creationId xmlns:p14="http://schemas.microsoft.com/office/powerpoint/2010/main" val="28158936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dĺžnik 27"/>
          <p:cNvSpPr/>
          <p:nvPr/>
        </p:nvSpPr>
        <p:spPr>
          <a:xfrm>
            <a:off x="7529921" y="1011946"/>
            <a:ext cx="2861475"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9" name="BlokTextu 28"/>
          <p:cNvSpPr txBox="1"/>
          <p:nvPr/>
        </p:nvSpPr>
        <p:spPr>
          <a:xfrm>
            <a:off x="7608503" y="629933"/>
            <a:ext cx="2888456" cy="646331"/>
          </a:xfrm>
          <a:prstGeom prst="rect">
            <a:avLst/>
          </a:prstGeom>
          <a:noFill/>
        </p:spPr>
        <p:txBody>
          <a:bodyPr wrap="square" rtlCol="0">
            <a:spAutoFit/>
          </a:bodyPr>
          <a:lstStyle/>
          <a:p>
            <a:r>
              <a:rPr lang="sk-SK" sz="3600" b="1" dirty="0" smtClean="0">
                <a:solidFill>
                  <a:srgbClr val="222222"/>
                </a:solidFill>
              </a:rPr>
              <a:t>Aktuálny stav</a:t>
            </a:r>
            <a:endParaRPr lang="sk-SK" sz="3600" b="1" dirty="0">
              <a:solidFill>
                <a:srgbClr val="222222"/>
              </a:solidFill>
            </a:endParaRPr>
          </a:p>
        </p:txBody>
      </p:sp>
      <p:sp>
        <p:nvSpPr>
          <p:cNvPr id="42" name="BlokTextu 41"/>
          <p:cNvSpPr txBox="1"/>
          <p:nvPr/>
        </p:nvSpPr>
        <p:spPr>
          <a:xfrm>
            <a:off x="6807638" y="1728645"/>
            <a:ext cx="4892724" cy="3693319"/>
          </a:xfrm>
          <a:prstGeom prst="rect">
            <a:avLst/>
          </a:prstGeom>
          <a:noFill/>
        </p:spPr>
        <p:txBody>
          <a:bodyPr wrap="square" rtlCol="0">
            <a:spAutoFit/>
          </a:bodyPr>
          <a:lstStyle/>
          <a:p>
            <a:r>
              <a:rPr lang="sk-SK" dirty="0">
                <a:solidFill>
                  <a:srgbClr val="004C96"/>
                </a:solidFill>
                <a:effectLst>
                  <a:glow rad="101600">
                    <a:schemeClr val="bg1"/>
                  </a:glow>
                </a:effectLst>
              </a:rPr>
              <a:t>Od 20.6.2022 je prihlásenie možné už aj pomocou mobilného zariadenia s nainštalovanou aplikáciou </a:t>
            </a:r>
            <a:r>
              <a:rPr lang="sk-SK" b="1" dirty="0">
                <a:solidFill>
                  <a:srgbClr val="004C96"/>
                </a:solidFill>
                <a:effectLst>
                  <a:glow rad="101600">
                    <a:schemeClr val="bg1"/>
                  </a:glow>
                </a:effectLst>
              </a:rPr>
              <a:t>Slovensko v mobile</a:t>
            </a:r>
            <a:r>
              <a:rPr lang="sk-SK" dirty="0">
                <a:solidFill>
                  <a:srgbClr val="004C96"/>
                </a:solidFill>
                <a:effectLst>
                  <a:glow rad="101600">
                    <a:schemeClr val="bg1"/>
                  </a:glow>
                </a:effectLst>
              </a:rPr>
              <a:t> (teda bez nutnosti pripojenia čítačky eID </a:t>
            </a:r>
            <a:r>
              <a:rPr lang="sk-SK" dirty="0" smtClean="0">
                <a:solidFill>
                  <a:srgbClr val="004C96"/>
                </a:solidFill>
                <a:effectLst>
                  <a:glow rad="101600">
                    <a:schemeClr val="bg1"/>
                  </a:glow>
                </a:effectLst>
              </a:rPr>
              <a:t>kariet).</a:t>
            </a:r>
            <a:endParaRPr lang="sk-SK" dirty="0">
              <a:solidFill>
                <a:srgbClr val="004C96"/>
              </a:solidFill>
              <a:effectLst>
                <a:glow rad="101600">
                  <a:schemeClr val="bg1"/>
                </a:glow>
              </a:effectLst>
            </a:endParaRPr>
          </a:p>
          <a:p>
            <a:endParaRPr lang="sk-SK" dirty="0" smtClean="0">
              <a:solidFill>
                <a:srgbClr val="004C96"/>
              </a:solidFill>
            </a:endParaRPr>
          </a:p>
          <a:p>
            <a:r>
              <a:rPr lang="sk-SK" dirty="0" smtClean="0">
                <a:solidFill>
                  <a:srgbClr val="004C96"/>
                </a:solidFill>
              </a:rPr>
              <a:t>Vďaka mobilnému ID, ktoré je súčasťou aplikácie Slovensko v mobile, môže </a:t>
            </a:r>
            <a:r>
              <a:rPr lang="sk-SK" b="1" dirty="0" smtClean="0">
                <a:solidFill>
                  <a:srgbClr val="004C96"/>
                </a:solidFill>
              </a:rPr>
              <a:t>digitálne služby štátu využívať každý</a:t>
            </a:r>
            <a:r>
              <a:rPr lang="sk-SK" dirty="0" smtClean="0">
                <a:solidFill>
                  <a:srgbClr val="004C96"/>
                </a:solidFill>
              </a:rPr>
              <a:t>, kto vlastní </a:t>
            </a:r>
            <a:r>
              <a:rPr lang="sk-SK" b="1" dirty="0" err="1" smtClean="0">
                <a:solidFill>
                  <a:srgbClr val="004C96"/>
                </a:solidFill>
              </a:rPr>
              <a:t>smartfón</a:t>
            </a:r>
            <a:r>
              <a:rPr lang="sk-SK" dirty="0" smtClean="0">
                <a:solidFill>
                  <a:srgbClr val="004C96"/>
                </a:solidFill>
              </a:rPr>
              <a:t>. </a:t>
            </a:r>
          </a:p>
          <a:p>
            <a:endParaRPr lang="sk-SK" dirty="0">
              <a:solidFill>
                <a:srgbClr val="004C96"/>
              </a:solidFill>
            </a:endParaRPr>
          </a:p>
          <a:p>
            <a:r>
              <a:rPr lang="sk-SK" dirty="0" smtClean="0">
                <a:solidFill>
                  <a:srgbClr val="004C96"/>
                </a:solidFill>
              </a:rPr>
              <a:t>Vďaka mID má občan na portáli slovensko.sk, ktorý minulý rok využilo takmer 10 miliónov používateľov, </a:t>
            </a:r>
            <a:r>
              <a:rPr lang="sk-SK" b="1" dirty="0" smtClean="0">
                <a:solidFill>
                  <a:srgbClr val="004C96"/>
                </a:solidFill>
              </a:rPr>
              <a:t>rozšírené možnosti </a:t>
            </a:r>
            <a:r>
              <a:rPr lang="sk-SK" b="1" dirty="0">
                <a:solidFill>
                  <a:srgbClr val="004C96"/>
                </a:solidFill>
              </a:rPr>
              <a:t>autentifikácie </a:t>
            </a:r>
            <a:r>
              <a:rPr lang="sk-SK" b="1" dirty="0" smtClean="0">
                <a:solidFill>
                  <a:srgbClr val="004C96"/>
                </a:solidFill>
              </a:rPr>
              <a:t/>
            </a:r>
            <a:br>
              <a:rPr lang="sk-SK" b="1" dirty="0" smtClean="0">
                <a:solidFill>
                  <a:srgbClr val="004C96"/>
                </a:solidFill>
              </a:rPr>
            </a:br>
            <a:r>
              <a:rPr lang="sk-SK" b="1" dirty="0" smtClean="0">
                <a:solidFill>
                  <a:srgbClr val="004C96"/>
                </a:solidFill>
              </a:rPr>
              <a:t>o prístup bez </a:t>
            </a:r>
            <a:r>
              <a:rPr lang="sk-SK" b="1" dirty="0">
                <a:solidFill>
                  <a:srgbClr val="004C96"/>
                </a:solidFill>
              </a:rPr>
              <a:t>použitia fyzickej čítačky</a:t>
            </a:r>
            <a:r>
              <a:rPr lang="sk-SK" b="1" dirty="0" smtClean="0">
                <a:solidFill>
                  <a:srgbClr val="004C96"/>
                </a:solidFill>
              </a:rPr>
              <a:t>.</a:t>
            </a:r>
            <a:endParaRPr lang="sk-SK" b="1" dirty="0">
              <a:solidFill>
                <a:srgbClr val="004C96"/>
              </a:solidFill>
            </a:endParaRPr>
          </a:p>
        </p:txBody>
      </p:sp>
      <p:grpSp>
        <p:nvGrpSpPr>
          <p:cNvPr id="5" name="Skupina 4"/>
          <p:cNvGrpSpPr>
            <a:grpSpLocks noChangeAspect="1"/>
          </p:cNvGrpSpPr>
          <p:nvPr/>
        </p:nvGrpSpPr>
        <p:grpSpPr>
          <a:xfrm>
            <a:off x="2628885" y="2601342"/>
            <a:ext cx="3736537" cy="2592000"/>
            <a:chOff x="2137771" y="2521431"/>
            <a:chExt cx="4422918" cy="3068139"/>
          </a:xfrm>
        </p:grpSpPr>
        <p:pic>
          <p:nvPicPr>
            <p:cNvPr id="16" name="Picture 1">
              <a:extLst>
                <a:ext uri="{FF2B5EF4-FFF2-40B4-BE49-F238E27FC236}">
                  <a16:creationId xmlns:a16="http://schemas.microsoft.com/office/drawing/2014/main" id="{01DA93B7-7C4D-1C4A-9159-F4261773A4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63" b="100000" l="40283" r="55468"/>
                      </a14:imgEffect>
                    </a14:imgLayer>
                  </a14:imgProps>
                </a:ext>
              </a:extLst>
            </a:blip>
            <a:srcRect l="43837" t="28277" r="43866" b="27249"/>
            <a:stretch/>
          </p:blipFill>
          <p:spPr>
            <a:xfrm>
              <a:off x="5126332" y="2521431"/>
              <a:ext cx="1434357" cy="2911536"/>
            </a:xfrm>
            <a:prstGeom prst="rect">
              <a:avLst/>
            </a:prstGeom>
          </p:spPr>
        </p:pic>
        <p:sp>
          <p:nvSpPr>
            <p:cNvPr id="17" name="Obdĺžnik 16"/>
            <p:cNvSpPr/>
            <p:nvPr/>
          </p:nvSpPr>
          <p:spPr>
            <a:xfrm>
              <a:off x="2781521" y="2988695"/>
              <a:ext cx="2762463" cy="173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9" name="Obrázok 1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37771" y="2907915"/>
              <a:ext cx="3906040" cy="2681655"/>
            </a:xfrm>
            <a:prstGeom prst="rect">
              <a:avLst/>
            </a:prstGeom>
          </p:spPr>
        </p:pic>
        <p:pic>
          <p:nvPicPr>
            <p:cNvPr id="2" name="Obrázok 1"/>
            <p:cNvPicPr>
              <a:picLocks noChangeAspect="1"/>
            </p:cNvPicPr>
            <p:nvPr/>
          </p:nvPicPr>
          <p:blipFill rotWithShape="1">
            <a:blip r:embed="rId5"/>
            <a:srcRect l="15943" t="16501" r="66513" b="15173"/>
            <a:stretch/>
          </p:blipFill>
          <p:spPr>
            <a:xfrm>
              <a:off x="3422082" y="3047068"/>
              <a:ext cx="1481340" cy="1633118"/>
            </a:xfrm>
            <a:prstGeom prst="rect">
              <a:avLst/>
            </a:prstGeom>
          </p:spPr>
        </p:pic>
      </p:grpSp>
      <p:pic>
        <p:nvPicPr>
          <p:cNvPr id="4" name="Obrázok 3"/>
          <p:cNvPicPr>
            <a:picLocks noChangeAspect="1"/>
          </p:cNvPicPr>
          <p:nvPr/>
        </p:nvPicPr>
        <p:blipFill rotWithShape="1">
          <a:blip r:embed="rId6"/>
          <a:srcRect l="24718" t="24447" r="66960" b="43673"/>
          <a:stretch/>
        </p:blipFill>
        <p:spPr>
          <a:xfrm>
            <a:off x="326736" y="1011946"/>
            <a:ext cx="2519102" cy="2731534"/>
          </a:xfrm>
          <a:prstGeom prst="rect">
            <a:avLst/>
          </a:prstGeom>
        </p:spPr>
      </p:pic>
      <p:sp>
        <p:nvSpPr>
          <p:cNvPr id="6" name="Ovál 5"/>
          <p:cNvSpPr/>
          <p:nvPr/>
        </p:nvSpPr>
        <p:spPr>
          <a:xfrm>
            <a:off x="4208229" y="3035467"/>
            <a:ext cx="858642" cy="9755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8" name="Rovná spojnica 7"/>
          <p:cNvCxnSpPr>
            <a:endCxn id="4" idx="3"/>
          </p:cNvCxnSpPr>
          <p:nvPr/>
        </p:nvCxnSpPr>
        <p:spPr>
          <a:xfrm flipH="1" flipV="1">
            <a:off x="2845838" y="2377713"/>
            <a:ext cx="1442698" cy="11975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576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671512" y="847603"/>
            <a:ext cx="2256325"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BlokTextu 1"/>
          <p:cNvSpPr txBox="1"/>
          <p:nvPr/>
        </p:nvSpPr>
        <p:spPr>
          <a:xfrm>
            <a:off x="721519" y="465590"/>
            <a:ext cx="2144773" cy="646331"/>
          </a:xfrm>
          <a:prstGeom prst="rect">
            <a:avLst/>
          </a:prstGeom>
          <a:noFill/>
        </p:spPr>
        <p:txBody>
          <a:bodyPr wrap="square" rtlCol="0">
            <a:spAutoFit/>
          </a:bodyPr>
          <a:lstStyle/>
          <a:p>
            <a:r>
              <a:rPr lang="sk-SK" sz="3600" b="1" dirty="0" smtClean="0">
                <a:solidFill>
                  <a:srgbClr val="222222"/>
                </a:solidFill>
              </a:rPr>
              <a:t>Prečo </a:t>
            </a:r>
            <a:r>
              <a:rPr lang="sk-SK" sz="3600" b="1" dirty="0" err="1" smtClean="0">
                <a:solidFill>
                  <a:srgbClr val="222222"/>
                </a:solidFill>
              </a:rPr>
              <a:t>mID</a:t>
            </a:r>
            <a:endParaRPr lang="sk-SK" sz="3600" b="1" dirty="0">
              <a:solidFill>
                <a:srgbClr val="222222"/>
              </a:solidFill>
            </a:endParaRPr>
          </a:p>
        </p:txBody>
      </p:sp>
      <p:graphicFrame>
        <p:nvGraphicFramePr>
          <p:cNvPr id="12" name="Chart 20">
            <a:extLst>
              <a:ext uri="{FF2B5EF4-FFF2-40B4-BE49-F238E27FC236}">
                <a16:creationId xmlns:a16="http://schemas.microsoft.com/office/drawing/2014/main" id="{0C709583-C2E2-4809-B473-6BAA1D51AA23}"/>
              </a:ext>
            </a:extLst>
          </p:cNvPr>
          <p:cNvGraphicFramePr>
            <a:graphicFrameLocks noChangeAspect="1"/>
          </p:cNvGraphicFramePr>
          <p:nvPr>
            <p:extLst>
              <p:ext uri="{D42A27DB-BD31-4B8C-83A1-F6EECF244321}">
                <p14:modId xmlns:p14="http://schemas.microsoft.com/office/powerpoint/2010/main" val="1697217929"/>
              </p:ext>
            </p:extLst>
          </p:nvPr>
        </p:nvGraphicFramePr>
        <p:xfrm>
          <a:off x="186946" y="3103298"/>
          <a:ext cx="6604380" cy="2513685"/>
        </p:xfrm>
        <a:graphic>
          <a:graphicData uri="http://schemas.openxmlformats.org/drawingml/2006/chart">
            <c:chart xmlns:c="http://schemas.openxmlformats.org/drawingml/2006/chart" xmlns:r="http://schemas.openxmlformats.org/officeDocument/2006/relationships" r:id="rId2"/>
          </a:graphicData>
        </a:graphic>
      </p:graphicFrame>
      <p:grpSp>
        <p:nvGrpSpPr>
          <p:cNvPr id="14" name="Skupina 13"/>
          <p:cNvGrpSpPr>
            <a:grpSpLocks noChangeAspect="1"/>
          </p:cNvGrpSpPr>
          <p:nvPr/>
        </p:nvGrpSpPr>
        <p:grpSpPr>
          <a:xfrm>
            <a:off x="6878058" y="1861409"/>
            <a:ext cx="4272625" cy="2498732"/>
            <a:chOff x="9149538" y="4278382"/>
            <a:chExt cx="1976514" cy="1155912"/>
          </a:xfrm>
        </p:grpSpPr>
        <p:pic>
          <p:nvPicPr>
            <p:cNvPr id="15" name="Obrázok 14"/>
            <p:cNvPicPr>
              <a:picLocks noChangeAspect="1"/>
            </p:cNvPicPr>
            <p:nvPr/>
          </p:nvPicPr>
          <p:blipFill rotWithShape="1">
            <a:blip r:embed="rId3">
              <a:extLst>
                <a:ext uri="{BEBA8EAE-BF5A-486C-A8C5-ECC9F3942E4B}">
                  <a14:imgProps xmlns:a14="http://schemas.microsoft.com/office/drawing/2010/main">
                    <a14:imgLayer r:embed="rId4">
                      <a14:imgEffect>
                        <a14:backgroundRemoval t="22947" b="72735" l="7500" r="23359"/>
                      </a14:imgEffect>
                    </a14:imgLayer>
                  </a14:imgProps>
                </a:ext>
              </a:extLst>
            </a:blip>
            <a:srcRect l="5749" t="22241" r="75984" b="25813"/>
            <a:stretch/>
          </p:blipFill>
          <p:spPr>
            <a:xfrm>
              <a:off x="9149538" y="4290309"/>
              <a:ext cx="936000" cy="818624"/>
            </a:xfrm>
            <a:prstGeom prst="rect">
              <a:avLst/>
            </a:prstGeom>
          </p:spPr>
        </p:pic>
        <p:grpSp>
          <p:nvGrpSpPr>
            <p:cNvPr id="16" name="Skupina 15"/>
            <p:cNvGrpSpPr/>
            <p:nvPr/>
          </p:nvGrpSpPr>
          <p:grpSpPr>
            <a:xfrm>
              <a:off x="9700885" y="4278382"/>
              <a:ext cx="1425167" cy="1155912"/>
              <a:chOff x="9700885" y="4245094"/>
              <a:chExt cx="1425167" cy="1155912"/>
            </a:xfrm>
          </p:grpSpPr>
          <p:grpSp>
            <p:nvGrpSpPr>
              <p:cNvPr id="17" name="Skupina 16"/>
              <p:cNvGrpSpPr/>
              <p:nvPr/>
            </p:nvGrpSpPr>
            <p:grpSpPr>
              <a:xfrm>
                <a:off x="10319285" y="4245094"/>
                <a:ext cx="806767" cy="806767"/>
                <a:chOff x="11520774" y="4353087"/>
                <a:chExt cx="806767" cy="806767"/>
              </a:xfrm>
            </p:grpSpPr>
            <p:pic>
              <p:nvPicPr>
                <p:cNvPr id="21" name="Obrázok 20"/>
                <p:cNvPicPr>
                  <a:picLocks noChangeAspect="1"/>
                </p:cNvPicPr>
                <p:nvPr/>
              </p:nvPicPr>
              <p:blipFill rotWithShape="1">
                <a:blip r:embed="rId5"/>
                <a:srcRect l="26773" t="45162" r="70167" b="40260"/>
                <a:stretch/>
              </p:blipFill>
              <p:spPr>
                <a:xfrm>
                  <a:off x="11679302" y="4387214"/>
                  <a:ext cx="504000" cy="738515"/>
                </a:xfrm>
                <a:prstGeom prst="rect">
                  <a:avLst/>
                </a:prstGeom>
              </p:spPr>
            </p:pic>
            <p:pic>
              <p:nvPicPr>
                <p:cNvPr id="22" name="Obrázok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20774" y="4353087"/>
                  <a:ext cx="806767" cy="806767"/>
                </a:xfrm>
                <a:prstGeom prst="rect">
                  <a:avLst/>
                </a:prstGeom>
              </p:spPr>
            </p:pic>
          </p:grpSp>
          <p:grpSp>
            <p:nvGrpSpPr>
              <p:cNvPr id="18" name="Skupina 17"/>
              <p:cNvGrpSpPr/>
              <p:nvPr/>
            </p:nvGrpSpPr>
            <p:grpSpPr>
              <a:xfrm>
                <a:off x="9700885" y="4630298"/>
                <a:ext cx="1122739" cy="770708"/>
                <a:chOff x="10450317" y="4332544"/>
                <a:chExt cx="1122739" cy="770708"/>
              </a:xfrm>
            </p:grpSpPr>
            <p:pic>
              <p:nvPicPr>
                <p:cNvPr id="19" name="Obrázok 18"/>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615686" y="4368902"/>
                  <a:ext cx="810000" cy="632062"/>
                </a:xfrm>
                <a:prstGeom prst="rect">
                  <a:avLst/>
                </a:prstGeom>
              </p:spPr>
            </p:pic>
            <p:pic>
              <p:nvPicPr>
                <p:cNvPr id="20" name="Obrázok 1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450317" y="4332544"/>
                  <a:ext cx="1122739" cy="770708"/>
                </a:xfrm>
                <a:prstGeom prst="rect">
                  <a:avLst/>
                </a:prstGeom>
              </p:spPr>
            </p:pic>
          </p:grpSp>
        </p:grpSp>
      </p:grpSp>
      <p:pic>
        <p:nvPicPr>
          <p:cNvPr id="23" name="Obrázok 22"/>
          <p:cNvPicPr>
            <a:picLocks noChangeAspect="1"/>
          </p:cNvPicPr>
          <p:nvPr/>
        </p:nvPicPr>
        <p:blipFill rotWithShape="1">
          <a:blip r:embed="rId9" cstate="hqprint">
            <a:extLst>
              <a:ext uri="{28A0092B-C50C-407E-A947-70E740481C1C}">
                <a14:useLocalDpi xmlns:a14="http://schemas.microsoft.com/office/drawing/2010/main" val="0"/>
              </a:ext>
            </a:extLst>
          </a:blip>
          <a:srcRect l="10275" t="4394" r="54044" b="59848"/>
          <a:stretch/>
        </p:blipFill>
        <p:spPr>
          <a:xfrm>
            <a:off x="9850037" y="3605395"/>
            <a:ext cx="1109966" cy="881997"/>
          </a:xfrm>
          <a:prstGeom prst="rect">
            <a:avLst/>
          </a:prstGeom>
        </p:spPr>
      </p:pic>
      <p:sp>
        <p:nvSpPr>
          <p:cNvPr id="27" name="Obdĺžnik 26"/>
          <p:cNvSpPr/>
          <p:nvPr/>
        </p:nvSpPr>
        <p:spPr>
          <a:xfrm>
            <a:off x="642938" y="3641932"/>
            <a:ext cx="2014537" cy="954107"/>
          </a:xfrm>
          <a:prstGeom prst="rect">
            <a:avLst/>
          </a:prstGeom>
          <a:noFill/>
          <a:ln>
            <a:solidFill>
              <a:srgbClr val="004C96"/>
            </a:solidFill>
          </a:ln>
        </p:spPr>
        <p:txBody>
          <a:bodyPr wrap="square">
            <a:spAutoFit/>
          </a:bodyPr>
          <a:lstStyle/>
          <a:p>
            <a:pPr algn="ctr"/>
            <a:r>
              <a:rPr lang="sk-SK" sz="1400" dirty="0" smtClean="0">
                <a:solidFill>
                  <a:srgbClr val="004C96"/>
                </a:solidFill>
                <a:ea typeface="Lato" panose="020F0502020204030203" pitchFamily="34" charset="0"/>
                <a:cs typeface="Lato" panose="020F0502020204030203" pitchFamily="34" charset="0"/>
              </a:rPr>
              <a:t>Atraktívnosť prihlásenia sa cez mobilné ID v telefóne ako alternatíva čítačky</a:t>
            </a:r>
            <a:endParaRPr lang="sk-SK" sz="1400" dirty="0">
              <a:solidFill>
                <a:srgbClr val="004C96"/>
              </a:solidFill>
              <a:ea typeface="Lato" panose="020F0502020204030203" pitchFamily="34" charset="0"/>
              <a:cs typeface="Lato" panose="020F0502020204030203" pitchFamily="34" charset="0"/>
            </a:endParaRPr>
          </a:p>
        </p:txBody>
      </p:sp>
      <p:sp>
        <p:nvSpPr>
          <p:cNvPr id="28" name="BlokTextu 27"/>
          <p:cNvSpPr txBox="1"/>
          <p:nvPr/>
        </p:nvSpPr>
        <p:spPr>
          <a:xfrm>
            <a:off x="636465" y="1450959"/>
            <a:ext cx="6386400" cy="1631216"/>
          </a:xfrm>
          <a:prstGeom prst="rect">
            <a:avLst/>
          </a:prstGeom>
          <a:noFill/>
        </p:spPr>
        <p:txBody>
          <a:bodyPr wrap="square" rtlCol="0">
            <a:spAutoFit/>
          </a:bodyPr>
          <a:lstStyle/>
          <a:p>
            <a:r>
              <a:rPr lang="sk-SK" sz="1600" dirty="0"/>
              <a:t>Takmer</a:t>
            </a:r>
            <a:r>
              <a:rPr lang="sk-SK" sz="2000" dirty="0"/>
              <a:t> </a:t>
            </a:r>
            <a:r>
              <a:rPr lang="sk-SK" sz="2200" b="1" dirty="0"/>
              <a:t>9 z 10 ľudí </a:t>
            </a:r>
            <a:r>
              <a:rPr lang="sk-SK" sz="1600" dirty="0"/>
              <a:t>by</a:t>
            </a:r>
            <a:r>
              <a:rPr lang="sk-SK" sz="2200" dirty="0"/>
              <a:t> </a:t>
            </a:r>
            <a:r>
              <a:rPr lang="sk-SK" sz="2200" b="1" dirty="0"/>
              <a:t>uvítali možnosť prihlásiť </a:t>
            </a:r>
            <a:r>
              <a:rPr lang="sk-SK" sz="1600" dirty="0"/>
              <a:t>sa k e-službe</a:t>
            </a:r>
            <a:r>
              <a:rPr lang="sk-SK" sz="2200" dirty="0"/>
              <a:t> </a:t>
            </a:r>
            <a:r>
              <a:rPr lang="sk-SK" sz="2200" b="1" dirty="0"/>
              <a:t>cez mobil prostredníctvom ID</a:t>
            </a:r>
            <a:r>
              <a:rPr lang="sk-SK" sz="2200" dirty="0"/>
              <a:t>.</a:t>
            </a:r>
            <a:r>
              <a:rPr lang="sk-SK" sz="2000" baseline="30000" dirty="0"/>
              <a:t>*</a:t>
            </a:r>
            <a:r>
              <a:rPr lang="sk-SK" sz="2000" dirty="0"/>
              <a:t/>
            </a:r>
            <a:br>
              <a:rPr lang="sk-SK" sz="2000" dirty="0"/>
            </a:br>
            <a:r>
              <a:rPr lang="sk-SK" sz="2000" dirty="0"/>
              <a:t/>
            </a:r>
            <a:br>
              <a:rPr lang="sk-SK" sz="2000" dirty="0"/>
            </a:br>
            <a:r>
              <a:rPr lang="sk-SK" sz="1200" dirty="0"/>
              <a:t>*Na základe výsledkov prieskumu Merania indikátorov rozvoja a spokojnosti s vybranými e-službami verejnej správy, ktorý bol realizovaný 14.11. – 22.11.2021.</a:t>
            </a:r>
            <a:br>
              <a:rPr lang="sk-SK" sz="1200" dirty="0"/>
            </a:br>
            <a:endParaRPr lang="sk-SK" sz="1200" dirty="0">
              <a:solidFill>
                <a:srgbClr val="004C96"/>
              </a:solidFill>
            </a:endParaRPr>
          </a:p>
        </p:txBody>
      </p:sp>
    </p:spTree>
    <p:extLst>
      <p:ext uri="{BB962C8B-B14F-4D97-AF65-F5344CB8AC3E}">
        <p14:creationId xmlns:p14="http://schemas.microsoft.com/office/powerpoint/2010/main" val="299743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1">
            <a:extLst>
              <a:ext uri="{FF2B5EF4-FFF2-40B4-BE49-F238E27FC236}">
                <a16:creationId xmlns:a16="http://schemas.microsoft.com/office/drawing/2014/main" id="{FBAB475F-F6B0-F045-95D9-DCE05A026EB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265" b="85539" l="39836" r="64605"/>
                    </a14:imgEffect>
                  </a14:imgLayer>
                </a14:imgProps>
              </a:ext>
            </a:extLst>
          </a:blip>
          <a:srcRect l="39532" t="6477" r="34687" b="14263"/>
          <a:stretch/>
        </p:blipFill>
        <p:spPr>
          <a:xfrm>
            <a:off x="9661231" y="2052081"/>
            <a:ext cx="2250855" cy="3887840"/>
          </a:xfrm>
          <a:prstGeom prst="rect">
            <a:avLst/>
          </a:prstGeom>
        </p:spPr>
      </p:pic>
      <p:pic>
        <p:nvPicPr>
          <p:cNvPr id="43"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97283" r="11991" b="930"/>
          <a:stretch/>
        </p:blipFill>
        <p:spPr>
          <a:xfrm>
            <a:off x="8894982" y="4772531"/>
            <a:ext cx="1402572" cy="766797"/>
          </a:xfrm>
          <a:prstGeom prst="rect">
            <a:avLst/>
          </a:prstGeom>
        </p:spPr>
      </p:pic>
      <p:pic>
        <p:nvPicPr>
          <p:cNvPr id="42"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97283" r="11991" b="930"/>
          <a:stretch/>
        </p:blipFill>
        <p:spPr>
          <a:xfrm>
            <a:off x="8894982" y="2127746"/>
            <a:ext cx="1509936" cy="3339423"/>
          </a:xfrm>
          <a:prstGeom prst="rect">
            <a:avLst/>
          </a:prstGeom>
        </p:spPr>
      </p:pic>
      <p:grpSp>
        <p:nvGrpSpPr>
          <p:cNvPr id="39" name="Skupina 38"/>
          <p:cNvGrpSpPr>
            <a:grpSpLocks noChangeAspect="1"/>
          </p:cNvGrpSpPr>
          <p:nvPr/>
        </p:nvGrpSpPr>
        <p:grpSpPr>
          <a:xfrm>
            <a:off x="8683967" y="1979922"/>
            <a:ext cx="1804730" cy="3638567"/>
            <a:chOff x="9860352" y="1622270"/>
            <a:chExt cx="1847240" cy="3724275"/>
          </a:xfrm>
        </p:grpSpPr>
        <p:pic>
          <p:nvPicPr>
            <p:cNvPr id="28" name="Obrázok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0352" y="1622270"/>
              <a:ext cx="1847240" cy="3724275"/>
            </a:xfrm>
            <a:prstGeom prst="rect">
              <a:avLst/>
            </a:prstGeom>
          </p:spPr>
        </p:pic>
        <p:grpSp>
          <p:nvGrpSpPr>
            <p:cNvPr id="31" name="Skupina 30"/>
            <p:cNvGrpSpPr/>
            <p:nvPr/>
          </p:nvGrpSpPr>
          <p:grpSpPr>
            <a:xfrm>
              <a:off x="9990584" y="1765908"/>
              <a:ext cx="1545502" cy="2648112"/>
              <a:chOff x="5561812" y="1639957"/>
              <a:chExt cx="1827225" cy="3130825"/>
            </a:xfrm>
          </p:grpSpPr>
          <p:pic>
            <p:nvPicPr>
              <p:cNvPr id="32"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56305" r="11991" b="930"/>
              <a:stretch/>
            </p:blipFill>
            <p:spPr>
              <a:xfrm>
                <a:off x="5561812" y="1808809"/>
                <a:ext cx="1827225" cy="2961973"/>
              </a:xfrm>
              <a:prstGeom prst="rect">
                <a:avLst/>
              </a:prstGeom>
            </p:spPr>
          </p:pic>
          <p:pic>
            <p:nvPicPr>
              <p:cNvPr id="33"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53844" r="23637" b="44371"/>
              <a:stretch/>
            </p:blipFill>
            <p:spPr>
              <a:xfrm>
                <a:off x="5648326" y="1649023"/>
                <a:ext cx="297759" cy="109330"/>
              </a:xfrm>
              <a:prstGeom prst="rect">
                <a:avLst/>
              </a:prstGeom>
            </p:spPr>
          </p:pic>
          <p:pic>
            <p:nvPicPr>
              <p:cNvPr id="34"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85074" t="53844" r="11993" b="43235"/>
              <a:stretch/>
            </p:blipFill>
            <p:spPr>
              <a:xfrm>
                <a:off x="6986795" y="1639957"/>
                <a:ext cx="327991" cy="178903"/>
              </a:xfrm>
              <a:prstGeom prst="rect">
                <a:avLst/>
              </a:prstGeom>
            </p:spPr>
          </p:pic>
        </p:grpSp>
        <p:pic>
          <p:nvPicPr>
            <p:cNvPr id="36" name="Picture 1">
              <a:extLst>
                <a:ext uri="{FF2B5EF4-FFF2-40B4-BE49-F238E27FC236}">
                  <a16:creationId xmlns:a16="http://schemas.microsoft.com/office/drawing/2014/main" id="{7531C9B8-2BEC-B740-8BA3-2BBB8A817E68}"/>
                </a:ext>
              </a:extLst>
            </p:cNvPr>
            <p:cNvPicPr>
              <a:picLocks noChangeAspect="1"/>
            </p:cNvPicPr>
            <p:nvPr/>
          </p:nvPicPr>
          <p:blipFill rotWithShape="1">
            <a:blip r:embed="rId4"/>
            <a:srcRect l="73700" t="97283" r="11991" b="930"/>
            <a:stretch/>
          </p:blipFill>
          <p:spPr>
            <a:xfrm>
              <a:off x="9990584" y="4358640"/>
              <a:ext cx="1545502" cy="784859"/>
            </a:xfrm>
            <a:prstGeom prst="rect">
              <a:avLst/>
            </a:prstGeom>
          </p:spPr>
        </p:pic>
      </p:grpSp>
      <p:sp>
        <p:nvSpPr>
          <p:cNvPr id="5" name="Obdĺžnik 4"/>
          <p:cNvSpPr/>
          <p:nvPr/>
        </p:nvSpPr>
        <p:spPr>
          <a:xfrm>
            <a:off x="449318" y="677917"/>
            <a:ext cx="5281450" cy="52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p:cNvSpPr/>
          <p:nvPr/>
        </p:nvSpPr>
        <p:spPr>
          <a:xfrm>
            <a:off x="816359" y="736764"/>
            <a:ext cx="8748000"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3"/>
          <p:cNvSpPr txBox="1"/>
          <p:nvPr/>
        </p:nvSpPr>
        <p:spPr>
          <a:xfrm>
            <a:off x="894941" y="354751"/>
            <a:ext cx="9705326" cy="646331"/>
          </a:xfrm>
          <a:prstGeom prst="rect">
            <a:avLst/>
          </a:prstGeom>
          <a:noFill/>
        </p:spPr>
        <p:txBody>
          <a:bodyPr wrap="square" rtlCol="0">
            <a:spAutoFit/>
          </a:bodyPr>
          <a:lstStyle/>
          <a:p>
            <a:r>
              <a:rPr lang="sk-SK" sz="3600" b="1" dirty="0" err="1" smtClean="0">
                <a:solidFill>
                  <a:srgbClr val="222222"/>
                </a:solidFill>
              </a:rPr>
              <a:t>mID</a:t>
            </a:r>
            <a:r>
              <a:rPr lang="sk-SK" sz="3600" b="1" dirty="0">
                <a:solidFill>
                  <a:srgbClr val="222222"/>
                </a:solidFill>
              </a:rPr>
              <a:t> </a:t>
            </a:r>
            <a:r>
              <a:rPr lang="sk-SK" sz="3600" b="1" dirty="0" smtClean="0">
                <a:solidFill>
                  <a:srgbClr val="222222"/>
                </a:solidFill>
              </a:rPr>
              <a:t>ako súčasť aplikácie Slovensko v Mobile</a:t>
            </a:r>
            <a:endParaRPr lang="sk-SK" sz="3600" b="1" dirty="0">
              <a:solidFill>
                <a:srgbClr val="222222"/>
              </a:solidFill>
            </a:endParaRPr>
          </a:p>
        </p:txBody>
      </p:sp>
      <p:pic>
        <p:nvPicPr>
          <p:cNvPr id="7" name="Picture 1">
            <a:extLst>
              <a:ext uri="{FF2B5EF4-FFF2-40B4-BE49-F238E27FC236}">
                <a16:creationId xmlns:a16="http://schemas.microsoft.com/office/drawing/2014/main" id="{01DA93B7-7C4D-1C4A-9159-F4261773A4B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63" b="100000" l="40283" r="55468"/>
                    </a14:imgEffect>
                  </a14:imgLayer>
                </a14:imgProps>
              </a:ext>
            </a:extLst>
          </a:blip>
          <a:srcRect l="43837" t="28277" r="43866" b="27249"/>
          <a:stretch/>
        </p:blipFill>
        <p:spPr>
          <a:xfrm>
            <a:off x="7056273" y="1198179"/>
            <a:ext cx="2212811" cy="4491672"/>
          </a:xfrm>
          <a:prstGeom prst="rect">
            <a:avLst/>
          </a:prstGeom>
        </p:spPr>
      </p:pic>
      <p:sp>
        <p:nvSpPr>
          <p:cNvPr id="40" name="BlokTextu 39"/>
          <p:cNvSpPr txBox="1"/>
          <p:nvPr/>
        </p:nvSpPr>
        <p:spPr>
          <a:xfrm>
            <a:off x="816359" y="2172918"/>
            <a:ext cx="5397512" cy="2031325"/>
          </a:xfrm>
          <a:prstGeom prst="rect">
            <a:avLst/>
          </a:prstGeom>
          <a:noFill/>
        </p:spPr>
        <p:txBody>
          <a:bodyPr wrap="square" rtlCol="0">
            <a:spAutoFit/>
          </a:bodyPr>
          <a:lstStyle/>
          <a:p>
            <a:pPr algn="just"/>
            <a:r>
              <a:rPr lang="sk-SK" dirty="0" err="1" smtClean="0">
                <a:solidFill>
                  <a:srgbClr val="004C96"/>
                </a:solidFill>
              </a:rPr>
              <a:t>mID</a:t>
            </a:r>
            <a:r>
              <a:rPr lang="sk-SK" dirty="0" smtClean="0">
                <a:solidFill>
                  <a:srgbClr val="004C96"/>
                </a:solidFill>
              </a:rPr>
              <a:t> nie je samostatná aplikácia, ale vystupuje ako súčasť aplikácie Slovensko v Mobile, ktorej úlohou je priblížiť digitálne služby štátu občanom. </a:t>
            </a:r>
          </a:p>
          <a:p>
            <a:pPr algn="just"/>
            <a:endParaRPr lang="sk-SK" dirty="0">
              <a:solidFill>
                <a:srgbClr val="004C96"/>
              </a:solidFill>
            </a:endParaRPr>
          </a:p>
          <a:p>
            <a:pPr algn="just"/>
            <a:r>
              <a:rPr lang="sk-SK" dirty="0" smtClean="0">
                <a:solidFill>
                  <a:srgbClr val="004C96"/>
                </a:solidFill>
              </a:rPr>
              <a:t>Pomocou mobilnej aplikácie je možné zefektívniť a zjednodušiť proces využívania digitálnych služieb štátu a komunikácie OVM s občanom.</a:t>
            </a:r>
          </a:p>
        </p:txBody>
      </p:sp>
    </p:spTree>
    <p:extLst>
      <p:ext uri="{BB962C8B-B14F-4D97-AF65-F5344CB8AC3E}">
        <p14:creationId xmlns:p14="http://schemas.microsoft.com/office/powerpoint/2010/main" val="1890928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b="12766"/>
          <a:stretch/>
        </p:blipFill>
        <p:spPr>
          <a:xfrm>
            <a:off x="0" y="1645"/>
            <a:ext cx="12192000" cy="5969388"/>
          </a:xfrm>
          <a:prstGeom prst="rect">
            <a:avLst/>
          </a:prstGeom>
        </p:spPr>
      </p:pic>
      <p:pic>
        <p:nvPicPr>
          <p:cNvPr id="4"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54550" t="41492" r="43875" b="41938"/>
          <a:stretch/>
        </p:blipFill>
        <p:spPr>
          <a:xfrm>
            <a:off x="6007608" y="2971800"/>
            <a:ext cx="905256" cy="1133856"/>
          </a:xfrm>
          <a:prstGeom prst="rect">
            <a:avLst/>
          </a:prstGeom>
        </p:spPr>
      </p:pic>
      <p:sp>
        <p:nvSpPr>
          <p:cNvPr id="3" name="BlokTextu 2"/>
          <p:cNvSpPr txBox="1"/>
          <p:nvPr/>
        </p:nvSpPr>
        <p:spPr>
          <a:xfrm>
            <a:off x="5766816" y="3369451"/>
            <a:ext cx="2139696" cy="307777"/>
          </a:xfrm>
          <a:prstGeom prst="rect">
            <a:avLst/>
          </a:prstGeom>
          <a:noFill/>
        </p:spPr>
        <p:txBody>
          <a:bodyPr wrap="square" rtlCol="0">
            <a:spAutoFit/>
          </a:bodyPr>
          <a:lstStyle/>
          <a:p>
            <a:r>
              <a:rPr lang="sk-SK" sz="1400" b="1" dirty="0" smtClean="0">
                <a:latin typeface="Arial" panose="020B0604020202020204" pitchFamily="34" charset="0"/>
                <a:cs typeface="Arial" panose="020B0604020202020204" pitchFamily="34" charset="0"/>
              </a:rPr>
              <a:t>Autorizácia</a:t>
            </a:r>
            <a:endParaRPr lang="sk-SK" sz="1400" b="1" dirty="0">
              <a:latin typeface="Arial" panose="020B0604020202020204" pitchFamily="34" charset="0"/>
              <a:cs typeface="Arial" panose="020B0604020202020204" pitchFamily="34" charset="0"/>
            </a:endParaRPr>
          </a:p>
        </p:txBody>
      </p:sp>
      <p:sp>
        <p:nvSpPr>
          <p:cNvPr id="7" name="Obdĺžnik 6"/>
          <p:cNvSpPr/>
          <p:nvPr/>
        </p:nvSpPr>
        <p:spPr>
          <a:xfrm>
            <a:off x="530352" y="5605498"/>
            <a:ext cx="4651248" cy="425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12"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19300" t="31163" r="77925" b="30930"/>
          <a:stretch/>
        </p:blipFill>
        <p:spPr>
          <a:xfrm>
            <a:off x="2505456" y="2146040"/>
            <a:ext cx="941832" cy="2593911"/>
          </a:xfrm>
          <a:prstGeom prst="rect">
            <a:avLst/>
          </a:prstGeom>
        </p:spPr>
      </p:pic>
      <p:sp>
        <p:nvSpPr>
          <p:cNvPr id="10" name="BlokTextu 9"/>
          <p:cNvSpPr txBox="1"/>
          <p:nvPr/>
        </p:nvSpPr>
        <p:spPr>
          <a:xfrm>
            <a:off x="2441448" y="3298902"/>
            <a:ext cx="1069848" cy="492443"/>
          </a:xfrm>
          <a:prstGeom prst="rect">
            <a:avLst/>
          </a:prstGeom>
          <a:noFill/>
        </p:spPr>
        <p:txBody>
          <a:bodyPr wrap="square" rtlCol="0">
            <a:spAutoFit/>
          </a:bodyPr>
          <a:lstStyle/>
          <a:p>
            <a:pPr algn="ctr"/>
            <a:r>
              <a:rPr lang="sk-SK" sz="1300" b="1" dirty="0" smtClean="0">
                <a:solidFill>
                  <a:schemeClr val="bg1"/>
                </a:solidFill>
                <a:latin typeface="Arial" panose="020B0604020202020204" pitchFamily="34" charset="0"/>
                <a:cs typeface="Arial" panose="020B0604020202020204" pitchFamily="34" charset="0"/>
              </a:rPr>
              <a:t>Kalendár</a:t>
            </a:r>
          </a:p>
          <a:p>
            <a:pPr algn="ctr"/>
            <a:r>
              <a:rPr lang="sk-SK" sz="1300" b="1" dirty="0" smtClean="0">
                <a:solidFill>
                  <a:schemeClr val="bg1"/>
                </a:solidFill>
                <a:latin typeface="Arial" panose="020B0604020202020204" pitchFamily="34" charset="0"/>
                <a:cs typeface="Arial" panose="020B0604020202020204" pitchFamily="34" charset="0"/>
              </a:rPr>
              <a:t>udalostí</a:t>
            </a:r>
            <a:endParaRPr lang="sk-SK" sz="1300" b="1" dirty="0">
              <a:solidFill>
                <a:schemeClr val="bg1"/>
              </a:solidFill>
              <a:latin typeface="Arial" panose="020B0604020202020204" pitchFamily="34" charset="0"/>
              <a:cs typeface="Arial" panose="020B0604020202020204" pitchFamily="34" charset="0"/>
            </a:endParaRPr>
          </a:p>
        </p:txBody>
      </p:sp>
      <p:pic>
        <p:nvPicPr>
          <p:cNvPr id="13"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54550" t="41492" r="43875" b="41938"/>
          <a:stretch/>
        </p:blipFill>
        <p:spPr>
          <a:xfrm>
            <a:off x="4511040" y="2913888"/>
            <a:ext cx="905256" cy="1133856"/>
          </a:xfrm>
          <a:prstGeom prst="rect">
            <a:avLst/>
          </a:prstGeom>
        </p:spPr>
      </p:pic>
      <p:sp>
        <p:nvSpPr>
          <p:cNvPr id="14" name="BlokTextu 13"/>
          <p:cNvSpPr txBox="1"/>
          <p:nvPr/>
        </p:nvSpPr>
        <p:spPr>
          <a:xfrm>
            <a:off x="3829812" y="3282851"/>
            <a:ext cx="2139696" cy="523220"/>
          </a:xfrm>
          <a:prstGeom prst="rect">
            <a:avLst/>
          </a:prstGeom>
          <a:noFill/>
        </p:spPr>
        <p:txBody>
          <a:bodyPr wrap="square" rtlCol="0">
            <a:spAutoFit/>
          </a:bodyPr>
          <a:lstStyle/>
          <a:p>
            <a:pPr algn="ctr"/>
            <a:r>
              <a:rPr lang="sk-SK" sz="1400" b="1" dirty="0" smtClean="0">
                <a:latin typeface="Arial" panose="020B0604020202020204" pitchFamily="34" charset="0"/>
                <a:cs typeface="Arial" panose="020B0604020202020204" pitchFamily="34" charset="0"/>
              </a:rPr>
              <a:t>Schránka </a:t>
            </a:r>
          </a:p>
          <a:p>
            <a:pPr algn="ctr"/>
            <a:r>
              <a:rPr lang="sk-SK" sz="1400" b="1" dirty="0" smtClean="0">
                <a:latin typeface="Arial" panose="020B0604020202020204" pitchFamily="34" charset="0"/>
                <a:cs typeface="Arial" panose="020B0604020202020204" pitchFamily="34" charset="0"/>
              </a:rPr>
              <a:t>správ</a:t>
            </a:r>
            <a:endParaRPr lang="sk-SK" sz="1400" b="1" dirty="0">
              <a:latin typeface="Arial" panose="020B0604020202020204" pitchFamily="34" charset="0"/>
              <a:cs typeface="Arial" panose="020B0604020202020204" pitchFamily="34" charset="0"/>
            </a:endParaRPr>
          </a:p>
        </p:txBody>
      </p:sp>
      <p:pic>
        <p:nvPicPr>
          <p:cNvPr id="15"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54550" t="41492" r="43875" b="41938"/>
          <a:stretch/>
        </p:blipFill>
        <p:spPr>
          <a:xfrm>
            <a:off x="9953244" y="2971800"/>
            <a:ext cx="1117092" cy="1133856"/>
          </a:xfrm>
          <a:prstGeom prst="rect">
            <a:avLst/>
          </a:prstGeom>
        </p:spPr>
      </p:pic>
      <p:pic>
        <p:nvPicPr>
          <p:cNvPr id="17"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54550" t="41492" r="43875" b="41938"/>
          <a:stretch/>
        </p:blipFill>
        <p:spPr>
          <a:xfrm>
            <a:off x="7216140" y="2971800"/>
            <a:ext cx="1040892" cy="1133856"/>
          </a:xfrm>
          <a:prstGeom prst="rect">
            <a:avLst/>
          </a:prstGeom>
        </p:spPr>
      </p:pic>
      <p:sp>
        <p:nvSpPr>
          <p:cNvPr id="16" name="BlokTextu 15"/>
          <p:cNvSpPr txBox="1"/>
          <p:nvPr/>
        </p:nvSpPr>
        <p:spPr>
          <a:xfrm>
            <a:off x="6666738" y="3277118"/>
            <a:ext cx="2139696" cy="523220"/>
          </a:xfrm>
          <a:prstGeom prst="rect">
            <a:avLst/>
          </a:prstGeom>
          <a:noFill/>
        </p:spPr>
        <p:txBody>
          <a:bodyPr wrap="square" rtlCol="0">
            <a:spAutoFit/>
          </a:bodyPr>
          <a:lstStyle/>
          <a:p>
            <a:pPr algn="ctr"/>
            <a:r>
              <a:rPr lang="sk-SK" sz="1400" b="1" dirty="0" smtClean="0">
                <a:latin typeface="Arial" panose="020B0604020202020204" pitchFamily="34" charset="0"/>
                <a:cs typeface="Arial" panose="020B0604020202020204" pitchFamily="34" charset="0"/>
              </a:rPr>
              <a:t>Kontextové</a:t>
            </a:r>
          </a:p>
          <a:p>
            <a:pPr algn="ctr"/>
            <a:r>
              <a:rPr lang="sk-SK" sz="1400" b="1" dirty="0" smtClean="0">
                <a:latin typeface="Arial" panose="020B0604020202020204" pitchFamily="34" charset="0"/>
                <a:cs typeface="Arial" panose="020B0604020202020204" pitchFamily="34" charset="0"/>
              </a:rPr>
              <a:t>služby</a:t>
            </a:r>
            <a:endParaRPr lang="sk-SK" sz="1400" b="1" dirty="0">
              <a:latin typeface="Arial" panose="020B0604020202020204" pitchFamily="34" charset="0"/>
              <a:cs typeface="Arial" panose="020B0604020202020204" pitchFamily="34" charset="0"/>
            </a:endParaRPr>
          </a:p>
        </p:txBody>
      </p:sp>
      <p:sp>
        <p:nvSpPr>
          <p:cNvPr id="18" name="BlokTextu 17"/>
          <p:cNvSpPr txBox="1"/>
          <p:nvPr/>
        </p:nvSpPr>
        <p:spPr>
          <a:xfrm>
            <a:off x="9473184" y="3360442"/>
            <a:ext cx="2139696" cy="338554"/>
          </a:xfrm>
          <a:prstGeom prst="rect">
            <a:avLst/>
          </a:prstGeom>
          <a:noFill/>
        </p:spPr>
        <p:txBody>
          <a:bodyPr wrap="square" rtlCol="0">
            <a:spAutoFit/>
          </a:bodyPr>
          <a:lstStyle/>
          <a:p>
            <a:pPr algn="ctr"/>
            <a:r>
              <a:rPr lang="sk-SK" sz="1600" b="1" dirty="0" err="1" smtClean="0">
                <a:solidFill>
                  <a:schemeClr val="accent1">
                    <a:lumMod val="10000"/>
                  </a:schemeClr>
                </a:solidFill>
              </a:rPr>
              <a:t>Dashboard</a:t>
            </a:r>
            <a:endParaRPr lang="sk-SK" sz="1600" b="1" dirty="0">
              <a:solidFill>
                <a:schemeClr val="accent1">
                  <a:lumMod val="10000"/>
                </a:schemeClr>
              </a:solidFill>
            </a:endParaRPr>
          </a:p>
        </p:txBody>
      </p:sp>
      <p:pic>
        <p:nvPicPr>
          <p:cNvPr id="19"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33153" r="31059" b="17827"/>
          <a:stretch/>
        </p:blipFill>
        <p:spPr>
          <a:xfrm>
            <a:off x="5435297" y="-7497"/>
            <a:ext cx="4363279" cy="5623106"/>
          </a:xfrm>
          <a:prstGeom prst="rect">
            <a:avLst/>
          </a:prstGeom>
        </p:spPr>
      </p:pic>
      <p:pic>
        <p:nvPicPr>
          <p:cNvPr id="20"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18804" r="65951" b="16652"/>
          <a:stretch/>
        </p:blipFill>
        <p:spPr>
          <a:xfrm>
            <a:off x="3725385" y="1646"/>
            <a:ext cx="1858617" cy="5703416"/>
          </a:xfrm>
          <a:prstGeom prst="rect">
            <a:avLst/>
          </a:prstGeom>
        </p:spPr>
      </p:pic>
      <p:pic>
        <p:nvPicPr>
          <p:cNvPr id="21"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54550" t="41492" r="43875" b="41938"/>
          <a:stretch/>
        </p:blipFill>
        <p:spPr>
          <a:xfrm>
            <a:off x="7374688" y="2965917"/>
            <a:ext cx="905256" cy="1133856"/>
          </a:xfrm>
          <a:prstGeom prst="rect">
            <a:avLst/>
          </a:prstGeom>
        </p:spPr>
      </p:pic>
      <p:sp>
        <p:nvSpPr>
          <p:cNvPr id="22" name="BlokTextu 21"/>
          <p:cNvSpPr txBox="1"/>
          <p:nvPr/>
        </p:nvSpPr>
        <p:spPr>
          <a:xfrm>
            <a:off x="7133896" y="3363568"/>
            <a:ext cx="2139696" cy="307777"/>
          </a:xfrm>
          <a:prstGeom prst="rect">
            <a:avLst/>
          </a:prstGeom>
          <a:noFill/>
        </p:spPr>
        <p:txBody>
          <a:bodyPr wrap="square" rtlCol="0">
            <a:spAutoFit/>
          </a:bodyPr>
          <a:lstStyle/>
          <a:p>
            <a:r>
              <a:rPr lang="sk-SK" sz="1400" b="1" dirty="0" smtClean="0">
                <a:solidFill>
                  <a:schemeClr val="accent1">
                    <a:lumMod val="10000"/>
                  </a:schemeClr>
                </a:solidFill>
                <a:latin typeface="Arial" panose="020B0604020202020204" pitchFamily="34" charset="0"/>
                <a:cs typeface="Arial" panose="020B0604020202020204" pitchFamily="34" charset="0"/>
              </a:rPr>
              <a:t>Autorizácia</a:t>
            </a:r>
            <a:endParaRPr lang="sk-SK" sz="1400" b="1" dirty="0">
              <a:solidFill>
                <a:schemeClr val="accent1">
                  <a:lumMod val="10000"/>
                </a:schemeClr>
              </a:solidFill>
              <a:latin typeface="Arial" panose="020B0604020202020204" pitchFamily="34" charset="0"/>
              <a:cs typeface="Arial" panose="020B0604020202020204" pitchFamily="34" charset="0"/>
            </a:endParaRPr>
          </a:p>
        </p:txBody>
      </p:sp>
      <p:sp>
        <p:nvSpPr>
          <p:cNvPr id="6" name="Obdĺžnik 5"/>
          <p:cNvSpPr/>
          <p:nvPr/>
        </p:nvSpPr>
        <p:spPr>
          <a:xfrm>
            <a:off x="5108713" y="5605498"/>
            <a:ext cx="1630017" cy="425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4" name="Obdĺžnik 23"/>
          <p:cNvSpPr/>
          <p:nvPr/>
        </p:nvSpPr>
        <p:spPr>
          <a:xfrm>
            <a:off x="11360426" y="6370983"/>
            <a:ext cx="801757" cy="3081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6"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19757" t="19730" r="78205" b="7501"/>
          <a:stretch/>
        </p:blipFill>
        <p:spPr>
          <a:xfrm>
            <a:off x="4014877" y="1351722"/>
            <a:ext cx="790560" cy="4979506"/>
          </a:xfrm>
          <a:prstGeom prst="rect">
            <a:avLst/>
          </a:prstGeom>
        </p:spPr>
      </p:pic>
      <p:pic>
        <p:nvPicPr>
          <p:cNvPr id="27" name="Picture 1">
            <a:extLst>
              <a:ext uri="{FF2B5EF4-FFF2-40B4-BE49-F238E27FC236}">
                <a16:creationId xmlns:a16="http://schemas.microsoft.com/office/drawing/2014/main" id="{0EE23D5F-6CC5-8F48-A9FE-B81D2B449CF2}"/>
              </a:ext>
            </a:extLst>
          </p:cNvPr>
          <p:cNvPicPr>
            <a:picLocks noChangeAspect="1"/>
          </p:cNvPicPr>
          <p:nvPr/>
        </p:nvPicPr>
        <p:blipFill rotWithShape="1">
          <a:blip r:embed="rId2"/>
          <a:srcRect l="54550" t="41492" r="43875" b="41938"/>
          <a:stretch/>
        </p:blipFill>
        <p:spPr>
          <a:xfrm>
            <a:off x="8535018" y="2977533"/>
            <a:ext cx="1117092" cy="1133856"/>
          </a:xfrm>
          <a:prstGeom prst="rect">
            <a:avLst/>
          </a:prstGeom>
        </p:spPr>
      </p:pic>
      <p:sp>
        <p:nvSpPr>
          <p:cNvPr id="25" name="BlokTextu 24"/>
          <p:cNvSpPr txBox="1"/>
          <p:nvPr/>
        </p:nvSpPr>
        <p:spPr>
          <a:xfrm>
            <a:off x="8761070" y="3378956"/>
            <a:ext cx="936128" cy="307777"/>
          </a:xfrm>
          <a:prstGeom prst="rect">
            <a:avLst/>
          </a:prstGeom>
          <a:noFill/>
        </p:spPr>
        <p:txBody>
          <a:bodyPr wrap="square" rtlCol="0">
            <a:spAutoFit/>
          </a:bodyPr>
          <a:lstStyle/>
          <a:p>
            <a:r>
              <a:rPr lang="sk-SK" sz="1400" b="1" dirty="0" smtClean="0">
                <a:solidFill>
                  <a:schemeClr val="accent1">
                    <a:lumMod val="10000"/>
                  </a:schemeClr>
                </a:solidFill>
                <a:latin typeface="Arial" panose="020B0604020202020204" pitchFamily="34" charset="0"/>
                <a:cs typeface="Arial" panose="020B0604020202020204" pitchFamily="34" charset="0"/>
              </a:rPr>
              <a:t>Platba</a:t>
            </a:r>
            <a:endParaRPr lang="sk-SK" sz="1400" b="1" dirty="0">
              <a:solidFill>
                <a:schemeClr val="accent1">
                  <a:lumMod val="10000"/>
                </a:schemeClr>
              </a:solidFill>
              <a:latin typeface="Arial" panose="020B0604020202020204" pitchFamily="34" charset="0"/>
              <a:cs typeface="Arial" panose="020B0604020202020204" pitchFamily="34" charset="0"/>
            </a:endParaRPr>
          </a:p>
        </p:txBody>
      </p:sp>
      <p:sp>
        <p:nvSpPr>
          <p:cNvPr id="28" name="BlokTextu 27"/>
          <p:cNvSpPr txBox="1"/>
          <p:nvPr/>
        </p:nvSpPr>
        <p:spPr>
          <a:xfrm>
            <a:off x="3893820" y="3398292"/>
            <a:ext cx="1069848" cy="292388"/>
          </a:xfrm>
          <a:prstGeom prst="rect">
            <a:avLst/>
          </a:prstGeom>
          <a:noFill/>
        </p:spPr>
        <p:txBody>
          <a:bodyPr wrap="square" rtlCol="0">
            <a:spAutoFit/>
          </a:bodyPr>
          <a:lstStyle/>
          <a:p>
            <a:pPr algn="ctr"/>
            <a:r>
              <a:rPr lang="sk-SK" sz="1300" b="1" dirty="0" smtClean="0">
                <a:solidFill>
                  <a:schemeClr val="bg1"/>
                </a:solidFill>
                <a:latin typeface="Arial" panose="020B0604020202020204" pitchFamily="34" charset="0"/>
                <a:cs typeface="Arial" panose="020B0604020202020204" pitchFamily="34" charset="0"/>
              </a:rPr>
              <a:t>Notifikácie</a:t>
            </a:r>
            <a:endParaRPr lang="sk-SK" sz="1300" b="1" dirty="0">
              <a:solidFill>
                <a:schemeClr val="bg1"/>
              </a:solidFill>
              <a:latin typeface="Arial" panose="020B0604020202020204" pitchFamily="34" charset="0"/>
              <a:cs typeface="Arial" panose="020B0604020202020204" pitchFamily="34" charset="0"/>
            </a:endParaRPr>
          </a:p>
        </p:txBody>
      </p:sp>
      <p:sp>
        <p:nvSpPr>
          <p:cNvPr id="29" name="Obdĺžnik 28"/>
          <p:cNvSpPr/>
          <p:nvPr/>
        </p:nvSpPr>
        <p:spPr>
          <a:xfrm>
            <a:off x="401148" y="646071"/>
            <a:ext cx="5281450" cy="52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0" name="Obdĺžnik 29"/>
          <p:cNvSpPr/>
          <p:nvPr/>
        </p:nvSpPr>
        <p:spPr>
          <a:xfrm>
            <a:off x="816359" y="736764"/>
            <a:ext cx="9684000"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1" name="BlokTextu 30"/>
          <p:cNvSpPr txBox="1"/>
          <p:nvPr/>
        </p:nvSpPr>
        <p:spPr>
          <a:xfrm>
            <a:off x="894941" y="354751"/>
            <a:ext cx="9705326" cy="646331"/>
          </a:xfrm>
          <a:prstGeom prst="rect">
            <a:avLst/>
          </a:prstGeom>
          <a:noFill/>
        </p:spPr>
        <p:txBody>
          <a:bodyPr wrap="square" rtlCol="0">
            <a:spAutoFit/>
          </a:bodyPr>
          <a:lstStyle/>
          <a:p>
            <a:r>
              <a:rPr lang="sk-SK" sz="3600" b="1" dirty="0" smtClean="0">
                <a:solidFill>
                  <a:srgbClr val="222222"/>
                </a:solidFill>
              </a:rPr>
              <a:t>Mobilná platforma sa skladá z viacerých modulov</a:t>
            </a:r>
            <a:endParaRPr lang="sk-SK" sz="3600" b="1" dirty="0">
              <a:solidFill>
                <a:srgbClr val="222222"/>
              </a:solidFill>
            </a:endParaRPr>
          </a:p>
        </p:txBody>
      </p:sp>
      <p:sp>
        <p:nvSpPr>
          <p:cNvPr id="11" name="Obdĺžnik 10"/>
          <p:cNvSpPr/>
          <p:nvPr/>
        </p:nvSpPr>
        <p:spPr>
          <a:xfrm>
            <a:off x="425827" y="5296919"/>
            <a:ext cx="11163562" cy="222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9" name="Rovná spojnica 8"/>
          <p:cNvCxnSpPr/>
          <p:nvPr/>
        </p:nvCxnSpPr>
        <p:spPr>
          <a:xfrm>
            <a:off x="5387184" y="5314373"/>
            <a:ext cx="6300000" cy="9144"/>
          </a:xfrm>
          <a:prstGeom prst="line">
            <a:avLst/>
          </a:prstGeom>
          <a:ln w="3175">
            <a:solidFill>
              <a:schemeClr val="accent1">
                <a:lumMod val="10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cxnSp>
        <p:nvCxnSpPr>
          <p:cNvPr id="32" name="Rovná spojnica 31"/>
          <p:cNvCxnSpPr/>
          <p:nvPr/>
        </p:nvCxnSpPr>
        <p:spPr>
          <a:xfrm>
            <a:off x="638772" y="5305799"/>
            <a:ext cx="4932000" cy="9144"/>
          </a:xfrm>
          <a:prstGeom prst="line">
            <a:avLst/>
          </a:prstGeom>
          <a:ln w="3175">
            <a:solidFill>
              <a:schemeClr val="accent1">
                <a:lumMod val="10000"/>
              </a:schemeClr>
            </a:solidFill>
            <a:headEnd type="oval" w="lg" len="lg"/>
            <a:tailEnd type="none" w="lg" len="lg"/>
          </a:ln>
        </p:spPr>
        <p:style>
          <a:lnRef idx="1">
            <a:schemeClr val="accent1"/>
          </a:lnRef>
          <a:fillRef idx="0">
            <a:schemeClr val="accent1"/>
          </a:fillRef>
          <a:effectRef idx="0">
            <a:schemeClr val="accent1"/>
          </a:effectRef>
          <a:fontRef idx="minor">
            <a:schemeClr val="tx1"/>
          </a:fontRef>
        </p:style>
      </p:cxnSp>
      <p:sp>
        <p:nvSpPr>
          <p:cNvPr id="33" name="Obdĺžnik 32"/>
          <p:cNvSpPr/>
          <p:nvPr/>
        </p:nvSpPr>
        <p:spPr>
          <a:xfrm>
            <a:off x="0" y="4999383"/>
            <a:ext cx="530352" cy="620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BlokTextu 4"/>
          <p:cNvSpPr txBox="1"/>
          <p:nvPr/>
        </p:nvSpPr>
        <p:spPr>
          <a:xfrm>
            <a:off x="2571118" y="5311801"/>
            <a:ext cx="2139696" cy="338554"/>
          </a:xfrm>
          <a:prstGeom prst="rect">
            <a:avLst/>
          </a:prstGeom>
          <a:noFill/>
        </p:spPr>
        <p:txBody>
          <a:bodyPr wrap="square" rtlCol="0">
            <a:spAutoFit/>
          </a:bodyPr>
          <a:lstStyle/>
          <a:p>
            <a:r>
              <a:rPr lang="sk-SK" sz="1600" dirty="0" smtClean="0"/>
              <a:t>Jún 2022</a:t>
            </a:r>
            <a:endParaRPr lang="sk-SK" sz="1600" dirty="0"/>
          </a:p>
        </p:txBody>
      </p:sp>
      <p:sp>
        <p:nvSpPr>
          <p:cNvPr id="35" name="Obdĺžnik 34"/>
          <p:cNvSpPr/>
          <p:nvPr/>
        </p:nvSpPr>
        <p:spPr>
          <a:xfrm>
            <a:off x="816359" y="1351722"/>
            <a:ext cx="1400067" cy="4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6" name="Obdĺžnik 35"/>
          <p:cNvSpPr/>
          <p:nvPr/>
        </p:nvSpPr>
        <p:spPr>
          <a:xfrm>
            <a:off x="5659442" y="1341653"/>
            <a:ext cx="1992281" cy="477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38" name="Rovná spojnica 37"/>
          <p:cNvCxnSpPr/>
          <p:nvPr/>
        </p:nvCxnSpPr>
        <p:spPr>
          <a:xfrm>
            <a:off x="0" y="5321103"/>
            <a:ext cx="11887200" cy="0"/>
          </a:xfrm>
          <a:prstGeom prst="line">
            <a:avLst/>
          </a:prstGeom>
          <a:ln w="28575">
            <a:solidFill>
              <a:schemeClr val="accent1">
                <a:lumMod val="10000"/>
              </a:schemeClr>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611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ĺžnik 2"/>
          <p:cNvSpPr/>
          <p:nvPr/>
        </p:nvSpPr>
        <p:spPr>
          <a:xfrm>
            <a:off x="681038" y="847603"/>
            <a:ext cx="6696000" cy="264318"/>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BlokTextu 1"/>
          <p:cNvSpPr txBox="1"/>
          <p:nvPr/>
        </p:nvSpPr>
        <p:spPr>
          <a:xfrm>
            <a:off x="721519" y="465590"/>
            <a:ext cx="7219846" cy="646331"/>
          </a:xfrm>
          <a:prstGeom prst="rect">
            <a:avLst/>
          </a:prstGeom>
          <a:noFill/>
        </p:spPr>
        <p:txBody>
          <a:bodyPr wrap="square" rtlCol="0">
            <a:spAutoFit/>
          </a:bodyPr>
          <a:lstStyle/>
          <a:p>
            <a:r>
              <a:rPr lang="sk-SK" sz="3600" b="1" dirty="0" smtClean="0">
                <a:solidFill>
                  <a:srgbClr val="222222"/>
                </a:solidFill>
              </a:rPr>
              <a:t>Zriadenie a autentifikácia cez mID</a:t>
            </a:r>
            <a:endParaRPr lang="sk-SK" sz="3600" b="1" dirty="0">
              <a:solidFill>
                <a:srgbClr val="222222"/>
              </a:solidFill>
            </a:endParaRPr>
          </a:p>
        </p:txBody>
      </p:sp>
      <p:sp>
        <p:nvSpPr>
          <p:cNvPr id="5" name="BlokTextu 4"/>
          <p:cNvSpPr txBox="1"/>
          <p:nvPr/>
        </p:nvSpPr>
        <p:spPr>
          <a:xfrm>
            <a:off x="681038" y="1609146"/>
            <a:ext cx="5231338" cy="3435684"/>
          </a:xfrm>
          <a:prstGeom prst="rect">
            <a:avLst/>
          </a:prstGeom>
          <a:noFill/>
        </p:spPr>
        <p:txBody>
          <a:bodyPr wrap="square" rtlCol="0">
            <a:spAutoFit/>
          </a:bodyPr>
          <a:lstStyle/>
          <a:p>
            <a:r>
              <a:rPr lang="sk-SK" dirty="0" smtClean="0">
                <a:solidFill>
                  <a:srgbClr val="004C96"/>
                </a:solidFill>
              </a:rPr>
              <a:t>Zriadenie </a:t>
            </a:r>
            <a:r>
              <a:rPr lang="sk-SK" dirty="0" err="1" smtClean="0">
                <a:solidFill>
                  <a:srgbClr val="004C96"/>
                </a:solidFill>
              </a:rPr>
              <a:t>mID</a:t>
            </a:r>
            <a:r>
              <a:rPr lang="sk-SK" dirty="0" smtClean="0">
                <a:solidFill>
                  <a:srgbClr val="004C96"/>
                </a:solidFill>
              </a:rPr>
              <a:t> („</a:t>
            </a:r>
            <a:r>
              <a:rPr lang="sk-SK" dirty="0" err="1" smtClean="0">
                <a:solidFill>
                  <a:srgbClr val="004C96"/>
                </a:solidFill>
              </a:rPr>
              <a:t>onboarding</a:t>
            </a:r>
            <a:r>
              <a:rPr lang="sk-SK" dirty="0" smtClean="0">
                <a:solidFill>
                  <a:srgbClr val="004C96"/>
                </a:solidFill>
              </a:rPr>
              <a:t>“) prebieha pomocou eID, čítačky a mobilného telefónu s nainštalovanou aplikáciou Slovensko v mobile. Pripravujeme aj ďalšie spôsoby – Asistovaný </a:t>
            </a:r>
            <a:r>
              <a:rPr lang="sk-SK" dirty="0" err="1" smtClean="0">
                <a:solidFill>
                  <a:srgbClr val="004C96"/>
                </a:solidFill>
              </a:rPr>
              <a:t>onboarding</a:t>
            </a:r>
            <a:r>
              <a:rPr lang="sk-SK" dirty="0" smtClean="0">
                <a:solidFill>
                  <a:srgbClr val="004C96"/>
                </a:solidFill>
              </a:rPr>
              <a:t> v spolupráci so Slovenskou poštou či plne digitálny </a:t>
            </a:r>
            <a:r>
              <a:rPr lang="sk-SK" dirty="0" err="1" smtClean="0">
                <a:solidFill>
                  <a:srgbClr val="004C96"/>
                </a:solidFill>
              </a:rPr>
              <a:t>onboarding</a:t>
            </a:r>
            <a:r>
              <a:rPr lang="sk-SK" dirty="0" smtClean="0">
                <a:solidFill>
                  <a:srgbClr val="004C96"/>
                </a:solidFill>
              </a:rPr>
              <a:t>. </a:t>
            </a:r>
          </a:p>
          <a:p>
            <a:endParaRPr lang="sk-SK" dirty="0">
              <a:solidFill>
                <a:srgbClr val="004C96"/>
              </a:solidFill>
            </a:endParaRPr>
          </a:p>
          <a:p>
            <a:r>
              <a:rPr lang="sk-SK" dirty="0">
                <a:solidFill>
                  <a:srgbClr val="004C96"/>
                </a:solidFill>
              </a:rPr>
              <a:t>Mobilné ID nahrádza občiansky preukaz s čítačkou a používateľ po prihlásení pokračuje na desktope.</a:t>
            </a:r>
          </a:p>
          <a:p>
            <a:r>
              <a:rPr lang="sk-SK" dirty="0">
                <a:solidFill>
                  <a:srgbClr val="004C96"/>
                </a:solidFill>
              </a:rPr>
              <a:t>Autentifikácia cez mID spĺňa úroveň „pokročilá“.</a:t>
            </a:r>
            <a:endParaRPr lang="sk-SK" dirty="0"/>
          </a:p>
          <a:p>
            <a:endParaRPr lang="sk-SK" dirty="0" smtClean="0">
              <a:solidFill>
                <a:srgbClr val="004C96"/>
              </a:solidFill>
            </a:endParaRPr>
          </a:p>
          <a:p>
            <a:r>
              <a:rPr lang="sk-SK" dirty="0" smtClean="0">
                <a:solidFill>
                  <a:srgbClr val="004C96"/>
                </a:solidFill>
              </a:rPr>
              <a:t>Ako na to?</a:t>
            </a:r>
          </a:p>
          <a:p>
            <a:pPr>
              <a:lnSpc>
                <a:spcPct val="107000"/>
              </a:lnSpc>
            </a:pPr>
            <a:r>
              <a:rPr lang="sk-SK" dirty="0" smtClean="0"/>
              <a:t>https</a:t>
            </a:r>
            <a:r>
              <a:rPr lang="sk-SK" dirty="0"/>
              <a:t>://www.youtube.com/watch?v=u6W3iY_4DDo</a:t>
            </a:r>
          </a:p>
        </p:txBody>
      </p:sp>
      <p:grpSp>
        <p:nvGrpSpPr>
          <p:cNvPr id="45" name="Skupina 44"/>
          <p:cNvGrpSpPr>
            <a:grpSpLocks noChangeAspect="1"/>
          </p:cNvGrpSpPr>
          <p:nvPr/>
        </p:nvGrpSpPr>
        <p:grpSpPr>
          <a:xfrm>
            <a:off x="6380587" y="1533879"/>
            <a:ext cx="4422918" cy="3068139"/>
            <a:chOff x="8963951" y="1290199"/>
            <a:chExt cx="2119718" cy="1470425"/>
          </a:xfrm>
        </p:grpSpPr>
        <p:pic>
          <p:nvPicPr>
            <p:cNvPr id="49" name="Picture 1">
              <a:extLst>
                <a:ext uri="{FF2B5EF4-FFF2-40B4-BE49-F238E27FC236}">
                  <a16:creationId xmlns:a16="http://schemas.microsoft.com/office/drawing/2014/main" id="{01DA93B7-7C4D-1C4A-9159-F4261773A4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63" b="100000" l="40283" r="55468"/>
                      </a14:imgEffect>
                    </a14:imgLayer>
                  </a14:imgProps>
                </a:ext>
              </a:extLst>
            </a:blip>
            <a:srcRect l="43837" t="28277" r="43866" b="27249"/>
            <a:stretch/>
          </p:blipFill>
          <p:spPr>
            <a:xfrm>
              <a:off x="10396242" y="1290199"/>
              <a:ext cx="687427" cy="1395372"/>
            </a:xfrm>
            <a:prstGeom prst="rect">
              <a:avLst/>
            </a:prstGeom>
          </p:spPr>
        </p:pic>
        <p:sp>
          <p:nvSpPr>
            <p:cNvPr id="50" name="Obdĺžnik 49"/>
            <p:cNvSpPr/>
            <p:nvPr/>
          </p:nvSpPr>
          <p:spPr>
            <a:xfrm>
              <a:off x="9272473" y="1514138"/>
              <a:ext cx="1323932" cy="82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51" name="Skupina 50"/>
            <p:cNvGrpSpPr/>
            <p:nvPr/>
          </p:nvGrpSpPr>
          <p:grpSpPr>
            <a:xfrm>
              <a:off x="8963951" y="1475424"/>
              <a:ext cx="1872000" cy="1285200"/>
              <a:chOff x="5333109" y="4523356"/>
              <a:chExt cx="1872000" cy="1285200"/>
            </a:xfrm>
          </p:grpSpPr>
          <p:pic>
            <p:nvPicPr>
              <p:cNvPr id="57" name="Obrázok 5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333109" y="4523356"/>
                <a:ext cx="1872000" cy="1285200"/>
              </a:xfrm>
              <a:prstGeom prst="rect">
                <a:avLst/>
              </a:prstGeom>
            </p:spPr>
          </p:pic>
          <p:pic>
            <p:nvPicPr>
              <p:cNvPr id="61" name="Obrázok 6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636551" y="4747817"/>
                <a:ext cx="1265116" cy="576000"/>
              </a:xfrm>
              <a:prstGeom prst="rect">
                <a:avLst/>
              </a:prstGeom>
            </p:spPr>
          </p:pic>
        </p:grpSp>
      </p:grpSp>
    </p:spTree>
    <p:extLst>
      <p:ext uri="{BB962C8B-B14F-4D97-AF65-F5344CB8AC3E}">
        <p14:creationId xmlns:p14="http://schemas.microsoft.com/office/powerpoint/2010/main" val="3429692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dĺžnik 22"/>
          <p:cNvSpPr/>
          <p:nvPr/>
        </p:nvSpPr>
        <p:spPr>
          <a:xfrm>
            <a:off x="388856" y="1062300"/>
            <a:ext cx="6493157" cy="369332"/>
          </a:xfrm>
          <a:prstGeom prst="rect">
            <a:avLst/>
          </a:prstGeom>
        </p:spPr>
        <p:txBody>
          <a:bodyPr wrap="square">
            <a:spAutoFit/>
          </a:bodyPr>
          <a:lstStyle/>
          <a:p>
            <a:r>
              <a:rPr lang="sk-SK" b="1" dirty="0" smtClean="0">
                <a:solidFill>
                  <a:srgbClr val="000000"/>
                </a:solidFill>
                <a:latin typeface="Calibri" panose="020F0502020204030204" pitchFamily="34" charset="0"/>
                <a:ea typeface="Times New Roman" panose="02020603050405020304" pitchFamily="18" charset="0"/>
              </a:rPr>
              <a:t>EDIW - </a:t>
            </a:r>
            <a:r>
              <a:rPr lang="sk-SK" b="1" dirty="0" err="1" smtClean="0">
                <a:solidFill>
                  <a:srgbClr val="000000"/>
                </a:solidFill>
                <a:latin typeface="Calibri" panose="020F0502020204030204" pitchFamily="34" charset="0"/>
                <a:ea typeface="Times New Roman" panose="02020603050405020304" pitchFamily="18" charset="0"/>
              </a:rPr>
              <a:t>European</a:t>
            </a:r>
            <a:r>
              <a:rPr lang="sk-SK" b="1" dirty="0" smtClean="0">
                <a:solidFill>
                  <a:srgbClr val="000000"/>
                </a:solidFill>
                <a:latin typeface="Calibri" panose="020F0502020204030204" pitchFamily="34" charset="0"/>
                <a:ea typeface="Times New Roman" panose="02020603050405020304" pitchFamily="18" charset="0"/>
              </a:rPr>
              <a:t> </a:t>
            </a:r>
            <a:r>
              <a:rPr lang="sk-SK" b="1" dirty="0" err="1">
                <a:solidFill>
                  <a:srgbClr val="000000"/>
                </a:solidFill>
                <a:latin typeface="Calibri" panose="020F0502020204030204" pitchFamily="34" charset="0"/>
                <a:ea typeface="Times New Roman" panose="02020603050405020304" pitchFamily="18" charset="0"/>
              </a:rPr>
              <a:t>D</a:t>
            </a:r>
            <a:r>
              <a:rPr lang="sk-SK" b="1" dirty="0" err="1" smtClean="0">
                <a:solidFill>
                  <a:srgbClr val="000000"/>
                </a:solidFill>
                <a:latin typeface="Calibri" panose="020F0502020204030204" pitchFamily="34" charset="0"/>
                <a:ea typeface="Times New Roman" panose="02020603050405020304" pitchFamily="18" charset="0"/>
              </a:rPr>
              <a:t>igital</a:t>
            </a:r>
            <a:r>
              <a:rPr lang="sk-SK" b="1" dirty="0" smtClean="0">
                <a:solidFill>
                  <a:srgbClr val="000000"/>
                </a:solidFill>
                <a:latin typeface="Calibri" panose="020F0502020204030204" pitchFamily="34" charset="0"/>
                <a:ea typeface="Times New Roman" panose="02020603050405020304" pitchFamily="18" charset="0"/>
              </a:rPr>
              <a:t> Identity </a:t>
            </a:r>
            <a:r>
              <a:rPr lang="sk-SK" b="1" dirty="0" err="1">
                <a:solidFill>
                  <a:srgbClr val="000000"/>
                </a:solidFill>
                <a:latin typeface="Calibri" panose="020F0502020204030204" pitchFamily="34" charset="0"/>
                <a:ea typeface="Times New Roman" panose="02020603050405020304" pitchFamily="18" charset="0"/>
              </a:rPr>
              <a:t>W</a:t>
            </a:r>
            <a:r>
              <a:rPr lang="sk-SK" b="1" dirty="0" err="1" smtClean="0">
                <a:solidFill>
                  <a:srgbClr val="000000"/>
                </a:solidFill>
                <a:latin typeface="Calibri" panose="020F0502020204030204" pitchFamily="34" charset="0"/>
                <a:ea typeface="Times New Roman" panose="02020603050405020304" pitchFamily="18" charset="0"/>
              </a:rPr>
              <a:t>allet</a:t>
            </a:r>
            <a:endParaRPr lang="sk-SK" dirty="0"/>
          </a:p>
        </p:txBody>
      </p:sp>
      <p:sp>
        <p:nvSpPr>
          <p:cNvPr id="24" name="Obdĺžnik 23"/>
          <p:cNvSpPr/>
          <p:nvPr/>
        </p:nvSpPr>
        <p:spPr>
          <a:xfrm>
            <a:off x="388856" y="692075"/>
            <a:ext cx="6372000" cy="360000"/>
          </a:xfrm>
          <a:prstGeom prst="rect">
            <a:avLst/>
          </a:prstGeom>
          <a:solidFill>
            <a:srgbClr val="BED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5" name="BlokTextu 24"/>
          <p:cNvSpPr txBox="1"/>
          <p:nvPr/>
        </p:nvSpPr>
        <p:spPr>
          <a:xfrm>
            <a:off x="388856" y="178940"/>
            <a:ext cx="5678309" cy="877163"/>
          </a:xfrm>
          <a:prstGeom prst="rect">
            <a:avLst/>
          </a:prstGeom>
          <a:noFill/>
        </p:spPr>
        <p:txBody>
          <a:bodyPr wrap="square" rtlCol="0">
            <a:spAutoFit/>
          </a:bodyPr>
          <a:lstStyle/>
          <a:p>
            <a:r>
              <a:rPr lang="sk-SK" sz="5100" b="1" dirty="0" smtClean="0">
                <a:solidFill>
                  <a:srgbClr val="222222"/>
                </a:solidFill>
              </a:rPr>
              <a:t>Európska peňaženka</a:t>
            </a:r>
            <a:endParaRPr lang="sk-SK" sz="5100" b="1" dirty="0">
              <a:solidFill>
                <a:srgbClr val="222222"/>
              </a:solidFill>
            </a:endParaRPr>
          </a:p>
        </p:txBody>
      </p:sp>
      <p:sp>
        <p:nvSpPr>
          <p:cNvPr id="16" name="BlokTextu 15"/>
          <p:cNvSpPr txBox="1"/>
          <p:nvPr/>
        </p:nvSpPr>
        <p:spPr>
          <a:xfrm>
            <a:off x="438041" y="1441857"/>
            <a:ext cx="6322815" cy="1200329"/>
          </a:xfrm>
          <a:prstGeom prst="rect">
            <a:avLst/>
          </a:prstGeom>
          <a:noFill/>
        </p:spPr>
        <p:txBody>
          <a:bodyPr wrap="square" rtlCol="0">
            <a:spAutoFit/>
          </a:bodyPr>
          <a:lstStyle/>
          <a:p>
            <a:pPr algn="just"/>
            <a:r>
              <a:rPr lang="sk-SK" dirty="0" smtClean="0">
                <a:solidFill>
                  <a:srgbClr val="004C96"/>
                </a:solidFill>
              </a:rPr>
              <a:t>Nadstavba nad prichádzajúcim nariadením </a:t>
            </a:r>
            <a:r>
              <a:rPr lang="sk-SK" dirty="0" err="1" smtClean="0">
                <a:solidFill>
                  <a:srgbClr val="004C96"/>
                </a:solidFill>
              </a:rPr>
              <a:t>eIDAS</a:t>
            </a:r>
            <a:r>
              <a:rPr lang="sk-SK" dirty="0" smtClean="0">
                <a:solidFill>
                  <a:srgbClr val="004C96"/>
                </a:solidFill>
              </a:rPr>
              <a:t> 2. Cieľom je </a:t>
            </a:r>
            <a:r>
              <a:rPr lang="sk-SK" dirty="0" err="1" smtClean="0">
                <a:solidFill>
                  <a:srgbClr val="004C96"/>
                </a:solidFill>
              </a:rPr>
              <a:t>interoperabilita</a:t>
            </a:r>
            <a:r>
              <a:rPr lang="sk-SK" dirty="0" smtClean="0">
                <a:solidFill>
                  <a:srgbClr val="004C96"/>
                </a:solidFill>
              </a:rPr>
              <a:t> a overiteľnosť údajov, súvisiacich s identitou na európskej úrovni.</a:t>
            </a:r>
          </a:p>
          <a:p>
            <a:pPr algn="just"/>
            <a:endParaRPr lang="sk-SK" dirty="0">
              <a:solidFill>
                <a:srgbClr val="004C96"/>
              </a:solidFill>
            </a:endParaRPr>
          </a:p>
        </p:txBody>
      </p:sp>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24" y="2777846"/>
            <a:ext cx="6454866" cy="3126576"/>
          </a:xfrm>
          <a:prstGeom prst="rect">
            <a:avLst/>
          </a:prstGeom>
        </p:spPr>
      </p:pic>
      <p:sp>
        <p:nvSpPr>
          <p:cNvPr id="17" name="BlokTextu 16"/>
          <p:cNvSpPr txBox="1"/>
          <p:nvPr/>
        </p:nvSpPr>
        <p:spPr>
          <a:xfrm>
            <a:off x="6860019" y="2467212"/>
            <a:ext cx="4654451" cy="3416320"/>
          </a:xfrm>
          <a:prstGeom prst="rect">
            <a:avLst/>
          </a:prstGeom>
          <a:noFill/>
        </p:spPr>
        <p:txBody>
          <a:bodyPr wrap="square" rtlCol="0">
            <a:spAutoFit/>
          </a:bodyPr>
          <a:lstStyle/>
          <a:p>
            <a:pPr algn="just"/>
            <a:endParaRPr lang="sk-SK" dirty="0">
              <a:solidFill>
                <a:srgbClr val="004C96"/>
              </a:solidFill>
            </a:endParaRPr>
          </a:p>
          <a:p>
            <a:pPr algn="just"/>
            <a:r>
              <a:rPr lang="sk-SK" dirty="0" smtClean="0">
                <a:solidFill>
                  <a:srgbClr val="004C96"/>
                </a:solidFill>
              </a:rPr>
              <a:t>Nepracuje sa s celými dokladmi, ale na </a:t>
            </a:r>
            <a:r>
              <a:rPr lang="sk-SK" dirty="0" err="1" smtClean="0">
                <a:solidFill>
                  <a:srgbClr val="004C96"/>
                </a:solidFill>
              </a:rPr>
              <a:t>atomickej</a:t>
            </a:r>
            <a:r>
              <a:rPr lang="sk-SK" dirty="0" smtClean="0">
                <a:solidFill>
                  <a:srgbClr val="004C96"/>
                </a:solidFill>
              </a:rPr>
              <a:t> úrovni jednotlivých údajov, ktoré tieto obsahujú. Tie sú ukladané v „digitálnej peňaženke“ používateľa – tá môže mať rozličné formy a byť uložená na rôznych zariadeniach. </a:t>
            </a:r>
          </a:p>
          <a:p>
            <a:pPr algn="just"/>
            <a:endParaRPr lang="sk-SK" dirty="0">
              <a:solidFill>
                <a:srgbClr val="004C96"/>
              </a:solidFill>
            </a:endParaRPr>
          </a:p>
          <a:p>
            <a:pPr algn="just"/>
            <a:r>
              <a:rPr lang="sk-SK" dirty="0" smtClean="0">
                <a:solidFill>
                  <a:srgbClr val="004C96"/>
                </a:solidFill>
              </a:rPr>
              <a:t>Používateľ môže mať viacero peňaženiek a rozhoduje sa, ktorý údaj si kam uloží. Pri potrebe doloženia tvrdenia vyberá peňaženku, ktorá prezentuje potrebný atribút. Jeho platnosť si následne konzument overí u </a:t>
            </a:r>
            <a:r>
              <a:rPr lang="sk-SK" dirty="0" err="1" smtClean="0">
                <a:solidFill>
                  <a:srgbClr val="004C96"/>
                </a:solidFill>
              </a:rPr>
              <a:t>vydávateľa</a:t>
            </a:r>
            <a:r>
              <a:rPr lang="sk-SK" dirty="0" smtClean="0">
                <a:solidFill>
                  <a:srgbClr val="004C96"/>
                </a:solidFill>
              </a:rPr>
              <a:t>. </a:t>
            </a:r>
          </a:p>
        </p:txBody>
      </p:sp>
      <p:sp>
        <p:nvSpPr>
          <p:cNvPr id="19" name="Obdĺžnik 18"/>
          <p:cNvSpPr/>
          <p:nvPr/>
        </p:nvSpPr>
        <p:spPr>
          <a:xfrm>
            <a:off x="1760457" y="5811116"/>
            <a:ext cx="6493157" cy="276999"/>
          </a:xfrm>
          <a:prstGeom prst="rect">
            <a:avLst/>
          </a:prstGeom>
        </p:spPr>
        <p:txBody>
          <a:bodyPr wrap="square">
            <a:spAutoFit/>
          </a:bodyPr>
          <a:lstStyle/>
          <a:p>
            <a:r>
              <a:rPr lang="sk-SK" sz="1200" b="1" dirty="0" smtClean="0">
                <a:solidFill>
                  <a:srgbClr val="000000"/>
                </a:solidFill>
                <a:latin typeface="Calibri" panose="020F0502020204030204" pitchFamily="34" charset="0"/>
                <a:ea typeface="Times New Roman" panose="02020603050405020304" pitchFamily="18" charset="0"/>
              </a:rPr>
              <a:t>Zdroj</a:t>
            </a:r>
            <a:r>
              <a:rPr lang="sk-SK" sz="1200" b="1" dirty="0">
                <a:solidFill>
                  <a:srgbClr val="000000"/>
                </a:solidFill>
                <a:latin typeface="Calibri" panose="020F0502020204030204" pitchFamily="34" charset="0"/>
                <a:ea typeface="Times New Roman" panose="02020603050405020304" pitchFamily="18" charset="0"/>
              </a:rPr>
              <a:t>: https://www.linkedin.com/pulse/attribute-attestations-explained-micha%C5%82-tabor/</a:t>
            </a:r>
            <a:endParaRPr lang="sk-SK" sz="1200" dirty="0"/>
          </a:p>
        </p:txBody>
      </p:sp>
      <p:sp>
        <p:nvSpPr>
          <p:cNvPr id="3" name="Obdĺžnik 2"/>
          <p:cNvSpPr/>
          <p:nvPr/>
        </p:nvSpPr>
        <p:spPr>
          <a:xfrm>
            <a:off x="5170098" y="2725947"/>
            <a:ext cx="1466492" cy="431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6" name="Obdĺžnik 25"/>
          <p:cNvSpPr/>
          <p:nvPr/>
        </p:nvSpPr>
        <p:spPr>
          <a:xfrm>
            <a:off x="8253614" y="246692"/>
            <a:ext cx="3629702" cy="2000548"/>
          </a:xfrm>
          <a:prstGeom prst="rect">
            <a:avLst/>
          </a:prstGeom>
        </p:spPr>
        <p:txBody>
          <a:bodyPr wrap="square">
            <a:spAutoFit/>
          </a:bodyPr>
          <a:lstStyle/>
          <a:p>
            <a:r>
              <a:rPr lang="sk-SK" b="1" dirty="0" smtClean="0">
                <a:solidFill>
                  <a:srgbClr val="000000"/>
                </a:solidFill>
                <a:latin typeface="Calibri" panose="020F0502020204030204" pitchFamily="34" charset="0"/>
                <a:ea typeface="Times New Roman" panose="02020603050405020304" pitchFamily="18" charset="0"/>
              </a:rPr>
              <a:t>Predpokladaný harmonogram (EÚ):</a:t>
            </a:r>
          </a:p>
          <a:p>
            <a:endParaRPr lang="sk-SK" b="1" dirty="0">
              <a:solidFill>
                <a:srgbClr val="000000"/>
              </a:solidFill>
              <a:latin typeface="Calibri" panose="020F0502020204030204" pitchFamily="34" charset="0"/>
            </a:endParaRPr>
          </a:p>
          <a:p>
            <a:r>
              <a:rPr lang="sk-SK" b="1" dirty="0" smtClean="0">
                <a:solidFill>
                  <a:srgbClr val="000000"/>
                </a:solidFill>
                <a:latin typeface="Calibri" panose="020F0502020204030204" pitchFamily="34" charset="0"/>
              </a:rPr>
              <a:t>10/2022 – finalizácia špecifikácie</a:t>
            </a:r>
          </a:p>
          <a:p>
            <a:r>
              <a:rPr lang="sk-SK" b="1" dirty="0" smtClean="0">
                <a:solidFill>
                  <a:srgbClr val="000000"/>
                </a:solidFill>
                <a:latin typeface="Calibri" panose="020F0502020204030204" pitchFamily="34" charset="0"/>
              </a:rPr>
              <a:t>06/2023 – pilotné implementácie</a:t>
            </a:r>
          </a:p>
          <a:p>
            <a:r>
              <a:rPr lang="sk-SK" b="1" dirty="0" smtClean="0">
                <a:solidFill>
                  <a:srgbClr val="000000"/>
                </a:solidFill>
                <a:latin typeface="Calibri" panose="020F0502020204030204" pitchFamily="34" charset="0"/>
              </a:rPr>
              <a:t>01/2024 – plné nasadenie</a:t>
            </a:r>
          </a:p>
          <a:p>
            <a:endParaRPr lang="sk-SK" b="1" dirty="0">
              <a:solidFill>
                <a:srgbClr val="000000"/>
              </a:solidFill>
              <a:latin typeface="Calibri" panose="020F0502020204030204" pitchFamily="34" charset="0"/>
            </a:endParaRPr>
          </a:p>
          <a:p>
            <a:r>
              <a:rPr lang="sk-SK" sz="1600" b="1" i="1" dirty="0" smtClean="0">
                <a:solidFill>
                  <a:srgbClr val="000000"/>
                </a:solidFill>
                <a:latin typeface="Calibri" panose="020F0502020204030204" pitchFamily="34" charset="0"/>
              </a:rPr>
              <a:t>(Slovensko je súčasťou pilotnej aktivity)</a:t>
            </a:r>
            <a:endParaRPr lang="sk-SK" sz="1600" i="1" dirty="0"/>
          </a:p>
        </p:txBody>
      </p:sp>
    </p:spTree>
    <p:extLst>
      <p:ext uri="{BB962C8B-B14F-4D97-AF65-F5344CB8AC3E}">
        <p14:creationId xmlns:p14="http://schemas.microsoft.com/office/powerpoint/2010/main" val="318953227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MIRRI Farebnosť PPT">
      <a:dk1>
        <a:srgbClr val="004C96"/>
      </a:dk1>
      <a:lt1>
        <a:srgbClr val="FFFFFF"/>
      </a:lt1>
      <a:dk2>
        <a:srgbClr val="004C96"/>
      </a:dk2>
      <a:lt2>
        <a:srgbClr val="FFFFFF"/>
      </a:lt2>
      <a:accent1>
        <a:srgbClr val="D1D3D4"/>
      </a:accent1>
      <a:accent2>
        <a:srgbClr val="0055A1"/>
      </a:accent2>
      <a:accent3>
        <a:srgbClr val="ED1C24"/>
      </a:accent3>
      <a:accent4>
        <a:srgbClr val="263C80"/>
      </a:accent4>
      <a:accent5>
        <a:srgbClr val="5F7BCF"/>
      </a:accent5>
      <a:accent6>
        <a:srgbClr val="F4767B"/>
      </a:accent6>
      <a:hlink>
        <a:srgbClr val="004C96"/>
      </a:hlink>
      <a:folHlink>
        <a:srgbClr val="ED1C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lastní návrh">
  <a:themeElements>
    <a:clrScheme name="MIRRI Farebnosť PPT">
      <a:dk1>
        <a:srgbClr val="004C96"/>
      </a:dk1>
      <a:lt1>
        <a:srgbClr val="FFFFFF"/>
      </a:lt1>
      <a:dk2>
        <a:srgbClr val="004C96"/>
      </a:dk2>
      <a:lt2>
        <a:srgbClr val="FFFFFF"/>
      </a:lt2>
      <a:accent1>
        <a:srgbClr val="D1D3D4"/>
      </a:accent1>
      <a:accent2>
        <a:srgbClr val="0055A1"/>
      </a:accent2>
      <a:accent3>
        <a:srgbClr val="ED1C24"/>
      </a:accent3>
      <a:accent4>
        <a:srgbClr val="263C80"/>
      </a:accent4>
      <a:accent5>
        <a:srgbClr val="5F7BCF"/>
      </a:accent5>
      <a:accent6>
        <a:srgbClr val="F4767B"/>
      </a:accent6>
      <a:hlink>
        <a:srgbClr val="004C96"/>
      </a:hlink>
      <a:folHlink>
        <a:srgbClr val="ED1C2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tly">
    <a:dk1>
      <a:srgbClr val="282463"/>
    </a:dk1>
    <a:lt1>
      <a:srgbClr val="FFFFFF"/>
    </a:lt1>
    <a:dk2>
      <a:srgbClr val="282564"/>
    </a:dk2>
    <a:lt2>
      <a:srgbClr val="FEFFFF"/>
    </a:lt2>
    <a:accent1>
      <a:srgbClr val="282564"/>
    </a:accent1>
    <a:accent2>
      <a:srgbClr val="E13377"/>
    </a:accent2>
    <a:accent3>
      <a:srgbClr val="49AADA"/>
    </a:accent3>
    <a:accent4>
      <a:srgbClr val="EFCE03"/>
    </a:accent4>
    <a:accent5>
      <a:srgbClr val="6C973F"/>
    </a:accent5>
    <a:accent6>
      <a:srgbClr val="941651"/>
    </a:accent6>
    <a:hlink>
      <a:srgbClr val="282564"/>
    </a:hlink>
    <a:folHlink>
      <a:srgbClr val="282564"/>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39281</TotalTime>
  <Words>663</Words>
  <Application>Microsoft Office PowerPoint</Application>
  <PresentationFormat>Širokouhlá</PresentationFormat>
  <Paragraphs>91</Paragraphs>
  <Slides>11</Slides>
  <Notes>3</Notes>
  <HiddenSlides>0</HiddenSlides>
  <MMClips>0</MMClips>
  <ScaleCrop>false</ScaleCrop>
  <HeadingPairs>
    <vt:vector size="6" baseType="variant">
      <vt:variant>
        <vt:lpstr>Použité písma</vt:lpstr>
      </vt:variant>
      <vt:variant>
        <vt:i4>15</vt:i4>
      </vt:variant>
      <vt:variant>
        <vt:lpstr>Motív</vt:lpstr>
      </vt:variant>
      <vt:variant>
        <vt:i4>2</vt:i4>
      </vt:variant>
      <vt:variant>
        <vt:lpstr>Nadpisy snímok</vt:lpstr>
      </vt:variant>
      <vt:variant>
        <vt:i4>11</vt:i4>
      </vt:variant>
    </vt:vector>
  </HeadingPairs>
  <TitlesOfParts>
    <vt:vector size="28" baseType="lpstr">
      <vt:lpstr>Arial</vt:lpstr>
      <vt:lpstr>Calibri</vt:lpstr>
      <vt:lpstr>Calibri Light</vt:lpstr>
      <vt:lpstr>굴림</vt:lpstr>
      <vt:lpstr>Lato</vt:lpstr>
      <vt:lpstr>linea-basic-10</vt:lpstr>
      <vt:lpstr>Montserrat</vt:lpstr>
      <vt:lpstr>Open Sans</vt:lpstr>
      <vt:lpstr>Open Sans SemiBold</vt:lpstr>
      <vt:lpstr>Roboto Condensed Light</vt:lpstr>
      <vt:lpstr>Roboto Light</vt:lpstr>
      <vt:lpstr>Roboto Medium</vt:lpstr>
      <vt:lpstr>Roboto Regular</vt:lpstr>
      <vt:lpstr>Source Sans Pro</vt:lpstr>
      <vt:lpstr>Times New Roman</vt:lpstr>
      <vt:lpstr>Motiv Office</vt:lpstr>
      <vt:lpstr>Vlastní návrh</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Otázky a diskusia</vt:lpstr>
      <vt:lpstr>Vďaka za pozornosť!</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Patricia</dc:creator>
  <cp:lastModifiedBy>Kopáč, Peter</cp:lastModifiedBy>
  <cp:revision>1671</cp:revision>
  <dcterms:created xsi:type="dcterms:W3CDTF">2020-06-30T07:10:58Z</dcterms:created>
  <dcterms:modified xsi:type="dcterms:W3CDTF">2022-10-05T07:13:11Z</dcterms:modified>
</cp:coreProperties>
</file>