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256" r:id="rId2"/>
    <p:sldId id="286" r:id="rId3"/>
    <p:sldId id="298" r:id="rId4"/>
    <p:sldId id="292" r:id="rId5"/>
    <p:sldId id="294" r:id="rId6"/>
    <p:sldId id="288" r:id="rId7"/>
    <p:sldId id="280" r:id="rId8"/>
    <p:sldId id="274" r:id="rId9"/>
    <p:sldId id="291" r:id="rId10"/>
    <p:sldId id="300" r:id="rId11"/>
    <p:sldId id="295" r:id="rId12"/>
    <p:sldId id="296" r:id="rId13"/>
    <p:sldId id="299" r:id="rId14"/>
    <p:sldId id="306" r:id="rId15"/>
    <p:sldId id="307" r:id="rId16"/>
    <p:sldId id="301" r:id="rId17"/>
    <p:sldId id="308" r:id="rId18"/>
    <p:sldId id="302" r:id="rId19"/>
    <p:sldId id="309" r:id="rId20"/>
    <p:sldId id="310" r:id="rId21"/>
    <p:sldId id="263" r:id="rId22"/>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5291"/>
    <a:srgbClr val="1F2C49"/>
    <a:srgbClr val="008C7A"/>
    <a:srgbClr val="D2DBE0"/>
    <a:srgbClr val="D9AB76"/>
    <a:srgbClr val="91CEFF"/>
    <a:srgbClr val="112039"/>
    <a:srgbClr val="FAB937"/>
    <a:srgbClr val="FF7430"/>
    <a:srgbClr val="A635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726"/>
  </p:normalViewPr>
  <p:slideViewPr>
    <p:cSldViewPr snapToGrid="0">
      <p:cViewPr varScale="1">
        <p:scale>
          <a:sx n="83" d="100"/>
          <a:sy n="83" d="100"/>
        </p:scale>
        <p:origin x="686" y="7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1" d="100"/>
          <a:sy n="121" d="100"/>
        </p:scale>
        <p:origin x="430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a:extLst>
              <a:ext uri="{FF2B5EF4-FFF2-40B4-BE49-F238E27FC236}">
                <a16:creationId xmlns:a16="http://schemas.microsoft.com/office/drawing/2014/main" id="{6B405AE8-3D5D-E2EE-A307-651381D6B5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a:extLst>
              <a:ext uri="{FF2B5EF4-FFF2-40B4-BE49-F238E27FC236}">
                <a16:creationId xmlns:a16="http://schemas.microsoft.com/office/drawing/2014/main" id="{05893545-2FD8-9680-7CD7-A6C3B77CBF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5D87F2-3FC1-224E-86D6-DA93619B3E30}" type="datetimeFigureOut">
              <a:rPr lang="sk-SK" smtClean="0"/>
              <a:t>18. 6. 2025</a:t>
            </a:fld>
            <a:endParaRPr lang="sk-SK"/>
          </a:p>
        </p:txBody>
      </p:sp>
      <p:sp>
        <p:nvSpPr>
          <p:cNvPr id="4" name="Zástupný objekt pre pätu 3">
            <a:extLst>
              <a:ext uri="{FF2B5EF4-FFF2-40B4-BE49-F238E27FC236}">
                <a16:creationId xmlns:a16="http://schemas.microsoft.com/office/drawing/2014/main" id="{359C33F6-FFDC-417B-CE58-E5B10EB8CC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5" name="Zástupný objekt pre číslo snímky 4">
            <a:extLst>
              <a:ext uri="{FF2B5EF4-FFF2-40B4-BE49-F238E27FC236}">
                <a16:creationId xmlns:a16="http://schemas.microsoft.com/office/drawing/2014/main" id="{C562B0C8-FB82-4854-45F4-2FC20F28DE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2AD05D-A8F8-F34C-B612-549E205840FB}" type="slidenum">
              <a:rPr lang="sk-SK" smtClean="0"/>
              <a:t>‹#›</a:t>
            </a:fld>
            <a:endParaRPr lang="sk-SK"/>
          </a:p>
        </p:txBody>
      </p:sp>
    </p:spTree>
    <p:extLst>
      <p:ext uri="{BB962C8B-B14F-4D97-AF65-F5344CB8AC3E}">
        <p14:creationId xmlns:p14="http://schemas.microsoft.com/office/powerpoint/2010/main" val="31335760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C9081-B4C6-614F-9A2A-C826293048F0}" type="datetimeFigureOut">
              <a:rPr lang="sk-SK" smtClean="0"/>
              <a:t>18. 6. 2025</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2D081-57DF-FE43-B273-95DEA1AF8EF6}" type="slidenum">
              <a:rPr lang="sk-SK" smtClean="0"/>
              <a:t>‹#›</a:t>
            </a:fld>
            <a:endParaRPr lang="sk-SK"/>
          </a:p>
        </p:txBody>
      </p:sp>
    </p:spTree>
    <p:extLst>
      <p:ext uri="{BB962C8B-B14F-4D97-AF65-F5344CB8AC3E}">
        <p14:creationId xmlns:p14="http://schemas.microsoft.com/office/powerpoint/2010/main" val="458541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DE2D081-57DF-FE43-B273-95DEA1AF8EF6}" type="slidenum">
              <a:rPr lang="sk-SK" smtClean="0"/>
              <a:t>1</a:t>
            </a:fld>
            <a:endParaRPr lang="sk-SK"/>
          </a:p>
        </p:txBody>
      </p:sp>
    </p:spTree>
    <p:extLst>
      <p:ext uri="{BB962C8B-B14F-4D97-AF65-F5344CB8AC3E}">
        <p14:creationId xmlns:p14="http://schemas.microsoft.com/office/powerpoint/2010/main" val="496311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2DE2D081-57DF-FE43-B273-95DEA1AF8EF6}" type="slidenum">
              <a:rPr lang="sk-SK" smtClean="0"/>
              <a:t>20</a:t>
            </a:fld>
            <a:endParaRPr lang="sk-SK"/>
          </a:p>
        </p:txBody>
      </p:sp>
    </p:spTree>
    <p:extLst>
      <p:ext uri="{BB962C8B-B14F-4D97-AF65-F5344CB8AC3E}">
        <p14:creationId xmlns:p14="http://schemas.microsoft.com/office/powerpoint/2010/main" val="790560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2DE2D081-57DF-FE43-B273-95DEA1AF8EF6}" type="slidenum">
              <a:rPr lang="sk-SK" smtClean="0"/>
              <a:t>4</a:t>
            </a:fld>
            <a:endParaRPr lang="sk-SK"/>
          </a:p>
        </p:txBody>
      </p:sp>
    </p:spTree>
    <p:extLst>
      <p:ext uri="{BB962C8B-B14F-4D97-AF65-F5344CB8AC3E}">
        <p14:creationId xmlns:p14="http://schemas.microsoft.com/office/powerpoint/2010/main" val="1526803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2DE2D081-57DF-FE43-B273-95DEA1AF8EF6}" type="slidenum">
              <a:rPr lang="sk-SK" smtClean="0"/>
              <a:t>5</a:t>
            </a:fld>
            <a:endParaRPr lang="sk-SK"/>
          </a:p>
        </p:txBody>
      </p:sp>
    </p:spTree>
    <p:extLst>
      <p:ext uri="{BB962C8B-B14F-4D97-AF65-F5344CB8AC3E}">
        <p14:creationId xmlns:p14="http://schemas.microsoft.com/office/powerpoint/2010/main" val="2902723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2DE2D081-57DF-FE43-B273-95DEA1AF8EF6}" type="slidenum">
              <a:rPr lang="sk-SK" smtClean="0"/>
              <a:t>8</a:t>
            </a:fld>
            <a:endParaRPr lang="sk-SK"/>
          </a:p>
        </p:txBody>
      </p:sp>
    </p:spTree>
    <p:extLst>
      <p:ext uri="{BB962C8B-B14F-4D97-AF65-F5344CB8AC3E}">
        <p14:creationId xmlns:p14="http://schemas.microsoft.com/office/powerpoint/2010/main" val="1662151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2DE2D081-57DF-FE43-B273-95DEA1AF8EF6}" type="slidenum">
              <a:rPr lang="sk-SK" smtClean="0"/>
              <a:t>9</a:t>
            </a:fld>
            <a:endParaRPr lang="sk-SK"/>
          </a:p>
        </p:txBody>
      </p:sp>
    </p:spTree>
    <p:extLst>
      <p:ext uri="{BB962C8B-B14F-4D97-AF65-F5344CB8AC3E}">
        <p14:creationId xmlns:p14="http://schemas.microsoft.com/office/powerpoint/2010/main" val="3938935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2DE2D081-57DF-FE43-B273-95DEA1AF8EF6}" type="slidenum">
              <a:rPr lang="sk-SK" smtClean="0"/>
              <a:t>11</a:t>
            </a:fld>
            <a:endParaRPr lang="sk-SK"/>
          </a:p>
        </p:txBody>
      </p:sp>
    </p:spTree>
    <p:extLst>
      <p:ext uri="{BB962C8B-B14F-4D97-AF65-F5344CB8AC3E}">
        <p14:creationId xmlns:p14="http://schemas.microsoft.com/office/powerpoint/2010/main" val="4047632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2DE2D081-57DF-FE43-B273-95DEA1AF8EF6}" type="slidenum">
              <a:rPr lang="sk-SK" smtClean="0"/>
              <a:t>12</a:t>
            </a:fld>
            <a:endParaRPr lang="sk-SK"/>
          </a:p>
        </p:txBody>
      </p:sp>
    </p:spTree>
    <p:extLst>
      <p:ext uri="{BB962C8B-B14F-4D97-AF65-F5344CB8AC3E}">
        <p14:creationId xmlns:p14="http://schemas.microsoft.com/office/powerpoint/2010/main" val="1689716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2DE2D081-57DF-FE43-B273-95DEA1AF8EF6}" type="slidenum">
              <a:rPr lang="sk-SK" smtClean="0"/>
              <a:t>17</a:t>
            </a:fld>
            <a:endParaRPr lang="sk-SK"/>
          </a:p>
        </p:txBody>
      </p:sp>
    </p:spTree>
    <p:extLst>
      <p:ext uri="{BB962C8B-B14F-4D97-AF65-F5344CB8AC3E}">
        <p14:creationId xmlns:p14="http://schemas.microsoft.com/office/powerpoint/2010/main" val="1049780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2DE2D081-57DF-FE43-B273-95DEA1AF8EF6}" type="slidenum">
              <a:rPr lang="sk-SK" smtClean="0"/>
              <a:t>19</a:t>
            </a:fld>
            <a:endParaRPr lang="sk-SK"/>
          </a:p>
        </p:txBody>
      </p:sp>
    </p:spTree>
    <p:extLst>
      <p:ext uri="{BB962C8B-B14F-4D97-AF65-F5344CB8AC3E}">
        <p14:creationId xmlns:p14="http://schemas.microsoft.com/office/powerpoint/2010/main" val="2209612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pic>
        <p:nvPicPr>
          <p:cNvPr id="7" name="Obrázok 7">
            <a:extLst>
              <a:ext uri="{FF2B5EF4-FFF2-40B4-BE49-F238E27FC236}">
                <a16:creationId xmlns:a16="http://schemas.microsoft.com/office/drawing/2014/main" id="{9687AADD-A906-FE8E-C6FC-9568A24ADE48}"/>
              </a:ext>
            </a:extLst>
          </p:cNvPr>
          <p:cNvPicPr>
            <a:picLocks noGrp="1" noRot="1" noChangeAspect="1" noMove="1" noResize="1" noEditPoints="1" noAdjustHandles="1" noChangeArrowheads="1" noChangeShapeType="1" noCrop="1"/>
          </p:cNvPicPr>
          <p:nvPr userDrawn="1"/>
        </p:nvPicPr>
        <p:blipFill>
          <a:blip r:embed="rId2"/>
          <a:srcRect/>
          <a:stretch/>
        </p:blipFill>
        <p:spPr>
          <a:xfrm>
            <a:off x="2467" y="1387"/>
            <a:ext cx="12187065" cy="6855224"/>
          </a:xfrm>
          <a:prstGeom prst="rect">
            <a:avLst/>
          </a:prstGeom>
        </p:spPr>
      </p:pic>
      <p:sp>
        <p:nvSpPr>
          <p:cNvPr id="2" name="Nadpis 1">
            <a:extLst>
              <a:ext uri="{FF2B5EF4-FFF2-40B4-BE49-F238E27FC236}">
                <a16:creationId xmlns:a16="http://schemas.microsoft.com/office/drawing/2014/main" id="{10B397B7-B9C3-62D9-D318-F4409AB8BC1F}"/>
              </a:ext>
            </a:extLst>
          </p:cNvPr>
          <p:cNvSpPr>
            <a:spLocks noGrp="1"/>
          </p:cNvSpPr>
          <p:nvPr>
            <p:ph type="ctrTitle" hasCustomPrompt="1"/>
          </p:nvPr>
        </p:nvSpPr>
        <p:spPr>
          <a:xfrm>
            <a:off x="227192" y="3939094"/>
            <a:ext cx="8050925" cy="2653971"/>
          </a:xfrm>
          <a:prstGeom prst="rect">
            <a:avLst/>
          </a:prstGeom>
        </p:spPr>
        <p:txBody>
          <a:bodyPr anchor="b"/>
          <a:lstStyle>
            <a:lvl1pPr algn="l">
              <a:defRPr sz="6000">
                <a:solidFill>
                  <a:schemeClr val="bg1"/>
                </a:solidFill>
              </a:defRPr>
            </a:lvl1pPr>
          </a:lstStyle>
          <a:p>
            <a:r>
              <a:rPr lang="en-GB" dirty="0" err="1"/>
              <a:t>Kliknite</a:t>
            </a:r>
            <a:r>
              <a:rPr lang="en-GB" dirty="0"/>
              <a:t> a </a:t>
            </a:r>
            <a:r>
              <a:rPr lang="en-GB" dirty="0" err="1"/>
              <a:t>pridajte</a:t>
            </a:r>
            <a:r>
              <a:rPr lang="en-GB" dirty="0"/>
              <a:t> </a:t>
            </a:r>
            <a:r>
              <a:rPr lang="en-GB" dirty="0" err="1"/>
              <a:t>názov</a:t>
            </a:r>
            <a:r>
              <a:rPr lang="en-GB" dirty="0"/>
              <a:t> </a:t>
            </a:r>
            <a:r>
              <a:rPr lang="en-GB" dirty="0" err="1"/>
              <a:t>prezentácie</a:t>
            </a:r>
            <a:endParaRPr lang="sk-SK" dirty="0"/>
          </a:p>
        </p:txBody>
      </p:sp>
      <p:sp>
        <p:nvSpPr>
          <p:cNvPr id="3" name="Podnadpis 2">
            <a:extLst>
              <a:ext uri="{FF2B5EF4-FFF2-40B4-BE49-F238E27FC236}">
                <a16:creationId xmlns:a16="http://schemas.microsoft.com/office/drawing/2014/main" id="{9FF74BAE-099E-1843-3432-2F1E0DDE2015}"/>
              </a:ext>
            </a:extLst>
          </p:cNvPr>
          <p:cNvSpPr>
            <a:spLocks noGrp="1"/>
          </p:cNvSpPr>
          <p:nvPr>
            <p:ph type="subTitle" idx="1" hasCustomPrompt="1"/>
          </p:nvPr>
        </p:nvSpPr>
        <p:spPr>
          <a:xfrm>
            <a:off x="227192" y="465173"/>
            <a:ext cx="8050925" cy="365124"/>
          </a:xfrm>
        </p:spPr>
        <p:txBody>
          <a:bodyPr anchor="ctr">
            <a:normAutofit/>
          </a:bodyPr>
          <a:lstStyle>
            <a:lvl1pPr marL="0" indent="0" algn="l">
              <a:lnSpc>
                <a:spcPct val="100000"/>
              </a:lnSpc>
              <a:buNone/>
              <a:defRPr sz="1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pridajte podnadpis</a:t>
            </a:r>
          </a:p>
        </p:txBody>
      </p:sp>
      <p:pic>
        <p:nvPicPr>
          <p:cNvPr id="17" name="Obrázok 16" descr="Obrázok, na ktorom je symbol, písmo, symetria, grafika&#10;&#10;Automaticky generovaný popis">
            <a:extLst>
              <a:ext uri="{FF2B5EF4-FFF2-40B4-BE49-F238E27FC236}">
                <a16:creationId xmlns:a16="http://schemas.microsoft.com/office/drawing/2014/main" id="{54D87E50-798C-F128-594B-F44901132806}"/>
              </a:ext>
            </a:extLst>
          </p:cNvPr>
          <p:cNvPicPr>
            <a:picLocks noChangeAspect="1"/>
          </p:cNvPicPr>
          <p:nvPr userDrawn="1"/>
        </p:nvPicPr>
        <p:blipFill>
          <a:blip r:embed="rId3"/>
          <a:stretch>
            <a:fillRect/>
          </a:stretch>
        </p:blipFill>
        <p:spPr>
          <a:xfrm>
            <a:off x="9208595" y="5834939"/>
            <a:ext cx="240205" cy="258564"/>
          </a:xfrm>
          <a:prstGeom prst="rect">
            <a:avLst/>
          </a:prstGeom>
        </p:spPr>
      </p:pic>
      <p:pic>
        <p:nvPicPr>
          <p:cNvPr id="19" name="Obrázok 18" descr="Obrázok, na ktorom je symbol, grafika, kruh, písmo&#10;&#10;Automaticky generovaný popis">
            <a:extLst>
              <a:ext uri="{FF2B5EF4-FFF2-40B4-BE49-F238E27FC236}">
                <a16:creationId xmlns:a16="http://schemas.microsoft.com/office/drawing/2014/main" id="{273510EF-BE1E-DDD4-2446-A7ABAFDC275B}"/>
              </a:ext>
            </a:extLst>
          </p:cNvPr>
          <p:cNvPicPr>
            <a:picLocks noChangeAspect="1"/>
          </p:cNvPicPr>
          <p:nvPr userDrawn="1"/>
        </p:nvPicPr>
        <p:blipFill>
          <a:blip r:embed="rId4"/>
          <a:stretch>
            <a:fillRect/>
          </a:stretch>
        </p:blipFill>
        <p:spPr>
          <a:xfrm>
            <a:off x="9208595" y="6279422"/>
            <a:ext cx="275394" cy="313643"/>
          </a:xfrm>
          <a:prstGeom prst="rect">
            <a:avLst/>
          </a:prstGeom>
        </p:spPr>
      </p:pic>
      <p:sp>
        <p:nvSpPr>
          <p:cNvPr id="4" name="Zástupný objekt pre dátum 3">
            <a:extLst>
              <a:ext uri="{FF2B5EF4-FFF2-40B4-BE49-F238E27FC236}">
                <a16:creationId xmlns:a16="http://schemas.microsoft.com/office/drawing/2014/main" id="{CEECFFBE-9767-8189-1835-15B02FB106BF}"/>
              </a:ext>
            </a:extLst>
          </p:cNvPr>
          <p:cNvSpPr>
            <a:spLocks noGrp="1"/>
          </p:cNvSpPr>
          <p:nvPr>
            <p:ph type="dt" sz="half" idx="10"/>
          </p:nvPr>
        </p:nvSpPr>
        <p:spPr>
          <a:xfrm>
            <a:off x="9208595" y="465172"/>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A89C6C84-D458-604B-9F6B-8ECE28B07BB6}" type="datetime1">
              <a:rPr lang="sk-SK" smtClean="0"/>
              <a:t>18. 6. 2025</a:t>
            </a:fld>
            <a:endParaRPr lang="sk-SK" dirty="0"/>
          </a:p>
        </p:txBody>
      </p:sp>
      <p:sp>
        <p:nvSpPr>
          <p:cNvPr id="16" name="Text Placeholder 14">
            <a:extLst>
              <a:ext uri="{FF2B5EF4-FFF2-40B4-BE49-F238E27FC236}">
                <a16:creationId xmlns:a16="http://schemas.microsoft.com/office/drawing/2014/main" id="{1B17242F-4B4A-0238-0602-88FB5322D072}"/>
              </a:ext>
            </a:extLst>
          </p:cNvPr>
          <p:cNvSpPr>
            <a:spLocks noGrp="1"/>
          </p:cNvSpPr>
          <p:nvPr>
            <p:ph type="body" sz="quarter" idx="11" hasCustomPrompt="1"/>
          </p:nvPr>
        </p:nvSpPr>
        <p:spPr>
          <a:xfrm>
            <a:off x="9622624" y="5728727"/>
            <a:ext cx="2342184" cy="489193"/>
          </a:xfrm>
        </p:spPr>
        <p:txBody>
          <a:bodyPr>
            <a:normAutofit/>
          </a:bodyPr>
          <a:lstStyle>
            <a:lvl1pPr>
              <a:lnSpc>
                <a:spcPct val="150000"/>
              </a:lnSpc>
              <a:defRPr sz="1600">
                <a:solidFill>
                  <a:schemeClr val="bg1"/>
                </a:solidFill>
              </a:defRPr>
            </a:lvl1pPr>
          </a:lstStyle>
          <a:p>
            <a:pPr lvl="0"/>
            <a:r>
              <a:rPr lang="en-GB" dirty="0"/>
              <a:t>Meno </a:t>
            </a:r>
            <a:r>
              <a:rPr lang="en-GB" dirty="0" err="1"/>
              <a:t>prednášajúceho</a:t>
            </a:r>
            <a:endParaRPr lang="en-GB" dirty="0"/>
          </a:p>
        </p:txBody>
      </p:sp>
      <p:sp>
        <p:nvSpPr>
          <p:cNvPr id="20" name="Text Placeholder 14">
            <a:extLst>
              <a:ext uri="{FF2B5EF4-FFF2-40B4-BE49-F238E27FC236}">
                <a16:creationId xmlns:a16="http://schemas.microsoft.com/office/drawing/2014/main" id="{FB643AC1-1735-DC7D-D463-BDD1E4943E9D}"/>
              </a:ext>
            </a:extLst>
          </p:cNvPr>
          <p:cNvSpPr>
            <a:spLocks noGrp="1"/>
          </p:cNvSpPr>
          <p:nvPr>
            <p:ph type="body" sz="quarter" idx="12" hasCustomPrompt="1"/>
          </p:nvPr>
        </p:nvSpPr>
        <p:spPr>
          <a:xfrm>
            <a:off x="9622624" y="6226161"/>
            <a:ext cx="2342184" cy="489193"/>
          </a:xfrm>
        </p:spPr>
        <p:txBody>
          <a:bodyPr>
            <a:normAutofit/>
          </a:bodyPr>
          <a:lstStyle>
            <a:lvl1pPr>
              <a:lnSpc>
                <a:spcPct val="150000"/>
              </a:lnSpc>
              <a:defRPr sz="1600">
                <a:solidFill>
                  <a:schemeClr val="bg1"/>
                </a:solidFill>
              </a:defRPr>
            </a:lvl1pPr>
          </a:lstStyle>
          <a:p>
            <a:pPr lvl="0"/>
            <a:r>
              <a:rPr lang="en-GB" dirty="0"/>
              <a:t>Čas / </a:t>
            </a:r>
            <a:r>
              <a:rPr lang="en-GB" dirty="0" err="1"/>
              <a:t>Miesto</a:t>
            </a:r>
            <a:r>
              <a:rPr lang="en-GB" dirty="0"/>
              <a:t> </a:t>
            </a:r>
            <a:r>
              <a:rPr lang="en-GB" dirty="0" err="1"/>
              <a:t>konania</a:t>
            </a:r>
            <a:endParaRPr lang="en-SK" dirty="0"/>
          </a:p>
        </p:txBody>
      </p:sp>
      <p:sp>
        <p:nvSpPr>
          <p:cNvPr id="8" name="Rectangle 7">
            <a:extLst>
              <a:ext uri="{FF2B5EF4-FFF2-40B4-BE49-F238E27FC236}">
                <a16:creationId xmlns:a16="http://schemas.microsoft.com/office/drawing/2014/main" id="{B658069D-0AC2-4F08-0BF9-EB5631159940}"/>
              </a:ext>
            </a:extLst>
          </p:cNvPr>
          <p:cNvSpPr/>
          <p:nvPr userDrawn="1"/>
        </p:nvSpPr>
        <p:spPr>
          <a:xfrm>
            <a:off x="2466" y="-28032"/>
            <a:ext cx="12195175" cy="310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pic>
        <p:nvPicPr>
          <p:cNvPr id="10" name="Picture 9">
            <a:extLst>
              <a:ext uri="{FF2B5EF4-FFF2-40B4-BE49-F238E27FC236}">
                <a16:creationId xmlns:a16="http://schemas.microsoft.com/office/drawing/2014/main" id="{561FE9CF-902F-0427-17D8-D153656BCEDD}"/>
              </a:ext>
            </a:extLst>
          </p:cNvPr>
          <p:cNvPicPr>
            <a:picLocks noChangeAspect="1"/>
          </p:cNvPicPr>
          <p:nvPr userDrawn="1"/>
        </p:nvPicPr>
        <p:blipFill>
          <a:blip r:embed="rId5"/>
          <a:stretch>
            <a:fillRect/>
          </a:stretch>
        </p:blipFill>
        <p:spPr>
          <a:xfrm>
            <a:off x="321078" y="45343"/>
            <a:ext cx="2762943" cy="154300"/>
          </a:xfrm>
          <a:prstGeom prst="rect">
            <a:avLst/>
          </a:prstGeom>
        </p:spPr>
      </p:pic>
    </p:spTree>
    <p:extLst>
      <p:ext uri="{BB962C8B-B14F-4D97-AF65-F5344CB8AC3E}">
        <p14:creationId xmlns:p14="http://schemas.microsoft.com/office/powerpoint/2010/main" val="3749722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 4 grafy">
    <p:spTree>
      <p:nvGrpSpPr>
        <p:cNvPr id="1" name=""/>
        <p:cNvGrpSpPr/>
        <p:nvPr/>
      </p:nvGrpSpPr>
      <p:grpSpPr>
        <a:xfrm>
          <a:off x="0" y="0"/>
          <a:ext cx="0" cy="0"/>
          <a:chOff x="0" y="0"/>
          <a:chExt cx="0" cy="0"/>
        </a:xfrm>
      </p:grpSpPr>
      <p:sp>
        <p:nvSpPr>
          <p:cNvPr id="11" name="Zástupný objekt pre číslo snímky 5">
            <a:extLst>
              <a:ext uri="{FF2B5EF4-FFF2-40B4-BE49-F238E27FC236}">
                <a16:creationId xmlns:a16="http://schemas.microsoft.com/office/drawing/2014/main" id="{9929AE6E-C19C-1AE3-3AB5-237048716CFA}"/>
              </a:ext>
            </a:extLst>
          </p:cNvPr>
          <p:cNvSpPr>
            <a:spLocks noGrp="1"/>
          </p:cNvSpPr>
          <p:nvPr>
            <p:ph type="sldNum" sz="quarter" idx="4"/>
          </p:nvPr>
        </p:nvSpPr>
        <p:spPr>
          <a:xfrm>
            <a:off x="9202270" y="202570"/>
            <a:ext cx="2743200" cy="365125"/>
          </a:xfrm>
          <a:prstGeom prst="rect">
            <a:avLst/>
          </a:prstGeom>
        </p:spPr>
        <p:txBody>
          <a:bodyPr vert="horz" lIns="91440" tIns="45720" rIns="91440" bIns="45720" rtlCol="0" anchor="ctr"/>
          <a:lstStyle>
            <a:lvl1pPr algn="r">
              <a:defRPr sz="1200">
                <a:solidFill>
                  <a:srgbClr val="112039"/>
                </a:solidFill>
                <a:latin typeface="Arial" panose="020B0604020202020204" pitchFamily="34" charset="0"/>
                <a:cs typeface="Arial" panose="020B0604020202020204" pitchFamily="34" charset="0"/>
              </a:defRPr>
            </a:lvl1pPr>
          </a:lstStyle>
          <a:p>
            <a:fld id="{92EE6F9F-8393-0046-8936-9662569AF597}" type="slidenum">
              <a:rPr lang="sk-SK" smtClean="0"/>
              <a:pPr/>
              <a:t>‹#›</a:t>
            </a:fld>
            <a:endParaRPr lang="sk-SK" dirty="0"/>
          </a:p>
        </p:txBody>
      </p:sp>
      <p:sp>
        <p:nvSpPr>
          <p:cNvPr id="2" name="Zástupný text 2">
            <a:extLst>
              <a:ext uri="{FF2B5EF4-FFF2-40B4-BE49-F238E27FC236}">
                <a16:creationId xmlns:a16="http://schemas.microsoft.com/office/drawing/2014/main" id="{AB9F3B33-EA9B-66C6-73EF-9979699417A5}"/>
              </a:ext>
            </a:extLst>
          </p:cNvPr>
          <p:cNvSpPr>
            <a:spLocks noGrp="1"/>
          </p:cNvSpPr>
          <p:nvPr>
            <p:ph idx="22" hasCustomPrompt="1"/>
          </p:nvPr>
        </p:nvSpPr>
        <p:spPr>
          <a:xfrm>
            <a:off x="6227983" y="6088632"/>
            <a:ext cx="5712254" cy="372032"/>
          </a:xfrm>
          <a:prstGeom prst="rect">
            <a:avLst/>
          </a:prstGeom>
        </p:spPr>
        <p:txBody>
          <a:bodyPr vert="horz" lIns="91440" tIns="45720" rIns="91440" bIns="45720" rtlCol="0">
            <a:normAutofit/>
          </a:bodyPr>
          <a:lstStyle>
            <a:lvl1pPr>
              <a:defRPr sz="1200">
                <a:solidFill>
                  <a:srgbClr val="112039"/>
                </a:solidFill>
                <a:latin typeface="Arial" panose="020B0604020202020204" pitchFamily="34" charset="0"/>
                <a:cs typeface="Arial" panose="020B0604020202020204" pitchFamily="34" charset="0"/>
              </a:defRPr>
            </a:lvl1pPr>
          </a:lstStyle>
          <a:p>
            <a:pPr lvl="0"/>
            <a:r>
              <a:rPr lang="sk-SK" dirty="0"/>
              <a:t>Kliknite a pridajte obsah</a:t>
            </a:r>
          </a:p>
        </p:txBody>
      </p:sp>
      <p:sp>
        <p:nvSpPr>
          <p:cNvPr id="3" name="Chart Placeholder 13">
            <a:extLst>
              <a:ext uri="{FF2B5EF4-FFF2-40B4-BE49-F238E27FC236}">
                <a16:creationId xmlns:a16="http://schemas.microsoft.com/office/drawing/2014/main" id="{D3F1503A-2BCB-9E5A-95AD-6F4F84C0410A}"/>
              </a:ext>
            </a:extLst>
          </p:cNvPr>
          <p:cNvSpPr>
            <a:spLocks noGrp="1"/>
          </p:cNvSpPr>
          <p:nvPr>
            <p:ph type="chart" sz="quarter" idx="23" hasCustomPrompt="1"/>
          </p:nvPr>
        </p:nvSpPr>
        <p:spPr>
          <a:xfrm>
            <a:off x="6227984" y="1775330"/>
            <a:ext cx="5712254" cy="1759000"/>
          </a:xfrm>
        </p:spPr>
        <p:txBody>
          <a:bodyPr>
            <a:normAutofit/>
          </a:bodyPr>
          <a:lstStyle>
            <a:lvl1pPr>
              <a:defRPr sz="24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GB" dirty="0" err="1"/>
              <a:t>Kliknite</a:t>
            </a:r>
            <a:r>
              <a:rPr lang="en-GB" dirty="0"/>
              <a:t> a </a:t>
            </a:r>
            <a:r>
              <a:rPr lang="en-GB" dirty="0" err="1"/>
              <a:t>pridajte</a:t>
            </a:r>
            <a:r>
              <a:rPr lang="en-GB" dirty="0"/>
              <a:t> </a:t>
            </a:r>
            <a:r>
              <a:rPr lang="en-GB" dirty="0" err="1"/>
              <a:t>graf</a:t>
            </a:r>
            <a:r>
              <a:rPr lang="en-GB" dirty="0"/>
              <a:t> </a:t>
            </a:r>
            <a:r>
              <a:rPr lang="en-GB" dirty="0" err="1"/>
              <a:t>alebo</a:t>
            </a:r>
            <a:r>
              <a:rPr lang="en-GB" dirty="0"/>
              <a:t> </a:t>
            </a:r>
            <a:r>
              <a:rPr lang="en-GB" dirty="0" err="1"/>
              <a:t>infografiku</a:t>
            </a:r>
            <a:endParaRPr lang="sk-SK" dirty="0"/>
          </a:p>
        </p:txBody>
      </p:sp>
      <p:sp>
        <p:nvSpPr>
          <p:cNvPr id="4" name="Zástupný text 2">
            <a:extLst>
              <a:ext uri="{FF2B5EF4-FFF2-40B4-BE49-F238E27FC236}">
                <a16:creationId xmlns:a16="http://schemas.microsoft.com/office/drawing/2014/main" id="{4C0F96FD-A8A4-828C-6980-C2F6371F3EA9}"/>
              </a:ext>
            </a:extLst>
          </p:cNvPr>
          <p:cNvSpPr>
            <a:spLocks noGrp="1"/>
          </p:cNvSpPr>
          <p:nvPr>
            <p:ph idx="24" hasCustomPrompt="1"/>
          </p:nvPr>
        </p:nvSpPr>
        <p:spPr>
          <a:xfrm>
            <a:off x="6227983" y="3659841"/>
            <a:ext cx="5712254" cy="372032"/>
          </a:xfrm>
          <a:prstGeom prst="rect">
            <a:avLst/>
          </a:prstGeom>
        </p:spPr>
        <p:txBody>
          <a:bodyPr vert="horz" lIns="91440" tIns="45720" rIns="91440" bIns="45720" rtlCol="0">
            <a:normAutofit/>
          </a:bodyPr>
          <a:lstStyle>
            <a:lvl1pPr>
              <a:defRPr sz="1200">
                <a:solidFill>
                  <a:srgbClr val="112039"/>
                </a:solidFill>
                <a:latin typeface="Arial" panose="020B0604020202020204" pitchFamily="34" charset="0"/>
                <a:cs typeface="Arial" panose="020B0604020202020204" pitchFamily="34" charset="0"/>
              </a:defRPr>
            </a:lvl1pPr>
          </a:lstStyle>
          <a:p>
            <a:pPr lvl="0"/>
            <a:r>
              <a:rPr lang="sk-SK" dirty="0"/>
              <a:t>Kliknite a pridajte obsah</a:t>
            </a:r>
          </a:p>
        </p:txBody>
      </p:sp>
      <p:sp>
        <p:nvSpPr>
          <p:cNvPr id="5" name="Chart Placeholder 13">
            <a:extLst>
              <a:ext uri="{FF2B5EF4-FFF2-40B4-BE49-F238E27FC236}">
                <a16:creationId xmlns:a16="http://schemas.microsoft.com/office/drawing/2014/main" id="{560E5212-6FD8-B5E8-6BC6-F57C952E3CB7}"/>
              </a:ext>
            </a:extLst>
          </p:cNvPr>
          <p:cNvSpPr>
            <a:spLocks noGrp="1"/>
          </p:cNvSpPr>
          <p:nvPr>
            <p:ph type="chart" sz="quarter" idx="25" hasCustomPrompt="1"/>
          </p:nvPr>
        </p:nvSpPr>
        <p:spPr>
          <a:xfrm>
            <a:off x="6227983" y="4168588"/>
            <a:ext cx="5712254" cy="1759000"/>
          </a:xfrm>
        </p:spPr>
        <p:txBody>
          <a:bodyPr>
            <a:normAutofit/>
          </a:bodyPr>
          <a:lstStyle>
            <a:lvl1pPr>
              <a:defRPr sz="24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GB" dirty="0" err="1"/>
              <a:t>Kliknite</a:t>
            </a:r>
            <a:r>
              <a:rPr lang="en-GB" dirty="0"/>
              <a:t> a </a:t>
            </a:r>
            <a:r>
              <a:rPr lang="en-GB" dirty="0" err="1"/>
              <a:t>pridajte</a:t>
            </a:r>
            <a:r>
              <a:rPr lang="en-GB" dirty="0"/>
              <a:t> </a:t>
            </a:r>
            <a:r>
              <a:rPr lang="en-GB" dirty="0" err="1"/>
              <a:t>graf</a:t>
            </a:r>
            <a:r>
              <a:rPr lang="en-GB" dirty="0"/>
              <a:t> </a:t>
            </a:r>
            <a:r>
              <a:rPr lang="en-GB" dirty="0" err="1"/>
              <a:t>alebo</a:t>
            </a:r>
            <a:r>
              <a:rPr lang="en-GB" dirty="0"/>
              <a:t> </a:t>
            </a:r>
            <a:r>
              <a:rPr lang="en-GB" dirty="0" err="1"/>
              <a:t>infografiku</a:t>
            </a:r>
            <a:endParaRPr lang="sk-SK" dirty="0"/>
          </a:p>
        </p:txBody>
      </p:sp>
      <p:sp>
        <p:nvSpPr>
          <p:cNvPr id="27" name="Zástupný text 2">
            <a:extLst>
              <a:ext uri="{FF2B5EF4-FFF2-40B4-BE49-F238E27FC236}">
                <a16:creationId xmlns:a16="http://schemas.microsoft.com/office/drawing/2014/main" id="{A6F9411D-78E8-E17D-6D6C-A0296FC51D28}"/>
              </a:ext>
            </a:extLst>
          </p:cNvPr>
          <p:cNvSpPr>
            <a:spLocks noGrp="1"/>
          </p:cNvSpPr>
          <p:nvPr>
            <p:ph idx="10" hasCustomPrompt="1"/>
          </p:nvPr>
        </p:nvSpPr>
        <p:spPr>
          <a:xfrm>
            <a:off x="228597" y="6088632"/>
            <a:ext cx="5739817" cy="372032"/>
          </a:xfrm>
          <a:prstGeom prst="rect">
            <a:avLst/>
          </a:prstGeom>
        </p:spPr>
        <p:txBody>
          <a:bodyPr vert="horz" lIns="91440" tIns="45720" rIns="91440" bIns="45720" rtlCol="0">
            <a:normAutofit/>
          </a:bodyPr>
          <a:lstStyle>
            <a:lvl1pPr>
              <a:defRPr sz="1200">
                <a:solidFill>
                  <a:srgbClr val="112039"/>
                </a:solidFill>
                <a:latin typeface="Arial" panose="020B0604020202020204" pitchFamily="34" charset="0"/>
                <a:cs typeface="Arial" panose="020B0604020202020204" pitchFamily="34" charset="0"/>
              </a:defRPr>
            </a:lvl1pPr>
          </a:lstStyle>
          <a:p>
            <a:pPr lvl="0"/>
            <a:r>
              <a:rPr lang="sk-SK" dirty="0"/>
              <a:t>Kliknite a pridajte obsah</a:t>
            </a:r>
          </a:p>
        </p:txBody>
      </p:sp>
      <p:sp>
        <p:nvSpPr>
          <p:cNvPr id="28" name="Chart Placeholder 13">
            <a:extLst>
              <a:ext uri="{FF2B5EF4-FFF2-40B4-BE49-F238E27FC236}">
                <a16:creationId xmlns:a16="http://schemas.microsoft.com/office/drawing/2014/main" id="{4B7119CB-C247-0F1E-324D-C9B1128635D3}"/>
              </a:ext>
            </a:extLst>
          </p:cNvPr>
          <p:cNvSpPr>
            <a:spLocks noGrp="1"/>
          </p:cNvSpPr>
          <p:nvPr>
            <p:ph type="chart" sz="quarter" idx="21" hasCustomPrompt="1"/>
          </p:nvPr>
        </p:nvSpPr>
        <p:spPr>
          <a:xfrm>
            <a:off x="246530" y="4168588"/>
            <a:ext cx="5723206" cy="1759000"/>
          </a:xfrm>
        </p:spPr>
        <p:txBody>
          <a:bodyPr>
            <a:normAutofit/>
          </a:bodyPr>
          <a:lstStyle>
            <a:lvl1pPr>
              <a:defRPr sz="24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GB" dirty="0" err="1"/>
              <a:t>Kliknite</a:t>
            </a:r>
            <a:r>
              <a:rPr lang="en-GB" dirty="0"/>
              <a:t> a </a:t>
            </a:r>
            <a:r>
              <a:rPr lang="en-GB" dirty="0" err="1"/>
              <a:t>pridajte</a:t>
            </a:r>
            <a:r>
              <a:rPr lang="en-GB" dirty="0"/>
              <a:t> </a:t>
            </a:r>
            <a:r>
              <a:rPr lang="en-GB" dirty="0" err="1"/>
              <a:t>graf</a:t>
            </a:r>
            <a:r>
              <a:rPr lang="en-GB" dirty="0"/>
              <a:t> </a:t>
            </a:r>
            <a:r>
              <a:rPr lang="en-GB" dirty="0" err="1"/>
              <a:t>alebo</a:t>
            </a:r>
            <a:r>
              <a:rPr lang="en-GB" dirty="0"/>
              <a:t> </a:t>
            </a:r>
            <a:r>
              <a:rPr lang="en-GB" dirty="0" err="1"/>
              <a:t>infografiku</a:t>
            </a:r>
            <a:endParaRPr lang="sk-SK" dirty="0"/>
          </a:p>
        </p:txBody>
      </p:sp>
      <p:sp>
        <p:nvSpPr>
          <p:cNvPr id="29" name="Chart Placeholder 13">
            <a:extLst>
              <a:ext uri="{FF2B5EF4-FFF2-40B4-BE49-F238E27FC236}">
                <a16:creationId xmlns:a16="http://schemas.microsoft.com/office/drawing/2014/main" id="{0285781B-A493-BAC3-871C-5F8D2421F9D1}"/>
              </a:ext>
            </a:extLst>
          </p:cNvPr>
          <p:cNvSpPr>
            <a:spLocks noGrp="1"/>
          </p:cNvSpPr>
          <p:nvPr>
            <p:ph type="chart" sz="quarter" idx="19" hasCustomPrompt="1"/>
          </p:nvPr>
        </p:nvSpPr>
        <p:spPr>
          <a:xfrm>
            <a:off x="246530" y="1775330"/>
            <a:ext cx="5713247" cy="1759000"/>
          </a:xfrm>
        </p:spPr>
        <p:txBody>
          <a:bodyPr>
            <a:normAutofit/>
          </a:bodyPr>
          <a:lstStyle>
            <a:lvl1pPr>
              <a:defRPr sz="24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GB" dirty="0" err="1"/>
              <a:t>Kliknite</a:t>
            </a:r>
            <a:r>
              <a:rPr lang="en-GB" dirty="0"/>
              <a:t> a </a:t>
            </a:r>
            <a:r>
              <a:rPr lang="en-GB" dirty="0" err="1"/>
              <a:t>pridajte</a:t>
            </a:r>
            <a:r>
              <a:rPr lang="en-GB" dirty="0"/>
              <a:t> </a:t>
            </a:r>
            <a:r>
              <a:rPr lang="en-GB" dirty="0" err="1"/>
              <a:t>graf</a:t>
            </a:r>
            <a:r>
              <a:rPr lang="en-GB" dirty="0"/>
              <a:t> </a:t>
            </a:r>
            <a:r>
              <a:rPr lang="en-GB" dirty="0" err="1"/>
              <a:t>alebo</a:t>
            </a:r>
            <a:r>
              <a:rPr lang="en-GB" dirty="0"/>
              <a:t> </a:t>
            </a:r>
            <a:r>
              <a:rPr lang="en-GB" dirty="0" err="1"/>
              <a:t>infografiku</a:t>
            </a:r>
            <a:endParaRPr lang="sk-SK" dirty="0"/>
          </a:p>
        </p:txBody>
      </p:sp>
      <p:sp>
        <p:nvSpPr>
          <p:cNvPr id="30" name="Zástupný text 2">
            <a:extLst>
              <a:ext uri="{FF2B5EF4-FFF2-40B4-BE49-F238E27FC236}">
                <a16:creationId xmlns:a16="http://schemas.microsoft.com/office/drawing/2014/main" id="{D38827D5-84E4-619D-7814-942EC41EC324}"/>
              </a:ext>
            </a:extLst>
          </p:cNvPr>
          <p:cNvSpPr>
            <a:spLocks noGrp="1"/>
          </p:cNvSpPr>
          <p:nvPr>
            <p:ph idx="20" hasCustomPrompt="1"/>
          </p:nvPr>
        </p:nvSpPr>
        <p:spPr>
          <a:xfrm>
            <a:off x="246530" y="3659841"/>
            <a:ext cx="5713247" cy="372032"/>
          </a:xfrm>
          <a:prstGeom prst="rect">
            <a:avLst/>
          </a:prstGeom>
        </p:spPr>
        <p:txBody>
          <a:bodyPr vert="horz" lIns="91440" tIns="45720" rIns="91440" bIns="45720" rtlCol="0">
            <a:normAutofit/>
          </a:bodyPr>
          <a:lstStyle>
            <a:lvl1pPr>
              <a:defRPr sz="1200">
                <a:solidFill>
                  <a:srgbClr val="112039"/>
                </a:solidFill>
                <a:latin typeface="Arial" panose="020B0604020202020204" pitchFamily="34" charset="0"/>
                <a:cs typeface="Arial" panose="020B0604020202020204" pitchFamily="34" charset="0"/>
              </a:defRPr>
            </a:lvl1pPr>
          </a:lstStyle>
          <a:p>
            <a:pPr lvl="0"/>
            <a:r>
              <a:rPr lang="sk-SK" dirty="0"/>
              <a:t>Kliknite a pridajte obsah</a:t>
            </a:r>
          </a:p>
        </p:txBody>
      </p:sp>
      <p:sp>
        <p:nvSpPr>
          <p:cNvPr id="33" name="Nadpis 1">
            <a:extLst>
              <a:ext uri="{FF2B5EF4-FFF2-40B4-BE49-F238E27FC236}">
                <a16:creationId xmlns:a16="http://schemas.microsoft.com/office/drawing/2014/main" id="{472C5F9C-820D-E362-972D-0EAC21C9EC2A}"/>
              </a:ext>
            </a:extLst>
          </p:cNvPr>
          <p:cNvSpPr>
            <a:spLocks noGrp="1"/>
          </p:cNvSpPr>
          <p:nvPr>
            <p:ph type="title" hasCustomPrompt="1"/>
          </p:nvPr>
        </p:nvSpPr>
        <p:spPr>
          <a:xfrm>
            <a:off x="246530" y="202570"/>
            <a:ext cx="5711839" cy="1326251"/>
          </a:xfrm>
          <a:prstGeom prst="rect">
            <a:avLst/>
          </a:prstGeom>
        </p:spPr>
        <p:txBody>
          <a:bodyPr anchor="t" anchorCtr="0"/>
          <a:lstStyle>
            <a:lvl1pPr>
              <a:lnSpc>
                <a:spcPct val="100000"/>
              </a:lnSpc>
              <a:defRPr sz="4000" b="0">
                <a:solidFill>
                  <a:srgbClr val="112039"/>
                </a:solidFill>
                <a:latin typeface="Sitka Banner" pitchFamily="2" charset="0"/>
                <a:cs typeface="Arial" panose="020B0604020202020204" pitchFamily="34" charset="0"/>
              </a:defRPr>
            </a:lvl1pPr>
          </a:lstStyle>
          <a:p>
            <a:r>
              <a:rPr lang="sk-SK" dirty="0"/>
              <a:t>Kliknite a pridajte nadpis</a:t>
            </a:r>
          </a:p>
        </p:txBody>
      </p:sp>
    </p:spTree>
    <p:extLst>
      <p:ext uri="{BB962C8B-B14F-4D97-AF65-F5344CB8AC3E}">
        <p14:creationId xmlns:p14="http://schemas.microsoft.com/office/powerpoint/2010/main" val="3534582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áverečná snímka">
    <p:spTree>
      <p:nvGrpSpPr>
        <p:cNvPr id="1" name=""/>
        <p:cNvGrpSpPr/>
        <p:nvPr/>
      </p:nvGrpSpPr>
      <p:grpSpPr>
        <a:xfrm>
          <a:off x="0" y="0"/>
          <a:ext cx="0" cy="0"/>
          <a:chOff x="0" y="0"/>
          <a:chExt cx="0" cy="0"/>
        </a:xfrm>
      </p:grpSpPr>
      <p:pic>
        <p:nvPicPr>
          <p:cNvPr id="2" name="Obrázok 1">
            <a:extLst>
              <a:ext uri="{FF2B5EF4-FFF2-40B4-BE49-F238E27FC236}">
                <a16:creationId xmlns:a16="http://schemas.microsoft.com/office/drawing/2014/main" id="{622B8449-EF09-6E1D-4CEA-F4F33E41CCFE}"/>
              </a:ext>
            </a:extLst>
          </p:cNvPr>
          <p:cNvPicPr/>
          <p:nvPr userDrawn="1"/>
        </p:nvPicPr>
        <p:blipFill>
          <a:blip r:embed="rId2"/>
          <a:srcRect/>
          <a:stretch/>
        </p:blipFill>
        <p:spPr>
          <a:xfrm>
            <a:off x="2467" y="1387"/>
            <a:ext cx="12187065" cy="6855224"/>
          </a:xfrm>
          <a:prstGeom prst="rect">
            <a:avLst/>
          </a:prstGeom>
        </p:spPr>
      </p:pic>
      <p:sp>
        <p:nvSpPr>
          <p:cNvPr id="14" name="BlokTextu 13">
            <a:extLst>
              <a:ext uri="{FF2B5EF4-FFF2-40B4-BE49-F238E27FC236}">
                <a16:creationId xmlns:a16="http://schemas.microsoft.com/office/drawing/2014/main" id="{35344A47-FECD-BB0B-7DC7-DF3A7B13D157}"/>
              </a:ext>
            </a:extLst>
          </p:cNvPr>
          <p:cNvSpPr txBox="1"/>
          <p:nvPr userDrawn="1"/>
        </p:nvSpPr>
        <p:spPr>
          <a:xfrm>
            <a:off x="9888688" y="667519"/>
            <a:ext cx="1803043" cy="276999"/>
          </a:xfrm>
          <a:prstGeom prst="rect">
            <a:avLst/>
          </a:prstGeom>
          <a:noFill/>
        </p:spPr>
        <p:txBody>
          <a:bodyPr wrap="square" rtlCol="0">
            <a:spAutoFit/>
          </a:bodyPr>
          <a:lstStyle/>
          <a:p>
            <a:pPr algn="r"/>
            <a:r>
              <a:rPr lang="sk-SK" sz="1200" dirty="0">
                <a:solidFill>
                  <a:schemeClr val="bg1"/>
                </a:solidFill>
                <a:effectLst/>
              </a:rPr>
              <a:t>© 2025</a:t>
            </a:r>
            <a:endParaRPr lang="sk-SK" sz="1200" dirty="0">
              <a:solidFill>
                <a:schemeClr val="bg1"/>
              </a:solidFill>
            </a:endParaRPr>
          </a:p>
        </p:txBody>
      </p:sp>
      <p:cxnSp>
        <p:nvCxnSpPr>
          <p:cNvPr id="10" name="Priama spojnica 9">
            <a:extLst>
              <a:ext uri="{FF2B5EF4-FFF2-40B4-BE49-F238E27FC236}">
                <a16:creationId xmlns:a16="http://schemas.microsoft.com/office/drawing/2014/main" id="{C5FDB49E-5F1D-BE62-F521-3C1B79448741}"/>
              </a:ext>
            </a:extLst>
          </p:cNvPr>
          <p:cNvCxnSpPr>
            <a:cxnSpLocks/>
          </p:cNvCxnSpPr>
          <p:nvPr userDrawn="1"/>
        </p:nvCxnSpPr>
        <p:spPr>
          <a:xfrm>
            <a:off x="9431926" y="5331265"/>
            <a:ext cx="0" cy="763105"/>
          </a:xfrm>
          <a:prstGeom prst="line">
            <a:avLst/>
          </a:prstGeom>
          <a:ln w="12700">
            <a:solidFill>
              <a:schemeClr val="bg1"/>
            </a:solidFill>
          </a:ln>
        </p:spPr>
        <p:style>
          <a:lnRef idx="2">
            <a:schemeClr val="dk1"/>
          </a:lnRef>
          <a:fillRef idx="0">
            <a:schemeClr val="dk1"/>
          </a:fillRef>
          <a:effectRef idx="1">
            <a:schemeClr val="dk1"/>
          </a:effectRef>
          <a:fontRef idx="minor">
            <a:schemeClr val="tx1"/>
          </a:fontRef>
        </p:style>
      </p:cxnSp>
      <p:sp>
        <p:nvSpPr>
          <p:cNvPr id="15" name="Zástupný text 2">
            <a:extLst>
              <a:ext uri="{FF2B5EF4-FFF2-40B4-BE49-F238E27FC236}">
                <a16:creationId xmlns:a16="http://schemas.microsoft.com/office/drawing/2014/main" id="{E686B081-D50A-C0F7-94F9-8151B8BC8CDF}"/>
              </a:ext>
            </a:extLst>
          </p:cNvPr>
          <p:cNvSpPr>
            <a:spLocks noGrp="1"/>
          </p:cNvSpPr>
          <p:nvPr>
            <p:ph type="body" idx="1" hasCustomPrompt="1"/>
          </p:nvPr>
        </p:nvSpPr>
        <p:spPr>
          <a:xfrm>
            <a:off x="9539100" y="5583340"/>
            <a:ext cx="2085242" cy="890925"/>
          </a:xfrm>
        </p:spPr>
        <p:txBody>
          <a:bodyPr>
            <a:normAutofit/>
          </a:bodyPr>
          <a:lstStyle>
            <a:lvl1pPr marL="0" indent="0">
              <a:lnSpc>
                <a:spcPct val="110000"/>
              </a:lnSpc>
              <a:spcBef>
                <a:spcPts val="150"/>
              </a:spcBef>
              <a:spcAft>
                <a:spcPts val="150"/>
              </a:spcAft>
              <a:buNone/>
              <a:defRPr sz="8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dirty="0">
                <a:effectLst/>
              </a:rPr>
              <a:t>Nadácia NBS</a:t>
            </a:r>
            <a:br>
              <a:rPr lang="sk-SK" dirty="0">
                <a:effectLst/>
              </a:rPr>
            </a:br>
            <a:r>
              <a:rPr lang="sk-SK" dirty="0">
                <a:effectLst/>
              </a:rPr>
              <a:t>Inštitút bankového vzdelávania</a:t>
            </a:r>
            <a:br>
              <a:rPr lang="sk-SK" dirty="0">
                <a:effectLst/>
              </a:rPr>
            </a:br>
            <a:r>
              <a:rPr lang="sk-SK" dirty="0">
                <a:effectLst/>
              </a:rPr>
              <a:t>5peňazí</a:t>
            </a:r>
            <a:br>
              <a:rPr lang="sk-SK" dirty="0">
                <a:effectLst/>
              </a:rPr>
            </a:br>
            <a:r>
              <a:rPr lang="sk-SK" dirty="0">
                <a:effectLst/>
              </a:rPr>
              <a:t>Múzeum mincí a medailí v Kremnici</a:t>
            </a:r>
            <a:endParaRPr lang="sk-SK" dirty="0"/>
          </a:p>
        </p:txBody>
      </p:sp>
      <p:sp>
        <p:nvSpPr>
          <p:cNvPr id="16" name="Zástupný text 2">
            <a:extLst>
              <a:ext uri="{FF2B5EF4-FFF2-40B4-BE49-F238E27FC236}">
                <a16:creationId xmlns:a16="http://schemas.microsoft.com/office/drawing/2014/main" id="{31033672-8FBA-15C2-B07D-CDB501B4F6A7}"/>
              </a:ext>
            </a:extLst>
          </p:cNvPr>
          <p:cNvSpPr>
            <a:spLocks noGrp="1"/>
          </p:cNvSpPr>
          <p:nvPr>
            <p:ph type="body" idx="10" hasCustomPrompt="1"/>
          </p:nvPr>
        </p:nvSpPr>
        <p:spPr>
          <a:xfrm>
            <a:off x="9539099" y="5217491"/>
            <a:ext cx="2085242" cy="335169"/>
          </a:xfrm>
        </p:spPr>
        <p:txBody>
          <a:bodyPr>
            <a:normAutofit/>
          </a:bodyPr>
          <a:lstStyle>
            <a:lvl1pPr marL="0" indent="0">
              <a:lnSpc>
                <a:spcPct val="150000"/>
              </a:lnSpc>
              <a:spcBef>
                <a:spcPts val="0"/>
              </a:spcBef>
              <a:spcAft>
                <a:spcPts val="0"/>
              </a:spcAft>
              <a:buNone/>
              <a:defRPr sz="8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dirty="0">
                <a:effectLst/>
              </a:rPr>
              <a:t>PROJEKTY NBS</a:t>
            </a:r>
            <a:endParaRPr lang="sk-SK" dirty="0"/>
          </a:p>
        </p:txBody>
      </p:sp>
      <p:pic>
        <p:nvPicPr>
          <p:cNvPr id="4" name="Picture 3">
            <a:extLst>
              <a:ext uri="{FF2B5EF4-FFF2-40B4-BE49-F238E27FC236}">
                <a16:creationId xmlns:a16="http://schemas.microsoft.com/office/drawing/2014/main" id="{93B8025A-5A3D-2EE3-4006-3813ACCE1966}"/>
              </a:ext>
            </a:extLst>
          </p:cNvPr>
          <p:cNvPicPr>
            <a:picLocks noChangeAspect="1"/>
          </p:cNvPicPr>
          <p:nvPr userDrawn="1"/>
        </p:nvPicPr>
        <p:blipFill>
          <a:blip r:embed="rId3"/>
          <a:stretch>
            <a:fillRect/>
          </a:stretch>
        </p:blipFill>
        <p:spPr>
          <a:xfrm>
            <a:off x="568523" y="5557215"/>
            <a:ext cx="1849122" cy="720684"/>
          </a:xfrm>
          <a:prstGeom prst="rect">
            <a:avLst/>
          </a:prstGeom>
        </p:spPr>
      </p:pic>
    </p:spTree>
    <p:extLst>
      <p:ext uri="{BB962C8B-B14F-4D97-AF65-F5344CB8AC3E}">
        <p14:creationId xmlns:p14="http://schemas.microsoft.com/office/powerpoint/2010/main" val="699621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áverečná snímka_EN">
    <p:spTree>
      <p:nvGrpSpPr>
        <p:cNvPr id="1" name=""/>
        <p:cNvGrpSpPr/>
        <p:nvPr/>
      </p:nvGrpSpPr>
      <p:grpSpPr>
        <a:xfrm>
          <a:off x="0" y="0"/>
          <a:ext cx="0" cy="0"/>
          <a:chOff x="0" y="0"/>
          <a:chExt cx="0" cy="0"/>
        </a:xfrm>
      </p:grpSpPr>
      <p:pic>
        <p:nvPicPr>
          <p:cNvPr id="2" name="Obrázok 1">
            <a:extLst>
              <a:ext uri="{FF2B5EF4-FFF2-40B4-BE49-F238E27FC236}">
                <a16:creationId xmlns:a16="http://schemas.microsoft.com/office/drawing/2014/main" id="{DE7705BE-5EB9-EA1F-694B-F5A6FEFA3BBE}"/>
              </a:ext>
            </a:extLst>
          </p:cNvPr>
          <p:cNvPicPr>
            <a:picLocks noGrp="1" noRot="1" noChangeAspect="1" noMove="1" noResize="1" noEditPoints="1" noAdjustHandles="1" noChangeArrowheads="1" noChangeShapeType="1" noCrop="1"/>
          </p:cNvPicPr>
          <p:nvPr userDrawn="1"/>
        </p:nvPicPr>
        <p:blipFill>
          <a:blip r:embed="rId2"/>
          <a:srcRect/>
          <a:stretch/>
        </p:blipFill>
        <p:spPr>
          <a:xfrm>
            <a:off x="2467" y="1387"/>
            <a:ext cx="12187065" cy="6855224"/>
          </a:xfrm>
          <a:prstGeom prst="rect">
            <a:avLst/>
          </a:prstGeom>
        </p:spPr>
      </p:pic>
      <p:sp>
        <p:nvSpPr>
          <p:cNvPr id="3" name="BlokTextu 2">
            <a:extLst>
              <a:ext uri="{FF2B5EF4-FFF2-40B4-BE49-F238E27FC236}">
                <a16:creationId xmlns:a16="http://schemas.microsoft.com/office/drawing/2014/main" id="{6B1E600A-B1A1-64CC-389F-B62341E3EA15}"/>
              </a:ext>
            </a:extLst>
          </p:cNvPr>
          <p:cNvSpPr txBox="1"/>
          <p:nvPr userDrawn="1"/>
        </p:nvSpPr>
        <p:spPr>
          <a:xfrm>
            <a:off x="9888688" y="667519"/>
            <a:ext cx="1803043" cy="276999"/>
          </a:xfrm>
          <a:prstGeom prst="rect">
            <a:avLst/>
          </a:prstGeom>
          <a:noFill/>
        </p:spPr>
        <p:txBody>
          <a:bodyPr wrap="square" rtlCol="0">
            <a:spAutoFit/>
          </a:bodyPr>
          <a:lstStyle/>
          <a:p>
            <a:pPr algn="r"/>
            <a:r>
              <a:rPr lang="sk-SK" sz="1200" dirty="0">
                <a:solidFill>
                  <a:schemeClr val="bg1"/>
                </a:solidFill>
                <a:effectLst/>
              </a:rPr>
              <a:t>© 2025</a:t>
            </a:r>
            <a:endParaRPr lang="sk-SK" sz="1200" dirty="0">
              <a:solidFill>
                <a:schemeClr val="bg1"/>
              </a:solidFill>
            </a:endParaRPr>
          </a:p>
        </p:txBody>
      </p:sp>
      <p:cxnSp>
        <p:nvCxnSpPr>
          <p:cNvPr id="5" name="Priama spojnica 4">
            <a:extLst>
              <a:ext uri="{FF2B5EF4-FFF2-40B4-BE49-F238E27FC236}">
                <a16:creationId xmlns:a16="http://schemas.microsoft.com/office/drawing/2014/main" id="{1DA11046-B041-C677-A457-E8A4D8636672}"/>
              </a:ext>
            </a:extLst>
          </p:cNvPr>
          <p:cNvCxnSpPr>
            <a:cxnSpLocks/>
          </p:cNvCxnSpPr>
          <p:nvPr userDrawn="1"/>
        </p:nvCxnSpPr>
        <p:spPr>
          <a:xfrm>
            <a:off x="9431926" y="5331265"/>
            <a:ext cx="0" cy="763105"/>
          </a:xfrm>
          <a:prstGeom prst="line">
            <a:avLst/>
          </a:prstGeom>
          <a:ln w="12700">
            <a:solidFill>
              <a:schemeClr val="bg1"/>
            </a:solidFill>
          </a:ln>
        </p:spPr>
        <p:style>
          <a:lnRef idx="2">
            <a:schemeClr val="dk1"/>
          </a:lnRef>
          <a:fillRef idx="0">
            <a:schemeClr val="dk1"/>
          </a:fillRef>
          <a:effectRef idx="1">
            <a:schemeClr val="dk1"/>
          </a:effectRef>
          <a:fontRef idx="minor">
            <a:schemeClr val="tx1"/>
          </a:fontRef>
        </p:style>
      </p:cxnSp>
      <p:sp>
        <p:nvSpPr>
          <p:cNvPr id="6" name="Zástupný text 2">
            <a:extLst>
              <a:ext uri="{FF2B5EF4-FFF2-40B4-BE49-F238E27FC236}">
                <a16:creationId xmlns:a16="http://schemas.microsoft.com/office/drawing/2014/main" id="{747DF039-D204-F571-11E3-B2DB536FE616}"/>
              </a:ext>
            </a:extLst>
          </p:cNvPr>
          <p:cNvSpPr>
            <a:spLocks noGrp="1"/>
          </p:cNvSpPr>
          <p:nvPr>
            <p:ph type="body" idx="1" hasCustomPrompt="1"/>
          </p:nvPr>
        </p:nvSpPr>
        <p:spPr>
          <a:xfrm>
            <a:off x="9539100" y="5583340"/>
            <a:ext cx="2085242" cy="890925"/>
          </a:xfrm>
        </p:spPr>
        <p:txBody>
          <a:bodyPr>
            <a:normAutofit/>
          </a:bodyPr>
          <a:lstStyle>
            <a:lvl1pPr marL="0" indent="0">
              <a:lnSpc>
                <a:spcPct val="110000"/>
              </a:lnSpc>
              <a:spcBef>
                <a:spcPts val="150"/>
              </a:spcBef>
              <a:spcAft>
                <a:spcPts val="150"/>
              </a:spcAft>
              <a:buNone/>
              <a:defRPr sz="8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dirty="0">
                <a:effectLst/>
              </a:rPr>
              <a:t>Nadácia NBS</a:t>
            </a:r>
            <a:br>
              <a:rPr lang="sk-SK" dirty="0">
                <a:effectLst/>
              </a:rPr>
            </a:br>
            <a:r>
              <a:rPr lang="sk-SK" dirty="0">
                <a:effectLst/>
              </a:rPr>
              <a:t>Inštitút bankového vzdelávania</a:t>
            </a:r>
            <a:br>
              <a:rPr lang="sk-SK" dirty="0">
                <a:effectLst/>
              </a:rPr>
            </a:br>
            <a:r>
              <a:rPr lang="sk-SK" dirty="0">
                <a:effectLst/>
              </a:rPr>
              <a:t>5peňazí</a:t>
            </a:r>
            <a:br>
              <a:rPr lang="sk-SK" dirty="0">
                <a:effectLst/>
              </a:rPr>
            </a:br>
            <a:r>
              <a:rPr lang="sk-SK" dirty="0">
                <a:effectLst/>
              </a:rPr>
              <a:t>Múzeum mincí a medailí v Kremnici</a:t>
            </a:r>
            <a:endParaRPr lang="sk-SK" dirty="0"/>
          </a:p>
        </p:txBody>
      </p:sp>
      <p:sp>
        <p:nvSpPr>
          <p:cNvPr id="7" name="Zástupný text 2">
            <a:extLst>
              <a:ext uri="{FF2B5EF4-FFF2-40B4-BE49-F238E27FC236}">
                <a16:creationId xmlns:a16="http://schemas.microsoft.com/office/drawing/2014/main" id="{BD522EF6-60CC-9B76-FA17-6ABAEAD84AE7}"/>
              </a:ext>
            </a:extLst>
          </p:cNvPr>
          <p:cNvSpPr>
            <a:spLocks noGrp="1"/>
          </p:cNvSpPr>
          <p:nvPr>
            <p:ph type="body" idx="10" hasCustomPrompt="1"/>
          </p:nvPr>
        </p:nvSpPr>
        <p:spPr>
          <a:xfrm>
            <a:off x="9539099" y="5217491"/>
            <a:ext cx="2085242" cy="335169"/>
          </a:xfrm>
        </p:spPr>
        <p:txBody>
          <a:bodyPr>
            <a:normAutofit/>
          </a:bodyPr>
          <a:lstStyle>
            <a:lvl1pPr marL="0" indent="0">
              <a:lnSpc>
                <a:spcPct val="150000"/>
              </a:lnSpc>
              <a:spcBef>
                <a:spcPts val="0"/>
              </a:spcBef>
              <a:spcAft>
                <a:spcPts val="0"/>
              </a:spcAft>
              <a:buNone/>
              <a:defRPr sz="8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dirty="0">
                <a:effectLst/>
              </a:rPr>
              <a:t>PROJEKTY NBS</a:t>
            </a:r>
            <a:endParaRPr lang="sk-SK" dirty="0"/>
          </a:p>
        </p:txBody>
      </p:sp>
      <p:pic>
        <p:nvPicPr>
          <p:cNvPr id="11" name="Picture 10">
            <a:extLst>
              <a:ext uri="{FF2B5EF4-FFF2-40B4-BE49-F238E27FC236}">
                <a16:creationId xmlns:a16="http://schemas.microsoft.com/office/drawing/2014/main" id="{08D18E82-8773-D66D-39DD-BDFD49AD9600}"/>
              </a:ext>
            </a:extLst>
          </p:cNvPr>
          <p:cNvPicPr>
            <a:picLocks noChangeAspect="1"/>
          </p:cNvPicPr>
          <p:nvPr userDrawn="1"/>
        </p:nvPicPr>
        <p:blipFill>
          <a:blip r:embed="rId3"/>
          <a:stretch>
            <a:fillRect/>
          </a:stretch>
        </p:blipFill>
        <p:spPr>
          <a:xfrm>
            <a:off x="567658" y="5552660"/>
            <a:ext cx="1732098" cy="720684"/>
          </a:xfrm>
          <a:prstGeom prst="rect">
            <a:avLst/>
          </a:prstGeom>
        </p:spPr>
      </p:pic>
    </p:spTree>
    <p:extLst>
      <p:ext uri="{BB962C8B-B14F-4D97-AF65-F5344CB8AC3E}">
        <p14:creationId xmlns:p14="http://schemas.microsoft.com/office/powerpoint/2010/main" val="300037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ázdna snímka">
    <p:spTree>
      <p:nvGrpSpPr>
        <p:cNvPr id="1" name=""/>
        <p:cNvGrpSpPr/>
        <p:nvPr/>
      </p:nvGrpSpPr>
      <p:grpSpPr>
        <a:xfrm>
          <a:off x="0" y="0"/>
          <a:ext cx="0" cy="0"/>
          <a:chOff x="0" y="0"/>
          <a:chExt cx="0" cy="0"/>
        </a:xfrm>
      </p:grpSpPr>
      <p:sp>
        <p:nvSpPr>
          <p:cNvPr id="3" name="Zástupný objekt pre číslo snímky 5">
            <a:extLst>
              <a:ext uri="{FF2B5EF4-FFF2-40B4-BE49-F238E27FC236}">
                <a16:creationId xmlns:a16="http://schemas.microsoft.com/office/drawing/2014/main" id="{B4690581-8CFB-C469-CDF0-902738EA44D1}"/>
              </a:ext>
            </a:extLst>
          </p:cNvPr>
          <p:cNvSpPr>
            <a:spLocks noGrp="1"/>
          </p:cNvSpPr>
          <p:nvPr>
            <p:ph type="sldNum" sz="quarter" idx="4"/>
          </p:nvPr>
        </p:nvSpPr>
        <p:spPr>
          <a:xfrm>
            <a:off x="9202270" y="202570"/>
            <a:ext cx="2743200" cy="365125"/>
          </a:xfrm>
          <a:prstGeom prst="rect">
            <a:avLst/>
          </a:prstGeom>
        </p:spPr>
        <p:txBody>
          <a:bodyPr vert="horz" lIns="91440" tIns="45720" rIns="91440" bIns="45720" rtlCol="0" anchor="ctr"/>
          <a:lstStyle>
            <a:lvl1pPr algn="r">
              <a:defRPr sz="1200">
                <a:solidFill>
                  <a:srgbClr val="112039"/>
                </a:solidFill>
                <a:latin typeface="Arial" panose="020B0604020202020204" pitchFamily="34" charset="0"/>
                <a:cs typeface="Arial" panose="020B0604020202020204" pitchFamily="34" charset="0"/>
              </a:defRPr>
            </a:lvl1pPr>
          </a:lstStyle>
          <a:p>
            <a:fld id="{92EE6F9F-8393-0046-8936-9662569AF597}" type="slidenum">
              <a:rPr lang="sk-SK" smtClean="0"/>
              <a:pPr/>
              <a:t>‹#›</a:t>
            </a:fld>
            <a:endParaRPr lang="sk-SK" dirty="0"/>
          </a:p>
        </p:txBody>
      </p:sp>
      <p:sp>
        <p:nvSpPr>
          <p:cNvPr id="9" name="Nadpis 1">
            <a:extLst>
              <a:ext uri="{FF2B5EF4-FFF2-40B4-BE49-F238E27FC236}">
                <a16:creationId xmlns:a16="http://schemas.microsoft.com/office/drawing/2014/main" id="{E303B13B-CE78-C39E-60E5-5110C6F58893}"/>
              </a:ext>
            </a:extLst>
          </p:cNvPr>
          <p:cNvSpPr>
            <a:spLocks noGrp="1"/>
          </p:cNvSpPr>
          <p:nvPr>
            <p:ph type="title" hasCustomPrompt="1"/>
          </p:nvPr>
        </p:nvSpPr>
        <p:spPr>
          <a:xfrm>
            <a:off x="246530" y="213721"/>
            <a:ext cx="5711839" cy="1326251"/>
          </a:xfrm>
          <a:prstGeom prst="rect">
            <a:avLst/>
          </a:prstGeom>
        </p:spPr>
        <p:txBody>
          <a:bodyPr anchor="t" anchorCtr="0"/>
          <a:lstStyle>
            <a:lvl1pPr>
              <a:lnSpc>
                <a:spcPct val="100000"/>
              </a:lnSpc>
              <a:defRPr sz="4000" b="0">
                <a:solidFill>
                  <a:schemeClr val="tx2"/>
                </a:solidFill>
                <a:latin typeface="Sitka Banner" pitchFamily="2" charset="0"/>
                <a:cs typeface="Arial" panose="020B0604020202020204" pitchFamily="34" charset="0"/>
              </a:defRPr>
            </a:lvl1pPr>
          </a:lstStyle>
          <a:p>
            <a:r>
              <a:rPr lang="sk-SK" dirty="0"/>
              <a:t>Kliknite a pridajte nadpis</a:t>
            </a:r>
          </a:p>
        </p:txBody>
      </p:sp>
    </p:spTree>
    <p:extLst>
      <p:ext uri="{BB962C8B-B14F-4D97-AF65-F5344CB8AC3E}">
        <p14:creationId xmlns:p14="http://schemas.microsoft.com/office/powerpoint/2010/main" val="3082162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ový blok">
    <p:spTree>
      <p:nvGrpSpPr>
        <p:cNvPr id="1" name=""/>
        <p:cNvGrpSpPr/>
        <p:nvPr/>
      </p:nvGrpSpPr>
      <p:grpSpPr>
        <a:xfrm>
          <a:off x="0" y="0"/>
          <a:ext cx="0" cy="0"/>
          <a:chOff x="0" y="0"/>
          <a:chExt cx="0" cy="0"/>
        </a:xfrm>
      </p:grpSpPr>
      <p:sp>
        <p:nvSpPr>
          <p:cNvPr id="6" name="Zástupný text 2">
            <a:extLst>
              <a:ext uri="{FF2B5EF4-FFF2-40B4-BE49-F238E27FC236}">
                <a16:creationId xmlns:a16="http://schemas.microsoft.com/office/drawing/2014/main" id="{A78E8581-C019-7D6D-2F7D-3EAE48862C73}"/>
              </a:ext>
            </a:extLst>
          </p:cNvPr>
          <p:cNvSpPr>
            <a:spLocks noGrp="1"/>
          </p:cNvSpPr>
          <p:nvPr>
            <p:ph idx="1" hasCustomPrompt="1"/>
          </p:nvPr>
        </p:nvSpPr>
        <p:spPr>
          <a:xfrm>
            <a:off x="266257" y="2489947"/>
            <a:ext cx="11660530" cy="4044389"/>
          </a:xfrm>
          <a:prstGeom prst="rect">
            <a:avLst/>
          </a:prstGeom>
        </p:spPr>
        <p:txBody>
          <a:bodyPr vert="horz" lIns="91440" tIns="45720" rIns="91440" bIns="45720" rtlCol="0">
            <a:normAutofit/>
          </a:bodyPr>
          <a:lstStyle>
            <a:lvl1pPr>
              <a:defRPr sz="1800">
                <a:solidFill>
                  <a:schemeClr val="tx2"/>
                </a:solidFill>
                <a:latin typeface="Arial" panose="020B0604020202020204" pitchFamily="34" charset="0"/>
                <a:cs typeface="Arial" panose="020B0604020202020204" pitchFamily="34" charset="0"/>
              </a:defRPr>
            </a:lvl1pPr>
          </a:lstStyle>
          <a:p>
            <a:pPr lvl="0"/>
            <a:r>
              <a:rPr lang="sk-SK" dirty="0"/>
              <a:t>Kliknite a pridajte obsah</a:t>
            </a:r>
          </a:p>
        </p:txBody>
      </p:sp>
      <p:sp>
        <p:nvSpPr>
          <p:cNvPr id="12" name="Zástupný objekt pre číslo snímky 5">
            <a:extLst>
              <a:ext uri="{FF2B5EF4-FFF2-40B4-BE49-F238E27FC236}">
                <a16:creationId xmlns:a16="http://schemas.microsoft.com/office/drawing/2014/main" id="{93DD249C-E5D7-7E40-40C6-DEE9AE59DA15}"/>
              </a:ext>
            </a:extLst>
          </p:cNvPr>
          <p:cNvSpPr>
            <a:spLocks noGrp="1"/>
          </p:cNvSpPr>
          <p:nvPr>
            <p:ph type="sldNum" sz="quarter" idx="4"/>
          </p:nvPr>
        </p:nvSpPr>
        <p:spPr>
          <a:xfrm>
            <a:off x="9202270" y="202570"/>
            <a:ext cx="2743200" cy="365125"/>
          </a:xfrm>
          <a:prstGeom prst="rect">
            <a:avLst/>
          </a:prstGeom>
        </p:spPr>
        <p:txBody>
          <a:bodyPr vert="horz" lIns="91440" tIns="45720" rIns="91440" bIns="45720" rtlCol="0" anchor="ctr"/>
          <a:lstStyle>
            <a:lvl1pPr algn="r">
              <a:defRPr sz="1200">
                <a:solidFill>
                  <a:srgbClr val="112039"/>
                </a:solidFill>
                <a:latin typeface="Arial" panose="020B0604020202020204" pitchFamily="34" charset="0"/>
                <a:cs typeface="Arial" panose="020B0604020202020204" pitchFamily="34" charset="0"/>
              </a:defRPr>
            </a:lvl1pPr>
          </a:lstStyle>
          <a:p>
            <a:fld id="{92EE6F9F-8393-0046-8936-9662569AF597}" type="slidenum">
              <a:rPr lang="sk-SK" smtClean="0"/>
              <a:pPr/>
              <a:t>‹#›</a:t>
            </a:fld>
            <a:endParaRPr lang="sk-SK" dirty="0"/>
          </a:p>
        </p:txBody>
      </p:sp>
      <p:sp>
        <p:nvSpPr>
          <p:cNvPr id="2" name="Nadpis 1">
            <a:extLst>
              <a:ext uri="{FF2B5EF4-FFF2-40B4-BE49-F238E27FC236}">
                <a16:creationId xmlns:a16="http://schemas.microsoft.com/office/drawing/2014/main" id="{D4A6DE6D-7E7B-65C7-1A1D-DDC7C9FE2ACD}"/>
              </a:ext>
            </a:extLst>
          </p:cNvPr>
          <p:cNvSpPr>
            <a:spLocks noGrp="1"/>
          </p:cNvSpPr>
          <p:nvPr>
            <p:ph type="title" hasCustomPrompt="1"/>
          </p:nvPr>
        </p:nvSpPr>
        <p:spPr>
          <a:xfrm>
            <a:off x="246530" y="213721"/>
            <a:ext cx="5711839" cy="1326251"/>
          </a:xfrm>
          <a:prstGeom prst="rect">
            <a:avLst/>
          </a:prstGeom>
        </p:spPr>
        <p:txBody>
          <a:bodyPr anchor="t" anchorCtr="0"/>
          <a:lstStyle>
            <a:lvl1pPr>
              <a:lnSpc>
                <a:spcPct val="100000"/>
              </a:lnSpc>
              <a:defRPr sz="4000" b="0">
                <a:solidFill>
                  <a:srgbClr val="112039"/>
                </a:solidFill>
                <a:latin typeface="Sitka Banner" pitchFamily="2" charset="0"/>
                <a:cs typeface="Arial" panose="020B0604020202020204" pitchFamily="34" charset="0"/>
              </a:defRPr>
            </a:lvl1pPr>
          </a:lstStyle>
          <a:p>
            <a:r>
              <a:rPr lang="sk-SK" dirty="0"/>
              <a:t>Kliknite a pridajte nadpis</a:t>
            </a:r>
          </a:p>
        </p:txBody>
      </p:sp>
    </p:spTree>
    <p:extLst>
      <p:ext uri="{BB962C8B-B14F-4D97-AF65-F5344CB8AC3E}">
        <p14:creationId xmlns:p14="http://schemas.microsoft.com/office/powerpoint/2010/main" val="92642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ové bloky">
    <p:spTree>
      <p:nvGrpSpPr>
        <p:cNvPr id="1" name=""/>
        <p:cNvGrpSpPr/>
        <p:nvPr/>
      </p:nvGrpSpPr>
      <p:grpSpPr>
        <a:xfrm>
          <a:off x="0" y="0"/>
          <a:ext cx="0" cy="0"/>
          <a:chOff x="0" y="0"/>
          <a:chExt cx="0" cy="0"/>
        </a:xfrm>
      </p:grpSpPr>
      <p:sp>
        <p:nvSpPr>
          <p:cNvPr id="6" name="Zástupný text 2">
            <a:extLst>
              <a:ext uri="{FF2B5EF4-FFF2-40B4-BE49-F238E27FC236}">
                <a16:creationId xmlns:a16="http://schemas.microsoft.com/office/drawing/2014/main" id="{A78E8581-C019-7D6D-2F7D-3EAE48862C73}"/>
              </a:ext>
            </a:extLst>
          </p:cNvPr>
          <p:cNvSpPr>
            <a:spLocks noGrp="1"/>
          </p:cNvSpPr>
          <p:nvPr>
            <p:ph idx="1" hasCustomPrompt="1"/>
          </p:nvPr>
        </p:nvSpPr>
        <p:spPr>
          <a:xfrm>
            <a:off x="256575" y="2489948"/>
            <a:ext cx="5711839" cy="4073758"/>
          </a:xfrm>
          <a:prstGeom prst="rect">
            <a:avLst/>
          </a:prstGeom>
        </p:spPr>
        <p:txBody>
          <a:bodyPr vert="horz" lIns="91440" tIns="45720" rIns="91440" bIns="45720" rtlCol="0" anchor="b" anchorCtr="0">
            <a:normAutofit/>
          </a:bodyPr>
          <a:lstStyle>
            <a:lvl1pPr>
              <a:lnSpc>
                <a:spcPct val="110000"/>
              </a:lnSpc>
              <a:defRPr sz="1800"/>
            </a:lvl1pPr>
          </a:lstStyle>
          <a:p>
            <a:pPr lvl="0"/>
            <a:r>
              <a:rPr lang="sk-SK" dirty="0"/>
              <a:t>Kliknite a pridajte obsah</a:t>
            </a:r>
          </a:p>
        </p:txBody>
      </p:sp>
      <p:sp>
        <p:nvSpPr>
          <p:cNvPr id="7" name="Zástupný text 2">
            <a:extLst>
              <a:ext uri="{FF2B5EF4-FFF2-40B4-BE49-F238E27FC236}">
                <a16:creationId xmlns:a16="http://schemas.microsoft.com/office/drawing/2014/main" id="{0220CA55-ABCC-2C68-CF5C-C4F5EDB87B07}"/>
              </a:ext>
            </a:extLst>
          </p:cNvPr>
          <p:cNvSpPr>
            <a:spLocks noGrp="1"/>
          </p:cNvSpPr>
          <p:nvPr>
            <p:ph idx="10" hasCustomPrompt="1"/>
          </p:nvPr>
        </p:nvSpPr>
        <p:spPr>
          <a:xfrm>
            <a:off x="6214946" y="2489948"/>
            <a:ext cx="5711840" cy="4073758"/>
          </a:xfrm>
          <a:prstGeom prst="rect">
            <a:avLst/>
          </a:prstGeom>
        </p:spPr>
        <p:txBody>
          <a:bodyPr vert="horz" lIns="91440" tIns="45720" rIns="91440" bIns="45720" rtlCol="0" anchor="b" anchorCtr="0">
            <a:normAutofit/>
          </a:bodyPr>
          <a:lstStyle>
            <a:lvl1pPr>
              <a:lnSpc>
                <a:spcPct val="110000"/>
              </a:lnSpc>
              <a:defRPr sz="1800"/>
            </a:lvl1pPr>
          </a:lstStyle>
          <a:p>
            <a:pPr lvl="0"/>
            <a:r>
              <a:rPr lang="sk-SK" dirty="0"/>
              <a:t>Kliknite a pridajte obsah</a:t>
            </a:r>
          </a:p>
        </p:txBody>
      </p:sp>
      <p:sp>
        <p:nvSpPr>
          <p:cNvPr id="12" name="Zástupný objekt pre číslo snímky 5">
            <a:extLst>
              <a:ext uri="{FF2B5EF4-FFF2-40B4-BE49-F238E27FC236}">
                <a16:creationId xmlns:a16="http://schemas.microsoft.com/office/drawing/2014/main" id="{93DD249C-E5D7-7E40-40C6-DEE9AE59DA15}"/>
              </a:ext>
            </a:extLst>
          </p:cNvPr>
          <p:cNvSpPr>
            <a:spLocks noGrp="1"/>
          </p:cNvSpPr>
          <p:nvPr>
            <p:ph type="sldNum" sz="quarter" idx="4"/>
          </p:nvPr>
        </p:nvSpPr>
        <p:spPr>
          <a:xfrm>
            <a:off x="9202270" y="202570"/>
            <a:ext cx="2743200" cy="365125"/>
          </a:xfrm>
          <a:prstGeom prst="rect">
            <a:avLst/>
          </a:prstGeom>
        </p:spPr>
        <p:txBody>
          <a:bodyPr vert="horz" lIns="91440" tIns="45720" rIns="91440" bIns="45720" rtlCol="0" anchor="ctr"/>
          <a:lstStyle>
            <a:lvl1pPr algn="r">
              <a:defRPr sz="1200">
                <a:solidFill>
                  <a:srgbClr val="112039"/>
                </a:solidFill>
                <a:latin typeface="Arial" panose="020B0604020202020204" pitchFamily="34" charset="0"/>
                <a:cs typeface="Arial" panose="020B0604020202020204" pitchFamily="34" charset="0"/>
              </a:defRPr>
            </a:lvl1pPr>
          </a:lstStyle>
          <a:p>
            <a:fld id="{92EE6F9F-8393-0046-8936-9662569AF597}" type="slidenum">
              <a:rPr lang="sk-SK" smtClean="0"/>
              <a:pPr/>
              <a:t>‹#›</a:t>
            </a:fld>
            <a:endParaRPr lang="sk-SK" dirty="0"/>
          </a:p>
        </p:txBody>
      </p:sp>
      <p:sp>
        <p:nvSpPr>
          <p:cNvPr id="15" name="Nadpis 1">
            <a:extLst>
              <a:ext uri="{FF2B5EF4-FFF2-40B4-BE49-F238E27FC236}">
                <a16:creationId xmlns:a16="http://schemas.microsoft.com/office/drawing/2014/main" id="{5BD197B5-18B7-746E-7BC1-C2AEDC662B7E}"/>
              </a:ext>
            </a:extLst>
          </p:cNvPr>
          <p:cNvSpPr>
            <a:spLocks noGrp="1"/>
          </p:cNvSpPr>
          <p:nvPr>
            <p:ph type="title" hasCustomPrompt="1"/>
          </p:nvPr>
        </p:nvSpPr>
        <p:spPr>
          <a:xfrm>
            <a:off x="246530" y="202570"/>
            <a:ext cx="5711839" cy="1326251"/>
          </a:xfrm>
          <a:prstGeom prst="rect">
            <a:avLst/>
          </a:prstGeom>
        </p:spPr>
        <p:txBody>
          <a:bodyPr anchor="t" anchorCtr="0"/>
          <a:lstStyle>
            <a:lvl1pPr>
              <a:lnSpc>
                <a:spcPct val="100000"/>
              </a:lnSpc>
              <a:defRPr sz="4000" b="0">
                <a:solidFill>
                  <a:srgbClr val="112039"/>
                </a:solidFill>
                <a:latin typeface="Sitka Banner" pitchFamily="2" charset="0"/>
                <a:cs typeface="Arial" panose="020B0604020202020204" pitchFamily="34" charset="0"/>
              </a:defRPr>
            </a:lvl1pPr>
          </a:lstStyle>
          <a:p>
            <a:r>
              <a:rPr lang="sk-SK" dirty="0"/>
              <a:t>Kliknite a pridajte nadpis</a:t>
            </a:r>
          </a:p>
        </p:txBody>
      </p:sp>
    </p:spTree>
    <p:extLst>
      <p:ext uri="{BB962C8B-B14F-4D97-AF65-F5344CB8AC3E}">
        <p14:creationId xmlns:p14="http://schemas.microsoft.com/office/powerpoint/2010/main" val="559127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rex + textove bloky">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76173DE5-C10A-3D94-DD0B-67800DE04F80}"/>
              </a:ext>
            </a:extLst>
          </p:cNvPr>
          <p:cNvSpPr>
            <a:spLocks noGrp="1"/>
          </p:cNvSpPr>
          <p:nvPr>
            <p:ph type="body" idx="1" hasCustomPrompt="1"/>
          </p:nvPr>
        </p:nvSpPr>
        <p:spPr>
          <a:xfrm>
            <a:off x="246529" y="2467874"/>
            <a:ext cx="5725769" cy="823912"/>
          </a:xfrm>
        </p:spPr>
        <p:txBody>
          <a:bodyPr anchor="b">
            <a:normAutofit/>
          </a:bodyPr>
          <a:lstStyle>
            <a:lvl1pPr marL="0" indent="0" algn="l">
              <a:buNone/>
              <a:defRPr sz="2000" b="0">
                <a:solidFill>
                  <a:srgbClr val="112039"/>
                </a:solidFill>
                <a:latin typeface="Sitka Banner"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Kliknite a pridajte obsah</a:t>
            </a:r>
          </a:p>
        </p:txBody>
      </p:sp>
      <p:sp>
        <p:nvSpPr>
          <p:cNvPr id="4" name="Zástupný objekt pre obsah 3">
            <a:extLst>
              <a:ext uri="{FF2B5EF4-FFF2-40B4-BE49-F238E27FC236}">
                <a16:creationId xmlns:a16="http://schemas.microsoft.com/office/drawing/2014/main" id="{B01DFC7D-7C08-1721-36B5-5C74196558AA}"/>
              </a:ext>
            </a:extLst>
          </p:cNvPr>
          <p:cNvSpPr>
            <a:spLocks noGrp="1"/>
          </p:cNvSpPr>
          <p:nvPr>
            <p:ph sz="half" idx="2" hasCustomPrompt="1"/>
          </p:nvPr>
        </p:nvSpPr>
        <p:spPr>
          <a:xfrm>
            <a:off x="265216" y="3429000"/>
            <a:ext cx="5707082" cy="3105337"/>
          </a:xfrm>
        </p:spPr>
        <p:txBody>
          <a:bodyPr/>
          <a:lstStyle>
            <a:lvl1pPr>
              <a:defRPr>
                <a:solidFill>
                  <a:srgbClr val="112039"/>
                </a:solidFill>
              </a:defRPr>
            </a:lvl1pPr>
            <a:lvl2pPr>
              <a:defRPr>
                <a:solidFill>
                  <a:srgbClr val="112039"/>
                </a:solidFill>
              </a:defRPr>
            </a:lvl2pPr>
            <a:lvl3pPr>
              <a:defRPr>
                <a:solidFill>
                  <a:srgbClr val="112039"/>
                </a:solidFill>
              </a:defRPr>
            </a:lvl3pPr>
            <a:lvl4pPr>
              <a:defRPr>
                <a:solidFill>
                  <a:srgbClr val="112039"/>
                </a:solidFill>
              </a:defRPr>
            </a:lvl4pPr>
            <a:lvl5pPr>
              <a:defRPr>
                <a:solidFill>
                  <a:srgbClr val="112039"/>
                </a:solidFill>
              </a:defRPr>
            </a:lvl5pPr>
          </a:lstStyle>
          <a:p>
            <a:pPr lvl="0"/>
            <a:r>
              <a:rPr lang="sk-SK" dirty="0"/>
              <a:t>Kliknite a pridajte obsah</a:t>
            </a:r>
          </a:p>
          <a:p>
            <a:pPr lvl="1"/>
            <a:r>
              <a:rPr lang="sk-SK" dirty="0"/>
              <a:t>Druhá úroveň</a:t>
            </a:r>
          </a:p>
          <a:p>
            <a:pPr lvl="2"/>
            <a:r>
              <a:rPr lang="sk-SK" dirty="0"/>
              <a:t>Tretia úroveň</a:t>
            </a:r>
          </a:p>
          <a:p>
            <a:pPr lvl="3"/>
            <a:r>
              <a:rPr lang="sk-SK" dirty="0"/>
              <a:t>Štvrtá úroveň</a:t>
            </a:r>
          </a:p>
          <a:p>
            <a:pPr lvl="4"/>
            <a:r>
              <a:rPr lang="sk-SK" dirty="0"/>
              <a:t>Piata úroveň</a:t>
            </a:r>
          </a:p>
        </p:txBody>
      </p:sp>
      <p:sp>
        <p:nvSpPr>
          <p:cNvPr id="6" name="Zástupný objekt pre obsah 5">
            <a:extLst>
              <a:ext uri="{FF2B5EF4-FFF2-40B4-BE49-F238E27FC236}">
                <a16:creationId xmlns:a16="http://schemas.microsoft.com/office/drawing/2014/main" id="{DBC61E06-4210-10E0-3E60-9E869B6AF822}"/>
              </a:ext>
            </a:extLst>
          </p:cNvPr>
          <p:cNvSpPr>
            <a:spLocks noGrp="1"/>
          </p:cNvSpPr>
          <p:nvPr>
            <p:ph sz="quarter" idx="4" hasCustomPrompt="1"/>
          </p:nvPr>
        </p:nvSpPr>
        <p:spPr>
          <a:xfrm>
            <a:off x="6233629" y="3429002"/>
            <a:ext cx="5693155" cy="3105336"/>
          </a:xfrm>
        </p:spPr>
        <p:txBody>
          <a:bodyPr/>
          <a:lstStyle>
            <a:lvl1pPr>
              <a:defRPr>
                <a:solidFill>
                  <a:srgbClr val="112039"/>
                </a:solidFill>
              </a:defRPr>
            </a:lvl1pPr>
            <a:lvl2pPr>
              <a:defRPr>
                <a:solidFill>
                  <a:srgbClr val="112039"/>
                </a:solidFill>
              </a:defRPr>
            </a:lvl2pPr>
            <a:lvl3pPr>
              <a:defRPr>
                <a:solidFill>
                  <a:srgbClr val="112039"/>
                </a:solidFill>
              </a:defRPr>
            </a:lvl3pPr>
            <a:lvl4pPr>
              <a:defRPr>
                <a:solidFill>
                  <a:srgbClr val="112039"/>
                </a:solidFill>
              </a:defRPr>
            </a:lvl4pPr>
            <a:lvl5pPr>
              <a:defRPr>
                <a:solidFill>
                  <a:srgbClr val="112039"/>
                </a:solidFill>
              </a:defRPr>
            </a:lvl5pPr>
          </a:lstStyle>
          <a:p>
            <a:pPr lvl="0"/>
            <a:r>
              <a:rPr lang="sk-SK" dirty="0"/>
              <a:t>Kliknite a pridajte obsah</a:t>
            </a:r>
          </a:p>
          <a:p>
            <a:pPr lvl="1"/>
            <a:r>
              <a:rPr lang="sk-SK" dirty="0"/>
              <a:t>Druhá úroveň</a:t>
            </a:r>
          </a:p>
          <a:p>
            <a:pPr lvl="2"/>
            <a:r>
              <a:rPr lang="sk-SK" dirty="0"/>
              <a:t>Tretia úroveň</a:t>
            </a:r>
          </a:p>
          <a:p>
            <a:pPr lvl="3"/>
            <a:r>
              <a:rPr lang="sk-SK" dirty="0"/>
              <a:t>Štvrtá úroveň</a:t>
            </a:r>
          </a:p>
          <a:p>
            <a:pPr lvl="4"/>
            <a:r>
              <a:rPr lang="sk-SK" dirty="0"/>
              <a:t>Piata úroveň</a:t>
            </a:r>
          </a:p>
        </p:txBody>
      </p:sp>
      <p:sp>
        <p:nvSpPr>
          <p:cNvPr id="9" name="Zástupný text 2">
            <a:extLst>
              <a:ext uri="{FF2B5EF4-FFF2-40B4-BE49-F238E27FC236}">
                <a16:creationId xmlns:a16="http://schemas.microsoft.com/office/drawing/2014/main" id="{0733A896-04C3-45C6-C377-9B1A61C1F17A}"/>
              </a:ext>
            </a:extLst>
          </p:cNvPr>
          <p:cNvSpPr>
            <a:spLocks noGrp="1"/>
          </p:cNvSpPr>
          <p:nvPr>
            <p:ph type="body" idx="11" hasCustomPrompt="1"/>
          </p:nvPr>
        </p:nvSpPr>
        <p:spPr>
          <a:xfrm>
            <a:off x="6214946" y="2467874"/>
            <a:ext cx="5711840" cy="823912"/>
          </a:xfrm>
        </p:spPr>
        <p:txBody>
          <a:bodyPr anchor="b">
            <a:normAutofit/>
          </a:bodyPr>
          <a:lstStyle>
            <a:lvl1pPr marL="0" indent="0" algn="l">
              <a:buNone/>
              <a:defRPr sz="2000" b="0">
                <a:solidFill>
                  <a:srgbClr val="112039"/>
                </a:solidFill>
                <a:latin typeface="Sitka Banner"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Kliknite a pridajte obsah</a:t>
            </a:r>
          </a:p>
        </p:txBody>
      </p:sp>
      <p:sp>
        <p:nvSpPr>
          <p:cNvPr id="13" name="Zástupný objekt pre číslo snímky 5">
            <a:extLst>
              <a:ext uri="{FF2B5EF4-FFF2-40B4-BE49-F238E27FC236}">
                <a16:creationId xmlns:a16="http://schemas.microsoft.com/office/drawing/2014/main" id="{03471A9A-6217-98FC-61DD-25C900345ECF}"/>
              </a:ext>
            </a:extLst>
          </p:cNvPr>
          <p:cNvSpPr>
            <a:spLocks noGrp="1"/>
          </p:cNvSpPr>
          <p:nvPr>
            <p:ph type="sldNum" sz="quarter" idx="12"/>
          </p:nvPr>
        </p:nvSpPr>
        <p:spPr>
          <a:xfrm>
            <a:off x="9202270" y="202570"/>
            <a:ext cx="2743200" cy="365125"/>
          </a:xfrm>
          <a:prstGeom prst="rect">
            <a:avLst/>
          </a:prstGeom>
        </p:spPr>
        <p:txBody>
          <a:bodyPr vert="horz" lIns="91440" tIns="45720" rIns="91440" bIns="45720" rtlCol="0" anchor="ctr"/>
          <a:lstStyle>
            <a:lvl1pPr algn="r">
              <a:defRPr sz="1200">
                <a:solidFill>
                  <a:srgbClr val="112039"/>
                </a:solidFill>
                <a:latin typeface="Arial" panose="020B0604020202020204" pitchFamily="34" charset="0"/>
                <a:cs typeface="Arial" panose="020B0604020202020204" pitchFamily="34" charset="0"/>
              </a:defRPr>
            </a:lvl1pPr>
          </a:lstStyle>
          <a:p>
            <a:fld id="{92EE6F9F-8393-0046-8936-9662569AF597}" type="slidenum">
              <a:rPr lang="sk-SK" smtClean="0"/>
              <a:pPr/>
              <a:t>‹#›</a:t>
            </a:fld>
            <a:endParaRPr lang="sk-SK" dirty="0"/>
          </a:p>
        </p:txBody>
      </p:sp>
      <p:sp>
        <p:nvSpPr>
          <p:cNvPr id="16" name="Nadpis 1">
            <a:extLst>
              <a:ext uri="{FF2B5EF4-FFF2-40B4-BE49-F238E27FC236}">
                <a16:creationId xmlns:a16="http://schemas.microsoft.com/office/drawing/2014/main" id="{D1A11C09-FA1C-E15A-0297-3073E5C5F208}"/>
              </a:ext>
            </a:extLst>
          </p:cNvPr>
          <p:cNvSpPr>
            <a:spLocks noGrp="1"/>
          </p:cNvSpPr>
          <p:nvPr>
            <p:ph type="title" hasCustomPrompt="1"/>
          </p:nvPr>
        </p:nvSpPr>
        <p:spPr>
          <a:xfrm>
            <a:off x="246530" y="202570"/>
            <a:ext cx="5711839" cy="1326251"/>
          </a:xfrm>
          <a:prstGeom prst="rect">
            <a:avLst/>
          </a:prstGeom>
        </p:spPr>
        <p:txBody>
          <a:bodyPr anchor="t" anchorCtr="0"/>
          <a:lstStyle>
            <a:lvl1pPr>
              <a:lnSpc>
                <a:spcPct val="100000"/>
              </a:lnSpc>
              <a:defRPr sz="4000" b="0">
                <a:solidFill>
                  <a:srgbClr val="112039"/>
                </a:solidFill>
                <a:latin typeface="Sitka Banner" pitchFamily="2" charset="0"/>
                <a:cs typeface="Arial" panose="020B0604020202020204" pitchFamily="34" charset="0"/>
              </a:defRPr>
            </a:lvl1pPr>
          </a:lstStyle>
          <a:p>
            <a:r>
              <a:rPr lang="sk-SK" dirty="0"/>
              <a:t>Kliknite a pridajte nadpis</a:t>
            </a:r>
          </a:p>
        </p:txBody>
      </p:sp>
    </p:spTree>
    <p:extLst>
      <p:ext uri="{BB962C8B-B14F-4D97-AF65-F5344CB8AC3E}">
        <p14:creationId xmlns:p14="http://schemas.microsoft.com/office/powerpoint/2010/main" val="2707737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fotka">
    <p:spTree>
      <p:nvGrpSpPr>
        <p:cNvPr id="1" name=""/>
        <p:cNvGrpSpPr/>
        <p:nvPr/>
      </p:nvGrpSpPr>
      <p:grpSpPr>
        <a:xfrm>
          <a:off x="0" y="0"/>
          <a:ext cx="0" cy="0"/>
          <a:chOff x="0" y="0"/>
          <a:chExt cx="0" cy="0"/>
        </a:xfrm>
      </p:grpSpPr>
      <p:sp>
        <p:nvSpPr>
          <p:cNvPr id="9" name="Zástupný objekt pre číslo snímky 5">
            <a:extLst>
              <a:ext uri="{FF2B5EF4-FFF2-40B4-BE49-F238E27FC236}">
                <a16:creationId xmlns:a16="http://schemas.microsoft.com/office/drawing/2014/main" id="{6D41767A-F83E-FED9-0CE4-795459F393F0}"/>
              </a:ext>
            </a:extLst>
          </p:cNvPr>
          <p:cNvSpPr>
            <a:spLocks noGrp="1"/>
          </p:cNvSpPr>
          <p:nvPr>
            <p:ph type="sldNum" sz="quarter" idx="4"/>
          </p:nvPr>
        </p:nvSpPr>
        <p:spPr>
          <a:xfrm>
            <a:off x="9202270" y="202570"/>
            <a:ext cx="2743200" cy="365125"/>
          </a:xfrm>
          <a:prstGeom prst="rect">
            <a:avLst/>
          </a:prstGeom>
        </p:spPr>
        <p:txBody>
          <a:bodyPr vert="horz" lIns="91440" tIns="45720" rIns="91440" bIns="45720" rtlCol="0" anchor="ctr"/>
          <a:lstStyle>
            <a:lvl1pPr algn="r">
              <a:defRPr sz="1200">
                <a:solidFill>
                  <a:srgbClr val="112039"/>
                </a:solidFill>
                <a:latin typeface="Arial" panose="020B0604020202020204" pitchFamily="34" charset="0"/>
                <a:cs typeface="Arial" panose="020B0604020202020204" pitchFamily="34" charset="0"/>
              </a:defRPr>
            </a:lvl1pPr>
          </a:lstStyle>
          <a:p>
            <a:fld id="{92EE6F9F-8393-0046-8936-9662569AF597}" type="slidenum">
              <a:rPr lang="sk-SK" smtClean="0"/>
              <a:pPr/>
              <a:t>‹#›</a:t>
            </a:fld>
            <a:endParaRPr lang="sk-SK" dirty="0"/>
          </a:p>
        </p:txBody>
      </p:sp>
      <p:sp>
        <p:nvSpPr>
          <p:cNvPr id="11" name="Zástupný objekt pre obrázok 2">
            <a:extLst>
              <a:ext uri="{FF2B5EF4-FFF2-40B4-BE49-F238E27FC236}">
                <a16:creationId xmlns:a16="http://schemas.microsoft.com/office/drawing/2014/main" id="{C5C5D2EC-6BB3-D1AB-E44F-BEFA2DC87707}"/>
              </a:ext>
            </a:extLst>
          </p:cNvPr>
          <p:cNvSpPr>
            <a:spLocks noGrp="1"/>
          </p:cNvSpPr>
          <p:nvPr>
            <p:ph type="pic" idx="11" hasCustomPrompt="1"/>
          </p:nvPr>
        </p:nvSpPr>
        <p:spPr>
          <a:xfrm>
            <a:off x="6893859" y="1"/>
            <a:ext cx="5298140" cy="6858000"/>
          </a:xfrm>
        </p:spPr>
        <p:txBody>
          <a:bodyPr anchor="ctr">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err="1"/>
              <a:t>Kliknite</a:t>
            </a:r>
            <a:r>
              <a:rPr lang="en-GB" dirty="0"/>
              <a:t> a </a:t>
            </a:r>
            <a:r>
              <a:rPr lang="en-GB" dirty="0" err="1"/>
              <a:t>pridajte</a:t>
            </a:r>
            <a:r>
              <a:rPr lang="en-GB" dirty="0"/>
              <a:t> </a:t>
            </a:r>
            <a:r>
              <a:rPr lang="en-GB" dirty="0" err="1"/>
              <a:t>fotografiu</a:t>
            </a:r>
            <a:endParaRPr lang="sk-SK" dirty="0"/>
          </a:p>
        </p:txBody>
      </p:sp>
      <p:sp>
        <p:nvSpPr>
          <p:cNvPr id="2" name="Zástupný text 2">
            <a:extLst>
              <a:ext uri="{FF2B5EF4-FFF2-40B4-BE49-F238E27FC236}">
                <a16:creationId xmlns:a16="http://schemas.microsoft.com/office/drawing/2014/main" id="{CBC021AF-928C-85B6-DE93-623C943EC137}"/>
              </a:ext>
            </a:extLst>
          </p:cNvPr>
          <p:cNvSpPr>
            <a:spLocks noGrp="1"/>
          </p:cNvSpPr>
          <p:nvPr>
            <p:ph idx="10" hasCustomPrompt="1"/>
          </p:nvPr>
        </p:nvSpPr>
        <p:spPr>
          <a:xfrm>
            <a:off x="243125" y="2562179"/>
            <a:ext cx="5721884" cy="3972158"/>
          </a:xfrm>
          <a:prstGeom prst="rect">
            <a:avLst/>
          </a:prstGeom>
        </p:spPr>
        <p:txBody>
          <a:bodyPr vert="horz" lIns="91440" tIns="45720" rIns="91440" bIns="45720" rtlCol="0">
            <a:normAutofit/>
          </a:bodyPr>
          <a:lstStyle>
            <a:lvl1pPr>
              <a:defRPr sz="2000">
                <a:solidFill>
                  <a:srgbClr val="112039"/>
                </a:solidFill>
                <a:latin typeface="Arial" panose="020B0604020202020204" pitchFamily="34" charset="0"/>
                <a:cs typeface="Arial" panose="020B0604020202020204" pitchFamily="34" charset="0"/>
              </a:defRPr>
            </a:lvl1pPr>
          </a:lstStyle>
          <a:p>
            <a:pPr lvl="0"/>
            <a:r>
              <a:rPr lang="sk-SK" dirty="0"/>
              <a:t>Kliknite a pridajte obsah</a:t>
            </a:r>
          </a:p>
        </p:txBody>
      </p:sp>
      <p:sp>
        <p:nvSpPr>
          <p:cNvPr id="15" name="Nadpis 1">
            <a:extLst>
              <a:ext uri="{FF2B5EF4-FFF2-40B4-BE49-F238E27FC236}">
                <a16:creationId xmlns:a16="http://schemas.microsoft.com/office/drawing/2014/main" id="{8ED37885-5BD9-CADF-FF2E-5493F02B594A}"/>
              </a:ext>
            </a:extLst>
          </p:cNvPr>
          <p:cNvSpPr>
            <a:spLocks noGrp="1"/>
          </p:cNvSpPr>
          <p:nvPr>
            <p:ph type="title" hasCustomPrompt="1"/>
          </p:nvPr>
        </p:nvSpPr>
        <p:spPr>
          <a:xfrm>
            <a:off x="246530" y="202570"/>
            <a:ext cx="5711839" cy="1326251"/>
          </a:xfrm>
          <a:prstGeom prst="rect">
            <a:avLst/>
          </a:prstGeom>
        </p:spPr>
        <p:txBody>
          <a:bodyPr anchor="t" anchorCtr="0"/>
          <a:lstStyle>
            <a:lvl1pPr>
              <a:lnSpc>
                <a:spcPct val="100000"/>
              </a:lnSpc>
              <a:defRPr sz="4000" b="0">
                <a:solidFill>
                  <a:srgbClr val="112039"/>
                </a:solidFill>
                <a:latin typeface="Sitka Banner" pitchFamily="2" charset="0"/>
                <a:cs typeface="Arial" panose="020B0604020202020204" pitchFamily="34" charset="0"/>
              </a:defRPr>
            </a:lvl1pPr>
          </a:lstStyle>
          <a:p>
            <a:r>
              <a:rPr lang="sk-SK" dirty="0"/>
              <a:t>Kliknite a pridajte nadpis</a:t>
            </a:r>
          </a:p>
        </p:txBody>
      </p:sp>
    </p:spTree>
    <p:extLst>
      <p:ext uri="{BB962C8B-B14F-4D97-AF65-F5344CB8AC3E}">
        <p14:creationId xmlns:p14="http://schemas.microsoft.com/office/powerpoint/2010/main" val="3170463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graf">
    <p:spTree>
      <p:nvGrpSpPr>
        <p:cNvPr id="1" name=""/>
        <p:cNvGrpSpPr/>
        <p:nvPr/>
      </p:nvGrpSpPr>
      <p:grpSpPr>
        <a:xfrm>
          <a:off x="0" y="0"/>
          <a:ext cx="0" cy="0"/>
          <a:chOff x="0" y="0"/>
          <a:chExt cx="0" cy="0"/>
        </a:xfrm>
      </p:grpSpPr>
      <p:sp>
        <p:nvSpPr>
          <p:cNvPr id="9" name="Chart Placeholder 13">
            <a:extLst>
              <a:ext uri="{FF2B5EF4-FFF2-40B4-BE49-F238E27FC236}">
                <a16:creationId xmlns:a16="http://schemas.microsoft.com/office/drawing/2014/main" id="{B8069645-7FD1-4B4C-2A82-CC1D3F6019A4}"/>
              </a:ext>
            </a:extLst>
          </p:cNvPr>
          <p:cNvSpPr>
            <a:spLocks noGrp="1"/>
          </p:cNvSpPr>
          <p:nvPr>
            <p:ph type="chart" sz="quarter" idx="16" hasCustomPrompt="1"/>
          </p:nvPr>
        </p:nvSpPr>
        <p:spPr>
          <a:xfrm>
            <a:off x="6893862" y="0"/>
            <a:ext cx="5298140" cy="6927567"/>
          </a:xfrm>
        </p:spPr>
        <p:txBody>
          <a:bodyPr anchor="ctr">
            <a:normAutofit/>
          </a:bodyPr>
          <a:lstStyle>
            <a:lvl1pPr algn="ctr">
              <a:defRPr sz="24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GB" dirty="0" err="1"/>
              <a:t>Kliknite</a:t>
            </a:r>
            <a:r>
              <a:rPr lang="en-GB" dirty="0"/>
              <a:t> a </a:t>
            </a:r>
            <a:r>
              <a:rPr lang="en-GB" dirty="0" err="1"/>
              <a:t>pridajte</a:t>
            </a:r>
            <a:r>
              <a:rPr lang="en-GB" dirty="0"/>
              <a:t> </a:t>
            </a:r>
            <a:r>
              <a:rPr lang="en-GB" dirty="0" err="1"/>
              <a:t>graf</a:t>
            </a:r>
            <a:r>
              <a:rPr lang="en-GB" dirty="0"/>
              <a:t> </a:t>
            </a:r>
            <a:r>
              <a:rPr lang="en-GB" dirty="0" err="1"/>
              <a:t>alebo</a:t>
            </a:r>
            <a:r>
              <a:rPr lang="en-GB" dirty="0"/>
              <a:t> </a:t>
            </a:r>
            <a:r>
              <a:rPr lang="en-GB" dirty="0" err="1"/>
              <a:t>infografiku</a:t>
            </a:r>
            <a:endParaRPr lang="sk-SK" dirty="0"/>
          </a:p>
        </p:txBody>
      </p:sp>
      <p:sp>
        <p:nvSpPr>
          <p:cNvPr id="3" name="Zástupný text 2">
            <a:extLst>
              <a:ext uri="{FF2B5EF4-FFF2-40B4-BE49-F238E27FC236}">
                <a16:creationId xmlns:a16="http://schemas.microsoft.com/office/drawing/2014/main" id="{AD80E952-A22D-25C1-11A5-4FE1C3265B0F}"/>
              </a:ext>
            </a:extLst>
          </p:cNvPr>
          <p:cNvSpPr>
            <a:spLocks noGrp="1"/>
          </p:cNvSpPr>
          <p:nvPr>
            <p:ph idx="10" hasCustomPrompt="1"/>
          </p:nvPr>
        </p:nvSpPr>
        <p:spPr>
          <a:xfrm>
            <a:off x="243124" y="2562179"/>
            <a:ext cx="5721888" cy="3972158"/>
          </a:xfrm>
          <a:prstGeom prst="rect">
            <a:avLst/>
          </a:prstGeom>
        </p:spPr>
        <p:txBody>
          <a:bodyPr vert="horz" lIns="91440" tIns="45720" rIns="91440" bIns="45720" rtlCol="0">
            <a:normAutofit/>
          </a:bodyPr>
          <a:lstStyle>
            <a:lvl1pPr>
              <a:defRPr sz="2000">
                <a:solidFill>
                  <a:srgbClr val="112039"/>
                </a:solidFill>
                <a:latin typeface="Arial" panose="020B0604020202020204" pitchFamily="34" charset="0"/>
                <a:cs typeface="Arial" panose="020B0604020202020204" pitchFamily="34" charset="0"/>
              </a:defRPr>
            </a:lvl1pPr>
          </a:lstStyle>
          <a:p>
            <a:pPr lvl="0"/>
            <a:r>
              <a:rPr lang="sk-SK" dirty="0"/>
              <a:t>Kliknite a pridajte obsah</a:t>
            </a:r>
          </a:p>
        </p:txBody>
      </p:sp>
      <p:sp>
        <p:nvSpPr>
          <p:cNvPr id="8" name="Zástupný objekt pre číslo snímky 5">
            <a:extLst>
              <a:ext uri="{FF2B5EF4-FFF2-40B4-BE49-F238E27FC236}">
                <a16:creationId xmlns:a16="http://schemas.microsoft.com/office/drawing/2014/main" id="{0B76C11D-5EDD-3554-6FB8-11DD7C0E4C37}"/>
              </a:ext>
            </a:extLst>
          </p:cNvPr>
          <p:cNvSpPr>
            <a:spLocks noGrp="1"/>
          </p:cNvSpPr>
          <p:nvPr>
            <p:ph type="sldNum" sz="quarter" idx="4"/>
          </p:nvPr>
        </p:nvSpPr>
        <p:spPr>
          <a:xfrm>
            <a:off x="9202270" y="202570"/>
            <a:ext cx="2743200" cy="365125"/>
          </a:xfrm>
          <a:prstGeom prst="rect">
            <a:avLst/>
          </a:prstGeom>
        </p:spPr>
        <p:txBody>
          <a:bodyPr vert="horz" lIns="91440" tIns="45720" rIns="91440" bIns="45720" rtlCol="0" anchor="ctr"/>
          <a:lstStyle>
            <a:lvl1pPr algn="r">
              <a:defRPr sz="1200">
                <a:solidFill>
                  <a:srgbClr val="112039"/>
                </a:solidFill>
                <a:latin typeface="Arial" panose="020B0604020202020204" pitchFamily="34" charset="0"/>
                <a:cs typeface="Arial" panose="020B0604020202020204" pitchFamily="34" charset="0"/>
              </a:defRPr>
            </a:lvl1pPr>
          </a:lstStyle>
          <a:p>
            <a:fld id="{92EE6F9F-8393-0046-8936-9662569AF597}" type="slidenum">
              <a:rPr lang="sk-SK" smtClean="0"/>
              <a:pPr/>
              <a:t>‹#›</a:t>
            </a:fld>
            <a:endParaRPr lang="sk-SK" dirty="0"/>
          </a:p>
        </p:txBody>
      </p:sp>
      <p:sp>
        <p:nvSpPr>
          <p:cNvPr id="17" name="Nadpis 1">
            <a:extLst>
              <a:ext uri="{FF2B5EF4-FFF2-40B4-BE49-F238E27FC236}">
                <a16:creationId xmlns:a16="http://schemas.microsoft.com/office/drawing/2014/main" id="{4EF63CCA-2240-5232-367E-563A5618022A}"/>
              </a:ext>
            </a:extLst>
          </p:cNvPr>
          <p:cNvSpPr>
            <a:spLocks noGrp="1"/>
          </p:cNvSpPr>
          <p:nvPr>
            <p:ph type="title" hasCustomPrompt="1"/>
          </p:nvPr>
        </p:nvSpPr>
        <p:spPr>
          <a:xfrm>
            <a:off x="246530" y="202570"/>
            <a:ext cx="5711839" cy="1326251"/>
          </a:xfrm>
          <a:prstGeom prst="rect">
            <a:avLst/>
          </a:prstGeom>
        </p:spPr>
        <p:txBody>
          <a:bodyPr anchor="t" anchorCtr="0"/>
          <a:lstStyle>
            <a:lvl1pPr>
              <a:lnSpc>
                <a:spcPct val="100000"/>
              </a:lnSpc>
              <a:defRPr sz="4000" b="0">
                <a:solidFill>
                  <a:srgbClr val="112039"/>
                </a:solidFill>
                <a:latin typeface="Sitka Banner" pitchFamily="2" charset="0"/>
                <a:cs typeface="Arial" panose="020B0604020202020204" pitchFamily="34" charset="0"/>
              </a:defRPr>
            </a:lvl1pPr>
          </a:lstStyle>
          <a:p>
            <a:r>
              <a:rPr lang="sk-SK" dirty="0"/>
              <a:t>Kliknite a pridajte nadpis</a:t>
            </a:r>
          </a:p>
        </p:txBody>
      </p:sp>
    </p:spTree>
    <p:extLst>
      <p:ext uri="{BB962C8B-B14F-4D97-AF65-F5344CB8AC3E}">
        <p14:creationId xmlns:p14="http://schemas.microsoft.com/office/powerpoint/2010/main" val="3074727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2 grafy">
    <p:spTree>
      <p:nvGrpSpPr>
        <p:cNvPr id="1" name=""/>
        <p:cNvGrpSpPr/>
        <p:nvPr/>
      </p:nvGrpSpPr>
      <p:grpSpPr>
        <a:xfrm>
          <a:off x="0" y="0"/>
          <a:ext cx="0" cy="0"/>
          <a:chOff x="0" y="0"/>
          <a:chExt cx="0" cy="0"/>
        </a:xfrm>
      </p:grpSpPr>
      <p:sp>
        <p:nvSpPr>
          <p:cNvPr id="11" name="Zástupný objekt pre číslo snímky 5">
            <a:extLst>
              <a:ext uri="{FF2B5EF4-FFF2-40B4-BE49-F238E27FC236}">
                <a16:creationId xmlns:a16="http://schemas.microsoft.com/office/drawing/2014/main" id="{9929AE6E-C19C-1AE3-3AB5-237048716CFA}"/>
              </a:ext>
            </a:extLst>
          </p:cNvPr>
          <p:cNvSpPr>
            <a:spLocks noGrp="1"/>
          </p:cNvSpPr>
          <p:nvPr>
            <p:ph type="sldNum" sz="quarter" idx="4"/>
          </p:nvPr>
        </p:nvSpPr>
        <p:spPr>
          <a:xfrm>
            <a:off x="9202270" y="202570"/>
            <a:ext cx="2743200" cy="365125"/>
          </a:xfrm>
          <a:prstGeom prst="rect">
            <a:avLst/>
          </a:prstGeom>
        </p:spPr>
        <p:txBody>
          <a:bodyPr vert="horz" lIns="91440" tIns="45720" rIns="91440" bIns="45720" rtlCol="0" anchor="ctr"/>
          <a:lstStyle>
            <a:lvl1pPr algn="r">
              <a:defRPr sz="1200">
                <a:solidFill>
                  <a:srgbClr val="112039"/>
                </a:solidFill>
                <a:latin typeface="Arial" panose="020B0604020202020204" pitchFamily="34" charset="0"/>
                <a:cs typeface="Arial" panose="020B0604020202020204" pitchFamily="34" charset="0"/>
              </a:defRPr>
            </a:lvl1pPr>
          </a:lstStyle>
          <a:p>
            <a:fld id="{92EE6F9F-8393-0046-8936-9662569AF597}" type="slidenum">
              <a:rPr lang="sk-SK" smtClean="0"/>
              <a:pPr/>
              <a:t>‹#›</a:t>
            </a:fld>
            <a:endParaRPr lang="sk-SK" dirty="0"/>
          </a:p>
        </p:txBody>
      </p:sp>
      <p:sp>
        <p:nvSpPr>
          <p:cNvPr id="12" name="Chart Placeholder 13">
            <a:extLst>
              <a:ext uri="{FF2B5EF4-FFF2-40B4-BE49-F238E27FC236}">
                <a16:creationId xmlns:a16="http://schemas.microsoft.com/office/drawing/2014/main" id="{3BC4CB43-6E36-CDCA-1A51-284622CF4341}"/>
              </a:ext>
            </a:extLst>
          </p:cNvPr>
          <p:cNvSpPr>
            <a:spLocks noGrp="1"/>
          </p:cNvSpPr>
          <p:nvPr>
            <p:ph type="chart" sz="quarter" idx="16" hasCustomPrompt="1"/>
          </p:nvPr>
        </p:nvSpPr>
        <p:spPr>
          <a:xfrm>
            <a:off x="6232880" y="2124634"/>
            <a:ext cx="5715994" cy="3749165"/>
          </a:xfrm>
        </p:spPr>
        <p:txBody>
          <a:bodyPr anchor="ctr">
            <a:normAutofit/>
          </a:bodyPr>
          <a:lstStyle>
            <a:lvl1pPr>
              <a:defRPr sz="24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GB" dirty="0" err="1"/>
              <a:t>Kliknite</a:t>
            </a:r>
            <a:r>
              <a:rPr lang="en-GB" dirty="0"/>
              <a:t> a </a:t>
            </a:r>
            <a:r>
              <a:rPr lang="en-GB" dirty="0" err="1"/>
              <a:t>pridajte</a:t>
            </a:r>
            <a:r>
              <a:rPr lang="en-GB" dirty="0"/>
              <a:t> </a:t>
            </a:r>
            <a:r>
              <a:rPr lang="en-GB" dirty="0" err="1"/>
              <a:t>graf</a:t>
            </a:r>
            <a:r>
              <a:rPr lang="en-GB" dirty="0"/>
              <a:t> </a:t>
            </a:r>
            <a:r>
              <a:rPr lang="en-GB" dirty="0" err="1"/>
              <a:t>alebo</a:t>
            </a:r>
            <a:r>
              <a:rPr lang="en-GB" dirty="0"/>
              <a:t> </a:t>
            </a:r>
            <a:r>
              <a:rPr lang="en-GB" dirty="0" err="1"/>
              <a:t>infografiku</a:t>
            </a:r>
            <a:endParaRPr lang="sk-SK" dirty="0"/>
          </a:p>
        </p:txBody>
      </p:sp>
      <p:sp>
        <p:nvSpPr>
          <p:cNvPr id="13" name="Chart Placeholder 13">
            <a:extLst>
              <a:ext uri="{FF2B5EF4-FFF2-40B4-BE49-F238E27FC236}">
                <a16:creationId xmlns:a16="http://schemas.microsoft.com/office/drawing/2014/main" id="{EF1704A4-C1EB-0F69-FBA9-4A689F76F278}"/>
              </a:ext>
            </a:extLst>
          </p:cNvPr>
          <p:cNvSpPr>
            <a:spLocks noGrp="1"/>
          </p:cNvSpPr>
          <p:nvPr>
            <p:ph type="chart" sz="quarter" idx="17" hasCustomPrompt="1"/>
          </p:nvPr>
        </p:nvSpPr>
        <p:spPr>
          <a:xfrm>
            <a:off x="246530" y="2124634"/>
            <a:ext cx="5703951" cy="3749165"/>
          </a:xfrm>
        </p:spPr>
        <p:txBody>
          <a:bodyPr anchor="ctr">
            <a:normAutofit/>
          </a:bodyPr>
          <a:lstStyle>
            <a:lvl1pPr algn="ctr">
              <a:defRPr sz="24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GB" dirty="0" err="1"/>
              <a:t>Kliknite</a:t>
            </a:r>
            <a:r>
              <a:rPr lang="en-GB" dirty="0"/>
              <a:t> a </a:t>
            </a:r>
            <a:r>
              <a:rPr lang="en-GB" dirty="0" err="1"/>
              <a:t>pridajte</a:t>
            </a:r>
            <a:r>
              <a:rPr lang="en-GB" dirty="0"/>
              <a:t> </a:t>
            </a:r>
            <a:r>
              <a:rPr lang="en-GB" dirty="0" err="1"/>
              <a:t>graf</a:t>
            </a:r>
            <a:r>
              <a:rPr lang="en-GB" dirty="0"/>
              <a:t> </a:t>
            </a:r>
            <a:r>
              <a:rPr lang="en-GB" dirty="0" err="1"/>
              <a:t>alebo</a:t>
            </a:r>
            <a:r>
              <a:rPr lang="en-GB" dirty="0"/>
              <a:t> </a:t>
            </a:r>
            <a:r>
              <a:rPr lang="en-GB" dirty="0" err="1"/>
              <a:t>infografiku</a:t>
            </a:r>
            <a:endParaRPr lang="sk-SK" dirty="0"/>
          </a:p>
        </p:txBody>
      </p:sp>
      <p:sp>
        <p:nvSpPr>
          <p:cNvPr id="14" name="Zástupný text 2">
            <a:extLst>
              <a:ext uri="{FF2B5EF4-FFF2-40B4-BE49-F238E27FC236}">
                <a16:creationId xmlns:a16="http://schemas.microsoft.com/office/drawing/2014/main" id="{F3BF4019-4237-B969-CDA6-A8B23C13D837}"/>
              </a:ext>
            </a:extLst>
          </p:cNvPr>
          <p:cNvSpPr>
            <a:spLocks noGrp="1"/>
          </p:cNvSpPr>
          <p:nvPr>
            <p:ph idx="10" hasCustomPrompt="1"/>
          </p:nvPr>
        </p:nvSpPr>
        <p:spPr>
          <a:xfrm>
            <a:off x="246530" y="6088632"/>
            <a:ext cx="5703951" cy="372032"/>
          </a:xfrm>
          <a:prstGeom prst="rect">
            <a:avLst/>
          </a:prstGeom>
        </p:spPr>
        <p:txBody>
          <a:bodyPr vert="horz" lIns="91440" tIns="45720" rIns="91440" bIns="45720" rtlCol="0">
            <a:normAutofit/>
          </a:bodyPr>
          <a:lstStyle>
            <a:lvl1pPr>
              <a:defRPr sz="1200">
                <a:solidFill>
                  <a:srgbClr val="112039"/>
                </a:solidFill>
                <a:latin typeface="Arial" panose="020B0604020202020204" pitchFamily="34" charset="0"/>
                <a:cs typeface="Arial" panose="020B0604020202020204" pitchFamily="34" charset="0"/>
              </a:defRPr>
            </a:lvl1pPr>
          </a:lstStyle>
          <a:p>
            <a:pPr lvl="0"/>
            <a:r>
              <a:rPr lang="sk-SK" dirty="0"/>
              <a:t>Kliknite sem a upravte štýly predlohy textu</a:t>
            </a:r>
          </a:p>
        </p:txBody>
      </p:sp>
      <p:sp>
        <p:nvSpPr>
          <p:cNvPr id="15" name="Zástupný text 2">
            <a:extLst>
              <a:ext uri="{FF2B5EF4-FFF2-40B4-BE49-F238E27FC236}">
                <a16:creationId xmlns:a16="http://schemas.microsoft.com/office/drawing/2014/main" id="{BD7A6DCB-AE08-1FA1-E10F-25C98440B657}"/>
              </a:ext>
            </a:extLst>
          </p:cNvPr>
          <p:cNvSpPr>
            <a:spLocks noGrp="1"/>
          </p:cNvSpPr>
          <p:nvPr>
            <p:ph idx="18" hasCustomPrompt="1"/>
          </p:nvPr>
        </p:nvSpPr>
        <p:spPr>
          <a:xfrm>
            <a:off x="6214947" y="6088632"/>
            <a:ext cx="5730524" cy="372032"/>
          </a:xfrm>
          <a:prstGeom prst="rect">
            <a:avLst/>
          </a:prstGeom>
        </p:spPr>
        <p:txBody>
          <a:bodyPr vert="horz" lIns="91440" tIns="45720" rIns="91440" bIns="45720" rtlCol="0">
            <a:normAutofit/>
          </a:bodyPr>
          <a:lstStyle>
            <a:lvl1pPr>
              <a:defRPr sz="1200">
                <a:latin typeface="Arial" panose="020B0604020202020204" pitchFamily="34" charset="0"/>
                <a:cs typeface="Arial" panose="020B0604020202020204" pitchFamily="34" charset="0"/>
              </a:defRPr>
            </a:lvl1pPr>
          </a:lstStyle>
          <a:p>
            <a:pPr lvl="0"/>
            <a:r>
              <a:rPr lang="sk-SK" dirty="0"/>
              <a:t>Kliknite sem a upravte štýly predlohy textu</a:t>
            </a:r>
          </a:p>
        </p:txBody>
      </p:sp>
      <p:sp>
        <p:nvSpPr>
          <p:cNvPr id="27" name="Nadpis 1">
            <a:extLst>
              <a:ext uri="{FF2B5EF4-FFF2-40B4-BE49-F238E27FC236}">
                <a16:creationId xmlns:a16="http://schemas.microsoft.com/office/drawing/2014/main" id="{4297F0EE-40AF-664A-6BD1-14BAF32661A9}"/>
              </a:ext>
            </a:extLst>
          </p:cNvPr>
          <p:cNvSpPr>
            <a:spLocks noGrp="1"/>
          </p:cNvSpPr>
          <p:nvPr>
            <p:ph type="title" hasCustomPrompt="1"/>
          </p:nvPr>
        </p:nvSpPr>
        <p:spPr>
          <a:xfrm>
            <a:off x="246530" y="202570"/>
            <a:ext cx="5711839" cy="1326251"/>
          </a:xfrm>
          <a:prstGeom prst="rect">
            <a:avLst/>
          </a:prstGeom>
        </p:spPr>
        <p:txBody>
          <a:bodyPr anchor="t" anchorCtr="0"/>
          <a:lstStyle>
            <a:lvl1pPr>
              <a:lnSpc>
                <a:spcPct val="100000"/>
              </a:lnSpc>
              <a:defRPr sz="4000" b="0">
                <a:solidFill>
                  <a:srgbClr val="112039"/>
                </a:solidFill>
                <a:latin typeface="Sitka Banner" pitchFamily="2" charset="0"/>
                <a:cs typeface="Arial" panose="020B0604020202020204" pitchFamily="34" charset="0"/>
              </a:defRPr>
            </a:lvl1pPr>
          </a:lstStyle>
          <a:p>
            <a:r>
              <a:rPr lang="sk-SK" dirty="0"/>
              <a:t>Kliknite a pridajte nadpis</a:t>
            </a:r>
          </a:p>
        </p:txBody>
      </p:sp>
    </p:spTree>
    <p:extLst>
      <p:ext uri="{BB962C8B-B14F-4D97-AF65-F5344CB8AC3E}">
        <p14:creationId xmlns:p14="http://schemas.microsoft.com/office/powerpoint/2010/main" val="3195647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3 grafy">
    <p:spTree>
      <p:nvGrpSpPr>
        <p:cNvPr id="1" name=""/>
        <p:cNvGrpSpPr/>
        <p:nvPr/>
      </p:nvGrpSpPr>
      <p:grpSpPr>
        <a:xfrm>
          <a:off x="0" y="0"/>
          <a:ext cx="0" cy="0"/>
          <a:chOff x="0" y="0"/>
          <a:chExt cx="0" cy="0"/>
        </a:xfrm>
      </p:grpSpPr>
      <p:sp>
        <p:nvSpPr>
          <p:cNvPr id="11" name="Zástupný objekt pre číslo snímky 5">
            <a:extLst>
              <a:ext uri="{FF2B5EF4-FFF2-40B4-BE49-F238E27FC236}">
                <a16:creationId xmlns:a16="http://schemas.microsoft.com/office/drawing/2014/main" id="{9929AE6E-C19C-1AE3-3AB5-237048716CFA}"/>
              </a:ext>
            </a:extLst>
          </p:cNvPr>
          <p:cNvSpPr>
            <a:spLocks noGrp="1"/>
          </p:cNvSpPr>
          <p:nvPr>
            <p:ph type="sldNum" sz="quarter" idx="4"/>
          </p:nvPr>
        </p:nvSpPr>
        <p:spPr>
          <a:xfrm>
            <a:off x="9202270" y="202570"/>
            <a:ext cx="2743200" cy="365125"/>
          </a:xfrm>
          <a:prstGeom prst="rect">
            <a:avLst/>
          </a:prstGeom>
        </p:spPr>
        <p:txBody>
          <a:bodyPr vert="horz" lIns="91440" tIns="45720" rIns="91440" bIns="45720" rtlCol="0" anchor="ctr"/>
          <a:lstStyle>
            <a:lvl1pPr algn="r">
              <a:defRPr sz="1200">
                <a:solidFill>
                  <a:srgbClr val="112039"/>
                </a:solidFill>
                <a:latin typeface="Arial" panose="020B0604020202020204" pitchFamily="34" charset="0"/>
                <a:cs typeface="Arial" panose="020B0604020202020204" pitchFamily="34" charset="0"/>
              </a:defRPr>
            </a:lvl1pPr>
          </a:lstStyle>
          <a:p>
            <a:fld id="{92EE6F9F-8393-0046-8936-9662569AF597}" type="slidenum">
              <a:rPr lang="sk-SK" smtClean="0"/>
              <a:pPr/>
              <a:t>‹#›</a:t>
            </a:fld>
            <a:endParaRPr lang="sk-SK" dirty="0"/>
          </a:p>
        </p:txBody>
      </p:sp>
      <p:sp>
        <p:nvSpPr>
          <p:cNvPr id="14" name="Zástupný text 2">
            <a:extLst>
              <a:ext uri="{FF2B5EF4-FFF2-40B4-BE49-F238E27FC236}">
                <a16:creationId xmlns:a16="http://schemas.microsoft.com/office/drawing/2014/main" id="{F3BF4019-4237-B969-CDA6-A8B23C13D837}"/>
              </a:ext>
            </a:extLst>
          </p:cNvPr>
          <p:cNvSpPr>
            <a:spLocks noGrp="1"/>
          </p:cNvSpPr>
          <p:nvPr>
            <p:ph idx="10" hasCustomPrompt="1"/>
          </p:nvPr>
        </p:nvSpPr>
        <p:spPr>
          <a:xfrm>
            <a:off x="228597" y="6088632"/>
            <a:ext cx="5739817" cy="372032"/>
          </a:xfrm>
          <a:prstGeom prst="rect">
            <a:avLst/>
          </a:prstGeom>
        </p:spPr>
        <p:txBody>
          <a:bodyPr vert="horz" lIns="91440" tIns="45720" rIns="91440" bIns="45720" rtlCol="0">
            <a:normAutofit/>
          </a:bodyPr>
          <a:lstStyle>
            <a:lvl1pPr>
              <a:defRPr sz="1200">
                <a:solidFill>
                  <a:srgbClr val="112039"/>
                </a:solidFill>
                <a:latin typeface="Arial" panose="020B0604020202020204" pitchFamily="34" charset="0"/>
                <a:cs typeface="Arial" panose="020B0604020202020204" pitchFamily="34" charset="0"/>
              </a:defRPr>
            </a:lvl1pPr>
          </a:lstStyle>
          <a:p>
            <a:pPr lvl="0"/>
            <a:r>
              <a:rPr lang="sk-SK" dirty="0"/>
              <a:t>Kliknite a pridajte obsah</a:t>
            </a:r>
          </a:p>
        </p:txBody>
      </p:sp>
      <p:sp>
        <p:nvSpPr>
          <p:cNvPr id="17" name="Chart Placeholder 13">
            <a:extLst>
              <a:ext uri="{FF2B5EF4-FFF2-40B4-BE49-F238E27FC236}">
                <a16:creationId xmlns:a16="http://schemas.microsoft.com/office/drawing/2014/main" id="{4FEE4D16-6F5E-ED1A-CBAB-F99918D6F058}"/>
              </a:ext>
            </a:extLst>
          </p:cNvPr>
          <p:cNvSpPr>
            <a:spLocks noGrp="1"/>
          </p:cNvSpPr>
          <p:nvPr>
            <p:ph type="chart" sz="quarter" idx="19" hasCustomPrompt="1"/>
          </p:nvPr>
        </p:nvSpPr>
        <p:spPr>
          <a:xfrm>
            <a:off x="246530" y="1775330"/>
            <a:ext cx="5713247" cy="1759000"/>
          </a:xfrm>
        </p:spPr>
        <p:txBody>
          <a:bodyPr>
            <a:normAutofit/>
          </a:bodyPr>
          <a:lstStyle>
            <a:lvl1pPr>
              <a:defRPr sz="24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GB" dirty="0" err="1"/>
              <a:t>Kliknite</a:t>
            </a:r>
            <a:r>
              <a:rPr lang="en-GB" dirty="0"/>
              <a:t> a </a:t>
            </a:r>
            <a:r>
              <a:rPr lang="en-GB" dirty="0" err="1"/>
              <a:t>pridajte</a:t>
            </a:r>
            <a:r>
              <a:rPr lang="en-GB" dirty="0"/>
              <a:t> </a:t>
            </a:r>
            <a:r>
              <a:rPr lang="en-GB" dirty="0" err="1"/>
              <a:t>graf</a:t>
            </a:r>
            <a:r>
              <a:rPr lang="en-GB" dirty="0"/>
              <a:t> </a:t>
            </a:r>
            <a:r>
              <a:rPr lang="en-GB" dirty="0" err="1"/>
              <a:t>alebo</a:t>
            </a:r>
            <a:r>
              <a:rPr lang="en-GB" dirty="0"/>
              <a:t> </a:t>
            </a:r>
            <a:r>
              <a:rPr lang="en-GB" dirty="0" err="1"/>
              <a:t>infografiku</a:t>
            </a:r>
            <a:endParaRPr lang="sk-SK" dirty="0"/>
          </a:p>
        </p:txBody>
      </p:sp>
      <p:sp>
        <p:nvSpPr>
          <p:cNvPr id="18" name="Zástupný text 2">
            <a:extLst>
              <a:ext uri="{FF2B5EF4-FFF2-40B4-BE49-F238E27FC236}">
                <a16:creationId xmlns:a16="http://schemas.microsoft.com/office/drawing/2014/main" id="{51C97D29-1E0D-3455-F592-FEF990D6706E}"/>
              </a:ext>
            </a:extLst>
          </p:cNvPr>
          <p:cNvSpPr>
            <a:spLocks noGrp="1"/>
          </p:cNvSpPr>
          <p:nvPr>
            <p:ph idx="20" hasCustomPrompt="1"/>
          </p:nvPr>
        </p:nvSpPr>
        <p:spPr>
          <a:xfrm>
            <a:off x="246530" y="3659841"/>
            <a:ext cx="5713247" cy="372032"/>
          </a:xfrm>
          <a:prstGeom prst="rect">
            <a:avLst/>
          </a:prstGeom>
        </p:spPr>
        <p:txBody>
          <a:bodyPr vert="horz" lIns="91440" tIns="45720" rIns="91440" bIns="45720" rtlCol="0">
            <a:normAutofit/>
          </a:bodyPr>
          <a:lstStyle>
            <a:lvl1pPr>
              <a:defRPr sz="1200">
                <a:solidFill>
                  <a:srgbClr val="112039"/>
                </a:solidFill>
                <a:latin typeface="Arial" panose="020B0604020202020204" pitchFamily="34" charset="0"/>
                <a:cs typeface="Arial" panose="020B0604020202020204" pitchFamily="34" charset="0"/>
              </a:defRPr>
            </a:lvl1pPr>
          </a:lstStyle>
          <a:p>
            <a:pPr lvl="0"/>
            <a:r>
              <a:rPr lang="sk-SK" dirty="0"/>
              <a:t>Kliknite a pridajte obsah</a:t>
            </a:r>
          </a:p>
        </p:txBody>
      </p:sp>
      <p:sp>
        <p:nvSpPr>
          <p:cNvPr id="19" name="Chart Placeholder 13">
            <a:extLst>
              <a:ext uri="{FF2B5EF4-FFF2-40B4-BE49-F238E27FC236}">
                <a16:creationId xmlns:a16="http://schemas.microsoft.com/office/drawing/2014/main" id="{696A4A3A-16C8-7732-01C0-8E962D236919}"/>
              </a:ext>
            </a:extLst>
          </p:cNvPr>
          <p:cNvSpPr>
            <a:spLocks noGrp="1"/>
          </p:cNvSpPr>
          <p:nvPr>
            <p:ph type="chart" sz="quarter" idx="21" hasCustomPrompt="1"/>
          </p:nvPr>
        </p:nvSpPr>
        <p:spPr>
          <a:xfrm>
            <a:off x="246530" y="4168588"/>
            <a:ext cx="5723206" cy="1759000"/>
          </a:xfrm>
        </p:spPr>
        <p:txBody>
          <a:bodyPr>
            <a:normAutofit/>
          </a:bodyPr>
          <a:lstStyle>
            <a:lvl1pPr>
              <a:defRPr sz="24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GB" dirty="0" err="1"/>
              <a:t>Kliknite</a:t>
            </a:r>
            <a:r>
              <a:rPr lang="en-GB" dirty="0"/>
              <a:t> a </a:t>
            </a:r>
            <a:r>
              <a:rPr lang="en-GB" dirty="0" err="1"/>
              <a:t>pridajte</a:t>
            </a:r>
            <a:r>
              <a:rPr lang="en-GB" dirty="0"/>
              <a:t> </a:t>
            </a:r>
            <a:r>
              <a:rPr lang="en-GB" dirty="0" err="1"/>
              <a:t>graf</a:t>
            </a:r>
            <a:r>
              <a:rPr lang="en-GB" dirty="0"/>
              <a:t> </a:t>
            </a:r>
            <a:r>
              <a:rPr lang="en-GB" dirty="0" err="1"/>
              <a:t>alebo</a:t>
            </a:r>
            <a:r>
              <a:rPr lang="en-GB" dirty="0"/>
              <a:t> </a:t>
            </a:r>
            <a:r>
              <a:rPr lang="en-GB" dirty="0" err="1"/>
              <a:t>infografiku</a:t>
            </a:r>
            <a:endParaRPr lang="sk-SK" dirty="0"/>
          </a:p>
        </p:txBody>
      </p:sp>
      <p:sp>
        <p:nvSpPr>
          <p:cNvPr id="23" name="Chart Placeholder 13">
            <a:extLst>
              <a:ext uri="{FF2B5EF4-FFF2-40B4-BE49-F238E27FC236}">
                <a16:creationId xmlns:a16="http://schemas.microsoft.com/office/drawing/2014/main" id="{5F718CFF-EEE1-7B42-323D-7FC8E7850440}"/>
              </a:ext>
            </a:extLst>
          </p:cNvPr>
          <p:cNvSpPr>
            <a:spLocks noGrp="1"/>
          </p:cNvSpPr>
          <p:nvPr>
            <p:ph type="chart" sz="quarter" idx="23" hasCustomPrompt="1"/>
          </p:nvPr>
        </p:nvSpPr>
        <p:spPr>
          <a:xfrm>
            <a:off x="6227984" y="1775330"/>
            <a:ext cx="5712254" cy="4152258"/>
          </a:xfrm>
        </p:spPr>
        <p:txBody>
          <a:bodyPr>
            <a:normAutofit/>
          </a:bodyPr>
          <a:lstStyle>
            <a:lvl1pPr>
              <a:defRPr sz="24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GB" dirty="0" err="1"/>
              <a:t>Kliknite</a:t>
            </a:r>
            <a:r>
              <a:rPr lang="en-GB" dirty="0"/>
              <a:t> a </a:t>
            </a:r>
            <a:r>
              <a:rPr lang="en-GB" dirty="0" err="1"/>
              <a:t>pridajte</a:t>
            </a:r>
            <a:r>
              <a:rPr lang="en-GB" dirty="0"/>
              <a:t> </a:t>
            </a:r>
            <a:r>
              <a:rPr lang="en-GB" dirty="0" err="1"/>
              <a:t>graf</a:t>
            </a:r>
            <a:r>
              <a:rPr lang="en-GB" dirty="0"/>
              <a:t> </a:t>
            </a:r>
            <a:r>
              <a:rPr lang="en-GB" dirty="0" err="1"/>
              <a:t>alebo</a:t>
            </a:r>
            <a:r>
              <a:rPr lang="en-GB" dirty="0"/>
              <a:t> </a:t>
            </a:r>
            <a:r>
              <a:rPr lang="en-GB" dirty="0" err="1"/>
              <a:t>infografiku</a:t>
            </a:r>
            <a:endParaRPr lang="sk-SK" dirty="0"/>
          </a:p>
        </p:txBody>
      </p:sp>
      <p:sp>
        <p:nvSpPr>
          <p:cNvPr id="26" name="Nadpis 1">
            <a:extLst>
              <a:ext uri="{FF2B5EF4-FFF2-40B4-BE49-F238E27FC236}">
                <a16:creationId xmlns:a16="http://schemas.microsoft.com/office/drawing/2014/main" id="{BACC4DB8-4063-FA2F-F2C8-63E9CC8A2278}"/>
              </a:ext>
            </a:extLst>
          </p:cNvPr>
          <p:cNvSpPr>
            <a:spLocks noGrp="1"/>
          </p:cNvSpPr>
          <p:nvPr>
            <p:ph type="title" hasCustomPrompt="1"/>
          </p:nvPr>
        </p:nvSpPr>
        <p:spPr>
          <a:xfrm>
            <a:off x="246530" y="202570"/>
            <a:ext cx="5711839" cy="1326251"/>
          </a:xfrm>
          <a:prstGeom prst="rect">
            <a:avLst/>
          </a:prstGeom>
        </p:spPr>
        <p:txBody>
          <a:bodyPr anchor="t" anchorCtr="0"/>
          <a:lstStyle>
            <a:lvl1pPr>
              <a:lnSpc>
                <a:spcPct val="100000"/>
              </a:lnSpc>
              <a:defRPr sz="4000" b="0">
                <a:solidFill>
                  <a:srgbClr val="112039"/>
                </a:solidFill>
                <a:latin typeface="Sitka Banner" pitchFamily="2" charset="0"/>
                <a:cs typeface="Arial" panose="020B0604020202020204" pitchFamily="34" charset="0"/>
              </a:defRPr>
            </a:lvl1pPr>
          </a:lstStyle>
          <a:p>
            <a:r>
              <a:rPr lang="sk-SK" dirty="0"/>
              <a:t>Kliknite a pridajte nadpis</a:t>
            </a:r>
          </a:p>
        </p:txBody>
      </p:sp>
    </p:spTree>
    <p:extLst>
      <p:ext uri="{BB962C8B-B14F-4D97-AF65-F5344CB8AC3E}">
        <p14:creationId xmlns:p14="http://schemas.microsoft.com/office/powerpoint/2010/main" val="1252550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463F3514-F961-CCE3-D9BB-E46D2828B50C}"/>
              </a:ext>
            </a:extLst>
          </p:cNvPr>
          <p:cNvSpPr>
            <a:spLocks noGrp="1"/>
          </p:cNvSpPr>
          <p:nvPr>
            <p:ph type="title"/>
          </p:nvPr>
        </p:nvSpPr>
        <p:spPr>
          <a:xfrm>
            <a:off x="256166" y="261393"/>
            <a:ext cx="5689614" cy="1233366"/>
          </a:xfrm>
          <a:prstGeom prst="rect">
            <a:avLst/>
          </a:prstGeom>
        </p:spPr>
        <p:txBody>
          <a:bodyPr vert="horz" lIns="91440" tIns="45720" rIns="91440" bIns="45720" rtlCol="0" anchor="t">
            <a:noAutofit/>
          </a:bodyPr>
          <a:lstStyle/>
          <a:p>
            <a:r>
              <a:rPr lang="sk-SK" dirty="0"/>
              <a:t>Kliknite a pridajte nadpis</a:t>
            </a:r>
          </a:p>
        </p:txBody>
      </p:sp>
      <p:sp>
        <p:nvSpPr>
          <p:cNvPr id="3" name="Zástupný text 2">
            <a:extLst>
              <a:ext uri="{FF2B5EF4-FFF2-40B4-BE49-F238E27FC236}">
                <a16:creationId xmlns:a16="http://schemas.microsoft.com/office/drawing/2014/main" id="{FB85771F-488A-8C51-C17C-33D199D32FE0}"/>
              </a:ext>
            </a:extLst>
          </p:cNvPr>
          <p:cNvSpPr>
            <a:spLocks noGrp="1"/>
          </p:cNvSpPr>
          <p:nvPr>
            <p:ph type="body" idx="1"/>
          </p:nvPr>
        </p:nvSpPr>
        <p:spPr>
          <a:xfrm>
            <a:off x="144656" y="2022399"/>
            <a:ext cx="11823226" cy="3840519"/>
          </a:xfrm>
          <a:prstGeom prst="rect">
            <a:avLst/>
          </a:prstGeom>
        </p:spPr>
        <p:txBody>
          <a:bodyPr vert="horz" lIns="91440" tIns="45720" rIns="91440" bIns="45720" rtlCol="0">
            <a:normAutofit/>
          </a:bodyPr>
          <a:lstStyle/>
          <a:p>
            <a:pPr lvl="0"/>
            <a:r>
              <a:rPr lang="sk-SK" dirty="0"/>
              <a:t>Kliknite sem a upravte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p>
        </p:txBody>
      </p:sp>
      <p:sp>
        <p:nvSpPr>
          <p:cNvPr id="5" name="Zástupný objekt pre dátum 3">
            <a:extLst>
              <a:ext uri="{FF2B5EF4-FFF2-40B4-BE49-F238E27FC236}">
                <a16:creationId xmlns:a16="http://schemas.microsoft.com/office/drawing/2014/main" id="{B6537CA3-477E-60CD-39C3-F8C6CC3B3C27}"/>
              </a:ext>
            </a:extLst>
          </p:cNvPr>
          <p:cNvSpPr>
            <a:spLocks noGrp="1"/>
          </p:cNvSpPr>
          <p:nvPr>
            <p:ph type="dt" sz="half" idx="2"/>
          </p:nvPr>
        </p:nvSpPr>
        <p:spPr>
          <a:xfrm>
            <a:off x="196957"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24EA7E-8B62-3448-B441-00EC95062BBA}" type="datetime1">
              <a:rPr lang="sk-SK" smtClean="0"/>
              <a:t>18. 6. 2025</a:t>
            </a:fld>
            <a:endParaRPr lang="sk-SK" dirty="0"/>
          </a:p>
        </p:txBody>
      </p:sp>
      <p:sp>
        <p:nvSpPr>
          <p:cNvPr id="6" name="Zástupný objekt pre pätu 4">
            <a:extLst>
              <a:ext uri="{FF2B5EF4-FFF2-40B4-BE49-F238E27FC236}">
                <a16:creationId xmlns:a16="http://schemas.microsoft.com/office/drawing/2014/main" id="{94A41173-EB12-568C-E665-ADBD093AB1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k-SK"/>
          </a:p>
        </p:txBody>
      </p:sp>
      <p:sp>
        <p:nvSpPr>
          <p:cNvPr id="7" name="Zástupný objekt pre číslo snímky 5">
            <a:extLst>
              <a:ext uri="{FF2B5EF4-FFF2-40B4-BE49-F238E27FC236}">
                <a16:creationId xmlns:a16="http://schemas.microsoft.com/office/drawing/2014/main" id="{27DB99DC-A059-3228-C207-9C430E9D191B}"/>
              </a:ext>
            </a:extLst>
          </p:cNvPr>
          <p:cNvSpPr>
            <a:spLocks noGrp="1"/>
          </p:cNvSpPr>
          <p:nvPr>
            <p:ph type="sldNum" sz="quarter" idx="4"/>
          </p:nvPr>
        </p:nvSpPr>
        <p:spPr>
          <a:xfrm>
            <a:off x="920227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EE6F9F-8393-0046-8936-9662569AF597}" type="slidenum">
              <a:rPr lang="sk-SK" smtClean="0"/>
              <a:t>‹#›</a:t>
            </a:fld>
            <a:endParaRPr lang="sk-SK"/>
          </a:p>
        </p:txBody>
      </p:sp>
      <p:sp>
        <p:nvSpPr>
          <p:cNvPr id="4" name="Rectangle 3">
            <a:extLst>
              <a:ext uri="{FF2B5EF4-FFF2-40B4-BE49-F238E27FC236}">
                <a16:creationId xmlns:a16="http://schemas.microsoft.com/office/drawing/2014/main" id="{ABBCC543-A821-8DB9-69D3-6596C0321763}"/>
              </a:ext>
            </a:extLst>
          </p:cNvPr>
          <p:cNvSpPr/>
          <p:nvPr userDrawn="1"/>
        </p:nvSpPr>
        <p:spPr>
          <a:xfrm>
            <a:off x="2466" y="-28032"/>
            <a:ext cx="12195175" cy="310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pic>
        <p:nvPicPr>
          <p:cNvPr id="8" name="Picture 7">
            <a:extLst>
              <a:ext uri="{FF2B5EF4-FFF2-40B4-BE49-F238E27FC236}">
                <a16:creationId xmlns:a16="http://schemas.microsoft.com/office/drawing/2014/main" id="{2C4EF7C5-114C-66E8-6742-34540FDCD03B}"/>
              </a:ext>
            </a:extLst>
          </p:cNvPr>
          <p:cNvPicPr>
            <a:picLocks noChangeAspect="1"/>
          </p:cNvPicPr>
          <p:nvPr userDrawn="1"/>
        </p:nvPicPr>
        <p:blipFill>
          <a:blip r:embed="rId14"/>
          <a:stretch>
            <a:fillRect/>
          </a:stretch>
        </p:blipFill>
        <p:spPr>
          <a:xfrm>
            <a:off x="343380" y="45343"/>
            <a:ext cx="2762943" cy="154300"/>
          </a:xfrm>
          <a:prstGeom prst="rect">
            <a:avLst/>
          </a:prstGeom>
        </p:spPr>
      </p:pic>
    </p:spTree>
    <p:extLst>
      <p:ext uri="{BB962C8B-B14F-4D97-AF65-F5344CB8AC3E}">
        <p14:creationId xmlns:p14="http://schemas.microsoft.com/office/powerpoint/2010/main" val="3963712522"/>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4" r:id="rId3"/>
    <p:sldLayoutId id="2147483660" r:id="rId4"/>
    <p:sldLayoutId id="2147483653" r:id="rId5"/>
    <p:sldLayoutId id="2147483650" r:id="rId6"/>
    <p:sldLayoutId id="2147483663" r:id="rId7"/>
    <p:sldLayoutId id="2147483665" r:id="rId8"/>
    <p:sldLayoutId id="2147483661" r:id="rId9"/>
    <p:sldLayoutId id="2147483666" r:id="rId10"/>
    <p:sldLayoutId id="2147483662" r:id="rId11"/>
    <p:sldLayoutId id="2147483667" r:id="rId12"/>
  </p:sldLayoutIdLst>
  <p:hf hdr="0" ftr="0" dt="0"/>
  <p:txStyles>
    <p:titleStyle>
      <a:lvl1pPr algn="l" defTabSz="914400" rtl="0" eaLnBrk="1" latinLnBrk="0" hangingPunct="1">
        <a:lnSpc>
          <a:spcPct val="90000"/>
        </a:lnSpc>
        <a:spcBef>
          <a:spcPct val="0"/>
        </a:spcBef>
        <a:buNone/>
        <a:defRPr sz="4000" b="0" i="0" kern="1200">
          <a:solidFill>
            <a:srgbClr val="112039"/>
          </a:solidFill>
          <a:latin typeface="Sitka Banner" panose="02000505000000020004" pitchFamily="2" charset="0"/>
          <a:ea typeface="+mj-ea"/>
          <a:cs typeface="+mj-cs"/>
        </a:defRPr>
      </a:lvl1pPr>
    </p:titleStyle>
    <p:bodyStyle>
      <a:lvl1pPr marL="0" indent="0" algn="l" defTabSz="914400" rtl="0" eaLnBrk="1" latinLnBrk="0" hangingPunct="1">
        <a:lnSpc>
          <a:spcPct val="90000"/>
        </a:lnSpc>
        <a:spcBef>
          <a:spcPts val="1000"/>
        </a:spcBef>
        <a:buFontTx/>
        <a:buNone/>
        <a:defRPr sz="2800" b="0" i="0" kern="1200">
          <a:solidFill>
            <a:srgbClr val="112039"/>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0" i="0" kern="1200">
          <a:solidFill>
            <a:srgbClr val="112039"/>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0" i="0" kern="1200">
          <a:solidFill>
            <a:srgbClr val="112039"/>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600" kern="1200">
          <a:solidFill>
            <a:srgbClr val="112039"/>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200" kern="1200">
          <a:solidFill>
            <a:srgbClr val="1120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07C5BE8-3641-292B-3C77-52B18052E705}"/>
              </a:ext>
            </a:extLst>
          </p:cNvPr>
          <p:cNvSpPr>
            <a:spLocks noGrp="1"/>
          </p:cNvSpPr>
          <p:nvPr>
            <p:ph type="ctrTitle"/>
          </p:nvPr>
        </p:nvSpPr>
        <p:spPr>
          <a:xfrm>
            <a:off x="227192" y="3939094"/>
            <a:ext cx="9535644" cy="2653971"/>
          </a:xfrm>
        </p:spPr>
        <p:txBody>
          <a:bodyPr/>
          <a:lstStyle/>
          <a:p>
            <a:r>
              <a:rPr lang="sk-SK" b="1" dirty="0"/>
              <a:t>Požiadavky podľa RTS</a:t>
            </a:r>
            <a:r>
              <a:rPr lang="en-US" b="1" dirty="0"/>
              <a:t>, TIBER</a:t>
            </a:r>
            <a:r>
              <a:rPr lang="sk-SK" b="1" dirty="0"/>
              <a:t> a praktické aspekty TLPT</a:t>
            </a:r>
            <a:endParaRPr lang="en-SK" dirty="0"/>
          </a:p>
        </p:txBody>
      </p:sp>
      <p:sp>
        <p:nvSpPr>
          <p:cNvPr id="17" name="Subtitle 16">
            <a:extLst>
              <a:ext uri="{FF2B5EF4-FFF2-40B4-BE49-F238E27FC236}">
                <a16:creationId xmlns:a16="http://schemas.microsoft.com/office/drawing/2014/main" id="{ADC83DBF-5CAB-F791-F2DC-CB39B5D7B2E2}"/>
              </a:ext>
            </a:extLst>
          </p:cNvPr>
          <p:cNvSpPr>
            <a:spLocks noGrp="1"/>
          </p:cNvSpPr>
          <p:nvPr>
            <p:ph type="subTitle" idx="1"/>
          </p:nvPr>
        </p:nvSpPr>
        <p:spPr/>
        <p:txBody>
          <a:bodyPr/>
          <a:lstStyle/>
          <a:p>
            <a:r>
              <a:rPr lang="en-US" dirty="0"/>
              <a:t>TLPT Providers Workshop</a:t>
            </a:r>
            <a:endParaRPr lang="en-SK" dirty="0"/>
          </a:p>
        </p:txBody>
      </p:sp>
      <p:sp>
        <p:nvSpPr>
          <p:cNvPr id="18" name="Text Placeholder 17">
            <a:extLst>
              <a:ext uri="{FF2B5EF4-FFF2-40B4-BE49-F238E27FC236}">
                <a16:creationId xmlns:a16="http://schemas.microsoft.com/office/drawing/2014/main" id="{768C81AF-5BCA-A589-38CE-9C04FC25F71A}"/>
              </a:ext>
            </a:extLst>
          </p:cNvPr>
          <p:cNvSpPr>
            <a:spLocks noGrp="1"/>
          </p:cNvSpPr>
          <p:nvPr>
            <p:ph type="body" sz="quarter" idx="11"/>
          </p:nvPr>
        </p:nvSpPr>
        <p:spPr/>
        <p:txBody>
          <a:bodyPr/>
          <a:lstStyle/>
          <a:p>
            <a:r>
              <a:rPr lang="sk-SK" dirty="0"/>
              <a:t>Ing. Richard Kellner</a:t>
            </a:r>
            <a:endParaRPr lang="en-SK" dirty="0"/>
          </a:p>
        </p:txBody>
      </p:sp>
      <p:sp>
        <p:nvSpPr>
          <p:cNvPr id="19" name="Text Placeholder 18">
            <a:extLst>
              <a:ext uri="{FF2B5EF4-FFF2-40B4-BE49-F238E27FC236}">
                <a16:creationId xmlns:a16="http://schemas.microsoft.com/office/drawing/2014/main" id="{C27E6A27-E12B-2BC8-48EF-E3CF98670309}"/>
              </a:ext>
            </a:extLst>
          </p:cNvPr>
          <p:cNvSpPr>
            <a:spLocks noGrp="1"/>
          </p:cNvSpPr>
          <p:nvPr>
            <p:ph type="body" sz="quarter" idx="12"/>
          </p:nvPr>
        </p:nvSpPr>
        <p:spPr/>
        <p:txBody>
          <a:bodyPr>
            <a:normAutofit fontScale="70000" lnSpcReduction="20000"/>
          </a:bodyPr>
          <a:lstStyle/>
          <a:p>
            <a:r>
              <a:rPr lang="sk-SK" dirty="0"/>
              <a:t>19.06.2025 Kongresová sála NBS</a:t>
            </a:r>
            <a:endParaRPr lang="en-SK" dirty="0"/>
          </a:p>
        </p:txBody>
      </p:sp>
    </p:spTree>
    <p:extLst>
      <p:ext uri="{BB962C8B-B14F-4D97-AF65-F5344CB8AC3E}">
        <p14:creationId xmlns:p14="http://schemas.microsoft.com/office/powerpoint/2010/main" val="1217507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jekt pre obsah 6" descr="Obrázok, na ktorom je text, snímka obrazovky, písmo, číslo&#10;&#10;Obsah vygenerovaný umelou inteligenciou môže byť nesprávny.">
            <a:extLst>
              <a:ext uri="{FF2B5EF4-FFF2-40B4-BE49-F238E27FC236}">
                <a16:creationId xmlns:a16="http://schemas.microsoft.com/office/drawing/2014/main" id="{1E3493E9-6271-7D38-F039-E4F16D725D29}"/>
              </a:ext>
            </a:extLst>
          </p:cNvPr>
          <p:cNvPicPr>
            <a:picLocks noGrp="1" noChangeAspect="1"/>
          </p:cNvPicPr>
          <p:nvPr>
            <p:ph idx="1"/>
          </p:nvPr>
        </p:nvPicPr>
        <p:blipFill>
          <a:blip r:embed="rId2"/>
          <a:stretch>
            <a:fillRect/>
          </a:stretch>
        </p:blipFill>
        <p:spPr>
          <a:xfrm>
            <a:off x="1800049" y="2021746"/>
            <a:ext cx="8591901" cy="3418514"/>
          </a:xfrm>
        </p:spPr>
      </p:pic>
      <p:sp>
        <p:nvSpPr>
          <p:cNvPr id="4" name="Zástupný objekt pre číslo snímky 3">
            <a:extLst>
              <a:ext uri="{FF2B5EF4-FFF2-40B4-BE49-F238E27FC236}">
                <a16:creationId xmlns:a16="http://schemas.microsoft.com/office/drawing/2014/main" id="{72B9D405-2145-4229-A4BD-E3D9F033AB1E}"/>
              </a:ext>
            </a:extLst>
          </p:cNvPr>
          <p:cNvSpPr>
            <a:spLocks noGrp="1"/>
          </p:cNvSpPr>
          <p:nvPr>
            <p:ph type="sldNum" sz="quarter" idx="4"/>
          </p:nvPr>
        </p:nvSpPr>
        <p:spPr/>
        <p:txBody>
          <a:bodyPr/>
          <a:lstStyle/>
          <a:p>
            <a:fld id="{92EE6F9F-8393-0046-8936-9662569AF597}" type="slidenum">
              <a:rPr lang="sk-SK" smtClean="0"/>
              <a:pPr/>
              <a:t>10</a:t>
            </a:fld>
            <a:endParaRPr lang="sk-SK" dirty="0"/>
          </a:p>
        </p:txBody>
      </p:sp>
      <p:sp>
        <p:nvSpPr>
          <p:cNvPr id="5" name="Nadpis 4">
            <a:extLst>
              <a:ext uri="{FF2B5EF4-FFF2-40B4-BE49-F238E27FC236}">
                <a16:creationId xmlns:a16="http://schemas.microsoft.com/office/drawing/2014/main" id="{C883B611-9FF9-84EC-CDA9-3F810F50DBC2}"/>
              </a:ext>
            </a:extLst>
          </p:cNvPr>
          <p:cNvSpPr>
            <a:spLocks noGrp="1"/>
          </p:cNvSpPr>
          <p:nvPr>
            <p:ph type="title"/>
          </p:nvPr>
        </p:nvSpPr>
        <p:spPr/>
        <p:txBody>
          <a:bodyPr/>
          <a:lstStyle/>
          <a:p>
            <a:r>
              <a:rPr lang="sk-SK" dirty="0" err="1"/>
              <a:t>Threat</a:t>
            </a:r>
            <a:r>
              <a:rPr lang="sk-SK" dirty="0"/>
              <a:t> </a:t>
            </a:r>
            <a:r>
              <a:rPr lang="sk-SK" dirty="0" err="1"/>
              <a:t>Intelligence</a:t>
            </a:r>
            <a:r>
              <a:rPr lang="sk-SK" dirty="0"/>
              <a:t> </a:t>
            </a:r>
            <a:r>
              <a:rPr lang="sk-SK" dirty="0" err="1"/>
              <a:t>phase</a:t>
            </a:r>
            <a:endParaRPr lang="sk-SK" dirty="0"/>
          </a:p>
        </p:txBody>
      </p:sp>
    </p:spTree>
    <p:extLst>
      <p:ext uri="{BB962C8B-B14F-4D97-AF65-F5344CB8AC3E}">
        <p14:creationId xmlns:p14="http://schemas.microsoft.com/office/powerpoint/2010/main" val="3857142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6FF2EE-5E59-EE3C-7016-03F9B2A044E2}"/>
              </a:ext>
            </a:extLst>
          </p:cNvPr>
          <p:cNvSpPr>
            <a:spLocks noGrp="1"/>
          </p:cNvSpPr>
          <p:nvPr>
            <p:ph idx="1"/>
          </p:nvPr>
        </p:nvSpPr>
        <p:spPr/>
        <p:txBody>
          <a:bodyPr>
            <a:normAutofit/>
          </a:bodyPr>
          <a:lstStyle/>
          <a:p>
            <a:r>
              <a:rPr lang="en-US" dirty="0"/>
              <a:t>Overall scope of the intelligence research including at least the following:</a:t>
            </a:r>
          </a:p>
          <a:p>
            <a:pPr marL="285750" indent="-285750">
              <a:buBlip>
                <a:blip r:embed="rId3"/>
              </a:buBlip>
            </a:pPr>
            <a:r>
              <a:rPr lang="en-US" dirty="0"/>
              <a:t>critical or important functions (CIF) in scope;</a:t>
            </a:r>
          </a:p>
          <a:p>
            <a:pPr marL="285750" indent="-285750">
              <a:buBlip>
                <a:blip r:embed="rId3"/>
              </a:buBlip>
            </a:pPr>
            <a:r>
              <a:rPr lang="en-US" dirty="0"/>
              <a:t>their geographical location;</a:t>
            </a:r>
          </a:p>
          <a:p>
            <a:pPr marL="285750" indent="-285750">
              <a:buBlip>
                <a:blip r:embed="rId3"/>
              </a:buBlip>
            </a:pPr>
            <a:r>
              <a:rPr lang="en-US" dirty="0"/>
              <a:t>official EU language in use;</a:t>
            </a:r>
          </a:p>
          <a:p>
            <a:pPr marL="285750" indent="-285750">
              <a:buBlip>
                <a:blip r:embed="rId3"/>
              </a:buBlip>
            </a:pPr>
            <a:r>
              <a:rPr lang="en-US" dirty="0"/>
              <a:t>relevant ICT third party services providers;</a:t>
            </a:r>
          </a:p>
          <a:p>
            <a:pPr marL="285750" indent="-285750">
              <a:buBlip>
                <a:blip r:embed="rId3"/>
              </a:buBlip>
            </a:pPr>
            <a:r>
              <a:rPr lang="en-US" dirty="0"/>
              <a:t>the period of time over which the research is gathered.</a:t>
            </a:r>
          </a:p>
          <a:p>
            <a:pPr marL="285750" indent="-285750">
              <a:buBlip>
                <a:blip r:embed="rId3"/>
              </a:buBlip>
            </a:pPr>
            <a:endParaRPr lang="sk-SK" dirty="0"/>
          </a:p>
        </p:txBody>
      </p:sp>
      <p:sp>
        <p:nvSpPr>
          <p:cNvPr id="5" name="Content Placeholder 4">
            <a:extLst>
              <a:ext uri="{FF2B5EF4-FFF2-40B4-BE49-F238E27FC236}">
                <a16:creationId xmlns:a16="http://schemas.microsoft.com/office/drawing/2014/main" id="{1B4ACB78-A9E7-D2A2-A40C-67977EEFAC06}"/>
              </a:ext>
            </a:extLst>
          </p:cNvPr>
          <p:cNvSpPr>
            <a:spLocks noGrp="1"/>
          </p:cNvSpPr>
          <p:nvPr>
            <p:ph idx="10"/>
          </p:nvPr>
        </p:nvSpPr>
        <p:spPr/>
        <p:txBody>
          <a:bodyPr>
            <a:normAutofit fontScale="85000" lnSpcReduction="20000"/>
          </a:bodyPr>
          <a:lstStyle/>
          <a:p>
            <a:r>
              <a:rPr lang="en-US" dirty="0"/>
              <a:t>Assessment of what concrete actionable intelligence can be found about the financial entity, such as:</a:t>
            </a:r>
          </a:p>
          <a:p>
            <a:pPr marL="285750" indent="-285750">
              <a:buBlip>
                <a:blip r:embed="rId3"/>
              </a:buBlip>
            </a:pPr>
            <a:r>
              <a:rPr lang="en-US" dirty="0"/>
              <a:t>employee usernames and passwords;</a:t>
            </a:r>
          </a:p>
          <a:p>
            <a:pPr marL="285750" indent="-285750">
              <a:buBlip>
                <a:blip r:embed="rId3"/>
              </a:buBlip>
            </a:pPr>
            <a:r>
              <a:rPr lang="en-US" dirty="0"/>
              <a:t>look-alike domains which can be mistaken for official domains of the financial entity;</a:t>
            </a:r>
          </a:p>
          <a:p>
            <a:pPr marL="285750" indent="-285750">
              <a:buBlip>
                <a:blip r:embed="rId3"/>
              </a:buBlip>
            </a:pPr>
            <a:r>
              <a:rPr lang="en-US" dirty="0"/>
              <a:t>technical reconnaissance: vulnerable and/or exploitable software, systems and technologies;</a:t>
            </a:r>
          </a:p>
          <a:p>
            <a:pPr marL="285750" indent="-285750">
              <a:buBlip>
                <a:blip r:embed="rId3"/>
              </a:buBlip>
            </a:pPr>
            <a:r>
              <a:rPr lang="en-US" dirty="0"/>
              <a:t>information posted by employees on social media, related to the financial entity, which might be used for the purposes of an attack;</a:t>
            </a:r>
          </a:p>
          <a:p>
            <a:pPr marL="285750" indent="-285750">
              <a:buBlip>
                <a:blip r:embed="rId3"/>
              </a:buBlip>
            </a:pPr>
            <a:r>
              <a:rPr lang="en-US" dirty="0"/>
              <a:t>information for sale on the dark web;</a:t>
            </a:r>
          </a:p>
          <a:p>
            <a:pPr marL="285750" indent="-285750">
              <a:buBlip>
                <a:blip r:embed="rId3"/>
              </a:buBlip>
            </a:pPr>
            <a:r>
              <a:rPr lang="en-US" dirty="0"/>
              <a:t>any other relevant information available on the internet or public networks;</a:t>
            </a:r>
          </a:p>
          <a:p>
            <a:pPr marL="285750" indent="-285750">
              <a:buBlip>
                <a:blip r:embed="rId3"/>
              </a:buBlip>
            </a:pPr>
            <a:r>
              <a:rPr lang="en-US" dirty="0"/>
              <a:t>where relevant, physical targeting information, including ways of access to the premises of the financial entity</a:t>
            </a:r>
          </a:p>
        </p:txBody>
      </p:sp>
      <p:sp>
        <p:nvSpPr>
          <p:cNvPr id="2" name="Zástupný objekt pre číslo snímky 1">
            <a:extLst>
              <a:ext uri="{FF2B5EF4-FFF2-40B4-BE49-F238E27FC236}">
                <a16:creationId xmlns:a16="http://schemas.microsoft.com/office/drawing/2014/main" id="{B93E4A5B-2D57-ACF8-D2C4-7175BA7CC9AB}"/>
              </a:ext>
            </a:extLst>
          </p:cNvPr>
          <p:cNvSpPr>
            <a:spLocks noGrp="1"/>
          </p:cNvSpPr>
          <p:nvPr>
            <p:ph type="sldNum" sz="quarter" idx="4"/>
          </p:nvPr>
        </p:nvSpPr>
        <p:spPr/>
        <p:txBody>
          <a:bodyPr/>
          <a:lstStyle/>
          <a:p>
            <a:fld id="{92EE6F9F-8393-0046-8936-9662569AF597}" type="slidenum">
              <a:rPr lang="sk-SK" smtClean="0"/>
              <a:pPr/>
              <a:t>11</a:t>
            </a:fld>
            <a:endParaRPr lang="sk-SK" dirty="0"/>
          </a:p>
        </p:txBody>
      </p:sp>
      <p:sp>
        <p:nvSpPr>
          <p:cNvPr id="11" name="Title 10">
            <a:extLst>
              <a:ext uri="{FF2B5EF4-FFF2-40B4-BE49-F238E27FC236}">
                <a16:creationId xmlns:a16="http://schemas.microsoft.com/office/drawing/2014/main" id="{6562CCCE-7B83-6A02-2922-3572E0B1921E}"/>
              </a:ext>
            </a:extLst>
          </p:cNvPr>
          <p:cNvSpPr>
            <a:spLocks noGrp="1"/>
          </p:cNvSpPr>
          <p:nvPr>
            <p:ph type="title"/>
          </p:nvPr>
        </p:nvSpPr>
        <p:spPr>
          <a:xfrm>
            <a:off x="246530" y="202570"/>
            <a:ext cx="10143235" cy="1326251"/>
          </a:xfrm>
        </p:spPr>
        <p:txBody>
          <a:bodyPr/>
          <a:lstStyle/>
          <a:p>
            <a:r>
              <a:rPr lang="de-DE" sz="4000" dirty="0" err="1"/>
              <a:t>Targeted</a:t>
            </a:r>
            <a:r>
              <a:rPr lang="de-DE" sz="4000" dirty="0"/>
              <a:t> </a:t>
            </a:r>
            <a:r>
              <a:rPr lang="de-DE" sz="4000" dirty="0" err="1"/>
              <a:t>Threat</a:t>
            </a:r>
            <a:r>
              <a:rPr lang="de-DE" dirty="0"/>
              <a:t> </a:t>
            </a:r>
            <a:r>
              <a:rPr lang="de-DE" sz="4000" dirty="0" err="1"/>
              <a:t>Intelligence</a:t>
            </a:r>
            <a:r>
              <a:rPr lang="de-DE" sz="4000" dirty="0"/>
              <a:t> Report</a:t>
            </a:r>
            <a:endParaRPr lang="en-SK" dirty="0"/>
          </a:p>
        </p:txBody>
      </p:sp>
    </p:spTree>
    <p:extLst>
      <p:ext uri="{BB962C8B-B14F-4D97-AF65-F5344CB8AC3E}">
        <p14:creationId xmlns:p14="http://schemas.microsoft.com/office/powerpoint/2010/main" val="3659853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6FF2EE-5E59-EE3C-7016-03F9B2A044E2}"/>
              </a:ext>
            </a:extLst>
          </p:cNvPr>
          <p:cNvSpPr>
            <a:spLocks noGrp="1"/>
          </p:cNvSpPr>
          <p:nvPr>
            <p:ph idx="1"/>
          </p:nvPr>
        </p:nvSpPr>
        <p:spPr/>
        <p:txBody>
          <a:bodyPr>
            <a:normAutofit/>
          </a:bodyPr>
          <a:lstStyle/>
          <a:p>
            <a:r>
              <a:rPr lang="en-US" dirty="0"/>
              <a:t>Threat intelligence analysis considering the general threat landscape and the particular situation of the financial entity, including, at least:</a:t>
            </a:r>
          </a:p>
          <a:p>
            <a:pPr marL="285750" indent="-285750">
              <a:buBlip>
                <a:blip r:embed="rId3"/>
              </a:buBlip>
            </a:pPr>
            <a:r>
              <a:rPr lang="en-US" dirty="0"/>
              <a:t>geopolitical environment;</a:t>
            </a:r>
          </a:p>
          <a:p>
            <a:pPr marL="285750" indent="-285750">
              <a:buBlip>
                <a:blip r:embed="rId3"/>
              </a:buBlip>
            </a:pPr>
            <a:r>
              <a:rPr lang="en-US" dirty="0"/>
              <a:t>economic environment;</a:t>
            </a:r>
          </a:p>
          <a:p>
            <a:pPr marL="285750" indent="-285750">
              <a:buBlip>
                <a:blip r:embed="rId3"/>
              </a:buBlip>
            </a:pPr>
            <a:r>
              <a:rPr lang="en-US" dirty="0"/>
              <a:t>technological trends and any other trends related to the activities in the financial services sector.</a:t>
            </a:r>
          </a:p>
          <a:p>
            <a:pPr marL="285750" indent="-285750">
              <a:buBlip>
                <a:blip r:embed="rId3"/>
              </a:buBlip>
            </a:pPr>
            <a:endParaRPr lang="sk-SK" dirty="0"/>
          </a:p>
        </p:txBody>
      </p:sp>
      <p:sp>
        <p:nvSpPr>
          <p:cNvPr id="5" name="Content Placeholder 4">
            <a:extLst>
              <a:ext uri="{FF2B5EF4-FFF2-40B4-BE49-F238E27FC236}">
                <a16:creationId xmlns:a16="http://schemas.microsoft.com/office/drawing/2014/main" id="{1B4ACB78-A9E7-D2A2-A40C-67977EEFAC06}"/>
              </a:ext>
            </a:extLst>
          </p:cNvPr>
          <p:cNvSpPr>
            <a:spLocks noGrp="1"/>
          </p:cNvSpPr>
          <p:nvPr>
            <p:ph idx="10"/>
          </p:nvPr>
        </p:nvSpPr>
        <p:spPr/>
        <p:txBody>
          <a:bodyPr>
            <a:normAutofit/>
          </a:bodyPr>
          <a:lstStyle/>
          <a:p>
            <a:pPr marL="285750" indent="-285750">
              <a:buBlip>
                <a:blip r:embed="rId3"/>
              </a:buBlip>
            </a:pPr>
            <a:r>
              <a:rPr lang="en-US" dirty="0"/>
              <a:t>Threat profiles of the malicious actors (specific individual/group or generic class) that may target the financial entity, including the systems of the financial entity that malicious actors are most likely to compromise or target, the possible motivation, intent and rationale for the potential targeting and the possible modus operandi of the attackers. </a:t>
            </a:r>
          </a:p>
          <a:p>
            <a:pPr marL="285750" indent="-285750">
              <a:buBlip>
                <a:blip r:embed="rId3"/>
              </a:buBlip>
            </a:pPr>
            <a:r>
              <a:rPr lang="en-US" dirty="0"/>
              <a:t>Threat scenarios: at least three end-to-end threat scenarios for the threat profiles identified who exhibit the highest threat severity scores. The threat scenarios shall describe the end-to-end attack path.</a:t>
            </a:r>
          </a:p>
        </p:txBody>
      </p:sp>
      <p:sp>
        <p:nvSpPr>
          <p:cNvPr id="2" name="Zástupný objekt pre číslo snímky 1">
            <a:extLst>
              <a:ext uri="{FF2B5EF4-FFF2-40B4-BE49-F238E27FC236}">
                <a16:creationId xmlns:a16="http://schemas.microsoft.com/office/drawing/2014/main" id="{B93E4A5B-2D57-ACF8-D2C4-7175BA7CC9AB}"/>
              </a:ext>
            </a:extLst>
          </p:cNvPr>
          <p:cNvSpPr>
            <a:spLocks noGrp="1"/>
          </p:cNvSpPr>
          <p:nvPr>
            <p:ph type="sldNum" sz="quarter" idx="4"/>
          </p:nvPr>
        </p:nvSpPr>
        <p:spPr/>
        <p:txBody>
          <a:bodyPr/>
          <a:lstStyle/>
          <a:p>
            <a:fld id="{92EE6F9F-8393-0046-8936-9662569AF597}" type="slidenum">
              <a:rPr lang="sk-SK" smtClean="0"/>
              <a:pPr/>
              <a:t>12</a:t>
            </a:fld>
            <a:endParaRPr lang="sk-SK" dirty="0"/>
          </a:p>
        </p:txBody>
      </p:sp>
      <p:sp>
        <p:nvSpPr>
          <p:cNvPr id="11" name="Title 10">
            <a:extLst>
              <a:ext uri="{FF2B5EF4-FFF2-40B4-BE49-F238E27FC236}">
                <a16:creationId xmlns:a16="http://schemas.microsoft.com/office/drawing/2014/main" id="{6562CCCE-7B83-6A02-2922-3572E0B1921E}"/>
              </a:ext>
            </a:extLst>
          </p:cNvPr>
          <p:cNvSpPr>
            <a:spLocks noGrp="1"/>
          </p:cNvSpPr>
          <p:nvPr>
            <p:ph type="title"/>
          </p:nvPr>
        </p:nvSpPr>
        <p:spPr>
          <a:xfrm>
            <a:off x="246530" y="202570"/>
            <a:ext cx="10143235" cy="1326251"/>
          </a:xfrm>
        </p:spPr>
        <p:txBody>
          <a:bodyPr/>
          <a:lstStyle/>
          <a:p>
            <a:r>
              <a:rPr lang="de-DE" sz="4000" dirty="0" err="1"/>
              <a:t>Targeted</a:t>
            </a:r>
            <a:r>
              <a:rPr lang="de-DE" sz="4000" dirty="0"/>
              <a:t> </a:t>
            </a:r>
            <a:r>
              <a:rPr lang="de-DE" sz="4000" dirty="0" err="1"/>
              <a:t>Threat</a:t>
            </a:r>
            <a:r>
              <a:rPr lang="de-DE" dirty="0"/>
              <a:t> </a:t>
            </a:r>
            <a:r>
              <a:rPr lang="de-DE" sz="4000" dirty="0" err="1"/>
              <a:t>Intelligence</a:t>
            </a:r>
            <a:r>
              <a:rPr lang="de-DE" sz="4000" dirty="0"/>
              <a:t> Report</a:t>
            </a:r>
            <a:endParaRPr lang="en-SK" dirty="0"/>
          </a:p>
        </p:txBody>
      </p:sp>
    </p:spTree>
    <p:extLst>
      <p:ext uri="{BB962C8B-B14F-4D97-AF65-F5344CB8AC3E}">
        <p14:creationId xmlns:p14="http://schemas.microsoft.com/office/powerpoint/2010/main" val="1677130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72B7CA53-9761-051C-E017-A84689540119}"/>
              </a:ext>
            </a:extLst>
          </p:cNvPr>
          <p:cNvSpPr>
            <a:spLocks noGrp="1"/>
          </p:cNvSpPr>
          <p:nvPr>
            <p:ph type="sldNum" sz="quarter" idx="4"/>
          </p:nvPr>
        </p:nvSpPr>
        <p:spPr>
          <a:xfrm>
            <a:off x="9202270" y="202570"/>
            <a:ext cx="2743200" cy="365125"/>
          </a:xfrm>
        </p:spPr>
        <p:txBody>
          <a:bodyPr/>
          <a:lstStyle/>
          <a:p>
            <a:fld id="{92EE6F9F-8393-0046-8936-9662569AF597}" type="slidenum">
              <a:rPr lang="sk-SK" smtClean="0"/>
              <a:pPr/>
              <a:t>13</a:t>
            </a:fld>
            <a:endParaRPr lang="sk-SK" dirty="0"/>
          </a:p>
        </p:txBody>
      </p:sp>
      <p:sp>
        <p:nvSpPr>
          <p:cNvPr id="7" name="Title 6">
            <a:extLst>
              <a:ext uri="{FF2B5EF4-FFF2-40B4-BE49-F238E27FC236}">
                <a16:creationId xmlns:a16="http://schemas.microsoft.com/office/drawing/2014/main" id="{5AE8C6BC-81E1-AE0C-019C-B8C1BC6433F9}"/>
              </a:ext>
            </a:extLst>
          </p:cNvPr>
          <p:cNvSpPr>
            <a:spLocks noGrp="1"/>
          </p:cNvSpPr>
          <p:nvPr>
            <p:ph type="title"/>
          </p:nvPr>
        </p:nvSpPr>
        <p:spPr>
          <a:xfrm>
            <a:off x="246530" y="202570"/>
            <a:ext cx="8838747" cy="1326251"/>
          </a:xfrm>
        </p:spPr>
        <p:txBody>
          <a:bodyPr/>
          <a:lstStyle/>
          <a:p>
            <a:r>
              <a:rPr lang="sk-SK" dirty="0" err="1"/>
              <a:t>Contextualise</a:t>
            </a:r>
            <a:r>
              <a:rPr lang="sk-SK" dirty="0"/>
              <a:t> </a:t>
            </a:r>
            <a:r>
              <a:rPr lang="sk-SK" dirty="0" err="1"/>
              <a:t>critical</a:t>
            </a:r>
            <a:r>
              <a:rPr lang="sk-SK" dirty="0"/>
              <a:t> or </a:t>
            </a:r>
            <a:r>
              <a:rPr lang="sk-SK" dirty="0" err="1"/>
              <a:t>important</a:t>
            </a:r>
            <a:r>
              <a:rPr lang="sk-SK" dirty="0"/>
              <a:t> </a:t>
            </a:r>
            <a:r>
              <a:rPr lang="sk-SK" dirty="0" err="1"/>
              <a:t>functions</a:t>
            </a:r>
            <a:endParaRPr lang="en-SK" dirty="0"/>
          </a:p>
        </p:txBody>
      </p:sp>
      <p:pic>
        <p:nvPicPr>
          <p:cNvPr id="3" name="Obrázok 2">
            <a:extLst>
              <a:ext uri="{FF2B5EF4-FFF2-40B4-BE49-F238E27FC236}">
                <a16:creationId xmlns:a16="http://schemas.microsoft.com/office/drawing/2014/main" id="{84158839-8676-F94E-8ACF-A57EC5653AD9}"/>
              </a:ext>
            </a:extLst>
          </p:cNvPr>
          <p:cNvPicPr>
            <a:picLocks noChangeAspect="1"/>
          </p:cNvPicPr>
          <p:nvPr/>
        </p:nvPicPr>
        <p:blipFill>
          <a:blip r:embed="rId2"/>
          <a:stretch>
            <a:fillRect/>
          </a:stretch>
        </p:blipFill>
        <p:spPr>
          <a:xfrm>
            <a:off x="3114756" y="865695"/>
            <a:ext cx="5962487" cy="5957607"/>
          </a:xfrm>
          <a:prstGeom prst="rect">
            <a:avLst/>
          </a:prstGeom>
        </p:spPr>
      </p:pic>
    </p:spTree>
    <p:extLst>
      <p:ext uri="{BB962C8B-B14F-4D97-AF65-F5344CB8AC3E}">
        <p14:creationId xmlns:p14="http://schemas.microsoft.com/office/powerpoint/2010/main" val="1402252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305791EC-E466-1A77-8E3A-AA085CD1B12B}"/>
              </a:ext>
            </a:extLst>
          </p:cNvPr>
          <p:cNvSpPr>
            <a:spLocks noGrp="1"/>
          </p:cNvSpPr>
          <p:nvPr>
            <p:ph type="sldNum" sz="quarter" idx="4"/>
          </p:nvPr>
        </p:nvSpPr>
        <p:spPr/>
        <p:txBody>
          <a:bodyPr/>
          <a:lstStyle/>
          <a:p>
            <a:fld id="{92EE6F9F-8393-0046-8936-9662569AF597}" type="slidenum">
              <a:rPr lang="sk-SK" smtClean="0"/>
              <a:pPr/>
              <a:t>14</a:t>
            </a:fld>
            <a:endParaRPr lang="sk-SK" dirty="0"/>
          </a:p>
        </p:txBody>
      </p:sp>
      <p:sp>
        <p:nvSpPr>
          <p:cNvPr id="5" name="Nadpis 4">
            <a:extLst>
              <a:ext uri="{FF2B5EF4-FFF2-40B4-BE49-F238E27FC236}">
                <a16:creationId xmlns:a16="http://schemas.microsoft.com/office/drawing/2014/main" id="{291A11BA-8B45-01B5-6587-71670781A52C}"/>
              </a:ext>
            </a:extLst>
          </p:cNvPr>
          <p:cNvSpPr>
            <a:spLocks noGrp="1"/>
          </p:cNvSpPr>
          <p:nvPr>
            <p:ph type="title"/>
          </p:nvPr>
        </p:nvSpPr>
        <p:spPr>
          <a:xfrm>
            <a:off x="246530" y="202570"/>
            <a:ext cx="10818549" cy="1326251"/>
          </a:xfrm>
        </p:spPr>
        <p:txBody>
          <a:bodyPr/>
          <a:lstStyle/>
          <a:p>
            <a:r>
              <a:rPr lang="en-US" dirty="0"/>
              <a:t>Identify threat actors, understand capability and intent</a:t>
            </a:r>
            <a:endParaRPr lang="sk-SK" dirty="0"/>
          </a:p>
        </p:txBody>
      </p:sp>
      <p:pic>
        <p:nvPicPr>
          <p:cNvPr id="7" name="Obrázok 6">
            <a:extLst>
              <a:ext uri="{FF2B5EF4-FFF2-40B4-BE49-F238E27FC236}">
                <a16:creationId xmlns:a16="http://schemas.microsoft.com/office/drawing/2014/main" id="{BE7A4E3C-5C14-0D04-40D7-87C2B1DCB2DD}"/>
              </a:ext>
            </a:extLst>
          </p:cNvPr>
          <p:cNvPicPr>
            <a:picLocks noChangeAspect="1"/>
          </p:cNvPicPr>
          <p:nvPr/>
        </p:nvPicPr>
        <p:blipFill>
          <a:blip r:embed="rId2"/>
          <a:stretch>
            <a:fillRect/>
          </a:stretch>
        </p:blipFill>
        <p:spPr>
          <a:xfrm>
            <a:off x="3329601" y="865695"/>
            <a:ext cx="5532798" cy="5890959"/>
          </a:xfrm>
          <a:prstGeom prst="rect">
            <a:avLst/>
          </a:prstGeom>
        </p:spPr>
      </p:pic>
    </p:spTree>
    <p:extLst>
      <p:ext uri="{BB962C8B-B14F-4D97-AF65-F5344CB8AC3E}">
        <p14:creationId xmlns:p14="http://schemas.microsoft.com/office/powerpoint/2010/main" val="3249359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F5E71A7E-D05C-5985-3DF1-A8EBAE56C628}"/>
              </a:ext>
            </a:extLst>
          </p:cNvPr>
          <p:cNvSpPr>
            <a:spLocks noGrp="1"/>
          </p:cNvSpPr>
          <p:nvPr>
            <p:ph type="sldNum" sz="quarter" idx="4"/>
          </p:nvPr>
        </p:nvSpPr>
        <p:spPr/>
        <p:txBody>
          <a:bodyPr/>
          <a:lstStyle/>
          <a:p>
            <a:fld id="{92EE6F9F-8393-0046-8936-9662569AF597}" type="slidenum">
              <a:rPr lang="sk-SK" smtClean="0"/>
              <a:pPr/>
              <a:t>15</a:t>
            </a:fld>
            <a:endParaRPr lang="sk-SK" dirty="0"/>
          </a:p>
        </p:txBody>
      </p:sp>
      <p:sp>
        <p:nvSpPr>
          <p:cNvPr id="5" name="Nadpis 4">
            <a:extLst>
              <a:ext uri="{FF2B5EF4-FFF2-40B4-BE49-F238E27FC236}">
                <a16:creationId xmlns:a16="http://schemas.microsoft.com/office/drawing/2014/main" id="{E81E1DBF-D88E-DCF6-E127-A731B7E18120}"/>
              </a:ext>
            </a:extLst>
          </p:cNvPr>
          <p:cNvSpPr>
            <a:spLocks noGrp="1"/>
          </p:cNvSpPr>
          <p:nvPr>
            <p:ph type="title"/>
          </p:nvPr>
        </p:nvSpPr>
        <p:spPr/>
        <p:txBody>
          <a:bodyPr/>
          <a:lstStyle/>
          <a:p>
            <a:r>
              <a:rPr lang="sk-SK" dirty="0" err="1"/>
              <a:t>Determine</a:t>
            </a:r>
            <a:r>
              <a:rPr lang="sk-SK" dirty="0"/>
              <a:t> modus </a:t>
            </a:r>
            <a:r>
              <a:rPr lang="sk-SK" dirty="0" err="1"/>
              <a:t>operandi</a:t>
            </a:r>
            <a:endParaRPr lang="sk-SK" dirty="0"/>
          </a:p>
        </p:txBody>
      </p:sp>
      <p:pic>
        <p:nvPicPr>
          <p:cNvPr id="7" name="Obrázok 6">
            <a:extLst>
              <a:ext uri="{FF2B5EF4-FFF2-40B4-BE49-F238E27FC236}">
                <a16:creationId xmlns:a16="http://schemas.microsoft.com/office/drawing/2014/main" id="{9FB8929B-A1AF-7D00-C5E0-3FDDE1E2B5A0}"/>
              </a:ext>
            </a:extLst>
          </p:cNvPr>
          <p:cNvPicPr>
            <a:picLocks noChangeAspect="1"/>
          </p:cNvPicPr>
          <p:nvPr/>
        </p:nvPicPr>
        <p:blipFill>
          <a:blip r:embed="rId2"/>
          <a:stretch>
            <a:fillRect/>
          </a:stretch>
        </p:blipFill>
        <p:spPr>
          <a:xfrm>
            <a:off x="2471943" y="1049258"/>
            <a:ext cx="6972852" cy="5606172"/>
          </a:xfrm>
          <a:prstGeom prst="rect">
            <a:avLst/>
          </a:prstGeom>
        </p:spPr>
      </p:pic>
    </p:spTree>
    <p:extLst>
      <p:ext uri="{BB962C8B-B14F-4D97-AF65-F5344CB8AC3E}">
        <p14:creationId xmlns:p14="http://schemas.microsoft.com/office/powerpoint/2010/main" val="730274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jekt pre obsah 6" descr="Obrázok, na ktorom je text, snímka obrazovky, písmo, číslo&#10;&#10;Obsah vygenerovaný umelou inteligenciou môže byť nesprávny.">
            <a:extLst>
              <a:ext uri="{FF2B5EF4-FFF2-40B4-BE49-F238E27FC236}">
                <a16:creationId xmlns:a16="http://schemas.microsoft.com/office/drawing/2014/main" id="{13AE7B46-7E1A-13C0-F66B-06F76EB05C5C}"/>
              </a:ext>
            </a:extLst>
          </p:cNvPr>
          <p:cNvPicPr>
            <a:picLocks noGrp="1" noChangeAspect="1"/>
          </p:cNvPicPr>
          <p:nvPr>
            <p:ph idx="1"/>
          </p:nvPr>
        </p:nvPicPr>
        <p:blipFill>
          <a:blip r:embed="rId2"/>
          <a:stretch>
            <a:fillRect/>
          </a:stretch>
        </p:blipFill>
        <p:spPr>
          <a:xfrm>
            <a:off x="1504979" y="2251665"/>
            <a:ext cx="9182042" cy="3285069"/>
          </a:xfrm>
        </p:spPr>
      </p:pic>
      <p:sp>
        <p:nvSpPr>
          <p:cNvPr id="4" name="Zástupný objekt pre číslo snímky 3">
            <a:extLst>
              <a:ext uri="{FF2B5EF4-FFF2-40B4-BE49-F238E27FC236}">
                <a16:creationId xmlns:a16="http://schemas.microsoft.com/office/drawing/2014/main" id="{19CE9962-3993-3F32-A552-EE2347CBB82F}"/>
              </a:ext>
            </a:extLst>
          </p:cNvPr>
          <p:cNvSpPr>
            <a:spLocks noGrp="1"/>
          </p:cNvSpPr>
          <p:nvPr>
            <p:ph type="sldNum" sz="quarter" idx="4"/>
          </p:nvPr>
        </p:nvSpPr>
        <p:spPr/>
        <p:txBody>
          <a:bodyPr/>
          <a:lstStyle/>
          <a:p>
            <a:fld id="{92EE6F9F-8393-0046-8936-9662569AF597}" type="slidenum">
              <a:rPr lang="sk-SK" smtClean="0"/>
              <a:pPr/>
              <a:t>16</a:t>
            </a:fld>
            <a:endParaRPr lang="sk-SK" dirty="0"/>
          </a:p>
        </p:txBody>
      </p:sp>
      <p:sp>
        <p:nvSpPr>
          <p:cNvPr id="5" name="Nadpis 4">
            <a:extLst>
              <a:ext uri="{FF2B5EF4-FFF2-40B4-BE49-F238E27FC236}">
                <a16:creationId xmlns:a16="http://schemas.microsoft.com/office/drawing/2014/main" id="{6016F782-D850-D4BF-953F-E4B617B92ADA}"/>
              </a:ext>
            </a:extLst>
          </p:cNvPr>
          <p:cNvSpPr>
            <a:spLocks noGrp="1"/>
          </p:cNvSpPr>
          <p:nvPr>
            <p:ph type="title"/>
          </p:nvPr>
        </p:nvSpPr>
        <p:spPr/>
        <p:txBody>
          <a:bodyPr/>
          <a:lstStyle/>
          <a:p>
            <a:r>
              <a:rPr lang="sk-SK" dirty="0" err="1"/>
              <a:t>Red</a:t>
            </a:r>
            <a:r>
              <a:rPr lang="sk-SK" dirty="0"/>
              <a:t> </a:t>
            </a:r>
            <a:r>
              <a:rPr lang="sk-SK" dirty="0" err="1"/>
              <a:t>Teaming</a:t>
            </a:r>
            <a:endParaRPr lang="sk-SK" dirty="0"/>
          </a:p>
        </p:txBody>
      </p:sp>
    </p:spTree>
    <p:extLst>
      <p:ext uri="{BB962C8B-B14F-4D97-AF65-F5344CB8AC3E}">
        <p14:creationId xmlns:p14="http://schemas.microsoft.com/office/powerpoint/2010/main" val="3081771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6FF2EE-5E59-EE3C-7016-03F9B2A044E2}"/>
              </a:ext>
            </a:extLst>
          </p:cNvPr>
          <p:cNvSpPr>
            <a:spLocks noGrp="1"/>
          </p:cNvSpPr>
          <p:nvPr>
            <p:ph idx="1"/>
          </p:nvPr>
        </p:nvSpPr>
        <p:spPr>
          <a:xfrm>
            <a:off x="256575" y="2489946"/>
            <a:ext cx="5711839" cy="4073759"/>
          </a:xfrm>
        </p:spPr>
        <p:txBody>
          <a:bodyPr>
            <a:noAutofit/>
          </a:bodyPr>
          <a:lstStyle/>
          <a:p>
            <a:pPr marL="285750" indent="-285750">
              <a:buBlip>
                <a:blip r:embed="rId3"/>
              </a:buBlip>
            </a:pPr>
            <a:r>
              <a:rPr lang="en-US" sz="1600" b="1" dirty="0"/>
              <a:t>Critical or important functions (CIF), the supporting ICT systems and flags:</a:t>
            </a:r>
            <a:r>
              <a:rPr lang="sk-SK" sz="1600" dirty="0"/>
              <a:t> </a:t>
            </a:r>
            <a:r>
              <a:rPr lang="en-US" sz="1600" dirty="0"/>
              <a:t>The relevance of the critical or important function being tested, and how the</a:t>
            </a:r>
            <a:r>
              <a:rPr lang="sk-SK" sz="1600" dirty="0"/>
              <a:t> </a:t>
            </a:r>
            <a:r>
              <a:rPr lang="en-US" sz="1600" dirty="0"/>
              <a:t>flag/objective relates to the critical or important function and its underlying</a:t>
            </a:r>
            <a:r>
              <a:rPr lang="sk-SK" sz="1600" dirty="0"/>
              <a:t> </a:t>
            </a:r>
            <a:r>
              <a:rPr lang="en-US" sz="1600" dirty="0"/>
              <a:t>systems and services.</a:t>
            </a:r>
            <a:endParaRPr lang="sk-SK" sz="1600" dirty="0"/>
          </a:p>
          <a:p>
            <a:pPr marL="285750" indent="-285750">
              <a:buBlip>
                <a:blip r:embed="rId3"/>
              </a:buBlip>
            </a:pPr>
            <a:r>
              <a:rPr lang="en-US" sz="1600" b="1" dirty="0"/>
              <a:t>Simulated threat actor, their motive, intent and goals:</a:t>
            </a:r>
            <a:r>
              <a:rPr lang="en-US" sz="1600" dirty="0"/>
              <a:t> how they would seek</a:t>
            </a:r>
            <a:r>
              <a:rPr lang="sk-SK" sz="1600" dirty="0"/>
              <a:t> </a:t>
            </a:r>
            <a:r>
              <a:rPr lang="en-US" sz="1600" dirty="0"/>
              <a:t>to target the specified CIFs; which of the CIA triad (Confidentiality, Integrity,</a:t>
            </a:r>
            <a:r>
              <a:rPr lang="sk-SK" sz="1600" dirty="0"/>
              <a:t> </a:t>
            </a:r>
            <a:r>
              <a:rPr lang="en-US" sz="1600" dirty="0"/>
              <a:t>Availability) they would seek to compromise; and how they would focus their</a:t>
            </a:r>
            <a:r>
              <a:rPr lang="sk-SK" sz="1600" dirty="0"/>
              <a:t> </a:t>
            </a:r>
            <a:r>
              <a:rPr lang="en-US" sz="1600" dirty="0"/>
              <a:t>efforts on achieving the final flags.</a:t>
            </a:r>
            <a:endParaRPr lang="sk-SK" sz="1600" dirty="0"/>
          </a:p>
          <a:p>
            <a:pPr marL="285750" indent="-285750">
              <a:buBlip>
                <a:blip r:embed="rId3"/>
              </a:buBlip>
            </a:pPr>
            <a:r>
              <a:rPr lang="en-US" sz="1600" b="1" dirty="0"/>
              <a:t>Tactics, techniques and procedures (TTP)</a:t>
            </a:r>
            <a:r>
              <a:rPr lang="en-US" sz="1600" dirty="0"/>
              <a:t>: What tactics, techniques and</a:t>
            </a:r>
            <a:r>
              <a:rPr lang="sk-SK" sz="1600" dirty="0"/>
              <a:t> </a:t>
            </a:r>
            <a:r>
              <a:rPr lang="en-US" sz="1600" dirty="0"/>
              <a:t>procedures the threat actor would use to achieve the specific flags. These TTPs</a:t>
            </a:r>
            <a:r>
              <a:rPr lang="sk-SK" sz="1600" dirty="0"/>
              <a:t> </a:t>
            </a:r>
            <a:r>
              <a:rPr lang="en-US" sz="1600" dirty="0"/>
              <a:t>should be set out in line with the MITRE ATT&amp;CK Framework</a:t>
            </a:r>
            <a:r>
              <a:rPr lang="sk-SK" sz="1600" dirty="0"/>
              <a:t>.</a:t>
            </a:r>
          </a:p>
        </p:txBody>
      </p:sp>
      <p:sp>
        <p:nvSpPr>
          <p:cNvPr id="5" name="Content Placeholder 4">
            <a:extLst>
              <a:ext uri="{FF2B5EF4-FFF2-40B4-BE49-F238E27FC236}">
                <a16:creationId xmlns:a16="http://schemas.microsoft.com/office/drawing/2014/main" id="{1B4ACB78-A9E7-D2A2-A40C-67977EEFAC06}"/>
              </a:ext>
            </a:extLst>
          </p:cNvPr>
          <p:cNvSpPr>
            <a:spLocks noGrp="1"/>
          </p:cNvSpPr>
          <p:nvPr>
            <p:ph idx="10"/>
          </p:nvPr>
        </p:nvSpPr>
        <p:spPr/>
        <p:txBody>
          <a:bodyPr>
            <a:normAutofit lnSpcReduction="10000"/>
          </a:bodyPr>
          <a:lstStyle/>
          <a:p>
            <a:pPr marL="285750" indent="-285750">
              <a:buBlip>
                <a:blip r:embed="rId3"/>
              </a:buBlip>
            </a:pPr>
            <a:r>
              <a:rPr lang="en-US" b="1" dirty="0"/>
              <a:t>Leg-ups</a:t>
            </a:r>
            <a:r>
              <a:rPr lang="en-US" dirty="0"/>
              <a:t>: The potential leg-ups that will be required in case the RTT are unable</a:t>
            </a:r>
            <a:r>
              <a:rPr lang="sk-SK" dirty="0"/>
              <a:t> </a:t>
            </a:r>
            <a:r>
              <a:rPr lang="en-US" dirty="0"/>
              <a:t>to achieve the flag/objective within its specified </a:t>
            </a:r>
            <a:r>
              <a:rPr lang="en-US" dirty="0" err="1"/>
              <a:t>timelin</a:t>
            </a:r>
            <a:r>
              <a:rPr lang="sk-SK" dirty="0"/>
              <a:t>e.</a:t>
            </a:r>
          </a:p>
          <a:p>
            <a:pPr marL="285750" indent="-285750">
              <a:buBlip>
                <a:blip r:embed="rId3"/>
              </a:buBlip>
            </a:pPr>
            <a:r>
              <a:rPr lang="en-US" b="1" dirty="0"/>
              <a:t>Risk management controls</a:t>
            </a:r>
            <a:r>
              <a:rPr lang="en-US" dirty="0"/>
              <a:t>: The risk management controls that the RTT will</a:t>
            </a:r>
            <a:r>
              <a:rPr lang="sk-SK" dirty="0"/>
              <a:t> </a:t>
            </a:r>
            <a:r>
              <a:rPr lang="en-US" dirty="0"/>
              <a:t>have in place to manage any risk stemming from implementing the attack</a:t>
            </a:r>
            <a:r>
              <a:rPr lang="sk-SK" dirty="0"/>
              <a:t> </a:t>
            </a:r>
            <a:r>
              <a:rPr lang="en-US" dirty="0"/>
              <a:t>scenario.</a:t>
            </a:r>
            <a:endParaRPr lang="sk-SK" dirty="0"/>
          </a:p>
          <a:p>
            <a:pPr marL="285750" indent="-285750">
              <a:buBlip>
                <a:blip r:embed="rId3"/>
              </a:buBlip>
            </a:pPr>
            <a:r>
              <a:rPr lang="en-US" b="1" dirty="0"/>
              <a:t>Scenario X</a:t>
            </a:r>
            <a:r>
              <a:rPr lang="en-US" dirty="0"/>
              <a:t>: in addition to these scenarios, an RTT may develop other types of</a:t>
            </a:r>
            <a:r>
              <a:rPr lang="sk-SK" dirty="0"/>
              <a:t> </a:t>
            </a:r>
            <a:r>
              <a:rPr lang="en-US" dirty="0"/>
              <a:t>scenarios.</a:t>
            </a:r>
            <a:r>
              <a:rPr lang="sk-SK" dirty="0"/>
              <a:t> </a:t>
            </a:r>
            <a:r>
              <a:rPr lang="en-US" dirty="0"/>
              <a:t>RTT could deploy creative and</a:t>
            </a:r>
            <a:r>
              <a:rPr lang="sk-SK" dirty="0"/>
              <a:t> </a:t>
            </a:r>
            <a:r>
              <a:rPr lang="en-US" dirty="0"/>
              <a:t>innovative TTPs. The RTT can leverage forward-looking scenarios based on TTPs</a:t>
            </a:r>
            <a:r>
              <a:rPr lang="sk-SK" dirty="0"/>
              <a:t> </a:t>
            </a:r>
            <a:r>
              <a:rPr lang="en-US" dirty="0"/>
              <a:t>that have not yet been seen but are expected in the future.</a:t>
            </a:r>
            <a:endParaRPr lang="sk-SK" dirty="0"/>
          </a:p>
        </p:txBody>
      </p:sp>
      <p:sp>
        <p:nvSpPr>
          <p:cNvPr id="2" name="Zástupný objekt pre číslo snímky 1">
            <a:extLst>
              <a:ext uri="{FF2B5EF4-FFF2-40B4-BE49-F238E27FC236}">
                <a16:creationId xmlns:a16="http://schemas.microsoft.com/office/drawing/2014/main" id="{B93E4A5B-2D57-ACF8-D2C4-7175BA7CC9AB}"/>
              </a:ext>
            </a:extLst>
          </p:cNvPr>
          <p:cNvSpPr>
            <a:spLocks noGrp="1"/>
          </p:cNvSpPr>
          <p:nvPr>
            <p:ph type="sldNum" sz="quarter" idx="4"/>
          </p:nvPr>
        </p:nvSpPr>
        <p:spPr/>
        <p:txBody>
          <a:bodyPr/>
          <a:lstStyle/>
          <a:p>
            <a:fld id="{92EE6F9F-8393-0046-8936-9662569AF597}" type="slidenum">
              <a:rPr lang="sk-SK" smtClean="0"/>
              <a:pPr/>
              <a:t>17</a:t>
            </a:fld>
            <a:endParaRPr lang="sk-SK" dirty="0"/>
          </a:p>
        </p:txBody>
      </p:sp>
      <p:sp>
        <p:nvSpPr>
          <p:cNvPr id="11" name="Title 10">
            <a:extLst>
              <a:ext uri="{FF2B5EF4-FFF2-40B4-BE49-F238E27FC236}">
                <a16:creationId xmlns:a16="http://schemas.microsoft.com/office/drawing/2014/main" id="{6562CCCE-7B83-6A02-2922-3572E0B1921E}"/>
              </a:ext>
            </a:extLst>
          </p:cNvPr>
          <p:cNvSpPr>
            <a:spLocks noGrp="1"/>
          </p:cNvSpPr>
          <p:nvPr>
            <p:ph type="title"/>
          </p:nvPr>
        </p:nvSpPr>
        <p:spPr>
          <a:xfrm>
            <a:off x="246530" y="202570"/>
            <a:ext cx="5711839" cy="1326251"/>
          </a:xfrm>
        </p:spPr>
        <p:txBody>
          <a:bodyPr/>
          <a:lstStyle/>
          <a:p>
            <a:r>
              <a:rPr lang="sk-SK" dirty="0" err="1"/>
              <a:t>Red</a:t>
            </a:r>
            <a:r>
              <a:rPr lang="sk-SK" dirty="0"/>
              <a:t> Team Test </a:t>
            </a:r>
            <a:r>
              <a:rPr lang="sk-SK" dirty="0" err="1"/>
              <a:t>Plan</a:t>
            </a:r>
            <a:endParaRPr lang="en-SK" dirty="0"/>
          </a:p>
        </p:txBody>
      </p:sp>
    </p:spTree>
    <p:extLst>
      <p:ext uri="{BB962C8B-B14F-4D97-AF65-F5344CB8AC3E}">
        <p14:creationId xmlns:p14="http://schemas.microsoft.com/office/powerpoint/2010/main" val="2004982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jekt pre obsah 6" descr="Obrázok, na ktorom je text, snímka obrazovky, softvér, počítačová ikona&#10;&#10;Obsah vygenerovaný umelou inteligenciou môže byť nesprávny.">
            <a:extLst>
              <a:ext uri="{FF2B5EF4-FFF2-40B4-BE49-F238E27FC236}">
                <a16:creationId xmlns:a16="http://schemas.microsoft.com/office/drawing/2014/main" id="{3CCD6D4A-BF50-EB1E-26AB-4B9A53679DB0}"/>
              </a:ext>
            </a:extLst>
          </p:cNvPr>
          <p:cNvPicPr>
            <a:picLocks noGrp="1" noChangeAspect="1"/>
          </p:cNvPicPr>
          <p:nvPr>
            <p:ph idx="1"/>
          </p:nvPr>
        </p:nvPicPr>
        <p:blipFill>
          <a:blip r:embed="rId2"/>
          <a:stretch>
            <a:fillRect/>
          </a:stretch>
        </p:blipFill>
        <p:spPr>
          <a:xfrm>
            <a:off x="1347444" y="1823001"/>
            <a:ext cx="9497112" cy="4456158"/>
          </a:xfrm>
        </p:spPr>
      </p:pic>
      <p:sp>
        <p:nvSpPr>
          <p:cNvPr id="4" name="Zástupný objekt pre číslo snímky 3">
            <a:extLst>
              <a:ext uri="{FF2B5EF4-FFF2-40B4-BE49-F238E27FC236}">
                <a16:creationId xmlns:a16="http://schemas.microsoft.com/office/drawing/2014/main" id="{6DD296C4-079E-0A7D-8B22-08A143918FF1}"/>
              </a:ext>
            </a:extLst>
          </p:cNvPr>
          <p:cNvSpPr>
            <a:spLocks noGrp="1"/>
          </p:cNvSpPr>
          <p:nvPr>
            <p:ph type="sldNum" sz="quarter" idx="4"/>
          </p:nvPr>
        </p:nvSpPr>
        <p:spPr/>
        <p:txBody>
          <a:bodyPr/>
          <a:lstStyle/>
          <a:p>
            <a:fld id="{92EE6F9F-8393-0046-8936-9662569AF597}" type="slidenum">
              <a:rPr lang="sk-SK" smtClean="0"/>
              <a:pPr/>
              <a:t>18</a:t>
            </a:fld>
            <a:endParaRPr lang="sk-SK" dirty="0"/>
          </a:p>
        </p:txBody>
      </p:sp>
      <p:sp>
        <p:nvSpPr>
          <p:cNvPr id="5" name="Nadpis 4">
            <a:extLst>
              <a:ext uri="{FF2B5EF4-FFF2-40B4-BE49-F238E27FC236}">
                <a16:creationId xmlns:a16="http://schemas.microsoft.com/office/drawing/2014/main" id="{EEDF93B9-B6D4-A6DF-362A-5E11853FE478}"/>
              </a:ext>
            </a:extLst>
          </p:cNvPr>
          <p:cNvSpPr>
            <a:spLocks noGrp="1"/>
          </p:cNvSpPr>
          <p:nvPr>
            <p:ph type="title"/>
          </p:nvPr>
        </p:nvSpPr>
        <p:spPr/>
        <p:txBody>
          <a:bodyPr/>
          <a:lstStyle/>
          <a:p>
            <a:r>
              <a:rPr lang="en-US" dirty="0"/>
              <a:t>Closure phase</a:t>
            </a:r>
            <a:endParaRPr lang="sk-SK" dirty="0"/>
          </a:p>
        </p:txBody>
      </p:sp>
    </p:spTree>
    <p:extLst>
      <p:ext uri="{BB962C8B-B14F-4D97-AF65-F5344CB8AC3E}">
        <p14:creationId xmlns:p14="http://schemas.microsoft.com/office/powerpoint/2010/main" val="1871306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6FF2EE-5E59-EE3C-7016-03F9B2A044E2}"/>
              </a:ext>
            </a:extLst>
          </p:cNvPr>
          <p:cNvSpPr>
            <a:spLocks noGrp="1"/>
          </p:cNvSpPr>
          <p:nvPr>
            <p:ph idx="1"/>
          </p:nvPr>
        </p:nvSpPr>
        <p:spPr>
          <a:xfrm>
            <a:off x="256575" y="2489946"/>
            <a:ext cx="5711839" cy="4073759"/>
          </a:xfrm>
        </p:spPr>
        <p:txBody>
          <a:bodyPr>
            <a:noAutofit/>
          </a:bodyPr>
          <a:lstStyle/>
          <a:p>
            <a:pPr marL="285750" indent="-285750">
              <a:buBlip>
                <a:blip r:embed="rId3"/>
              </a:buBlip>
            </a:pPr>
            <a:endParaRPr lang="sk-SK" sz="1600" b="1" dirty="0"/>
          </a:p>
          <a:p>
            <a:pPr marL="285750" indent="-285750">
              <a:buBlip>
                <a:blip r:embed="rId3"/>
              </a:buBlip>
            </a:pPr>
            <a:endParaRPr lang="sk-SK" sz="1600" b="1" dirty="0"/>
          </a:p>
          <a:p>
            <a:pPr marL="285750" indent="-285750">
              <a:buBlip>
                <a:blip r:embed="rId3"/>
              </a:buBlip>
            </a:pPr>
            <a:endParaRPr lang="sk-SK" sz="1600" b="1" dirty="0"/>
          </a:p>
          <a:p>
            <a:r>
              <a:rPr lang="en-US" sz="1600" b="1" dirty="0"/>
              <a:t>Information on the performed attack, including:</a:t>
            </a:r>
            <a:endParaRPr lang="sk-SK" sz="1600" b="1" dirty="0"/>
          </a:p>
          <a:p>
            <a:pPr marL="285750" indent="-285750">
              <a:buBlip>
                <a:blip r:embed="rId3"/>
              </a:buBlip>
            </a:pPr>
            <a:r>
              <a:rPr lang="en-US" sz="1600" dirty="0"/>
              <a:t>the targeted critical or important functions (CIF) and identified ICT systems,</a:t>
            </a:r>
            <a:r>
              <a:rPr lang="sk-SK" sz="1600" dirty="0"/>
              <a:t> </a:t>
            </a:r>
            <a:r>
              <a:rPr lang="en-US" sz="1600" dirty="0"/>
              <a:t>processes and technologies supporting the CIF, as identified in the Red</a:t>
            </a:r>
            <a:r>
              <a:rPr lang="sk-SK" sz="1600" dirty="0"/>
              <a:t> </a:t>
            </a:r>
            <a:r>
              <a:rPr lang="en-US" sz="1600" dirty="0"/>
              <a:t>Team Test Plan (RTTP);</a:t>
            </a:r>
          </a:p>
          <a:p>
            <a:pPr marL="285750" indent="-285750">
              <a:buBlip>
                <a:blip r:embed="rId3"/>
              </a:buBlip>
            </a:pPr>
            <a:r>
              <a:rPr lang="en-US" sz="1600" dirty="0"/>
              <a:t>a summary of each scenario;</a:t>
            </a:r>
          </a:p>
          <a:p>
            <a:pPr marL="285750" indent="-285750">
              <a:buBlip>
                <a:blip r:embed="rId3"/>
              </a:buBlip>
            </a:pPr>
            <a:r>
              <a:rPr lang="en-US" sz="1600" dirty="0"/>
              <a:t>flags reached and not reached;</a:t>
            </a:r>
          </a:p>
          <a:p>
            <a:pPr marL="285750" indent="-285750">
              <a:buBlip>
                <a:blip r:embed="rId3"/>
              </a:buBlip>
            </a:pPr>
            <a:r>
              <a:rPr lang="en-US" sz="1600" dirty="0"/>
              <a:t>attack paths followed successfully and unsuccessfully;</a:t>
            </a:r>
          </a:p>
          <a:p>
            <a:pPr marL="285750" indent="-285750">
              <a:buBlip>
                <a:blip r:embed="rId3"/>
              </a:buBlip>
            </a:pPr>
            <a:r>
              <a:rPr lang="en-US" sz="1600" dirty="0"/>
              <a:t>tactics, techniques and procedures (TTP) used</a:t>
            </a:r>
            <a:r>
              <a:rPr lang="sk-SK" sz="1600" dirty="0"/>
              <a:t> </a:t>
            </a:r>
            <a:r>
              <a:rPr lang="en-US" sz="1600" dirty="0"/>
              <a:t>successfully and</a:t>
            </a:r>
            <a:r>
              <a:rPr lang="sk-SK" sz="1600" dirty="0"/>
              <a:t> </a:t>
            </a:r>
            <a:r>
              <a:rPr lang="en-US" sz="1600" dirty="0"/>
              <a:t>unsuccessfully;</a:t>
            </a:r>
          </a:p>
          <a:p>
            <a:pPr marL="285750" indent="-285750">
              <a:buBlip>
                <a:blip r:embed="rId3"/>
              </a:buBlip>
            </a:pPr>
            <a:r>
              <a:rPr lang="en-US" sz="1600" dirty="0"/>
              <a:t>deviations from the RTTP, if any;</a:t>
            </a:r>
          </a:p>
          <a:p>
            <a:pPr marL="285750" indent="-285750">
              <a:buBlip>
                <a:blip r:embed="rId3"/>
              </a:buBlip>
            </a:pPr>
            <a:r>
              <a:rPr lang="en-US" sz="1600" dirty="0"/>
              <a:t>leg-ups granted, if any;</a:t>
            </a:r>
            <a:endParaRPr lang="sk-SK" sz="1600" dirty="0"/>
          </a:p>
        </p:txBody>
      </p:sp>
      <p:sp>
        <p:nvSpPr>
          <p:cNvPr id="5" name="Content Placeholder 4">
            <a:extLst>
              <a:ext uri="{FF2B5EF4-FFF2-40B4-BE49-F238E27FC236}">
                <a16:creationId xmlns:a16="http://schemas.microsoft.com/office/drawing/2014/main" id="{1B4ACB78-A9E7-D2A2-A40C-67977EEFAC06}"/>
              </a:ext>
            </a:extLst>
          </p:cNvPr>
          <p:cNvSpPr>
            <a:spLocks noGrp="1"/>
          </p:cNvSpPr>
          <p:nvPr>
            <p:ph idx="10"/>
          </p:nvPr>
        </p:nvSpPr>
        <p:spPr/>
        <p:txBody>
          <a:bodyPr>
            <a:normAutofit/>
          </a:bodyPr>
          <a:lstStyle/>
          <a:p>
            <a:r>
              <a:rPr lang="en-US" dirty="0"/>
              <a:t>All actions that the testers are aware of that were performed by the BT to</a:t>
            </a:r>
            <a:r>
              <a:rPr lang="sk-SK" dirty="0"/>
              <a:t> </a:t>
            </a:r>
            <a:r>
              <a:rPr lang="en-US" dirty="0"/>
              <a:t>reconstruct the attack and to mitigate its effects;</a:t>
            </a:r>
            <a:endParaRPr lang="sk-SK" dirty="0"/>
          </a:p>
          <a:p>
            <a:endParaRPr lang="en-US" dirty="0"/>
          </a:p>
          <a:p>
            <a:r>
              <a:rPr lang="en-US" b="1" dirty="0"/>
              <a:t>Discovered vulnerabilities and other findings, including:</a:t>
            </a:r>
            <a:endParaRPr lang="sk-SK" b="1" dirty="0"/>
          </a:p>
          <a:p>
            <a:pPr marL="285750" indent="-285750">
              <a:buBlip>
                <a:blip r:embed="rId3"/>
              </a:buBlip>
            </a:pPr>
            <a:r>
              <a:rPr lang="en-US" dirty="0"/>
              <a:t>vulnerability and other finding description including their criticality;</a:t>
            </a:r>
          </a:p>
          <a:p>
            <a:pPr marL="285750" indent="-285750">
              <a:buBlip>
                <a:blip r:embed="rId3"/>
              </a:buBlip>
            </a:pPr>
            <a:r>
              <a:rPr lang="en-US" dirty="0"/>
              <a:t>root cause analysis of successful attacks;</a:t>
            </a:r>
          </a:p>
          <a:p>
            <a:pPr marL="285750" indent="-285750">
              <a:buBlip>
                <a:blip r:embed="rId3"/>
              </a:buBlip>
            </a:pPr>
            <a:r>
              <a:rPr lang="en-US" dirty="0"/>
              <a:t>recommendations for remediation including indication of the remediation</a:t>
            </a:r>
            <a:r>
              <a:rPr lang="sk-SK" dirty="0"/>
              <a:t> </a:t>
            </a:r>
            <a:r>
              <a:rPr lang="en-US" dirty="0"/>
              <a:t>priority.</a:t>
            </a:r>
            <a:endParaRPr lang="sk-SK" dirty="0"/>
          </a:p>
        </p:txBody>
      </p:sp>
      <p:sp>
        <p:nvSpPr>
          <p:cNvPr id="2" name="Zástupný objekt pre číslo snímky 1">
            <a:extLst>
              <a:ext uri="{FF2B5EF4-FFF2-40B4-BE49-F238E27FC236}">
                <a16:creationId xmlns:a16="http://schemas.microsoft.com/office/drawing/2014/main" id="{B93E4A5B-2D57-ACF8-D2C4-7175BA7CC9AB}"/>
              </a:ext>
            </a:extLst>
          </p:cNvPr>
          <p:cNvSpPr>
            <a:spLocks noGrp="1"/>
          </p:cNvSpPr>
          <p:nvPr>
            <p:ph type="sldNum" sz="quarter" idx="4"/>
          </p:nvPr>
        </p:nvSpPr>
        <p:spPr/>
        <p:txBody>
          <a:bodyPr/>
          <a:lstStyle/>
          <a:p>
            <a:fld id="{92EE6F9F-8393-0046-8936-9662569AF597}" type="slidenum">
              <a:rPr lang="sk-SK" smtClean="0"/>
              <a:pPr/>
              <a:t>19</a:t>
            </a:fld>
            <a:endParaRPr lang="sk-SK" dirty="0"/>
          </a:p>
        </p:txBody>
      </p:sp>
      <p:sp>
        <p:nvSpPr>
          <p:cNvPr id="11" name="Title 10">
            <a:extLst>
              <a:ext uri="{FF2B5EF4-FFF2-40B4-BE49-F238E27FC236}">
                <a16:creationId xmlns:a16="http://schemas.microsoft.com/office/drawing/2014/main" id="{6562CCCE-7B83-6A02-2922-3572E0B1921E}"/>
              </a:ext>
            </a:extLst>
          </p:cNvPr>
          <p:cNvSpPr>
            <a:spLocks noGrp="1"/>
          </p:cNvSpPr>
          <p:nvPr>
            <p:ph type="title"/>
          </p:nvPr>
        </p:nvSpPr>
        <p:spPr>
          <a:xfrm>
            <a:off x="246530" y="202570"/>
            <a:ext cx="5711839" cy="1326251"/>
          </a:xfrm>
        </p:spPr>
        <p:txBody>
          <a:bodyPr/>
          <a:lstStyle/>
          <a:p>
            <a:r>
              <a:rPr lang="sk-SK" dirty="0" err="1"/>
              <a:t>Red</a:t>
            </a:r>
            <a:r>
              <a:rPr lang="sk-SK" dirty="0"/>
              <a:t> Team Test Report</a:t>
            </a:r>
            <a:endParaRPr lang="en-SK" dirty="0"/>
          </a:p>
        </p:txBody>
      </p:sp>
    </p:spTree>
    <p:extLst>
      <p:ext uri="{BB962C8B-B14F-4D97-AF65-F5344CB8AC3E}">
        <p14:creationId xmlns:p14="http://schemas.microsoft.com/office/powerpoint/2010/main" val="1053513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číslo snímky 2">
            <a:extLst>
              <a:ext uri="{FF2B5EF4-FFF2-40B4-BE49-F238E27FC236}">
                <a16:creationId xmlns:a16="http://schemas.microsoft.com/office/drawing/2014/main" id="{56181ADE-7DC2-CF19-E7FE-9AABD0E86227}"/>
              </a:ext>
            </a:extLst>
          </p:cNvPr>
          <p:cNvSpPr>
            <a:spLocks noGrp="1"/>
          </p:cNvSpPr>
          <p:nvPr>
            <p:ph type="sldNum" sz="quarter" idx="4"/>
          </p:nvPr>
        </p:nvSpPr>
        <p:spPr>
          <a:xfrm>
            <a:off x="9202270" y="202570"/>
            <a:ext cx="2743200" cy="365125"/>
          </a:xfrm>
        </p:spPr>
        <p:txBody>
          <a:bodyPr/>
          <a:lstStyle/>
          <a:p>
            <a:fld id="{92EE6F9F-8393-0046-8936-9662569AF597}" type="slidenum">
              <a:rPr lang="sk-SK" smtClean="0"/>
              <a:pPr/>
              <a:t>2</a:t>
            </a:fld>
            <a:endParaRPr lang="sk-SK" dirty="0"/>
          </a:p>
        </p:txBody>
      </p:sp>
      <p:sp>
        <p:nvSpPr>
          <p:cNvPr id="7" name="Picture Placeholder 6">
            <a:extLst>
              <a:ext uri="{FF2B5EF4-FFF2-40B4-BE49-F238E27FC236}">
                <a16:creationId xmlns:a16="http://schemas.microsoft.com/office/drawing/2014/main" id="{98CBB1ED-DF7E-67CA-0FAE-3B8B785A2D64}"/>
              </a:ext>
            </a:extLst>
          </p:cNvPr>
          <p:cNvSpPr>
            <a:spLocks noGrp="1"/>
          </p:cNvSpPr>
          <p:nvPr>
            <p:ph type="pic" idx="11"/>
          </p:nvPr>
        </p:nvSpPr>
        <p:spPr/>
        <p:txBody>
          <a:bodyPr/>
          <a:lstStyle/>
          <a:p>
            <a:endParaRPr lang="en-SK"/>
          </a:p>
        </p:txBody>
      </p:sp>
      <p:sp>
        <p:nvSpPr>
          <p:cNvPr id="6" name="Content Placeholder 5">
            <a:extLst>
              <a:ext uri="{FF2B5EF4-FFF2-40B4-BE49-F238E27FC236}">
                <a16:creationId xmlns:a16="http://schemas.microsoft.com/office/drawing/2014/main" id="{B13CA928-4D5F-6F89-53D7-4BC2165F0D1A}"/>
              </a:ext>
            </a:extLst>
          </p:cNvPr>
          <p:cNvSpPr>
            <a:spLocks noGrp="1"/>
          </p:cNvSpPr>
          <p:nvPr>
            <p:ph idx="10"/>
          </p:nvPr>
        </p:nvSpPr>
        <p:spPr/>
        <p:txBody>
          <a:bodyPr/>
          <a:lstStyle/>
          <a:p>
            <a:pPr algn="just"/>
            <a:r>
              <a:rPr lang="en-US" sz="1800" dirty="0">
                <a:effectLst/>
                <a:latin typeface="Cambria" panose="02040503050406030204" pitchFamily="18" charset="0"/>
                <a:ea typeface="Calibri" panose="020F0502020204030204" pitchFamily="34" charset="0"/>
                <a:cs typeface="Times New Roman" panose="02020603050405020304" pitchFamily="18" charset="0"/>
              </a:rPr>
              <a:t>Upon mutual agreement with TM, the FE can expand the scope of the test beyond the CIFs and include other functions, processes and third parties.</a:t>
            </a:r>
            <a:endParaRPr lang="sk-SK" sz="1800" dirty="0">
              <a:effectLst/>
              <a:latin typeface="Cambria" panose="02040503050406030204" pitchFamily="18" charset="0"/>
              <a:ea typeface="Calibri" panose="020F0502020204030204" pitchFamily="34" charset="0"/>
              <a:cs typeface="Times New Roman" panose="02020603050405020304" pitchFamily="18" charset="0"/>
            </a:endParaRPr>
          </a:p>
          <a:p>
            <a:pPr algn="just"/>
            <a:r>
              <a:rPr lang="en-US" sz="1800" dirty="0">
                <a:effectLst/>
                <a:latin typeface="Cambria" panose="02040503050406030204" pitchFamily="18" charset="0"/>
                <a:ea typeface="Calibri" panose="020F0502020204030204" pitchFamily="34" charset="0"/>
                <a:cs typeface="Times New Roman" panose="02020603050405020304" pitchFamily="18" charset="0"/>
              </a:rPr>
              <a:t> </a:t>
            </a:r>
            <a:endParaRPr lang="sk-SK" sz="1800" dirty="0">
              <a:effectLst/>
              <a:latin typeface="Cambria" panose="02040503050406030204" pitchFamily="18" charset="0"/>
              <a:ea typeface="Calibri" panose="020F0502020204030204" pitchFamily="34" charset="0"/>
              <a:cs typeface="Times New Roman" panose="02020603050405020304" pitchFamily="18" charset="0"/>
            </a:endParaRPr>
          </a:p>
          <a:p>
            <a:pPr algn="just"/>
            <a:r>
              <a:rPr lang="en-US" sz="1800" dirty="0">
                <a:effectLst/>
                <a:latin typeface="Cambria" panose="02040503050406030204" pitchFamily="18" charset="0"/>
                <a:ea typeface="Calibri" panose="020F0502020204030204" pitchFamily="34" charset="0"/>
                <a:cs typeface="Times New Roman" panose="02020603050405020304" pitchFamily="18" charset="0"/>
              </a:rPr>
              <a:t>Physical red teaming is allowed in TIBER-SK for the TLPT test (e.g. planting a device at the entity), provided all necessary precautions are taken.</a:t>
            </a:r>
            <a:endParaRPr lang="sk-SK" sz="1800" dirty="0">
              <a:effectLst/>
              <a:latin typeface="Cambria" panose="02040503050406030204" pitchFamily="18" charset="0"/>
              <a:ea typeface="Calibri" panose="020F0502020204030204" pitchFamily="34" charset="0"/>
              <a:cs typeface="Times New Roman" panose="02020603050405020304" pitchFamily="18" charset="0"/>
            </a:endParaRPr>
          </a:p>
          <a:p>
            <a:pPr algn="just"/>
            <a:r>
              <a:rPr lang="en-US" sz="1800" dirty="0">
                <a:effectLst/>
                <a:latin typeface="Cambria" panose="02040503050406030204" pitchFamily="18" charset="0"/>
                <a:ea typeface="Calibri" panose="020F0502020204030204" pitchFamily="34" charset="0"/>
                <a:cs typeface="Times New Roman" panose="02020603050405020304" pitchFamily="18" charset="0"/>
              </a:rPr>
              <a:t> </a:t>
            </a:r>
            <a:endParaRPr lang="sk-SK" sz="1800" dirty="0">
              <a:effectLst/>
              <a:latin typeface="Cambria" panose="02040503050406030204" pitchFamily="18" charset="0"/>
              <a:ea typeface="Calibri" panose="020F0502020204030204" pitchFamily="34" charset="0"/>
              <a:cs typeface="Times New Roman" panose="02020603050405020304" pitchFamily="18" charset="0"/>
            </a:endParaRPr>
          </a:p>
          <a:p>
            <a:pPr algn="just"/>
            <a:r>
              <a:rPr lang="en-US" sz="1800" dirty="0">
                <a:effectLst/>
                <a:latin typeface="Cambria" panose="02040503050406030204" pitchFamily="18" charset="0"/>
                <a:ea typeface="Calibri" panose="020F0502020204030204" pitchFamily="34" charset="0"/>
                <a:cs typeface="Times New Roman" panose="02020603050405020304" pitchFamily="18" charset="0"/>
              </a:rPr>
              <a:t>Generic Threat Landscape Report (GTL Report) for the Slovak financial sector is NOT guaranteed to be produced.</a:t>
            </a:r>
            <a:endParaRPr lang="sk-SK" sz="18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C35D70AF-BB37-7FAD-3052-13091EC14AE3}"/>
              </a:ext>
            </a:extLst>
          </p:cNvPr>
          <p:cNvSpPr>
            <a:spLocks noGrp="1"/>
          </p:cNvSpPr>
          <p:nvPr>
            <p:ph type="title"/>
          </p:nvPr>
        </p:nvSpPr>
        <p:spPr/>
        <p:txBody>
          <a:bodyPr/>
          <a:lstStyle/>
          <a:p>
            <a:r>
              <a:rPr lang="en-US" dirty="0"/>
              <a:t>TIBER-SK specifics</a:t>
            </a:r>
            <a:endParaRPr lang="en-SK" dirty="0"/>
          </a:p>
        </p:txBody>
      </p:sp>
      <p:pic>
        <p:nvPicPr>
          <p:cNvPr id="9" name="Obrázok 8" descr="Obrázok, na ktorom je nebo, budova, mrakodrap, výšková budova&#10;&#10;Obsah vygenerovaný umelou inteligenciou môže byť nesprávny.">
            <a:extLst>
              <a:ext uri="{FF2B5EF4-FFF2-40B4-BE49-F238E27FC236}">
                <a16:creationId xmlns:a16="http://schemas.microsoft.com/office/drawing/2014/main" id="{2E72D882-6217-6C32-11CA-AEC495D85AEE}"/>
              </a:ext>
            </a:extLst>
          </p:cNvPr>
          <p:cNvPicPr>
            <a:picLocks noChangeAspect="1"/>
          </p:cNvPicPr>
          <p:nvPr/>
        </p:nvPicPr>
        <p:blipFill>
          <a:blip r:embed="rId2"/>
          <a:stretch>
            <a:fillRect/>
          </a:stretch>
        </p:blipFill>
        <p:spPr>
          <a:xfrm>
            <a:off x="6893859" y="0"/>
            <a:ext cx="5298141" cy="6858000"/>
          </a:xfrm>
          <a:prstGeom prst="rect">
            <a:avLst/>
          </a:prstGeom>
        </p:spPr>
      </p:pic>
    </p:spTree>
    <p:extLst>
      <p:ext uri="{BB962C8B-B14F-4D97-AF65-F5344CB8AC3E}">
        <p14:creationId xmlns:p14="http://schemas.microsoft.com/office/powerpoint/2010/main" val="3132824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6FF2EE-5E59-EE3C-7016-03F9B2A044E2}"/>
              </a:ext>
            </a:extLst>
          </p:cNvPr>
          <p:cNvSpPr>
            <a:spLocks noGrp="1"/>
          </p:cNvSpPr>
          <p:nvPr>
            <p:ph idx="1"/>
          </p:nvPr>
        </p:nvSpPr>
        <p:spPr>
          <a:xfrm>
            <a:off x="256575" y="2489946"/>
            <a:ext cx="5711839" cy="4073759"/>
          </a:xfrm>
        </p:spPr>
        <p:txBody>
          <a:bodyPr>
            <a:noAutofit/>
          </a:bodyPr>
          <a:lstStyle/>
          <a:p>
            <a:r>
              <a:rPr lang="sk-SK" sz="2000" b="1" dirty="0"/>
              <a:t>R</a:t>
            </a:r>
            <a:r>
              <a:rPr lang="en-US" sz="2000" b="1" dirty="0" err="1"/>
              <a:t>eplay</a:t>
            </a:r>
            <a:r>
              <a:rPr lang="en-US" sz="2000" b="1" dirty="0"/>
              <a:t> exercise:</a:t>
            </a:r>
            <a:endParaRPr lang="en-US" sz="2000" dirty="0"/>
          </a:p>
          <a:p>
            <a:pPr marL="285750" indent="-285750">
              <a:buBlip>
                <a:blip r:embed="rId3"/>
              </a:buBlip>
            </a:pPr>
            <a:r>
              <a:rPr lang="en-US" sz="2000" dirty="0"/>
              <a:t>the progression through attack stages of each scenario and relevant</a:t>
            </a:r>
            <a:r>
              <a:rPr lang="sk-SK" sz="2000" dirty="0"/>
              <a:t> </a:t>
            </a:r>
            <a:r>
              <a:rPr lang="en-US" sz="2000" dirty="0"/>
              <a:t>learning generated;</a:t>
            </a:r>
          </a:p>
          <a:p>
            <a:pPr marL="285750" indent="-285750">
              <a:buBlip>
                <a:blip r:embed="rId3"/>
              </a:buBlip>
            </a:pPr>
            <a:r>
              <a:rPr lang="en-US" sz="2000" dirty="0"/>
              <a:t>what else could have been achieved by the RTT with more time and</a:t>
            </a:r>
            <a:r>
              <a:rPr lang="sk-SK" sz="2000" dirty="0"/>
              <a:t> </a:t>
            </a:r>
            <a:r>
              <a:rPr lang="en-US" sz="2000" dirty="0"/>
              <a:t>resources;</a:t>
            </a:r>
          </a:p>
          <a:p>
            <a:pPr marL="285750" indent="-285750">
              <a:buBlip>
                <a:blip r:embed="rId3"/>
              </a:buBlip>
            </a:pPr>
            <a:r>
              <a:rPr lang="en-US" sz="2000" dirty="0"/>
              <a:t>potential remediation measures;</a:t>
            </a:r>
          </a:p>
          <a:p>
            <a:pPr marL="285750" indent="-285750">
              <a:buBlip>
                <a:blip r:embed="rId3"/>
              </a:buBlip>
            </a:pPr>
            <a:r>
              <a:rPr lang="en-US" sz="2000" dirty="0"/>
              <a:t>general questions from the BT.</a:t>
            </a:r>
            <a:endParaRPr lang="sk-SK" sz="2000" dirty="0"/>
          </a:p>
        </p:txBody>
      </p:sp>
      <p:sp>
        <p:nvSpPr>
          <p:cNvPr id="5" name="Content Placeholder 4">
            <a:extLst>
              <a:ext uri="{FF2B5EF4-FFF2-40B4-BE49-F238E27FC236}">
                <a16:creationId xmlns:a16="http://schemas.microsoft.com/office/drawing/2014/main" id="{1B4ACB78-A9E7-D2A2-A40C-67977EEFAC06}"/>
              </a:ext>
            </a:extLst>
          </p:cNvPr>
          <p:cNvSpPr>
            <a:spLocks noGrp="1"/>
          </p:cNvSpPr>
          <p:nvPr>
            <p:ph idx="10"/>
          </p:nvPr>
        </p:nvSpPr>
        <p:spPr/>
        <p:txBody>
          <a:bodyPr>
            <a:normAutofit fontScale="92500" lnSpcReduction="10000"/>
          </a:bodyPr>
          <a:lstStyle/>
          <a:p>
            <a:r>
              <a:rPr lang="sk-SK" b="1" dirty="0" err="1"/>
              <a:t>Purple</a:t>
            </a:r>
            <a:r>
              <a:rPr lang="sk-SK" b="1" dirty="0"/>
              <a:t> </a:t>
            </a:r>
            <a:r>
              <a:rPr lang="sk-SK" b="1" dirty="0" err="1"/>
              <a:t>Teaming</a:t>
            </a:r>
            <a:r>
              <a:rPr lang="sk-SK" b="1" dirty="0"/>
              <a:t> </a:t>
            </a:r>
            <a:r>
              <a:rPr lang="sk-SK" b="1" dirty="0" err="1"/>
              <a:t>excercise</a:t>
            </a:r>
            <a:r>
              <a:rPr lang="en-US" b="1" dirty="0"/>
              <a:t>:</a:t>
            </a:r>
            <a:endParaRPr lang="sk-SK" b="1" dirty="0"/>
          </a:p>
          <a:p>
            <a:pPr marL="285750" indent="-285750">
              <a:buBlip>
                <a:blip r:embed="rId3"/>
              </a:buBlip>
            </a:pPr>
            <a:r>
              <a:rPr lang="en-US" dirty="0"/>
              <a:t>relevant issues that could not be tested during the active testing phase</a:t>
            </a:r>
            <a:r>
              <a:rPr lang="sk-SK" dirty="0"/>
              <a:t> </a:t>
            </a:r>
            <a:r>
              <a:rPr lang="en-US" dirty="0"/>
              <a:t>particular vulnerabilities identified during the test;</a:t>
            </a:r>
          </a:p>
          <a:p>
            <a:pPr marL="285750" indent="-285750">
              <a:buBlip>
                <a:blip r:embed="rId3"/>
              </a:buBlip>
            </a:pPr>
            <a:r>
              <a:rPr lang="en-US" dirty="0"/>
              <a:t>other steps which could have been taken by the RTT and potential BT</a:t>
            </a:r>
            <a:r>
              <a:rPr lang="sk-SK" dirty="0"/>
              <a:t> </a:t>
            </a:r>
            <a:r>
              <a:rPr lang="en-US" dirty="0"/>
              <a:t>responses;</a:t>
            </a:r>
          </a:p>
          <a:p>
            <a:pPr marL="285750" indent="-285750">
              <a:buBlip>
                <a:blip r:embed="rId3"/>
              </a:buBlip>
            </a:pPr>
            <a:r>
              <a:rPr lang="en-US" dirty="0"/>
              <a:t>alternative scenarios and their potential consequences;</a:t>
            </a:r>
          </a:p>
          <a:p>
            <a:pPr marL="285750" indent="-285750">
              <a:buBlip>
                <a:blip r:embed="rId3"/>
              </a:buBlip>
            </a:pPr>
            <a:r>
              <a:rPr lang="en-US" dirty="0"/>
              <a:t>proof of concepts;</a:t>
            </a:r>
          </a:p>
          <a:p>
            <a:pPr marL="285750" indent="-285750">
              <a:buBlip>
                <a:blip r:embed="rId3"/>
              </a:buBlip>
            </a:pPr>
            <a:r>
              <a:rPr lang="en-US" dirty="0"/>
              <a:t>discussion of anticipated remediation measures with the RTT;</a:t>
            </a:r>
          </a:p>
          <a:p>
            <a:pPr marL="285750" indent="-285750">
              <a:buBlip>
                <a:blip r:embed="rId3"/>
              </a:buBlip>
            </a:pPr>
            <a:r>
              <a:rPr lang="en-US" dirty="0"/>
              <a:t>business continuity exercises.</a:t>
            </a:r>
            <a:endParaRPr lang="sk-SK" dirty="0"/>
          </a:p>
        </p:txBody>
      </p:sp>
      <p:sp>
        <p:nvSpPr>
          <p:cNvPr id="2" name="Zástupný objekt pre číslo snímky 1">
            <a:extLst>
              <a:ext uri="{FF2B5EF4-FFF2-40B4-BE49-F238E27FC236}">
                <a16:creationId xmlns:a16="http://schemas.microsoft.com/office/drawing/2014/main" id="{B93E4A5B-2D57-ACF8-D2C4-7175BA7CC9AB}"/>
              </a:ext>
            </a:extLst>
          </p:cNvPr>
          <p:cNvSpPr>
            <a:spLocks noGrp="1"/>
          </p:cNvSpPr>
          <p:nvPr>
            <p:ph type="sldNum" sz="quarter" idx="4"/>
          </p:nvPr>
        </p:nvSpPr>
        <p:spPr/>
        <p:txBody>
          <a:bodyPr/>
          <a:lstStyle/>
          <a:p>
            <a:fld id="{92EE6F9F-8393-0046-8936-9662569AF597}" type="slidenum">
              <a:rPr lang="sk-SK" smtClean="0"/>
              <a:pPr/>
              <a:t>20</a:t>
            </a:fld>
            <a:endParaRPr lang="sk-SK" dirty="0"/>
          </a:p>
        </p:txBody>
      </p:sp>
      <p:sp>
        <p:nvSpPr>
          <p:cNvPr id="11" name="Title 10">
            <a:extLst>
              <a:ext uri="{FF2B5EF4-FFF2-40B4-BE49-F238E27FC236}">
                <a16:creationId xmlns:a16="http://schemas.microsoft.com/office/drawing/2014/main" id="{6562CCCE-7B83-6A02-2922-3572E0B1921E}"/>
              </a:ext>
            </a:extLst>
          </p:cNvPr>
          <p:cNvSpPr>
            <a:spLocks noGrp="1"/>
          </p:cNvSpPr>
          <p:nvPr>
            <p:ph type="title"/>
          </p:nvPr>
        </p:nvSpPr>
        <p:spPr>
          <a:xfrm>
            <a:off x="246530" y="202570"/>
            <a:ext cx="10167470" cy="1326251"/>
          </a:xfrm>
        </p:spPr>
        <p:txBody>
          <a:bodyPr/>
          <a:lstStyle/>
          <a:p>
            <a:r>
              <a:rPr lang="sk-SK" dirty="0" err="1"/>
              <a:t>Replay</a:t>
            </a:r>
            <a:r>
              <a:rPr lang="sk-SK" dirty="0"/>
              <a:t>, </a:t>
            </a:r>
            <a:r>
              <a:rPr lang="sk-SK" dirty="0" err="1"/>
              <a:t>Purple</a:t>
            </a:r>
            <a:r>
              <a:rPr lang="sk-SK" dirty="0"/>
              <a:t> </a:t>
            </a:r>
            <a:r>
              <a:rPr lang="sk-SK" dirty="0" err="1"/>
              <a:t>Teaming</a:t>
            </a:r>
            <a:r>
              <a:rPr lang="sk-SK" dirty="0"/>
              <a:t> </a:t>
            </a:r>
            <a:r>
              <a:rPr lang="sk-SK" dirty="0" err="1"/>
              <a:t>exercise</a:t>
            </a:r>
            <a:r>
              <a:rPr lang="sk-SK" dirty="0"/>
              <a:t> and 360 feedback</a:t>
            </a:r>
            <a:endParaRPr lang="en-SK" dirty="0"/>
          </a:p>
        </p:txBody>
      </p:sp>
    </p:spTree>
    <p:extLst>
      <p:ext uri="{BB962C8B-B14F-4D97-AF65-F5344CB8AC3E}">
        <p14:creationId xmlns:p14="http://schemas.microsoft.com/office/powerpoint/2010/main" val="3791064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4D8716-61A0-E81D-0F56-A0AD3CB261AA}"/>
              </a:ext>
            </a:extLst>
          </p:cNvPr>
          <p:cNvSpPr>
            <a:spLocks noGrp="1"/>
          </p:cNvSpPr>
          <p:nvPr>
            <p:ph type="body" idx="1"/>
          </p:nvPr>
        </p:nvSpPr>
        <p:spPr/>
        <p:txBody>
          <a:bodyPr/>
          <a:lstStyle/>
          <a:p>
            <a:r>
              <a:rPr lang="sk-SK" dirty="0"/>
              <a:t>Múzeum mincí a medailí v Kremnici</a:t>
            </a:r>
            <a:br>
              <a:rPr lang="en-US" dirty="0"/>
            </a:br>
            <a:r>
              <a:rPr lang="sk-SK" dirty="0"/>
              <a:t>5peňazí</a:t>
            </a:r>
            <a:br>
              <a:rPr lang="en-US" dirty="0"/>
            </a:br>
            <a:r>
              <a:rPr lang="sk-SK" dirty="0"/>
              <a:t>Nadácia NBS</a:t>
            </a:r>
            <a:br>
              <a:rPr lang="en-US"/>
            </a:br>
            <a:r>
              <a:rPr lang="sk-SK"/>
              <a:t>Inštitút </a:t>
            </a:r>
            <a:r>
              <a:rPr lang="sk-SK" dirty="0"/>
              <a:t>bankového vzdelávania</a:t>
            </a:r>
          </a:p>
          <a:p>
            <a:endParaRPr lang="en-SK" dirty="0"/>
          </a:p>
        </p:txBody>
      </p:sp>
      <p:sp>
        <p:nvSpPr>
          <p:cNvPr id="5" name="Text Placeholder 4">
            <a:extLst>
              <a:ext uri="{FF2B5EF4-FFF2-40B4-BE49-F238E27FC236}">
                <a16:creationId xmlns:a16="http://schemas.microsoft.com/office/drawing/2014/main" id="{098AB230-1B2C-6B30-8F54-C3D3064E13B0}"/>
              </a:ext>
            </a:extLst>
          </p:cNvPr>
          <p:cNvSpPr>
            <a:spLocks noGrp="1"/>
          </p:cNvSpPr>
          <p:nvPr>
            <p:ph type="body" idx="10"/>
          </p:nvPr>
        </p:nvSpPr>
        <p:spPr/>
        <p:txBody>
          <a:bodyPr/>
          <a:lstStyle/>
          <a:p>
            <a:r>
              <a:rPr lang="en-US" dirty="0"/>
              <a:t>NBS je </a:t>
            </a:r>
            <a:r>
              <a:rPr lang="en-US" dirty="0" err="1"/>
              <a:t>aj</a:t>
            </a:r>
            <a:r>
              <a:rPr lang="en-US" dirty="0"/>
              <a:t>:</a:t>
            </a:r>
            <a:endParaRPr lang="en-SK" dirty="0"/>
          </a:p>
        </p:txBody>
      </p:sp>
    </p:spTree>
    <p:extLst>
      <p:ext uri="{BB962C8B-B14F-4D97-AF65-F5344CB8AC3E}">
        <p14:creationId xmlns:p14="http://schemas.microsoft.com/office/powerpoint/2010/main" val="1326949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jekt pre obsah 6">
            <a:extLst>
              <a:ext uri="{FF2B5EF4-FFF2-40B4-BE49-F238E27FC236}">
                <a16:creationId xmlns:a16="http://schemas.microsoft.com/office/drawing/2014/main" id="{C0401A82-8F9B-3318-07C9-5EFB84E0F70E}"/>
              </a:ext>
            </a:extLst>
          </p:cNvPr>
          <p:cNvPicPr>
            <a:picLocks noGrp="1" noChangeAspect="1"/>
          </p:cNvPicPr>
          <p:nvPr>
            <p:ph idx="1"/>
          </p:nvPr>
        </p:nvPicPr>
        <p:blipFill>
          <a:blip r:embed="rId2"/>
          <a:stretch>
            <a:fillRect/>
          </a:stretch>
        </p:blipFill>
        <p:spPr>
          <a:xfrm>
            <a:off x="1662418" y="1771524"/>
            <a:ext cx="8867163" cy="4439213"/>
          </a:xfrm>
        </p:spPr>
      </p:pic>
      <p:sp>
        <p:nvSpPr>
          <p:cNvPr id="4" name="Zástupný objekt pre číslo snímky 3">
            <a:extLst>
              <a:ext uri="{FF2B5EF4-FFF2-40B4-BE49-F238E27FC236}">
                <a16:creationId xmlns:a16="http://schemas.microsoft.com/office/drawing/2014/main" id="{00DD275D-1079-86EB-FD10-F09886E2C56C}"/>
              </a:ext>
            </a:extLst>
          </p:cNvPr>
          <p:cNvSpPr>
            <a:spLocks noGrp="1"/>
          </p:cNvSpPr>
          <p:nvPr>
            <p:ph type="sldNum" sz="quarter" idx="4"/>
          </p:nvPr>
        </p:nvSpPr>
        <p:spPr/>
        <p:txBody>
          <a:bodyPr/>
          <a:lstStyle/>
          <a:p>
            <a:fld id="{92EE6F9F-8393-0046-8936-9662569AF597}" type="slidenum">
              <a:rPr lang="sk-SK" smtClean="0"/>
              <a:pPr/>
              <a:t>3</a:t>
            </a:fld>
            <a:endParaRPr lang="sk-SK" dirty="0"/>
          </a:p>
        </p:txBody>
      </p:sp>
      <p:sp>
        <p:nvSpPr>
          <p:cNvPr id="5" name="Nadpis 4">
            <a:extLst>
              <a:ext uri="{FF2B5EF4-FFF2-40B4-BE49-F238E27FC236}">
                <a16:creationId xmlns:a16="http://schemas.microsoft.com/office/drawing/2014/main" id="{F19D912A-B9C9-D1D5-B93B-3E5D6D5A4438}"/>
              </a:ext>
            </a:extLst>
          </p:cNvPr>
          <p:cNvSpPr>
            <a:spLocks noGrp="1"/>
          </p:cNvSpPr>
          <p:nvPr>
            <p:ph type="title"/>
          </p:nvPr>
        </p:nvSpPr>
        <p:spPr/>
        <p:txBody>
          <a:bodyPr/>
          <a:lstStyle/>
          <a:p>
            <a:r>
              <a:rPr lang="sk-SK" dirty="0" err="1"/>
              <a:t>Preparation</a:t>
            </a:r>
            <a:r>
              <a:rPr lang="sk-SK" dirty="0"/>
              <a:t> </a:t>
            </a:r>
            <a:r>
              <a:rPr lang="sk-SK" dirty="0" err="1"/>
              <a:t>phase</a:t>
            </a:r>
            <a:endParaRPr lang="sk-SK" dirty="0"/>
          </a:p>
        </p:txBody>
      </p:sp>
    </p:spTree>
    <p:extLst>
      <p:ext uri="{BB962C8B-B14F-4D97-AF65-F5344CB8AC3E}">
        <p14:creationId xmlns:p14="http://schemas.microsoft.com/office/powerpoint/2010/main" val="955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6FF2EE-5E59-EE3C-7016-03F9B2A044E2}"/>
              </a:ext>
            </a:extLst>
          </p:cNvPr>
          <p:cNvSpPr>
            <a:spLocks noGrp="1"/>
          </p:cNvSpPr>
          <p:nvPr>
            <p:ph idx="1"/>
          </p:nvPr>
        </p:nvSpPr>
        <p:spPr/>
        <p:txBody>
          <a:bodyPr>
            <a:normAutofit lnSpcReduction="10000"/>
          </a:bodyPr>
          <a:lstStyle/>
          <a:p>
            <a:pPr marL="285750" indent="-285750">
              <a:buBlip>
                <a:blip r:embed="rId3"/>
              </a:buBlip>
            </a:pPr>
            <a:r>
              <a:rPr lang="en-US" dirty="0"/>
              <a:t>The size of the teams will depend on the entity being tested, the scope of the test, and the specific skills and expertise required to deliver the test.</a:t>
            </a:r>
            <a:endParaRPr lang="sk-SK" dirty="0"/>
          </a:p>
          <a:p>
            <a:endParaRPr lang="sk-SK" dirty="0"/>
          </a:p>
          <a:p>
            <a:pPr marL="285750" indent="-285750">
              <a:buBlip>
                <a:blip r:embed="rId3"/>
              </a:buBlip>
            </a:pPr>
            <a:r>
              <a:rPr lang="en-US" dirty="0"/>
              <a:t>Small provider teams are at risk of falling short of resourcing, e.g. during holiday periods, leave or other absence. Therefore, the entity should pay attention to personnel turnover when selecting a provider.</a:t>
            </a:r>
            <a:br>
              <a:rPr lang="sk-SK" dirty="0"/>
            </a:br>
            <a:endParaRPr lang="sk-SK" dirty="0"/>
          </a:p>
          <a:p>
            <a:pPr marL="285750" indent="-285750">
              <a:buBlip>
                <a:blip r:embed="rId3"/>
              </a:buBlip>
            </a:pPr>
            <a:r>
              <a:rPr lang="en-US" dirty="0"/>
              <a:t>Any changes in the composition of the TIP or RTT must be communicated and agreed by the CTL and TM.</a:t>
            </a:r>
            <a:endParaRPr lang="sk-SK" dirty="0"/>
          </a:p>
        </p:txBody>
      </p:sp>
      <p:sp>
        <p:nvSpPr>
          <p:cNvPr id="5" name="Content Placeholder 4">
            <a:extLst>
              <a:ext uri="{FF2B5EF4-FFF2-40B4-BE49-F238E27FC236}">
                <a16:creationId xmlns:a16="http://schemas.microsoft.com/office/drawing/2014/main" id="{1B4ACB78-A9E7-D2A2-A40C-67977EEFAC06}"/>
              </a:ext>
            </a:extLst>
          </p:cNvPr>
          <p:cNvSpPr>
            <a:spLocks noGrp="1"/>
          </p:cNvSpPr>
          <p:nvPr>
            <p:ph idx="10"/>
          </p:nvPr>
        </p:nvSpPr>
        <p:spPr/>
        <p:txBody>
          <a:bodyPr>
            <a:normAutofit/>
          </a:bodyPr>
          <a:lstStyle/>
          <a:p>
            <a:pPr marL="285750" indent="-285750">
              <a:buBlip>
                <a:blip r:embed="rId3"/>
              </a:buBlip>
            </a:pPr>
            <a:r>
              <a:rPr lang="en-US" sz="2600" dirty="0"/>
              <a:t>Three of the most important criteria for a buyer of threat intelligence or red team services are:</a:t>
            </a:r>
          </a:p>
          <a:p>
            <a:endParaRPr lang="en-US" sz="2600" dirty="0"/>
          </a:p>
          <a:p>
            <a:pPr marL="285750" indent="-285750">
              <a:buBlip>
                <a:blip r:embed="rId3"/>
              </a:buBlip>
            </a:pPr>
            <a:r>
              <a:rPr lang="en-US" sz="2600" dirty="0"/>
              <a:t>the reputation</a:t>
            </a:r>
          </a:p>
          <a:p>
            <a:pPr marL="285750" indent="-285750">
              <a:buBlip>
                <a:blip r:embed="rId3"/>
              </a:buBlip>
            </a:pPr>
            <a:r>
              <a:rPr lang="en-US" sz="2600" dirty="0"/>
              <a:t>history of the provider </a:t>
            </a:r>
          </a:p>
          <a:p>
            <a:pPr marL="285750" indent="-285750">
              <a:buBlip>
                <a:blip r:embed="rId3"/>
              </a:buBlip>
            </a:pPr>
            <a:r>
              <a:rPr lang="en-US" sz="2600" dirty="0"/>
              <a:t>the ethical conduct it both adopts and enforces.</a:t>
            </a:r>
            <a:endParaRPr lang="sk-SK" sz="2600" dirty="0"/>
          </a:p>
        </p:txBody>
      </p:sp>
      <p:sp>
        <p:nvSpPr>
          <p:cNvPr id="2" name="Zástupný objekt pre číslo snímky 1">
            <a:extLst>
              <a:ext uri="{FF2B5EF4-FFF2-40B4-BE49-F238E27FC236}">
                <a16:creationId xmlns:a16="http://schemas.microsoft.com/office/drawing/2014/main" id="{B93E4A5B-2D57-ACF8-D2C4-7175BA7CC9AB}"/>
              </a:ext>
            </a:extLst>
          </p:cNvPr>
          <p:cNvSpPr>
            <a:spLocks noGrp="1"/>
          </p:cNvSpPr>
          <p:nvPr>
            <p:ph type="sldNum" sz="quarter" idx="4"/>
          </p:nvPr>
        </p:nvSpPr>
        <p:spPr/>
        <p:txBody>
          <a:bodyPr/>
          <a:lstStyle/>
          <a:p>
            <a:fld id="{92EE6F9F-8393-0046-8936-9662569AF597}" type="slidenum">
              <a:rPr lang="sk-SK" smtClean="0"/>
              <a:pPr/>
              <a:t>4</a:t>
            </a:fld>
            <a:endParaRPr lang="sk-SK" dirty="0"/>
          </a:p>
        </p:txBody>
      </p:sp>
      <p:sp>
        <p:nvSpPr>
          <p:cNvPr id="11" name="Title 10">
            <a:extLst>
              <a:ext uri="{FF2B5EF4-FFF2-40B4-BE49-F238E27FC236}">
                <a16:creationId xmlns:a16="http://schemas.microsoft.com/office/drawing/2014/main" id="{6562CCCE-7B83-6A02-2922-3572E0B1921E}"/>
              </a:ext>
            </a:extLst>
          </p:cNvPr>
          <p:cNvSpPr>
            <a:spLocks noGrp="1"/>
          </p:cNvSpPr>
          <p:nvPr>
            <p:ph type="title"/>
          </p:nvPr>
        </p:nvSpPr>
        <p:spPr>
          <a:xfrm>
            <a:off x="246530" y="202570"/>
            <a:ext cx="5711839" cy="1326251"/>
          </a:xfrm>
        </p:spPr>
        <p:txBody>
          <a:bodyPr/>
          <a:lstStyle/>
          <a:p>
            <a:r>
              <a:rPr lang="en-US" dirty="0"/>
              <a:t>Procurement</a:t>
            </a:r>
            <a:endParaRPr lang="en-SK" dirty="0"/>
          </a:p>
        </p:txBody>
      </p:sp>
    </p:spTree>
    <p:extLst>
      <p:ext uri="{BB962C8B-B14F-4D97-AF65-F5344CB8AC3E}">
        <p14:creationId xmlns:p14="http://schemas.microsoft.com/office/powerpoint/2010/main" val="1114462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6FF2EE-5E59-EE3C-7016-03F9B2A044E2}"/>
              </a:ext>
            </a:extLst>
          </p:cNvPr>
          <p:cNvSpPr>
            <a:spLocks noGrp="1"/>
          </p:cNvSpPr>
          <p:nvPr>
            <p:ph idx="1"/>
          </p:nvPr>
        </p:nvSpPr>
        <p:spPr/>
        <p:txBody>
          <a:bodyPr>
            <a:normAutofit/>
          </a:bodyPr>
          <a:lstStyle/>
          <a:p>
            <a:pPr marL="285750" indent="-285750">
              <a:buBlip>
                <a:blip r:embed="rId3"/>
              </a:buBlip>
            </a:pPr>
            <a:r>
              <a:rPr lang="en-US" dirty="0"/>
              <a:t>During any TIBER-EU test, it is likely that the TIP/RTT will encounter sensitive or business-critical data related to the entity or its third-party suppliers.</a:t>
            </a:r>
          </a:p>
          <a:p>
            <a:r>
              <a:rPr lang="en-US" dirty="0"/>
              <a:t> </a:t>
            </a:r>
          </a:p>
          <a:p>
            <a:pPr marL="285750" indent="-285750">
              <a:buBlip>
                <a:blip r:embed="rId3"/>
              </a:buBlip>
            </a:pPr>
            <a:r>
              <a:rPr lang="en-US" dirty="0"/>
              <a:t>Overall, the entity will need to be comfortable that it can trust the TIP/RTT.</a:t>
            </a:r>
            <a:endParaRPr lang="sk-SK" dirty="0"/>
          </a:p>
          <a:p>
            <a:endParaRPr lang="sk-SK" dirty="0"/>
          </a:p>
          <a:p>
            <a:pPr marL="285750" indent="-285750">
              <a:buBlip>
                <a:blip r:embed="rId3"/>
              </a:buBlip>
            </a:pPr>
            <a:r>
              <a:rPr lang="en-US" dirty="0"/>
              <a:t>The entity should request the provider to furnish evidence of its relevant internal information security policies that ensure the security and resilience of its services and methods.</a:t>
            </a:r>
            <a:endParaRPr lang="sk-SK" dirty="0"/>
          </a:p>
        </p:txBody>
      </p:sp>
      <p:sp>
        <p:nvSpPr>
          <p:cNvPr id="5" name="Content Placeholder 4">
            <a:extLst>
              <a:ext uri="{FF2B5EF4-FFF2-40B4-BE49-F238E27FC236}">
                <a16:creationId xmlns:a16="http://schemas.microsoft.com/office/drawing/2014/main" id="{1B4ACB78-A9E7-D2A2-A40C-67977EEFAC06}"/>
              </a:ext>
            </a:extLst>
          </p:cNvPr>
          <p:cNvSpPr>
            <a:spLocks noGrp="1"/>
          </p:cNvSpPr>
          <p:nvPr>
            <p:ph idx="10"/>
          </p:nvPr>
        </p:nvSpPr>
        <p:spPr/>
        <p:txBody>
          <a:bodyPr>
            <a:normAutofit fontScale="92500" lnSpcReduction="10000"/>
          </a:bodyPr>
          <a:lstStyle/>
          <a:p>
            <a:pPr marL="285750" indent="-285750">
              <a:buBlip>
                <a:blip r:embed="rId3"/>
              </a:buBlip>
            </a:pPr>
            <a:r>
              <a:rPr lang="en-US" dirty="0"/>
              <a:t>Language in which TLPT will be held is up to a mutual agreement between the all parties: EN and SK or CZ.</a:t>
            </a:r>
          </a:p>
          <a:p>
            <a:pPr marL="285750" indent="-285750">
              <a:buBlip>
                <a:blip r:embed="rId3"/>
              </a:buBlip>
            </a:pPr>
            <a:r>
              <a:rPr lang="en-US" dirty="0"/>
              <a:t>Highly recommended to rotate service providers for every test</a:t>
            </a:r>
          </a:p>
          <a:p>
            <a:pPr marL="285750" indent="-285750">
              <a:buBlip>
                <a:blip r:embed="rId3"/>
              </a:buBlip>
            </a:pPr>
            <a:r>
              <a:rPr lang="en-US" dirty="0"/>
              <a:t>A service provider that is currently or has previously provided ICT-services, could be in conflict of interest. </a:t>
            </a:r>
          </a:p>
          <a:p>
            <a:pPr marL="285750" indent="-285750">
              <a:buBlip>
                <a:blip r:embed="rId3"/>
              </a:buBlip>
            </a:pPr>
            <a:r>
              <a:rPr lang="en-US" dirty="0"/>
              <a:t>Both the entity and the service provider have to demonstrate that the conflict of interest has ceased.</a:t>
            </a:r>
          </a:p>
          <a:p>
            <a:pPr marL="285750" indent="-285750">
              <a:buBlip>
                <a:blip r:embed="rId3"/>
              </a:buBlip>
            </a:pPr>
            <a:endParaRPr lang="en-US" dirty="0"/>
          </a:p>
          <a:p>
            <a:pPr marL="285750" indent="-285750">
              <a:buBlip>
                <a:blip r:embed="rId3"/>
              </a:buBlip>
            </a:pPr>
            <a:r>
              <a:rPr lang="en-US" dirty="0"/>
              <a:t>TM does not give market advice</a:t>
            </a:r>
            <a:r>
              <a:rPr lang="sk-SK" dirty="0"/>
              <a:t> to FE</a:t>
            </a:r>
            <a:r>
              <a:rPr lang="en-US" dirty="0"/>
              <a:t>. However, the TM may give ad hoc guidance to the CT, depending on the specificities of the test.</a:t>
            </a:r>
            <a:endParaRPr lang="sk-SK" dirty="0"/>
          </a:p>
        </p:txBody>
      </p:sp>
      <p:sp>
        <p:nvSpPr>
          <p:cNvPr id="2" name="Zástupný objekt pre číslo snímky 1">
            <a:extLst>
              <a:ext uri="{FF2B5EF4-FFF2-40B4-BE49-F238E27FC236}">
                <a16:creationId xmlns:a16="http://schemas.microsoft.com/office/drawing/2014/main" id="{B93E4A5B-2D57-ACF8-D2C4-7175BA7CC9AB}"/>
              </a:ext>
            </a:extLst>
          </p:cNvPr>
          <p:cNvSpPr>
            <a:spLocks noGrp="1"/>
          </p:cNvSpPr>
          <p:nvPr>
            <p:ph type="sldNum" sz="quarter" idx="4"/>
          </p:nvPr>
        </p:nvSpPr>
        <p:spPr/>
        <p:txBody>
          <a:bodyPr/>
          <a:lstStyle/>
          <a:p>
            <a:fld id="{92EE6F9F-8393-0046-8936-9662569AF597}" type="slidenum">
              <a:rPr lang="sk-SK" smtClean="0"/>
              <a:pPr/>
              <a:t>5</a:t>
            </a:fld>
            <a:endParaRPr lang="sk-SK" dirty="0"/>
          </a:p>
        </p:txBody>
      </p:sp>
      <p:sp>
        <p:nvSpPr>
          <p:cNvPr id="11" name="Title 10">
            <a:extLst>
              <a:ext uri="{FF2B5EF4-FFF2-40B4-BE49-F238E27FC236}">
                <a16:creationId xmlns:a16="http://schemas.microsoft.com/office/drawing/2014/main" id="{6562CCCE-7B83-6A02-2922-3572E0B1921E}"/>
              </a:ext>
            </a:extLst>
          </p:cNvPr>
          <p:cNvSpPr>
            <a:spLocks noGrp="1"/>
          </p:cNvSpPr>
          <p:nvPr>
            <p:ph type="title"/>
          </p:nvPr>
        </p:nvSpPr>
        <p:spPr>
          <a:xfrm>
            <a:off x="246530" y="202570"/>
            <a:ext cx="5711839" cy="1326251"/>
          </a:xfrm>
        </p:spPr>
        <p:txBody>
          <a:bodyPr/>
          <a:lstStyle/>
          <a:p>
            <a:r>
              <a:rPr lang="en-US" dirty="0"/>
              <a:t>Procurement</a:t>
            </a:r>
            <a:endParaRPr lang="en-SK" dirty="0"/>
          </a:p>
        </p:txBody>
      </p:sp>
    </p:spTree>
    <p:extLst>
      <p:ext uri="{BB962C8B-B14F-4D97-AF65-F5344CB8AC3E}">
        <p14:creationId xmlns:p14="http://schemas.microsoft.com/office/powerpoint/2010/main" val="1899855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1C5B223B-6130-0622-C694-2A4022282B00}"/>
              </a:ext>
            </a:extLst>
          </p:cNvPr>
          <p:cNvSpPr>
            <a:spLocks noGrp="1"/>
          </p:cNvSpPr>
          <p:nvPr>
            <p:ph idx="1"/>
          </p:nvPr>
        </p:nvSpPr>
        <p:spPr/>
        <p:txBody>
          <a:bodyPr/>
          <a:lstStyle/>
          <a:p>
            <a:endParaRPr lang="sk-SK"/>
          </a:p>
        </p:txBody>
      </p:sp>
      <p:sp>
        <p:nvSpPr>
          <p:cNvPr id="3" name="Zástupný objekt pre číslo snímky 2">
            <a:extLst>
              <a:ext uri="{FF2B5EF4-FFF2-40B4-BE49-F238E27FC236}">
                <a16:creationId xmlns:a16="http://schemas.microsoft.com/office/drawing/2014/main" id="{6A0C2E91-6763-FD8F-5099-5CE42A5688FB}"/>
              </a:ext>
            </a:extLst>
          </p:cNvPr>
          <p:cNvSpPr>
            <a:spLocks noGrp="1"/>
          </p:cNvSpPr>
          <p:nvPr>
            <p:ph type="sldNum" sz="quarter" idx="4"/>
          </p:nvPr>
        </p:nvSpPr>
        <p:spPr/>
        <p:txBody>
          <a:bodyPr/>
          <a:lstStyle/>
          <a:p>
            <a:fld id="{92EE6F9F-8393-0046-8936-9662569AF597}" type="slidenum">
              <a:rPr lang="sk-SK" smtClean="0"/>
              <a:pPr/>
              <a:t>6</a:t>
            </a:fld>
            <a:endParaRPr lang="sk-SK" dirty="0"/>
          </a:p>
        </p:txBody>
      </p:sp>
      <p:sp>
        <p:nvSpPr>
          <p:cNvPr id="4" name="Nadpis 3">
            <a:extLst>
              <a:ext uri="{FF2B5EF4-FFF2-40B4-BE49-F238E27FC236}">
                <a16:creationId xmlns:a16="http://schemas.microsoft.com/office/drawing/2014/main" id="{8509D598-BAB5-83E8-0C12-B2890C1E17CE}"/>
              </a:ext>
            </a:extLst>
          </p:cNvPr>
          <p:cNvSpPr>
            <a:spLocks noGrp="1"/>
          </p:cNvSpPr>
          <p:nvPr>
            <p:ph type="title"/>
          </p:nvPr>
        </p:nvSpPr>
        <p:spPr>
          <a:xfrm>
            <a:off x="246530" y="213721"/>
            <a:ext cx="8817775" cy="1326251"/>
          </a:xfrm>
        </p:spPr>
        <p:txBody>
          <a:bodyPr/>
          <a:lstStyle/>
          <a:p>
            <a:r>
              <a:rPr lang="de-DE" sz="4000" dirty="0"/>
              <a:t>DORA/RTS – Provider </a:t>
            </a:r>
            <a:r>
              <a:rPr lang="de-DE" sz="4000" dirty="0" err="1"/>
              <a:t>Criteria</a:t>
            </a:r>
            <a:r>
              <a:rPr lang="de-DE" sz="4000" dirty="0"/>
              <a:t> (TI Provider)</a:t>
            </a:r>
            <a:endParaRPr lang="sk-SK" dirty="0"/>
          </a:p>
        </p:txBody>
      </p:sp>
      <p:graphicFrame>
        <p:nvGraphicFramePr>
          <p:cNvPr id="5" name="Tabuľka 4">
            <a:extLst>
              <a:ext uri="{FF2B5EF4-FFF2-40B4-BE49-F238E27FC236}">
                <a16:creationId xmlns:a16="http://schemas.microsoft.com/office/drawing/2014/main" id="{4AF5D604-930C-5FB0-5B47-F04C9F8C66DD}"/>
              </a:ext>
            </a:extLst>
          </p:cNvPr>
          <p:cNvGraphicFramePr>
            <a:graphicFrameLocks noGrp="1"/>
          </p:cNvGraphicFramePr>
          <p:nvPr>
            <p:extLst>
              <p:ext uri="{D42A27DB-BD31-4B8C-83A1-F6EECF244321}">
                <p14:modId xmlns:p14="http://schemas.microsoft.com/office/powerpoint/2010/main" val="3636600583"/>
              </p:ext>
            </p:extLst>
          </p:nvPr>
        </p:nvGraphicFramePr>
        <p:xfrm>
          <a:off x="0" y="1030143"/>
          <a:ext cx="12192000" cy="5827857"/>
        </p:xfrm>
        <a:graphic>
          <a:graphicData uri="http://schemas.openxmlformats.org/drawingml/2006/table">
            <a:tbl>
              <a:tblPr firstRow="1" bandRow="1">
                <a:tableStyleId>{5C22544A-7EE6-4342-B048-85BDC9FD1C3A}</a:tableStyleId>
              </a:tblPr>
              <a:tblGrid>
                <a:gridCol w="2765918">
                  <a:extLst>
                    <a:ext uri="{9D8B030D-6E8A-4147-A177-3AD203B41FA5}">
                      <a16:colId xmlns:a16="http://schemas.microsoft.com/office/drawing/2014/main" val="3125399118"/>
                    </a:ext>
                  </a:extLst>
                </a:gridCol>
                <a:gridCol w="9426082">
                  <a:extLst>
                    <a:ext uri="{9D8B030D-6E8A-4147-A177-3AD203B41FA5}">
                      <a16:colId xmlns:a16="http://schemas.microsoft.com/office/drawing/2014/main" val="1216109429"/>
                    </a:ext>
                  </a:extLst>
                </a:gridCol>
              </a:tblGrid>
              <a:tr h="397797">
                <a:tc>
                  <a:txBody>
                    <a:bodyPr/>
                    <a:lstStyle/>
                    <a:p>
                      <a:pPr algn="ctr"/>
                      <a:r>
                        <a:rPr lang="de-DE" dirty="0"/>
                        <a:t>Who</a:t>
                      </a:r>
                    </a:p>
                  </a:txBody>
                  <a:tcPr/>
                </a:tc>
                <a:tc>
                  <a:txBody>
                    <a:bodyPr/>
                    <a:lstStyle/>
                    <a:p>
                      <a:pPr algn="ctr"/>
                      <a:r>
                        <a:rPr lang="de-DE" dirty="0" err="1"/>
                        <a:t>Requirements</a:t>
                      </a:r>
                      <a:endParaRPr lang="de-DE" dirty="0"/>
                    </a:p>
                  </a:txBody>
                  <a:tcPr/>
                </a:tc>
                <a:extLst>
                  <a:ext uri="{0D108BD9-81ED-4DB2-BD59-A6C34878D82A}">
                    <a16:rowId xmlns:a16="http://schemas.microsoft.com/office/drawing/2014/main" val="1416772026"/>
                  </a:ext>
                </a:extLst>
              </a:tr>
              <a:tr h="1868297">
                <a:tc>
                  <a:txBody>
                    <a:bodyPr/>
                    <a:lstStyle/>
                    <a:p>
                      <a:r>
                        <a:rPr lang="de-DE" b="1" dirty="0"/>
                        <a:t>Company </a:t>
                      </a:r>
                      <a:r>
                        <a:rPr lang="de-DE" b="1" dirty="0" err="1"/>
                        <a:t>as</a:t>
                      </a:r>
                      <a:r>
                        <a:rPr lang="de-DE" b="1" dirty="0"/>
                        <a:t> a </a:t>
                      </a:r>
                      <a:r>
                        <a:rPr lang="de-DE" b="1" dirty="0" err="1"/>
                        <a:t>whole</a:t>
                      </a:r>
                      <a:endParaRPr lang="de-DE" b="1" dirty="0"/>
                    </a:p>
                  </a:txBody>
                  <a:tcPr anchor="ctr"/>
                </a:tc>
                <a:tc>
                  <a:txBody>
                    <a:bodyPr/>
                    <a:lstStyle/>
                    <a:p>
                      <a:pPr marL="285750" marR="0" lvl="0" indent="-285750" algn="l" defTabSz="9142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latin typeface="+mn-lt"/>
                          <a:ea typeface="+mn-ea"/>
                          <a:cs typeface="+mn-cs"/>
                        </a:rPr>
                        <a:t>Appropriate certifications according to recognized market standards</a:t>
                      </a:r>
                    </a:p>
                    <a:p>
                      <a:pPr marL="285750" indent="-285750">
                        <a:buFont typeface="Arial" panose="020B0604020202020204" pitchFamily="34" charset="0"/>
                        <a:buChar char="•"/>
                      </a:pPr>
                      <a:r>
                        <a:rPr lang="en-US" dirty="0"/>
                        <a:t>duly and fully covered by relevant professional indemnity insurances, including against risks of misconduct and negligence</a:t>
                      </a:r>
                    </a:p>
                    <a:p>
                      <a:pPr marL="285750" marR="0" lvl="0" indent="-285750" algn="l" defTabSz="9142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three references from previous assignments in the context of penetration testing and red team testing</a:t>
                      </a:r>
                    </a:p>
                    <a:p>
                      <a:pPr marL="285750" marR="0" lvl="0" indent="-285750" algn="l" defTabSz="9142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Provide evidence</a:t>
                      </a:r>
                      <a:r>
                        <a:rPr lang="en-US" baseline="0" dirty="0"/>
                        <a:t> of fulfilment of criteria to CT</a:t>
                      </a:r>
                      <a:endParaRPr lang="de-DE" dirty="0"/>
                    </a:p>
                  </a:txBody>
                  <a:tcPr/>
                </a:tc>
                <a:extLst>
                  <a:ext uri="{0D108BD9-81ED-4DB2-BD59-A6C34878D82A}">
                    <a16:rowId xmlns:a16="http://schemas.microsoft.com/office/drawing/2014/main" val="1971508911"/>
                  </a:ext>
                </a:extLst>
              </a:tr>
              <a:tr h="1693466">
                <a:tc>
                  <a:txBody>
                    <a:bodyPr/>
                    <a:lstStyle/>
                    <a:p>
                      <a:r>
                        <a:rPr lang="de-DE" b="1" dirty="0"/>
                        <a:t>Team </a:t>
                      </a:r>
                      <a:r>
                        <a:rPr lang="de-DE" b="1" dirty="0" err="1"/>
                        <a:t>as</a:t>
                      </a:r>
                      <a:r>
                        <a:rPr lang="de-DE" b="1" baseline="0" dirty="0"/>
                        <a:t> a </a:t>
                      </a:r>
                      <a:r>
                        <a:rPr lang="de-DE" b="1" baseline="0" dirty="0" err="1"/>
                        <a:t>whole</a:t>
                      </a:r>
                      <a:endParaRPr lang="de-DE" b="1" dirty="0"/>
                    </a:p>
                  </a:txBody>
                  <a:tcPr anchor="ctr"/>
                </a:tc>
                <a:tc>
                  <a:txBody>
                    <a:bodyPr/>
                    <a:lstStyle/>
                    <a:p>
                      <a:pPr marL="285750" marR="0" lvl="0" indent="-285750" algn="l" defTabSz="9142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latin typeface="+mn-lt"/>
                          <a:ea typeface="+mn-ea"/>
                          <a:cs typeface="+mn-cs"/>
                        </a:rPr>
                        <a:t>At least one manager + one member</a:t>
                      </a:r>
                    </a:p>
                    <a:p>
                      <a:pPr marL="285750" indent="-285750">
                        <a:buFont typeface="Arial" panose="020B0604020202020204" pitchFamily="34" charset="0"/>
                        <a:buChar char="•"/>
                      </a:pPr>
                      <a:r>
                        <a:rPr lang="en-US" dirty="0"/>
                        <a:t>broad range and appropriate level of professional knowledge and skills (intelligence gathering, geopolitical, technical, sectorial,</a:t>
                      </a:r>
                      <a:r>
                        <a:rPr lang="en-US" baseline="0" dirty="0"/>
                        <a:t> communication, presentation, reporting)</a:t>
                      </a:r>
                    </a:p>
                    <a:p>
                      <a:pPr marL="285750" indent="-285750">
                        <a:buFont typeface="Arial" panose="020B0604020202020204" pitchFamily="34" charset="0"/>
                        <a:buChar char="•"/>
                      </a:pPr>
                      <a:r>
                        <a:rPr lang="en-US" dirty="0"/>
                        <a:t>combined participation in at least three previous TI assignments in PT</a:t>
                      </a:r>
                      <a:r>
                        <a:rPr lang="en-US" baseline="0" dirty="0"/>
                        <a:t>/ RT</a:t>
                      </a:r>
                      <a:endParaRPr lang="en-US" dirty="0"/>
                    </a:p>
                  </a:txBody>
                  <a:tcPr/>
                </a:tc>
                <a:extLst>
                  <a:ext uri="{0D108BD9-81ED-4DB2-BD59-A6C34878D82A}">
                    <a16:rowId xmlns:a16="http://schemas.microsoft.com/office/drawing/2014/main" val="3184015841"/>
                  </a:ext>
                </a:extLst>
              </a:tr>
              <a:tr h="1868297">
                <a:tc>
                  <a:txBody>
                    <a:bodyPr/>
                    <a:lstStyle/>
                    <a:p>
                      <a:r>
                        <a:rPr lang="de-DE" b="1" dirty="0" err="1"/>
                        <a:t>Each</a:t>
                      </a:r>
                      <a:r>
                        <a:rPr lang="de-DE" b="1" baseline="0" dirty="0"/>
                        <a:t> </a:t>
                      </a:r>
                      <a:r>
                        <a:rPr lang="de-DE" b="1" baseline="0" dirty="0" err="1"/>
                        <a:t>team</a:t>
                      </a:r>
                      <a:r>
                        <a:rPr lang="de-DE" b="1" baseline="0" dirty="0"/>
                        <a:t> </a:t>
                      </a:r>
                      <a:r>
                        <a:rPr lang="de-DE" b="1" baseline="0" dirty="0" err="1"/>
                        <a:t>member</a:t>
                      </a:r>
                      <a:endParaRPr lang="de-DE" b="1" dirty="0"/>
                    </a:p>
                  </a:txBody>
                  <a:tcPr anchor="ctr"/>
                </a:tc>
                <a:tc>
                  <a:txBody>
                    <a:bodyPr/>
                    <a:lstStyle/>
                    <a:p>
                      <a:pPr marL="285750" indent="-285750">
                        <a:buFont typeface="Arial" panose="020B0604020202020204" pitchFamily="34" charset="0"/>
                        <a:buChar char="•"/>
                      </a:pPr>
                      <a:r>
                        <a:rPr lang="en-US" dirty="0"/>
                        <a:t>five (manager) /</a:t>
                      </a:r>
                      <a:r>
                        <a:rPr lang="en-US" baseline="0" dirty="0"/>
                        <a:t> two (team member) years</a:t>
                      </a:r>
                      <a:r>
                        <a:rPr lang="en-US" dirty="0"/>
                        <a:t> of experience in threat intelligence</a:t>
                      </a:r>
                    </a:p>
                    <a:p>
                      <a:pPr marL="285750" indent="-285750">
                        <a:buFont typeface="Arial" panose="020B0604020202020204" pitchFamily="34" charset="0"/>
                        <a:buChar char="•"/>
                      </a:pPr>
                      <a:r>
                        <a:rPr lang="en-US" dirty="0"/>
                        <a:t>not simultaneously performing any task posing a potential conflict of interest (e.g. BT duties)</a:t>
                      </a:r>
                    </a:p>
                    <a:p>
                      <a:pPr marL="285750" indent="-285750">
                        <a:buFont typeface="Arial" panose="020B0604020202020204" pitchFamily="34" charset="0"/>
                        <a:buChar char="•"/>
                      </a:pPr>
                      <a:r>
                        <a:rPr lang="en-US" dirty="0"/>
                        <a:t>be separated from TI Provider for the same TLPT</a:t>
                      </a:r>
                    </a:p>
                    <a:p>
                      <a:pPr marL="285750" marR="0" lvl="0" indent="-285750" algn="l" defTabSz="9142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Provide detailed CV to CT</a:t>
                      </a:r>
                      <a:endParaRPr lang="de-DE" dirty="0"/>
                    </a:p>
                  </a:txBody>
                  <a:tcPr/>
                </a:tc>
                <a:extLst>
                  <a:ext uri="{0D108BD9-81ED-4DB2-BD59-A6C34878D82A}">
                    <a16:rowId xmlns:a16="http://schemas.microsoft.com/office/drawing/2014/main" val="1283411603"/>
                  </a:ext>
                </a:extLst>
              </a:tr>
            </a:tbl>
          </a:graphicData>
        </a:graphic>
      </p:graphicFrame>
    </p:spTree>
    <p:extLst>
      <p:ext uri="{BB962C8B-B14F-4D97-AF65-F5344CB8AC3E}">
        <p14:creationId xmlns:p14="http://schemas.microsoft.com/office/powerpoint/2010/main" val="1495384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68DEED4-CF44-2DD4-B841-CE47C19627C5}"/>
              </a:ext>
            </a:extLst>
          </p:cNvPr>
          <p:cNvSpPr>
            <a:spLocks noGrp="1"/>
          </p:cNvSpPr>
          <p:nvPr>
            <p:ph idx="1"/>
          </p:nvPr>
        </p:nvSpPr>
        <p:spPr/>
        <p:txBody>
          <a:bodyPr/>
          <a:lstStyle/>
          <a:p>
            <a:endParaRPr lang="en-SK" dirty="0"/>
          </a:p>
        </p:txBody>
      </p:sp>
      <p:sp>
        <p:nvSpPr>
          <p:cNvPr id="3" name="Zástupný objekt pre číslo snímky 2">
            <a:extLst>
              <a:ext uri="{FF2B5EF4-FFF2-40B4-BE49-F238E27FC236}">
                <a16:creationId xmlns:a16="http://schemas.microsoft.com/office/drawing/2014/main" id="{E521B6D4-05BF-0276-ACAB-906E27903A27}"/>
              </a:ext>
            </a:extLst>
          </p:cNvPr>
          <p:cNvSpPr>
            <a:spLocks noGrp="1"/>
          </p:cNvSpPr>
          <p:nvPr>
            <p:ph type="sldNum" sz="quarter" idx="4"/>
          </p:nvPr>
        </p:nvSpPr>
        <p:spPr>
          <a:xfrm>
            <a:off x="9202270" y="202570"/>
            <a:ext cx="2743200" cy="365125"/>
          </a:xfrm>
        </p:spPr>
        <p:txBody>
          <a:bodyPr/>
          <a:lstStyle/>
          <a:p>
            <a:fld id="{92EE6F9F-8393-0046-8936-9662569AF597}" type="slidenum">
              <a:rPr lang="sk-SK" smtClean="0"/>
              <a:pPr/>
              <a:t>7</a:t>
            </a:fld>
            <a:endParaRPr lang="sk-SK" dirty="0"/>
          </a:p>
        </p:txBody>
      </p:sp>
      <p:sp>
        <p:nvSpPr>
          <p:cNvPr id="6" name="Title 5">
            <a:extLst>
              <a:ext uri="{FF2B5EF4-FFF2-40B4-BE49-F238E27FC236}">
                <a16:creationId xmlns:a16="http://schemas.microsoft.com/office/drawing/2014/main" id="{FA849DBD-90BC-9355-876C-FCCFBA5E1040}"/>
              </a:ext>
            </a:extLst>
          </p:cNvPr>
          <p:cNvSpPr>
            <a:spLocks noGrp="1"/>
          </p:cNvSpPr>
          <p:nvPr>
            <p:ph type="title"/>
          </p:nvPr>
        </p:nvSpPr>
        <p:spPr>
          <a:xfrm>
            <a:off x="246530" y="202570"/>
            <a:ext cx="8209573" cy="1326251"/>
          </a:xfrm>
        </p:spPr>
        <p:txBody>
          <a:bodyPr/>
          <a:lstStyle/>
          <a:p>
            <a:r>
              <a:rPr lang="de-DE" sz="4000" dirty="0"/>
              <a:t>DORA/RTS – Provider </a:t>
            </a:r>
            <a:r>
              <a:rPr lang="de-DE" sz="4000" dirty="0" err="1"/>
              <a:t>Criteria</a:t>
            </a:r>
            <a:r>
              <a:rPr lang="de-DE" sz="4000" dirty="0"/>
              <a:t> (Testers)</a:t>
            </a:r>
            <a:endParaRPr lang="en-SK" dirty="0"/>
          </a:p>
        </p:txBody>
      </p:sp>
      <p:graphicFrame>
        <p:nvGraphicFramePr>
          <p:cNvPr id="2" name="Tabuľka 1">
            <a:extLst>
              <a:ext uri="{FF2B5EF4-FFF2-40B4-BE49-F238E27FC236}">
                <a16:creationId xmlns:a16="http://schemas.microsoft.com/office/drawing/2014/main" id="{09781448-8C88-48A8-1ABB-947CC06D1FAF}"/>
              </a:ext>
            </a:extLst>
          </p:cNvPr>
          <p:cNvGraphicFramePr>
            <a:graphicFrameLocks noGrp="1"/>
          </p:cNvGraphicFramePr>
          <p:nvPr>
            <p:extLst>
              <p:ext uri="{D42A27DB-BD31-4B8C-83A1-F6EECF244321}">
                <p14:modId xmlns:p14="http://schemas.microsoft.com/office/powerpoint/2010/main" val="3902172910"/>
              </p:ext>
            </p:extLst>
          </p:nvPr>
        </p:nvGraphicFramePr>
        <p:xfrm>
          <a:off x="0" y="1031846"/>
          <a:ext cx="12192000" cy="5826155"/>
        </p:xfrm>
        <a:graphic>
          <a:graphicData uri="http://schemas.openxmlformats.org/drawingml/2006/table">
            <a:tbl>
              <a:tblPr firstRow="1" bandRow="1">
                <a:tableStyleId>{5C22544A-7EE6-4342-B048-85BDC9FD1C3A}</a:tableStyleId>
              </a:tblPr>
              <a:tblGrid>
                <a:gridCol w="2767295">
                  <a:extLst>
                    <a:ext uri="{9D8B030D-6E8A-4147-A177-3AD203B41FA5}">
                      <a16:colId xmlns:a16="http://schemas.microsoft.com/office/drawing/2014/main" val="155629786"/>
                    </a:ext>
                  </a:extLst>
                </a:gridCol>
                <a:gridCol w="9424705">
                  <a:extLst>
                    <a:ext uri="{9D8B030D-6E8A-4147-A177-3AD203B41FA5}">
                      <a16:colId xmlns:a16="http://schemas.microsoft.com/office/drawing/2014/main" val="3117178896"/>
                    </a:ext>
                  </a:extLst>
                </a:gridCol>
              </a:tblGrid>
              <a:tr h="382043">
                <a:tc>
                  <a:txBody>
                    <a:bodyPr/>
                    <a:lstStyle/>
                    <a:p>
                      <a:pPr algn="ctr"/>
                      <a:r>
                        <a:rPr lang="de-DE" dirty="0"/>
                        <a:t>Who</a:t>
                      </a:r>
                    </a:p>
                  </a:txBody>
                  <a:tcPr/>
                </a:tc>
                <a:tc>
                  <a:txBody>
                    <a:bodyPr/>
                    <a:lstStyle/>
                    <a:p>
                      <a:pPr algn="ctr"/>
                      <a:r>
                        <a:rPr lang="de-DE" dirty="0" err="1"/>
                        <a:t>Requirements</a:t>
                      </a:r>
                      <a:endParaRPr lang="de-DE" dirty="0"/>
                    </a:p>
                  </a:txBody>
                  <a:tcPr/>
                </a:tc>
                <a:extLst>
                  <a:ext uri="{0D108BD9-81ED-4DB2-BD59-A6C34878D82A}">
                    <a16:rowId xmlns:a16="http://schemas.microsoft.com/office/drawing/2014/main" val="2685548981"/>
                  </a:ext>
                </a:extLst>
              </a:tr>
              <a:tr h="1814704">
                <a:tc>
                  <a:txBody>
                    <a:bodyPr/>
                    <a:lstStyle/>
                    <a:p>
                      <a:r>
                        <a:rPr lang="de-DE" b="1" dirty="0"/>
                        <a:t>Company </a:t>
                      </a:r>
                      <a:r>
                        <a:rPr lang="de-DE" b="1" dirty="0" err="1"/>
                        <a:t>as</a:t>
                      </a:r>
                      <a:r>
                        <a:rPr lang="de-DE" b="1" dirty="0"/>
                        <a:t> a </a:t>
                      </a:r>
                      <a:r>
                        <a:rPr lang="de-DE" b="1" dirty="0" err="1"/>
                        <a:t>whole</a:t>
                      </a:r>
                      <a:endParaRPr lang="de-DE" b="1" dirty="0"/>
                    </a:p>
                  </a:txBody>
                  <a:tcPr anchor="ctr"/>
                </a:tc>
                <a:tc>
                  <a:txBody>
                    <a:bodyPr/>
                    <a:lstStyle/>
                    <a:p>
                      <a:pPr marL="285750" marR="0" lvl="0" indent="-285750" algn="l" defTabSz="9142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latin typeface="+mn-lt"/>
                          <a:ea typeface="+mn-ea"/>
                          <a:cs typeface="+mn-cs"/>
                        </a:rPr>
                        <a:t>Appropriate certifications according to recognized market standards</a:t>
                      </a:r>
                    </a:p>
                    <a:p>
                      <a:pPr marL="285750" indent="-285750">
                        <a:buFont typeface="Arial" panose="020B0604020202020204" pitchFamily="34" charset="0"/>
                        <a:buChar char="•"/>
                      </a:pPr>
                      <a:r>
                        <a:rPr lang="en-US" dirty="0"/>
                        <a:t>duly and fully covered by relevant professional indemnity insurances, including against risks of misconduct and negligence</a:t>
                      </a:r>
                    </a:p>
                    <a:p>
                      <a:pPr marL="285750" marR="0" lvl="0" indent="-285750" algn="l" defTabSz="9142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five references from previous assignments in the context of penetration testing and red team testing</a:t>
                      </a:r>
                    </a:p>
                    <a:p>
                      <a:pPr marL="285750" marR="0" lvl="0" indent="-285750" algn="l" defTabSz="9142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Provide evidence</a:t>
                      </a:r>
                      <a:r>
                        <a:rPr lang="en-US" baseline="0" dirty="0"/>
                        <a:t> of fulfilment of criteria to CT</a:t>
                      </a:r>
                      <a:endParaRPr lang="de-DE" dirty="0"/>
                    </a:p>
                  </a:txBody>
                  <a:tcPr/>
                </a:tc>
                <a:extLst>
                  <a:ext uri="{0D108BD9-81ED-4DB2-BD59-A6C34878D82A}">
                    <a16:rowId xmlns:a16="http://schemas.microsoft.com/office/drawing/2014/main" val="3145476825"/>
                  </a:ext>
                </a:extLst>
              </a:tr>
              <a:tr h="1814704">
                <a:tc>
                  <a:txBody>
                    <a:bodyPr/>
                    <a:lstStyle/>
                    <a:p>
                      <a:r>
                        <a:rPr lang="de-DE" b="1" dirty="0"/>
                        <a:t>Team </a:t>
                      </a:r>
                      <a:r>
                        <a:rPr lang="de-DE" b="1" dirty="0" err="1"/>
                        <a:t>as</a:t>
                      </a:r>
                      <a:r>
                        <a:rPr lang="de-DE" b="1" baseline="0" dirty="0"/>
                        <a:t> a </a:t>
                      </a:r>
                      <a:r>
                        <a:rPr lang="de-DE" b="1" baseline="0" dirty="0" err="1"/>
                        <a:t>whole</a:t>
                      </a:r>
                      <a:endParaRPr lang="de-DE" b="1" dirty="0"/>
                    </a:p>
                  </a:txBody>
                  <a:tcPr anchor="ctr"/>
                </a:tc>
                <a:tc>
                  <a:txBody>
                    <a:bodyPr/>
                    <a:lstStyle/>
                    <a:p>
                      <a:pPr marL="285750" marR="0" lvl="0" indent="-285750" algn="l" defTabSz="9142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latin typeface="+mn-lt"/>
                          <a:ea typeface="+mn-ea"/>
                          <a:cs typeface="+mn-cs"/>
                        </a:rPr>
                        <a:t>At least one manager + two members</a:t>
                      </a:r>
                    </a:p>
                    <a:p>
                      <a:pPr marL="285750" indent="-285750">
                        <a:buFont typeface="Arial" panose="020B0604020202020204" pitchFamily="34" charset="0"/>
                        <a:buChar char="•"/>
                      </a:pPr>
                      <a:r>
                        <a:rPr lang="en-US" dirty="0"/>
                        <a:t>broad range and appropriate level of professional knowledge</a:t>
                      </a:r>
                    </a:p>
                    <a:p>
                      <a:pPr marL="285750" indent="-285750">
                        <a:buFont typeface="Arial" panose="020B0604020202020204" pitchFamily="34" charset="0"/>
                        <a:buChar char="•"/>
                      </a:pPr>
                      <a:r>
                        <a:rPr lang="en-US" dirty="0"/>
                        <a:t>and skills (entity business, reconnaissance, risk management, exploit development, physical penetration, social engineering, vulnerability analysis, communication, presentation, reporting</a:t>
                      </a:r>
                      <a:r>
                        <a:rPr lang="en-US" baseline="0" dirty="0"/>
                        <a:t>)</a:t>
                      </a:r>
                    </a:p>
                    <a:p>
                      <a:pPr marL="285750" indent="-285750">
                        <a:buFont typeface="Arial" panose="020B0604020202020204" pitchFamily="34" charset="0"/>
                        <a:buChar char="•"/>
                      </a:pPr>
                      <a:r>
                        <a:rPr lang="en-US" dirty="0"/>
                        <a:t>combined participation in at least five previous TI assignments in PT</a:t>
                      </a:r>
                      <a:r>
                        <a:rPr lang="en-US" baseline="0" dirty="0"/>
                        <a:t>/ RT</a:t>
                      </a:r>
                      <a:endParaRPr lang="en-US" dirty="0"/>
                    </a:p>
                  </a:txBody>
                  <a:tcPr/>
                </a:tc>
                <a:extLst>
                  <a:ext uri="{0D108BD9-81ED-4DB2-BD59-A6C34878D82A}">
                    <a16:rowId xmlns:a16="http://schemas.microsoft.com/office/drawing/2014/main" val="1870053840"/>
                  </a:ext>
                </a:extLst>
              </a:tr>
              <a:tr h="1814704">
                <a:tc>
                  <a:txBody>
                    <a:bodyPr/>
                    <a:lstStyle/>
                    <a:p>
                      <a:r>
                        <a:rPr lang="de-DE" b="1" dirty="0" err="1"/>
                        <a:t>Each</a:t>
                      </a:r>
                      <a:r>
                        <a:rPr lang="de-DE" b="1" baseline="0" dirty="0"/>
                        <a:t> </a:t>
                      </a:r>
                      <a:r>
                        <a:rPr lang="de-DE" b="1" baseline="0" dirty="0" err="1"/>
                        <a:t>team</a:t>
                      </a:r>
                      <a:r>
                        <a:rPr lang="de-DE" b="1" baseline="0" dirty="0"/>
                        <a:t> </a:t>
                      </a:r>
                      <a:r>
                        <a:rPr lang="de-DE" b="1" baseline="0" dirty="0" err="1"/>
                        <a:t>member</a:t>
                      </a:r>
                      <a:endParaRPr lang="de-DE" b="1" dirty="0"/>
                    </a:p>
                  </a:txBody>
                  <a:tcPr anchor="ctr"/>
                </a:tc>
                <a:tc>
                  <a:txBody>
                    <a:bodyPr/>
                    <a:lstStyle/>
                    <a:p>
                      <a:pPr marL="285750" indent="-285750">
                        <a:buFont typeface="Arial" panose="020B0604020202020204" pitchFamily="34" charset="0"/>
                        <a:buChar char="•"/>
                      </a:pPr>
                      <a:r>
                        <a:rPr lang="en-US" dirty="0"/>
                        <a:t>five (manager) /</a:t>
                      </a:r>
                      <a:r>
                        <a:rPr lang="en-US" baseline="0" dirty="0"/>
                        <a:t> two (team member) years</a:t>
                      </a:r>
                      <a:r>
                        <a:rPr lang="en-US" dirty="0"/>
                        <a:t> of experience in threat intelligence</a:t>
                      </a:r>
                    </a:p>
                    <a:p>
                      <a:pPr marL="285750" marR="0" lvl="0" indent="-285750" algn="l" defTabSz="9142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 simultaneously performing any task posing a potential conflict of interest (e.g. BT duties)</a:t>
                      </a:r>
                    </a:p>
                    <a:p>
                      <a:pPr marL="285750" indent="-285750">
                        <a:buFont typeface="Arial" panose="020B0604020202020204" pitchFamily="34" charset="0"/>
                        <a:buChar char="•"/>
                      </a:pPr>
                      <a:r>
                        <a:rPr lang="en-US" dirty="0"/>
                        <a:t>be separated from external testers for the same TLPT</a:t>
                      </a:r>
                    </a:p>
                    <a:p>
                      <a:pPr marL="285750" marR="0" lvl="0" indent="-285750" algn="l" defTabSz="9142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Provide detailed CV to CT</a:t>
                      </a:r>
                      <a:endParaRPr lang="de-DE" dirty="0"/>
                    </a:p>
                  </a:txBody>
                  <a:tcPr/>
                </a:tc>
                <a:extLst>
                  <a:ext uri="{0D108BD9-81ED-4DB2-BD59-A6C34878D82A}">
                    <a16:rowId xmlns:a16="http://schemas.microsoft.com/office/drawing/2014/main" val="3820309997"/>
                  </a:ext>
                </a:extLst>
              </a:tr>
            </a:tbl>
          </a:graphicData>
        </a:graphic>
      </p:graphicFrame>
    </p:spTree>
    <p:extLst>
      <p:ext uri="{BB962C8B-B14F-4D97-AF65-F5344CB8AC3E}">
        <p14:creationId xmlns:p14="http://schemas.microsoft.com/office/powerpoint/2010/main" val="176072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6FF2EE-5E59-EE3C-7016-03F9B2A044E2}"/>
              </a:ext>
            </a:extLst>
          </p:cNvPr>
          <p:cNvSpPr>
            <a:spLocks noGrp="1"/>
          </p:cNvSpPr>
          <p:nvPr>
            <p:ph idx="1"/>
          </p:nvPr>
        </p:nvSpPr>
        <p:spPr>
          <a:xfrm>
            <a:off x="256575" y="2093053"/>
            <a:ext cx="5711839" cy="3959604"/>
          </a:xfrm>
        </p:spPr>
        <p:txBody>
          <a:bodyPr>
            <a:normAutofit/>
          </a:bodyPr>
          <a:lstStyle/>
          <a:p>
            <a:pPr marL="285750" indent="-285750">
              <a:buBlip>
                <a:blip r:embed="rId3"/>
              </a:buBlip>
            </a:pPr>
            <a:r>
              <a:rPr lang="en-US" sz="1800" b="1" dirty="0"/>
              <a:t>The exemption clause </a:t>
            </a:r>
          </a:p>
          <a:p>
            <a:pPr marL="285750" indent="-285750">
              <a:buBlip>
                <a:blip r:embed="rId3"/>
              </a:buBlip>
            </a:pPr>
            <a:r>
              <a:rPr lang="sk-SK" dirty="0" err="1"/>
              <a:t>Article</a:t>
            </a:r>
            <a:r>
              <a:rPr lang="sk-SK" dirty="0"/>
              <a:t> 7(2)</a:t>
            </a:r>
            <a:endParaRPr lang="en-US" dirty="0"/>
          </a:p>
          <a:p>
            <a:pPr marL="285750" indent="-285750">
              <a:buBlip>
                <a:blip r:embed="rId3"/>
              </a:buBlip>
            </a:pPr>
            <a:r>
              <a:rPr lang="en-US" dirty="0"/>
              <a:t>In exceptional circumstances, </a:t>
            </a:r>
            <a:r>
              <a:rPr lang="en-US" u="sng" dirty="0"/>
              <a:t>financial entities may contract</a:t>
            </a:r>
            <a:r>
              <a:rPr lang="en-US" dirty="0"/>
              <a:t> external testers and threat intelligence </a:t>
            </a:r>
            <a:r>
              <a:rPr lang="en-US" u="sng" dirty="0"/>
              <a:t>providers that do not meet one or more of the requirements</a:t>
            </a:r>
            <a:r>
              <a:rPr lang="en-US" dirty="0"/>
              <a:t> set out in […], provided that those financial entities adopt measures that are appropriate to mitigate the risks relating to the lack of compliance with such points and record those measures.</a:t>
            </a:r>
            <a:endParaRPr lang="sk-SK" dirty="0"/>
          </a:p>
        </p:txBody>
      </p:sp>
      <p:sp>
        <p:nvSpPr>
          <p:cNvPr id="5" name="Content Placeholder 4">
            <a:extLst>
              <a:ext uri="{FF2B5EF4-FFF2-40B4-BE49-F238E27FC236}">
                <a16:creationId xmlns:a16="http://schemas.microsoft.com/office/drawing/2014/main" id="{1B4ACB78-A9E7-D2A2-A40C-67977EEFAC06}"/>
              </a:ext>
            </a:extLst>
          </p:cNvPr>
          <p:cNvSpPr>
            <a:spLocks noGrp="1"/>
          </p:cNvSpPr>
          <p:nvPr>
            <p:ph idx="10"/>
          </p:nvPr>
        </p:nvSpPr>
        <p:spPr/>
        <p:txBody>
          <a:bodyPr>
            <a:normAutofit lnSpcReduction="10000"/>
          </a:bodyPr>
          <a:lstStyle/>
          <a:p>
            <a:pPr marL="285750" indent="-285750">
              <a:buBlip>
                <a:blip r:embed="rId3"/>
              </a:buBlip>
            </a:pPr>
            <a:r>
              <a:rPr lang="en-US" sz="1800" b="1" dirty="0"/>
              <a:t>The veto clause</a:t>
            </a:r>
          </a:p>
          <a:p>
            <a:pPr marL="285750" indent="-285750">
              <a:buBlip>
                <a:blip r:embed="rId3"/>
              </a:buBlip>
            </a:pPr>
            <a:r>
              <a:rPr lang="en-US" dirty="0"/>
              <a:t>Article 9(11)</a:t>
            </a:r>
            <a:endParaRPr lang="sk-SK" dirty="0"/>
          </a:p>
          <a:p>
            <a:pPr marL="285750" indent="-285750">
              <a:buBlip>
                <a:blip r:embed="rId3"/>
              </a:buBlip>
            </a:pPr>
            <a:r>
              <a:rPr lang="en-US" dirty="0"/>
              <a:t>Prior to contracting the selected threat intelligence providers and external testers, the control team shall provide to the test managers evidence of compliance of those threat intelligence providers and testers with the requirements laid down in […]. </a:t>
            </a:r>
            <a:r>
              <a:rPr lang="en-US" u="sng" dirty="0"/>
              <a:t>The control team shall not proceed with contracting</a:t>
            </a:r>
            <a:r>
              <a:rPr lang="en-US" dirty="0"/>
              <a:t> the selected threat intelligence providers and external testers </a:t>
            </a:r>
            <a:r>
              <a:rPr lang="en-US" u="sng" dirty="0"/>
              <a:t>where the TLPT authority is of the opinion that </a:t>
            </a:r>
            <a:r>
              <a:rPr lang="en-US" dirty="0"/>
              <a:t>the selected threat intelligence providers and external </a:t>
            </a:r>
            <a:r>
              <a:rPr lang="en-US" u="sng" dirty="0"/>
              <a:t>testers do not comply with the requirements</a:t>
            </a:r>
            <a:r>
              <a:rPr lang="en-US" dirty="0"/>
              <a:t>[…]</a:t>
            </a:r>
            <a:endParaRPr lang="sk-SK" dirty="0"/>
          </a:p>
        </p:txBody>
      </p:sp>
      <p:sp>
        <p:nvSpPr>
          <p:cNvPr id="2" name="Zástupný objekt pre číslo snímky 1">
            <a:extLst>
              <a:ext uri="{FF2B5EF4-FFF2-40B4-BE49-F238E27FC236}">
                <a16:creationId xmlns:a16="http://schemas.microsoft.com/office/drawing/2014/main" id="{B93E4A5B-2D57-ACF8-D2C4-7175BA7CC9AB}"/>
              </a:ext>
            </a:extLst>
          </p:cNvPr>
          <p:cNvSpPr>
            <a:spLocks noGrp="1"/>
          </p:cNvSpPr>
          <p:nvPr>
            <p:ph type="sldNum" sz="quarter" idx="4"/>
          </p:nvPr>
        </p:nvSpPr>
        <p:spPr/>
        <p:txBody>
          <a:bodyPr/>
          <a:lstStyle/>
          <a:p>
            <a:fld id="{92EE6F9F-8393-0046-8936-9662569AF597}" type="slidenum">
              <a:rPr lang="sk-SK" smtClean="0"/>
              <a:pPr/>
              <a:t>8</a:t>
            </a:fld>
            <a:endParaRPr lang="sk-SK" dirty="0"/>
          </a:p>
        </p:txBody>
      </p:sp>
      <p:sp>
        <p:nvSpPr>
          <p:cNvPr id="11" name="Title 10">
            <a:extLst>
              <a:ext uri="{FF2B5EF4-FFF2-40B4-BE49-F238E27FC236}">
                <a16:creationId xmlns:a16="http://schemas.microsoft.com/office/drawing/2014/main" id="{6562CCCE-7B83-6A02-2922-3572E0B1921E}"/>
              </a:ext>
            </a:extLst>
          </p:cNvPr>
          <p:cNvSpPr>
            <a:spLocks noGrp="1"/>
          </p:cNvSpPr>
          <p:nvPr>
            <p:ph type="title"/>
          </p:nvPr>
        </p:nvSpPr>
        <p:spPr>
          <a:xfrm>
            <a:off x="246530" y="202570"/>
            <a:ext cx="6888307" cy="1326251"/>
          </a:xfrm>
        </p:spPr>
        <p:txBody>
          <a:bodyPr/>
          <a:lstStyle/>
          <a:p>
            <a:r>
              <a:rPr lang="en-US" dirty="0"/>
              <a:t>The exception that proves the rule</a:t>
            </a:r>
            <a:endParaRPr lang="en-SK" dirty="0"/>
          </a:p>
        </p:txBody>
      </p:sp>
    </p:spTree>
    <p:extLst>
      <p:ext uri="{BB962C8B-B14F-4D97-AF65-F5344CB8AC3E}">
        <p14:creationId xmlns:p14="http://schemas.microsoft.com/office/powerpoint/2010/main" val="3187514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6FF2EE-5E59-EE3C-7016-03F9B2A044E2}"/>
              </a:ext>
            </a:extLst>
          </p:cNvPr>
          <p:cNvSpPr>
            <a:spLocks noGrp="1"/>
          </p:cNvSpPr>
          <p:nvPr>
            <p:ph idx="1"/>
          </p:nvPr>
        </p:nvSpPr>
        <p:spPr/>
        <p:txBody>
          <a:bodyPr>
            <a:normAutofit/>
          </a:bodyPr>
          <a:lstStyle/>
          <a:p>
            <a:pPr marL="285750" indent="-285750">
              <a:buBlip>
                <a:blip r:embed="rId3"/>
              </a:buBlip>
            </a:pPr>
            <a:r>
              <a:rPr lang="en-US" dirty="0"/>
              <a:t>TI Provider always has to be external</a:t>
            </a:r>
          </a:p>
          <a:p>
            <a:pPr marL="285750" indent="-285750">
              <a:buBlip>
                <a:blip r:embed="rId3"/>
              </a:buBlip>
            </a:pPr>
            <a:r>
              <a:rPr lang="en-US" dirty="0"/>
              <a:t>Only if financial entity is not an SSM institution</a:t>
            </a:r>
          </a:p>
          <a:p>
            <a:pPr marL="285750" indent="-285750">
              <a:buBlip>
                <a:blip r:embed="rId3"/>
              </a:buBlip>
            </a:pPr>
            <a:r>
              <a:rPr lang="en-US" dirty="0"/>
              <a:t>External testers have to be used at least every three tests</a:t>
            </a:r>
          </a:p>
          <a:p>
            <a:pPr marL="285750" indent="-285750">
              <a:buBlip>
                <a:blip r:embed="rId3"/>
              </a:buBlip>
            </a:pPr>
            <a:r>
              <a:rPr lang="en-US" dirty="0"/>
              <a:t>Approval of the relevant TLPTA required</a:t>
            </a:r>
          </a:p>
          <a:p>
            <a:pPr marL="285750" indent="-285750">
              <a:buBlip>
                <a:blip r:embed="rId3"/>
              </a:buBlip>
            </a:pPr>
            <a:r>
              <a:rPr lang="en-US" dirty="0"/>
              <a:t>Testers employed by an ICT intra-group service provider shall be considered as internal testers of the financial entity.</a:t>
            </a:r>
          </a:p>
          <a:p>
            <a:pPr marL="285750" indent="-285750">
              <a:buBlip>
                <a:blip r:embed="rId3"/>
              </a:buBlip>
            </a:pPr>
            <a:endParaRPr lang="sk-SK" dirty="0"/>
          </a:p>
        </p:txBody>
      </p:sp>
      <p:sp>
        <p:nvSpPr>
          <p:cNvPr id="5" name="Content Placeholder 4">
            <a:extLst>
              <a:ext uri="{FF2B5EF4-FFF2-40B4-BE49-F238E27FC236}">
                <a16:creationId xmlns:a16="http://schemas.microsoft.com/office/drawing/2014/main" id="{1B4ACB78-A9E7-D2A2-A40C-67977EEFAC06}"/>
              </a:ext>
            </a:extLst>
          </p:cNvPr>
          <p:cNvSpPr>
            <a:spLocks noGrp="1"/>
          </p:cNvSpPr>
          <p:nvPr>
            <p:ph idx="10"/>
          </p:nvPr>
        </p:nvSpPr>
        <p:spPr/>
        <p:txBody>
          <a:bodyPr>
            <a:normAutofit/>
          </a:bodyPr>
          <a:lstStyle/>
          <a:p>
            <a:pPr marL="285750" indent="-285750">
              <a:buBlip>
                <a:blip r:embed="rId3"/>
              </a:buBlip>
            </a:pPr>
            <a:r>
              <a:rPr lang="en-US" dirty="0"/>
              <a:t>establishment and implementation of a policy for the management of internal testers in a TLPT</a:t>
            </a:r>
          </a:p>
          <a:p>
            <a:pPr marL="285750" indent="-285750">
              <a:buBlip>
                <a:blip r:embed="rId3"/>
              </a:buBlip>
            </a:pPr>
            <a:r>
              <a:rPr lang="en-US" dirty="0"/>
              <a:t>measures to ensure that the use of internal testers to perform a TLPT does not negatively impact the financial entity’s general defensive or resilience capabilities</a:t>
            </a:r>
          </a:p>
          <a:p>
            <a:pPr marL="285750" indent="-285750">
              <a:buBlip>
                <a:blip r:embed="rId3"/>
              </a:buBlip>
            </a:pPr>
            <a:r>
              <a:rPr lang="en-US" dirty="0"/>
              <a:t>measures to ensure that internal testers have sufficient resources and capabilities to perform a TLPT</a:t>
            </a:r>
          </a:p>
          <a:p>
            <a:pPr marL="285750" indent="-285750">
              <a:buBlip>
                <a:blip r:embed="rId3"/>
              </a:buBlip>
            </a:pPr>
            <a:r>
              <a:rPr lang="en-US" dirty="0"/>
              <a:t>… and others</a:t>
            </a:r>
            <a:endParaRPr lang="sk-SK" dirty="0"/>
          </a:p>
        </p:txBody>
      </p:sp>
      <p:sp>
        <p:nvSpPr>
          <p:cNvPr id="2" name="Zástupný objekt pre číslo snímky 1">
            <a:extLst>
              <a:ext uri="{FF2B5EF4-FFF2-40B4-BE49-F238E27FC236}">
                <a16:creationId xmlns:a16="http://schemas.microsoft.com/office/drawing/2014/main" id="{B93E4A5B-2D57-ACF8-D2C4-7175BA7CC9AB}"/>
              </a:ext>
            </a:extLst>
          </p:cNvPr>
          <p:cNvSpPr>
            <a:spLocks noGrp="1"/>
          </p:cNvSpPr>
          <p:nvPr>
            <p:ph type="sldNum" sz="quarter" idx="4"/>
          </p:nvPr>
        </p:nvSpPr>
        <p:spPr/>
        <p:txBody>
          <a:bodyPr/>
          <a:lstStyle/>
          <a:p>
            <a:fld id="{92EE6F9F-8393-0046-8936-9662569AF597}" type="slidenum">
              <a:rPr lang="sk-SK" smtClean="0"/>
              <a:pPr/>
              <a:t>9</a:t>
            </a:fld>
            <a:endParaRPr lang="sk-SK" dirty="0"/>
          </a:p>
        </p:txBody>
      </p:sp>
      <p:sp>
        <p:nvSpPr>
          <p:cNvPr id="11" name="Title 10">
            <a:extLst>
              <a:ext uri="{FF2B5EF4-FFF2-40B4-BE49-F238E27FC236}">
                <a16:creationId xmlns:a16="http://schemas.microsoft.com/office/drawing/2014/main" id="{6562CCCE-7B83-6A02-2922-3572E0B1921E}"/>
              </a:ext>
            </a:extLst>
          </p:cNvPr>
          <p:cNvSpPr>
            <a:spLocks noGrp="1"/>
          </p:cNvSpPr>
          <p:nvPr>
            <p:ph type="title"/>
          </p:nvPr>
        </p:nvSpPr>
        <p:spPr>
          <a:xfrm>
            <a:off x="246530" y="202570"/>
            <a:ext cx="10143235" cy="1326251"/>
          </a:xfrm>
        </p:spPr>
        <p:txBody>
          <a:bodyPr/>
          <a:lstStyle/>
          <a:p>
            <a:r>
              <a:rPr lang="de-DE" sz="4000" dirty="0"/>
              <a:t>DORA/RTS – Provider </a:t>
            </a:r>
            <a:r>
              <a:rPr lang="de-DE" sz="4000" dirty="0" err="1"/>
              <a:t>Criteria</a:t>
            </a:r>
            <a:r>
              <a:rPr lang="de-DE" sz="4000" dirty="0"/>
              <a:t> (Internal Testers)</a:t>
            </a:r>
            <a:endParaRPr lang="en-SK" dirty="0"/>
          </a:p>
        </p:txBody>
      </p:sp>
    </p:spTree>
    <p:extLst>
      <p:ext uri="{BB962C8B-B14F-4D97-AF65-F5344CB8AC3E}">
        <p14:creationId xmlns:p14="http://schemas.microsoft.com/office/powerpoint/2010/main" val="649119602"/>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BS_Interna_Prezentacia_v03(2).potx" id="{DF5C82FF-63A2-436A-B770-8194197DD77A}" vid="{665733BA-9955-42C8-A479-5526D2B51425}"/>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6E8E28990F97E45B854A86C3BB8E492" ma:contentTypeVersion="3" ma:contentTypeDescription="Umožňuje vytvoriť nový dokument." ma:contentTypeScope="" ma:versionID="31b699f23cf37fed0f47a23dd61e164e">
  <xsd:schema xmlns:xsd="http://www.w3.org/2001/XMLSchema" xmlns:xs="http://www.w3.org/2001/XMLSchema" xmlns:p="http://schemas.microsoft.com/office/2006/metadata/properties" xmlns:ns2="1260e0d8-60a5-4c2b-8835-793632c5b063" xmlns:ns3="fa28ac14-61ce-49d0-b6e9-e53fb586ffd9" targetNamespace="http://schemas.microsoft.com/office/2006/metadata/properties" ma:root="true" ma:fieldsID="685aa935ccbaae4a7380d24fbbe00a66" ns2:_="" ns3:_="">
    <xsd:import namespace="1260e0d8-60a5-4c2b-8835-793632c5b063"/>
    <xsd:import namespace="fa28ac14-61ce-49d0-b6e9-e53fb586ffd9"/>
    <xsd:element name="properties">
      <xsd:complexType>
        <xsd:sequence>
          <xsd:element name="documentManagement">
            <xsd:complexType>
              <xsd:all>
                <xsd:element ref="ns2:SharedWithUsers" minOccurs="0"/>
                <xsd:element ref="ns2:SharedWithDetails" minOccurs="0"/>
                <xsd:element ref="ns3: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60e0d8-60a5-4c2b-8835-793632c5b063" elementFormDefault="qualified">
    <xsd:import namespace="http://schemas.microsoft.com/office/2006/documentManagement/types"/>
    <xsd:import namespace="http://schemas.microsoft.com/office/infopath/2007/PartnerControls"/>
    <xsd:element name="SharedWithUsers" ma:index="8" nillable="true" ma:displayName="Zdieľa sa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Zdieľané s podrobnosťam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28ac14-61ce-49d0-b6e9-e53fb586ffd9" elementFormDefault="qualified">
    <xsd:import namespace="http://schemas.microsoft.com/office/2006/documentManagement/types"/>
    <xsd:import namespace="http://schemas.microsoft.com/office/infopath/2007/PartnerControls"/>
    <xsd:element name="Link" ma:index="1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ink xmlns="fa28ac14-61ce-49d0-b6e9-e53fb586ffd9">
      <Url xsi:nil="true"/>
      <Description xsi:nil="true"/>
    </Link>
  </documentManagement>
</p:properties>
</file>

<file path=customXml/itemProps1.xml><?xml version="1.0" encoding="utf-8"?>
<ds:datastoreItem xmlns:ds="http://schemas.openxmlformats.org/officeDocument/2006/customXml" ds:itemID="{7974139D-0A74-436D-8762-50BB0416E61E}"/>
</file>

<file path=customXml/itemProps2.xml><?xml version="1.0" encoding="utf-8"?>
<ds:datastoreItem xmlns:ds="http://schemas.openxmlformats.org/officeDocument/2006/customXml" ds:itemID="{29FABDEB-7EBD-4783-A481-CE4665763557}"/>
</file>

<file path=customXml/itemProps3.xml><?xml version="1.0" encoding="utf-8"?>
<ds:datastoreItem xmlns:ds="http://schemas.openxmlformats.org/officeDocument/2006/customXml" ds:itemID="{84F1624D-D114-4AC0-9634-15F1A08BDC17}"/>
</file>

<file path=docProps/app.xml><?xml version="1.0" encoding="utf-8"?>
<Properties xmlns="http://schemas.openxmlformats.org/officeDocument/2006/extended-properties" xmlns:vt="http://schemas.openxmlformats.org/officeDocument/2006/docPropsVTypes">
  <Template>NBS_Prezentacia_v03</Template>
  <TotalTime>2224</TotalTime>
  <Words>1900</Words>
  <Application>Microsoft Office PowerPoint</Application>
  <PresentationFormat>Širokouhlá</PresentationFormat>
  <Paragraphs>182</Paragraphs>
  <Slides>21</Slides>
  <Notes>10</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21</vt:i4>
      </vt:variant>
    </vt:vector>
  </HeadingPairs>
  <TitlesOfParts>
    <vt:vector size="26" baseType="lpstr">
      <vt:lpstr>Aptos</vt:lpstr>
      <vt:lpstr>Arial</vt:lpstr>
      <vt:lpstr>Cambria</vt:lpstr>
      <vt:lpstr>Sitka Banner</vt:lpstr>
      <vt:lpstr>Motív Office</vt:lpstr>
      <vt:lpstr>Požiadavky podľa RTS, TIBER a praktické aspekty TLPT</vt:lpstr>
      <vt:lpstr>TIBER-SK specifics</vt:lpstr>
      <vt:lpstr>Preparation phase</vt:lpstr>
      <vt:lpstr>Procurement</vt:lpstr>
      <vt:lpstr>Procurement</vt:lpstr>
      <vt:lpstr>DORA/RTS – Provider Criteria (TI Provider)</vt:lpstr>
      <vt:lpstr>DORA/RTS – Provider Criteria (Testers)</vt:lpstr>
      <vt:lpstr>The exception that proves the rule</vt:lpstr>
      <vt:lpstr>DORA/RTS – Provider Criteria (Internal Testers)</vt:lpstr>
      <vt:lpstr>Threat Intelligence phase</vt:lpstr>
      <vt:lpstr>Targeted Threat Intelligence Report</vt:lpstr>
      <vt:lpstr>Targeted Threat Intelligence Report</vt:lpstr>
      <vt:lpstr>Contextualise critical or important functions</vt:lpstr>
      <vt:lpstr>Identify threat actors, understand capability and intent</vt:lpstr>
      <vt:lpstr>Determine modus operandi</vt:lpstr>
      <vt:lpstr>Red Teaming</vt:lpstr>
      <vt:lpstr>Red Team Test Plan</vt:lpstr>
      <vt:lpstr>Closure phase</vt:lpstr>
      <vt:lpstr>Red Team Test Report</vt:lpstr>
      <vt:lpstr>Replay, Purple Teaming exercise and 360 feedback</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Kellner Richard</dc:creator>
  <cp:lastModifiedBy>Kellner Richard</cp:lastModifiedBy>
  <cp:revision>3</cp:revision>
  <dcterms:created xsi:type="dcterms:W3CDTF">2025-06-17T08:44:18Z</dcterms:created>
  <dcterms:modified xsi:type="dcterms:W3CDTF">2025-06-18T21:50:38Z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0x01010056E8E28990F97E45B854A86C3BB8E492</vt:lpwstr>
  </property>
</Properties>
</file>