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2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70" r:id="rId2"/>
    <p:sldMasterId id="2147483731" r:id="rId3"/>
  </p:sldMasterIdLst>
  <p:notesMasterIdLst>
    <p:notesMasterId r:id="rId13"/>
  </p:notesMasterIdLst>
  <p:sldIdLst>
    <p:sldId id="317" r:id="rId4"/>
    <p:sldId id="326" r:id="rId5"/>
    <p:sldId id="325" r:id="rId6"/>
    <p:sldId id="327" r:id="rId7"/>
    <p:sldId id="390" r:id="rId8"/>
    <p:sldId id="283" r:id="rId9"/>
    <p:sldId id="324" r:id="rId10"/>
    <p:sldId id="298" r:id="rId11"/>
    <p:sldId id="38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76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68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DB4"/>
    <a:srgbClr val="F0F1F1"/>
    <a:srgbClr val="DE6400"/>
    <a:srgbClr val="FF8D31"/>
    <a:srgbClr val="44658E"/>
    <a:srgbClr val="7F9FC2"/>
    <a:srgbClr val="819FC3"/>
    <a:srgbClr val="000096"/>
    <a:srgbClr val="0000F0"/>
    <a:srgbClr val="0000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511" autoAdjust="0"/>
    <p:restoredTop sz="90482" autoAdjust="0"/>
  </p:normalViewPr>
  <p:slideViewPr>
    <p:cSldViewPr snapToGrid="0" showGuides="1">
      <p:cViewPr varScale="1">
        <p:scale>
          <a:sx n="103" d="100"/>
          <a:sy n="103" d="100"/>
        </p:scale>
        <p:origin x="420" y="108"/>
      </p:cViewPr>
      <p:guideLst>
        <p:guide orient="horz" pos="2976"/>
        <p:guide pos="3840"/>
      </p:guideLst>
    </p:cSldViewPr>
  </p:slideViewPr>
  <p:outlineViewPr>
    <p:cViewPr>
      <p:scale>
        <a:sx n="33" d="100"/>
        <a:sy n="33" d="100"/>
      </p:scale>
      <p:origin x="0" y="-1194"/>
    </p:cViewPr>
  </p:outlineViewPr>
  <p:notesTextViewPr>
    <p:cViewPr>
      <p:scale>
        <a:sx n="200" d="100"/>
        <a:sy n="200" d="100"/>
      </p:scale>
      <p:origin x="0" y="0"/>
    </p:cViewPr>
  </p:notesTextViewPr>
  <p:notesViewPr>
    <p:cSldViewPr snapToGrid="0" showGuides="1">
      <p:cViewPr varScale="1">
        <p:scale>
          <a:sx n="85" d="100"/>
          <a:sy n="85" d="100"/>
        </p:scale>
        <p:origin x="3804" y="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BA45B3-E299-4BEE-99C9-126E4185E69C}" type="datetimeFigureOut">
              <a:rPr lang="et-EE" smtClean="0"/>
              <a:t>05.10.2022</a:t>
            </a:fld>
            <a:endParaRPr lang="et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5D3CC1-999D-4C69-A5AD-E3FB9D73205D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5045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5D3CC1-999D-4C69-A5AD-E3FB9D73205D}" type="slidenum">
              <a:rPr lang="et-EE" smtClean="0"/>
              <a:t>1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880000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5D3CC1-999D-4C69-A5AD-E3FB9D73205D}" type="slidenum">
              <a:rPr lang="et-EE" smtClean="0"/>
              <a:t>2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01107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t-EE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5D3CC1-999D-4C69-A5AD-E3FB9D73205D}" type="slidenum">
              <a:rPr lang="et-EE" smtClean="0"/>
              <a:t>3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480839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5D3CC1-999D-4C69-A5AD-E3FB9D73205D}" type="slidenum">
              <a:rPr lang="et-EE" smtClean="0"/>
              <a:t>4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297626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5D3CC1-999D-4C69-A5AD-E3FB9D73205D}" type="slidenum">
              <a:rPr kumimoji="0" lang="et-E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t-E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0576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4000"/>
              </a:lnSpc>
            </a:pPr>
            <a:endParaRPr lang="et-EE" sz="1000" u="none" strike="noStrike" dirty="0">
              <a:effectLst/>
              <a:latin typeface="Aino" panose="02000603040504020204" pitchFamily="50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D3CC1-999D-4C69-A5AD-E3FB9D73205D}" type="slidenum">
              <a:rPr lang="et-EE" sz="1000" smtClean="0">
                <a:latin typeface="Aino" panose="02000603040504020204" pitchFamily="50" charset="0"/>
              </a:rPr>
              <a:t>6</a:t>
            </a:fld>
            <a:endParaRPr lang="et-EE" sz="1000" dirty="0">
              <a:latin typeface="Aino" panose="020006030405040202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2490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4000"/>
              </a:lnSpc>
            </a:pPr>
            <a:endParaRPr lang="en-US" sz="1000" b="0" u="none" strike="noStrike" dirty="0">
              <a:effectLst/>
              <a:latin typeface="Aino" panose="02000603040504020204" pitchFamily="50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D3CC1-999D-4C69-A5AD-E3FB9D73205D}" type="slidenum">
              <a:rPr lang="et-EE" sz="1000" smtClean="0">
                <a:latin typeface="Aino" panose="02000603040504020204" pitchFamily="50" charset="0"/>
              </a:rPr>
              <a:t>7</a:t>
            </a:fld>
            <a:endParaRPr lang="et-EE" sz="1000" dirty="0">
              <a:latin typeface="Aino" panose="020006030405040202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392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4000"/>
              </a:lnSpc>
            </a:pPr>
            <a:endParaRPr lang="en-US" sz="1000" b="0" u="none" strike="noStrike" dirty="0">
              <a:effectLst/>
              <a:latin typeface="Aino" panose="02000603040504020204" pitchFamily="50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5D3CC1-999D-4C69-A5AD-E3FB9D73205D}" type="slidenum">
              <a:rPr kumimoji="0" lang="et-EE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ino" panose="020006030405040202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t-E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ino" panose="020006030405040202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392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t-EE" sz="1000" u="none" strike="noStrike" dirty="0">
              <a:effectLst/>
              <a:latin typeface="Aino" panose="02000603040504020204" pitchFamily="50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5D3CC1-999D-4C69-A5AD-E3FB9D73205D}" type="slidenum">
              <a:rPr kumimoji="0" lang="et-EE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ino" panose="020006030405040202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t-E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ino" panose="020006030405040202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130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4"/>
          <p:cNvSpPr>
            <a:spLocks noGrp="1"/>
          </p:cNvSpPr>
          <p:nvPr>
            <p:ph type="media" sz="quarter" idx="12" hasCustomPrompt="1"/>
          </p:nvPr>
        </p:nvSpPr>
        <p:spPr>
          <a:xfrm>
            <a:off x="0" y="0"/>
            <a:ext cx="12192000" cy="6858000"/>
          </a:xfrm>
          <a:solidFill>
            <a:srgbClr val="C4BEC5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575A5D"/>
                </a:solidFill>
              </a:defRPr>
            </a:lvl1pPr>
          </a:lstStyle>
          <a:p>
            <a:r>
              <a:rPr lang="et-EE" err="1"/>
              <a:t>Click</a:t>
            </a:r>
            <a:r>
              <a:rPr lang="et-EE"/>
              <a:t> </a:t>
            </a:r>
            <a:r>
              <a:rPr lang="et-EE" err="1"/>
              <a:t>to</a:t>
            </a:r>
            <a:r>
              <a:rPr lang="et-EE"/>
              <a:t> </a:t>
            </a:r>
            <a:r>
              <a:rPr lang="et-EE" err="1"/>
              <a:t>add</a:t>
            </a:r>
            <a:r>
              <a:rPr lang="et-EE"/>
              <a:t> video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6119812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5448301"/>
            <a:ext cx="6119812" cy="1409700"/>
          </a:xfrm>
        </p:spPr>
        <p:txBody>
          <a:bodyPr/>
          <a:lstStyle>
            <a:lvl1pPr marL="0" indent="0">
              <a:spcBef>
                <a:spcPts val="20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</a:t>
            </a:r>
            <a:endParaRPr lang="et-EE" dirty="0"/>
          </a:p>
          <a:p>
            <a:pPr lvl="0"/>
            <a:r>
              <a:rPr lang="en-GB" dirty="0"/>
              <a:t>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0706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text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rgbClr val="C4BEC5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575A5D"/>
                </a:solidFill>
              </a:defRPr>
            </a:lvl1pPr>
          </a:lstStyle>
          <a:p>
            <a:r>
              <a:rPr lang="et-EE" err="1"/>
              <a:t>Click</a:t>
            </a:r>
            <a:r>
              <a:rPr lang="et-EE"/>
              <a:t> </a:t>
            </a:r>
            <a:r>
              <a:rPr lang="et-EE" err="1"/>
              <a:t>to</a:t>
            </a:r>
            <a:r>
              <a:rPr lang="et-EE"/>
              <a:t> </a:t>
            </a:r>
            <a:r>
              <a:rPr lang="et-EE" err="1"/>
              <a:t>add</a:t>
            </a:r>
            <a:r>
              <a:rPr lang="et-EE"/>
              <a:t> </a:t>
            </a:r>
            <a:r>
              <a:rPr lang="et-EE" err="1"/>
              <a:t>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3700" y="658801"/>
            <a:ext cx="4824412" cy="969974"/>
          </a:xfrm>
        </p:spPr>
        <p:txBody>
          <a:bodyPr/>
          <a:lstStyle>
            <a:lvl1pPr>
              <a:defRPr>
                <a:solidFill>
                  <a:srgbClr val="575A5D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743700" y="1628774"/>
            <a:ext cx="4824412" cy="1800225"/>
          </a:xfrm>
        </p:spPr>
        <p:txBody>
          <a:bodyPr anchor="t"/>
          <a:lstStyle>
            <a:lvl1pPr marL="0" indent="0"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subtitle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263525" y="3429000"/>
            <a:ext cx="250824" cy="2808288"/>
          </a:xfrm>
        </p:spPr>
        <p:txBody>
          <a:bodyPr vert="vert270" bIns="0" anchor="t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/>
            </a:lvl2pPr>
            <a:lvl3pPr marL="361950" indent="0">
              <a:buNone/>
              <a:defRPr sz="800"/>
            </a:lvl3pPr>
            <a:lvl4pPr marL="542925" indent="0">
              <a:buNone/>
              <a:defRPr sz="800"/>
            </a:lvl4pPr>
            <a:lvl5pPr marL="714375" indent="0">
              <a:buNone/>
              <a:defRPr sz="800"/>
            </a:lvl5pPr>
          </a:lstStyle>
          <a:p>
            <a:pPr lvl="0"/>
            <a:r>
              <a:rPr lang="en-US" dirty="0"/>
              <a:t>©</a:t>
            </a:r>
            <a:r>
              <a:rPr lang="et-EE" dirty="0"/>
              <a:t> </a:t>
            </a:r>
            <a:r>
              <a:rPr lang="et-EE" dirty="0" err="1"/>
              <a:t>Copyright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6743700" y="4371975"/>
            <a:ext cx="4824412" cy="2486025"/>
          </a:xfrm>
        </p:spPr>
        <p:txBody>
          <a:bodyPr/>
          <a:lstStyle>
            <a:lvl1pPr marL="228600" indent="-228600">
              <a:buClr>
                <a:srgbClr val="575A5D"/>
              </a:buClr>
              <a:buFont typeface="Aino" panose="02000603040504020204" pitchFamily="50" charset="0"/>
              <a:buChar char="+"/>
              <a:defRPr>
                <a:solidFill>
                  <a:srgbClr val="575A5D"/>
                </a:solidFill>
              </a:defRPr>
            </a:lvl1pPr>
            <a:lvl2pPr marL="361950" indent="-180975">
              <a:buClr>
                <a:srgbClr val="575A5D"/>
              </a:buClr>
              <a:buFont typeface="Aino" panose="02000603040504020204" pitchFamily="50" charset="0"/>
              <a:buChar char="+"/>
              <a:defRPr>
                <a:solidFill>
                  <a:srgbClr val="575A5D"/>
                </a:solidFill>
              </a:defRPr>
            </a:lvl2pPr>
            <a:lvl3pPr marL="542925" indent="-180975">
              <a:buClr>
                <a:srgbClr val="575A5D"/>
              </a:buClr>
              <a:buFont typeface="Aino" panose="02000603040504020204" pitchFamily="50" charset="0"/>
              <a:buChar char="+"/>
              <a:defRPr>
                <a:solidFill>
                  <a:srgbClr val="575A5D"/>
                </a:solidFill>
              </a:defRPr>
            </a:lvl3pPr>
            <a:lvl4pPr marL="714375" indent="-171450">
              <a:buClr>
                <a:srgbClr val="575A5D"/>
              </a:buClr>
              <a:buFont typeface="Aino" panose="02000603040504020204" pitchFamily="50" charset="0"/>
              <a:buChar char="+"/>
              <a:defRPr>
                <a:solidFill>
                  <a:srgbClr val="575A5D"/>
                </a:solidFill>
              </a:defRPr>
            </a:lvl4pPr>
            <a:lvl5pPr marL="895350" indent="-180975">
              <a:buClr>
                <a:srgbClr val="575A5D"/>
              </a:buClr>
              <a:buFont typeface="Aino" panose="02000603040504020204" pitchFamily="50" charset="0"/>
              <a:buChar char="+"/>
              <a:defRPr>
                <a:solidFill>
                  <a:srgbClr val="575A5D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07628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>
        <p:tmplLst>
          <p:tmpl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>
        <p:tmplLst>
          <p:tmpl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Pr>
        <a:solidFill>
          <a:srgbClr val="F0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75A5D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10166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meline">
    <p:bg>
      <p:bgPr>
        <a:solidFill>
          <a:srgbClr val="F0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75A5D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0105691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lnSpc>
                <a:spcPct val="9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5472113" cy="2808287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592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7559676" cy="2808288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786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Ful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9446704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994150"/>
            <a:ext cx="9446705" cy="2243138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396366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6518491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2 Col_Ful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40"/>
            <a:ext cx="9446704" cy="643036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1" cy="2808288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0506490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2 Co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3691045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_Full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9446704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994150"/>
            <a:ext cx="9446705" cy="2243138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955499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bg>
      <p:bgPr>
        <a:solidFill>
          <a:srgbClr val="0000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23888" y="4133850"/>
            <a:ext cx="4824412" cy="2724150"/>
          </a:xfrm>
        </p:spPr>
        <p:txBody>
          <a:bodyPr/>
          <a:lstStyle>
            <a:lvl1pPr marL="228600" indent="-228600">
              <a:spcBef>
                <a:spcPts val="200"/>
              </a:spcBef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1pPr>
            <a:lvl2pPr marL="361950" indent="-180975">
              <a:spcBef>
                <a:spcPts val="200"/>
              </a:spcBef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2pPr>
            <a:lvl3pPr marL="542925" indent="-180975">
              <a:spcBef>
                <a:spcPts val="200"/>
              </a:spcBef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3pPr>
            <a:lvl4pPr marL="714375" indent="-171450">
              <a:spcBef>
                <a:spcPts val="200"/>
              </a:spcBef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4pPr>
            <a:lvl5pPr marL="895350" indent="-180975">
              <a:spcBef>
                <a:spcPts val="200"/>
              </a:spcBef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29673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4235121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_2 Col_Full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40"/>
            <a:ext cx="9446704" cy="643036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1" cy="2808288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3428890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_2 Col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4740043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Ful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9446704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994150"/>
            <a:ext cx="9446705" cy="2243138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1358198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2025618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2 Col_Ful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40"/>
            <a:ext cx="9446704" cy="643036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1" cy="2808288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2127443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2 Co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4165054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Full_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9446704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994150"/>
            <a:ext cx="9446705" cy="2243138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DD21069-81C2-4532-ABDF-0DBD9B72F60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3289270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7D96BED0-FA01-4014-A0BF-3582DED274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2063361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Bullet_List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4562CE-4E7D-401E-B3D4-ECF75E7BD4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7" y="657225"/>
            <a:ext cx="10944225" cy="5580063"/>
          </a:xfrm>
        </p:spPr>
        <p:txBody>
          <a:bodyPr anchor="t" anchorCtr="0"/>
          <a:lstStyle>
            <a:lvl1pPr marL="720000" indent="-7200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1pPr>
            <a:lvl2pPr marL="54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2pPr>
            <a:lvl3pPr marL="81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3pPr>
            <a:lvl4pPr marL="117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4pPr>
            <a:lvl5pPr marL="108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large bullet list</a:t>
            </a:r>
          </a:p>
        </p:txBody>
      </p:sp>
    </p:spTree>
    <p:extLst>
      <p:ext uri="{BB962C8B-B14F-4D97-AF65-F5344CB8AC3E}">
        <p14:creationId xmlns:p14="http://schemas.microsoft.com/office/powerpoint/2010/main" val="110783834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Visual">
    <p:bg>
      <p:bgPr>
        <a:solidFill>
          <a:srgbClr val="0000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70107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Section_Bullet_List_Beige">
    <p:bg>
      <p:bgPr>
        <a:solidFill>
          <a:srgbClr val="FCE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4562CE-4E7D-401E-B3D4-ECF75E7BD4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7" y="657225"/>
            <a:ext cx="10944225" cy="5580063"/>
          </a:xfrm>
        </p:spPr>
        <p:txBody>
          <a:bodyPr anchor="t" anchorCtr="0"/>
          <a:lstStyle>
            <a:lvl1pPr marL="720000" indent="-7200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ino Headline" panose="020B0303040504020204" pitchFamily="34" charset="0"/>
              <a:buChar char="+"/>
              <a:defRPr sz="5000">
                <a:solidFill>
                  <a:schemeClr val="accent1"/>
                </a:solidFill>
                <a:latin typeface="+mj-lt"/>
              </a:defRPr>
            </a:lvl1pPr>
            <a:lvl2pPr marL="54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2pPr>
            <a:lvl3pPr marL="81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3pPr>
            <a:lvl4pPr marL="117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4pPr>
            <a:lvl5pPr marL="108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large bullet list</a:t>
            </a:r>
          </a:p>
        </p:txBody>
      </p:sp>
    </p:spTree>
    <p:extLst>
      <p:ext uri="{BB962C8B-B14F-4D97-AF65-F5344CB8AC3E}">
        <p14:creationId xmlns:p14="http://schemas.microsoft.com/office/powerpoint/2010/main" val="42388035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Section_Bullet_List_Gray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4562CE-4E7D-401E-B3D4-ECF75E7BD4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7" y="657225"/>
            <a:ext cx="10944225" cy="5580063"/>
          </a:xfrm>
        </p:spPr>
        <p:txBody>
          <a:bodyPr anchor="t" anchorCtr="0"/>
          <a:lstStyle>
            <a:lvl1pPr marL="720000" indent="-7200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ino Headline" panose="020B0303040504020204" pitchFamily="34" charset="0"/>
              <a:buChar char="+"/>
              <a:defRPr sz="5000">
                <a:solidFill>
                  <a:schemeClr val="accent1"/>
                </a:solidFill>
                <a:latin typeface="+mj-lt"/>
              </a:defRPr>
            </a:lvl1pPr>
            <a:lvl2pPr marL="54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2pPr>
            <a:lvl3pPr marL="81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3pPr>
            <a:lvl4pPr marL="117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4pPr>
            <a:lvl5pPr marL="108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large bullet list</a:t>
            </a:r>
          </a:p>
        </p:txBody>
      </p:sp>
    </p:spTree>
    <p:extLst>
      <p:ext uri="{BB962C8B-B14F-4D97-AF65-F5344CB8AC3E}">
        <p14:creationId xmlns:p14="http://schemas.microsoft.com/office/powerpoint/2010/main" val="833487798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Section_Bullet_List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4562CE-4E7D-401E-B3D4-ECF75E7BD4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7" y="657225"/>
            <a:ext cx="10944225" cy="5580063"/>
          </a:xfrm>
        </p:spPr>
        <p:txBody>
          <a:bodyPr anchor="t" anchorCtr="0"/>
          <a:lstStyle>
            <a:lvl1pPr marL="720000" indent="-7200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ino Headline" panose="020B0303040504020204" pitchFamily="34" charset="0"/>
              <a:buChar char="+"/>
              <a:defRPr sz="5000">
                <a:solidFill>
                  <a:schemeClr val="accent1"/>
                </a:solidFill>
                <a:latin typeface="+mj-lt"/>
              </a:defRPr>
            </a:lvl1pPr>
            <a:lvl2pPr marL="54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2pPr>
            <a:lvl3pPr marL="81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3pPr>
            <a:lvl4pPr marL="117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4pPr>
            <a:lvl5pPr marL="108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large bullet list</a:t>
            </a:r>
          </a:p>
        </p:txBody>
      </p:sp>
    </p:spTree>
    <p:extLst>
      <p:ext uri="{BB962C8B-B14F-4D97-AF65-F5344CB8AC3E}">
        <p14:creationId xmlns:p14="http://schemas.microsoft.com/office/powerpoint/2010/main" val="3644954803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0860519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_Hea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7" y="658800"/>
            <a:ext cx="10944226" cy="5578487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5305454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9711040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Centre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7" y="658800"/>
            <a:ext cx="10944226" cy="5578487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496166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Beige">
    <p:bg>
      <p:bgPr>
        <a:solidFill>
          <a:srgbClr val="FCE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6780833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Centre_Beige">
    <p:bg>
      <p:bgPr>
        <a:solidFill>
          <a:srgbClr val="FCE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7" y="658800"/>
            <a:ext cx="10944226" cy="5578487"/>
          </a:xfrm>
        </p:spPr>
        <p:txBody>
          <a:bodyPr anchor="ctr" anchorCtr="0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6569875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10944226" cy="4789498"/>
          </a:xfrm>
        </p:spPr>
        <p:txBody>
          <a:bodyPr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5448299"/>
            <a:ext cx="7559676" cy="788989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38062872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heading + Text">
    <p:bg>
      <p:bgPr>
        <a:solidFill>
          <a:srgbClr val="0000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5472112" cy="9699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23888" y="4133850"/>
            <a:ext cx="4824412" cy="2724150"/>
          </a:xfrm>
        </p:spPr>
        <p:txBody>
          <a:bodyPr/>
          <a:lstStyle>
            <a:lvl1pPr marL="228600" indent="-228600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1pPr>
            <a:lvl2pPr marL="361950" indent="-180975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2pPr>
            <a:lvl3pPr marL="542925" indent="-180975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3pPr>
            <a:lvl4pPr marL="714375" indent="-171450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4pPr>
            <a:lvl5pPr marL="895350" indent="-180975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628776"/>
            <a:ext cx="4824412" cy="647700"/>
          </a:xfrm>
        </p:spPr>
        <p:txBody>
          <a:bodyPr bIns="0" anchor="t"/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 marL="180975" indent="0">
              <a:buNone/>
              <a:defRPr>
                <a:solidFill>
                  <a:srgbClr val="C4BEC5"/>
                </a:solidFill>
              </a:defRPr>
            </a:lvl2pPr>
            <a:lvl3pPr marL="361950" indent="0">
              <a:buNone/>
              <a:defRPr>
                <a:solidFill>
                  <a:srgbClr val="C4BEC5"/>
                </a:solidFill>
              </a:defRPr>
            </a:lvl3pPr>
            <a:lvl4pPr marL="542925" indent="0">
              <a:buNone/>
              <a:defRPr>
                <a:solidFill>
                  <a:srgbClr val="C4BEC5"/>
                </a:solidFill>
              </a:defRPr>
            </a:lvl4pPr>
            <a:lvl5pPr marL="714375" indent="0">
              <a:buNone/>
              <a:defRPr>
                <a:solidFill>
                  <a:srgbClr val="C4BEC5"/>
                </a:solidFill>
              </a:defRPr>
            </a:lvl5pPr>
          </a:lstStyle>
          <a:p>
            <a:pPr lvl="0"/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247807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10944226" cy="4789498"/>
          </a:xfrm>
        </p:spPr>
        <p:txBody>
          <a:bodyPr/>
          <a:lstStyle>
            <a:lvl1pPr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5448299"/>
            <a:ext cx="7559676" cy="788989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630551221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Gray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10944226" cy="4789498"/>
          </a:xfrm>
        </p:spPr>
        <p:txBody>
          <a:bodyPr/>
          <a:lstStyle>
            <a:lvl1pPr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5448299"/>
            <a:ext cx="7559676" cy="788989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373310517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Beige">
    <p:bg>
      <p:bgPr>
        <a:solidFill>
          <a:srgbClr val="FCE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10944226" cy="4789498"/>
          </a:xfrm>
        </p:spPr>
        <p:txBody>
          <a:bodyPr/>
          <a:lstStyle>
            <a:lvl1pPr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5448299"/>
            <a:ext cx="7559676" cy="788989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791115568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Full_Half-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5111750" cy="9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5111750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3994150"/>
            <a:ext cx="5111750" cy="2243138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22BE6A-BF46-417C-8758-C28B140D57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7637259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Half-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5111750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2276475"/>
            <a:ext cx="5111750" cy="3960813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46CE165-5786-4FD8-B859-19F1A06E88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0793725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_Full_Half-Image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5111750" cy="9746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5111750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3994150"/>
            <a:ext cx="5111750" cy="2243138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22BE6A-BF46-417C-8758-C28B140D57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7561743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_Half-Image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5111750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2276475"/>
            <a:ext cx="5111750" cy="3960813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46CE165-5786-4FD8-B859-19F1A06E88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5298250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Full_Half-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5111750" cy="9746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5111750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3994150"/>
            <a:ext cx="5111750" cy="2243138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22BE6A-BF46-417C-8758-C28B140D57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0919735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Half-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5111750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2276475"/>
            <a:ext cx="5111750" cy="3960813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46CE165-5786-4FD8-B859-19F1A06E88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3064307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Full_Half-Image-lef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3699" y="658801"/>
            <a:ext cx="5181599" cy="9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743699" y="1633439"/>
            <a:ext cx="5181599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743701" y="3994150"/>
            <a:ext cx="5178424" cy="2243138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22BE6A-BF46-417C-8758-C28B140D57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701" y="3429000"/>
            <a:ext cx="360362" cy="2808288"/>
          </a:xfrm>
        </p:spPr>
        <p:txBody>
          <a:bodyPr vert="vert270" bIns="0" anchor="t" anchorCtr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4554242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heading + Text + Graph">
    <p:bg>
      <p:bgPr>
        <a:solidFill>
          <a:srgbClr val="F0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5472112" cy="969974"/>
          </a:xfrm>
        </p:spPr>
        <p:txBody>
          <a:bodyPr/>
          <a:lstStyle>
            <a:lvl1pPr>
              <a:defRPr>
                <a:solidFill>
                  <a:srgbClr val="575A5D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23888" y="4133850"/>
            <a:ext cx="4824412" cy="2724150"/>
          </a:xfrm>
        </p:spPr>
        <p:txBody>
          <a:bodyPr/>
          <a:lstStyle>
            <a:lvl1pPr marL="228600" indent="-228600">
              <a:buClr>
                <a:srgbClr val="C4BEC5"/>
              </a:buClr>
              <a:buFont typeface="Aino" panose="02000603040504020204" pitchFamily="50" charset="0"/>
              <a:buChar char="+"/>
              <a:defRPr>
                <a:solidFill>
                  <a:srgbClr val="575A5D"/>
                </a:solidFill>
              </a:defRPr>
            </a:lvl1pPr>
            <a:lvl2pPr marL="361950" indent="-180975">
              <a:buClr>
                <a:srgbClr val="C4BEC5"/>
              </a:buClr>
              <a:buFont typeface="Aino" panose="02000603040504020204" pitchFamily="50" charset="0"/>
              <a:buChar char="+"/>
              <a:defRPr>
                <a:solidFill>
                  <a:srgbClr val="575A5D"/>
                </a:solidFill>
              </a:defRPr>
            </a:lvl2pPr>
            <a:lvl3pPr marL="542925" indent="-180975">
              <a:buClr>
                <a:srgbClr val="C4BEC5"/>
              </a:buClr>
              <a:buFont typeface="Aino" panose="02000603040504020204" pitchFamily="50" charset="0"/>
              <a:buChar char="+"/>
              <a:defRPr>
                <a:solidFill>
                  <a:srgbClr val="575A5D"/>
                </a:solidFill>
              </a:defRPr>
            </a:lvl3pPr>
            <a:lvl4pPr marL="714375" indent="-171450">
              <a:buClr>
                <a:srgbClr val="C4BEC5"/>
              </a:buClr>
              <a:buFont typeface="Aino" panose="02000603040504020204" pitchFamily="50" charset="0"/>
              <a:buChar char="+"/>
              <a:defRPr>
                <a:solidFill>
                  <a:srgbClr val="575A5D"/>
                </a:solidFill>
              </a:defRPr>
            </a:lvl4pPr>
            <a:lvl5pPr marL="895350" indent="-180975">
              <a:buClr>
                <a:srgbClr val="C4BEC5"/>
              </a:buClr>
              <a:buFont typeface="Aino" panose="02000603040504020204" pitchFamily="50" charset="0"/>
              <a:buChar char="+"/>
              <a:defRPr>
                <a:solidFill>
                  <a:srgbClr val="575A5D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628776"/>
            <a:ext cx="4824412" cy="647700"/>
          </a:xfrm>
        </p:spPr>
        <p:txBody>
          <a:bodyPr bIns="0" anchor="t"/>
          <a:lstStyle>
            <a:lvl1pPr marL="0" indent="0">
              <a:buNone/>
              <a:defRPr sz="2200">
                <a:solidFill>
                  <a:schemeClr val="tx2"/>
                </a:solidFill>
              </a:defRPr>
            </a:lvl1pPr>
            <a:lvl2pPr marL="180975" indent="0">
              <a:buNone/>
              <a:defRPr>
                <a:solidFill>
                  <a:srgbClr val="C4BEC5"/>
                </a:solidFill>
              </a:defRPr>
            </a:lvl2pPr>
            <a:lvl3pPr marL="361950" indent="0">
              <a:buNone/>
              <a:defRPr>
                <a:solidFill>
                  <a:srgbClr val="C4BEC5"/>
                </a:solidFill>
              </a:defRPr>
            </a:lvl3pPr>
            <a:lvl4pPr marL="542925" indent="0">
              <a:buNone/>
              <a:defRPr>
                <a:solidFill>
                  <a:srgbClr val="C4BEC5"/>
                </a:solidFill>
              </a:defRPr>
            </a:lvl4pPr>
            <a:lvl5pPr marL="714375" indent="0">
              <a:buNone/>
              <a:defRPr>
                <a:solidFill>
                  <a:srgbClr val="C4BEC5"/>
                </a:solidFill>
              </a:defRPr>
            </a:lvl5pPr>
          </a:lstStyle>
          <a:p>
            <a:pPr lvl="0"/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939778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Half-Image-lef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3700" y="658801"/>
            <a:ext cx="5184774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743700" y="2276475"/>
            <a:ext cx="5184774" cy="3960813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46CE165-5786-4FD8-B859-19F1A06E88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3526" y="3429000"/>
            <a:ext cx="360362" cy="2808288"/>
          </a:xfrm>
        </p:spPr>
        <p:txBody>
          <a:bodyPr vert="vert270" bIns="0" anchor="t" anchorCtr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5484056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_Full_Half-Image-left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3699" y="658801"/>
            <a:ext cx="5181599" cy="9746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743699" y="1633439"/>
            <a:ext cx="5181599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743701" y="3994150"/>
            <a:ext cx="5178424" cy="2243138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22BE6A-BF46-417C-8758-C28B140D57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701" y="3429000"/>
            <a:ext cx="360362" cy="2808288"/>
          </a:xfrm>
        </p:spPr>
        <p:txBody>
          <a:bodyPr vert="vert270" bIns="0" anchor="t" anchorCtr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7755562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_Half-Image-left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3700" y="658801"/>
            <a:ext cx="5184774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743700" y="2276475"/>
            <a:ext cx="5184774" cy="3960813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46CE165-5786-4FD8-B859-19F1A06E88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3526" y="3429000"/>
            <a:ext cx="360362" cy="2808288"/>
          </a:xfrm>
        </p:spPr>
        <p:txBody>
          <a:bodyPr vert="vert270" bIns="0" anchor="t" anchorCtr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3718980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Full_Half-Image-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3699" y="658801"/>
            <a:ext cx="5181599" cy="9746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743699" y="1633439"/>
            <a:ext cx="5181599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743701" y="3994150"/>
            <a:ext cx="5178424" cy="2243138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22BE6A-BF46-417C-8758-C28B140D57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701" y="3429000"/>
            <a:ext cx="360362" cy="2808288"/>
          </a:xfrm>
        </p:spPr>
        <p:txBody>
          <a:bodyPr vert="vert270" bIns="0" anchor="t" anchorCtr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4460413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Half-Image-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3700" y="658801"/>
            <a:ext cx="5184774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743700" y="2276475"/>
            <a:ext cx="5184774" cy="3960813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46CE165-5786-4FD8-B859-19F1A06E88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3526" y="3429000"/>
            <a:ext cx="360362" cy="2808288"/>
          </a:xfrm>
        </p:spPr>
        <p:txBody>
          <a:bodyPr vert="vert270" bIns="0" anchor="t" anchorCtr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9041631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9035150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5524045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8183563" y="657225"/>
            <a:ext cx="3384550" cy="800100"/>
          </a:xfrm>
        </p:spPr>
        <p:txBody>
          <a:bodyPr wrap="square" bIns="0" anchor="t" anchorCtr="0"/>
          <a:lstStyle>
            <a:lvl1pPr marL="0" indent="0" algn="r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0238067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_Gray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8183563" y="657225"/>
            <a:ext cx="3384550" cy="800100"/>
          </a:xfrm>
        </p:spPr>
        <p:txBody>
          <a:bodyPr wrap="square" bIns="0" anchor="t" anchorCtr="0"/>
          <a:lstStyle>
            <a:lvl1pPr marL="0" indent="0" algn="r">
              <a:buClr>
                <a:schemeClr val="bg1"/>
              </a:buClr>
              <a:buNone/>
              <a:defRPr sz="1200">
                <a:solidFill>
                  <a:schemeClr val="accent1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5538050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8183563" y="657225"/>
            <a:ext cx="3384550" cy="800100"/>
          </a:xfrm>
        </p:spPr>
        <p:txBody>
          <a:bodyPr wrap="square" bIns="0" anchor="t" anchorCtr="0"/>
          <a:lstStyle>
            <a:lvl1pPr marL="0" indent="0" algn="r">
              <a:buClr>
                <a:schemeClr val="bg1"/>
              </a:buClr>
              <a:buNone/>
              <a:defRPr sz="1200">
                <a:solidFill>
                  <a:schemeClr val="accent1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168448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+ 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rgbClr val="C4BEC5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575A5D"/>
                </a:solidFill>
              </a:defRPr>
            </a:lvl1pPr>
          </a:lstStyle>
          <a:p>
            <a:r>
              <a:rPr lang="et-EE" err="1"/>
              <a:t>Click</a:t>
            </a:r>
            <a:r>
              <a:rPr lang="et-EE"/>
              <a:t> </a:t>
            </a:r>
            <a:r>
              <a:rPr lang="et-EE" err="1"/>
              <a:t>to</a:t>
            </a:r>
            <a:r>
              <a:rPr lang="et-EE"/>
              <a:t> </a:t>
            </a:r>
            <a:r>
              <a:rPr lang="et-EE" err="1"/>
              <a:t>add</a:t>
            </a:r>
            <a:r>
              <a:rPr lang="et-EE"/>
              <a:t> </a:t>
            </a:r>
            <a:r>
              <a:rPr lang="et-EE" err="1"/>
              <a:t>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6119812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5448301"/>
            <a:ext cx="6119812" cy="140970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subtitle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11677650" y="3429000"/>
            <a:ext cx="250824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/>
            </a:lvl2pPr>
            <a:lvl3pPr marL="361950" indent="0">
              <a:buNone/>
              <a:defRPr sz="800"/>
            </a:lvl3pPr>
            <a:lvl4pPr marL="542925" indent="0">
              <a:buNone/>
              <a:defRPr sz="800"/>
            </a:lvl4pPr>
            <a:lvl5pPr marL="714375" indent="0">
              <a:buNone/>
              <a:defRPr sz="800"/>
            </a:lvl5pPr>
          </a:lstStyle>
          <a:p>
            <a:pPr lvl="0"/>
            <a:r>
              <a:rPr lang="en-US" dirty="0"/>
              <a:t>©</a:t>
            </a:r>
            <a:r>
              <a:rPr lang="et-EE" dirty="0"/>
              <a:t> </a:t>
            </a:r>
            <a:r>
              <a:rPr lang="et-EE" dirty="0" err="1"/>
              <a:t>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83282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0075048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_Gray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3301537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6757986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Right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0"/>
            <a:ext cx="5472113" cy="27701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5437188"/>
            <a:ext cx="5472112" cy="800100"/>
          </a:xfrm>
        </p:spPr>
        <p:txBody>
          <a:bodyPr wrap="square" bIns="0" anchor="b" anchorCtr="0"/>
          <a:lstStyle>
            <a:lvl1pPr marL="0" indent="0" algn="l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3124406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Right_Gray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0"/>
            <a:ext cx="5472113" cy="277019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5437188"/>
            <a:ext cx="5472112" cy="800100"/>
          </a:xfrm>
        </p:spPr>
        <p:txBody>
          <a:bodyPr wrap="square" bIns="0" anchor="b" anchorCtr="0"/>
          <a:lstStyle>
            <a:lvl1pPr marL="0" indent="0" algn="l">
              <a:buClr>
                <a:schemeClr val="bg1"/>
              </a:buClr>
              <a:buNone/>
              <a:defRPr sz="1200">
                <a:solidFill>
                  <a:schemeClr val="accent1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5185666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Right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0"/>
            <a:ext cx="5472113" cy="277019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5437188"/>
            <a:ext cx="5472112" cy="800100"/>
          </a:xfrm>
        </p:spPr>
        <p:txBody>
          <a:bodyPr wrap="square" bIns="0" anchor="b" anchorCtr="0"/>
          <a:lstStyle>
            <a:lvl1pPr marL="0" indent="0" algn="l">
              <a:buClr>
                <a:schemeClr val="bg1"/>
              </a:buClr>
              <a:buNone/>
              <a:defRPr sz="1200">
                <a:solidFill>
                  <a:schemeClr val="accent1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3554084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7559676" cy="2808288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035546978"/>
      </p:ext>
    </p:extLst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8F73E35-744B-44B8-8AF8-6185A19DB44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BE762C6A-BA1D-4B63-B365-B1A46B1DB8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7559676" cy="2808288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924617327"/>
      </p:ext>
    </p:extLst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7559676" cy="2808288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F7557E13-7323-43CB-8697-929E891FB7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101" y="5410200"/>
            <a:ext cx="1489011" cy="82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643684"/>
      </p:ext>
    </p:extLst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ual_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26E22F4-7000-4904-A79C-A24ACA08C0E4}"/>
              </a:ext>
            </a:extLst>
          </p:cNvPr>
          <p:cNvSpPr txBox="1"/>
          <p:nvPr userDrawn="1"/>
        </p:nvSpPr>
        <p:spPr>
          <a:xfrm>
            <a:off x="623889" y="658801"/>
            <a:ext cx="4243386" cy="8842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chemeClr val="accent1"/>
                </a:solidFill>
                <a:latin typeface="+mj-lt"/>
              </a:rPr>
              <a:t>hello!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D321AF2-2354-45D7-A71C-6ABF961BCF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12" name="Teksti kohatäide 3">
            <a:extLst>
              <a:ext uri="{FF2B5EF4-FFF2-40B4-BE49-F238E27FC236}">
                <a16:creationId xmlns:a16="http://schemas.microsoft.com/office/drawing/2014/main" id="{EDDBAD18-C3DD-4E53-BC6C-0BC0923EC9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6B1F16-A6F5-4DCC-A452-D5018E125DDF}"/>
              </a:ext>
            </a:extLst>
          </p:cNvPr>
          <p:cNvSpPr txBox="1"/>
          <p:nvPr userDrawn="1"/>
        </p:nvSpPr>
        <p:spPr>
          <a:xfrm>
            <a:off x="6096000" y="0"/>
            <a:ext cx="5832475" cy="65722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accent1"/>
                </a:solidFill>
              </a:rPr>
              <a:t>THIS IS AN INSTRUCTION SLIDE – DELETE BEFORE FINALISING YOUR PRESENTATION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555D3345-6186-49B0-B6E3-18C1158ABF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9446704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283999692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rgbClr val="C4BEC5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575A5D"/>
                </a:solidFill>
              </a:defRPr>
            </a:lvl1pPr>
          </a:lstStyle>
          <a:p>
            <a:r>
              <a:rPr lang="et-EE" err="1"/>
              <a:t>Click</a:t>
            </a:r>
            <a:r>
              <a:rPr lang="et-EE"/>
              <a:t> </a:t>
            </a:r>
            <a:r>
              <a:rPr lang="et-EE" err="1"/>
              <a:t>to</a:t>
            </a:r>
            <a:r>
              <a:rPr lang="et-EE"/>
              <a:t> </a:t>
            </a:r>
            <a:r>
              <a:rPr lang="et-EE" err="1"/>
              <a:t>add</a:t>
            </a:r>
            <a:r>
              <a:rPr lang="et-EE"/>
              <a:t> </a:t>
            </a:r>
            <a:r>
              <a:rPr lang="et-EE" err="1"/>
              <a:t>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6119812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5448301"/>
            <a:ext cx="6119812" cy="140970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subtitle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11677650" y="3429000"/>
            <a:ext cx="250824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/>
            </a:lvl2pPr>
            <a:lvl3pPr marL="361950" indent="0">
              <a:buNone/>
              <a:defRPr sz="800"/>
            </a:lvl3pPr>
            <a:lvl4pPr marL="542925" indent="0">
              <a:buNone/>
              <a:defRPr sz="800"/>
            </a:lvl4pPr>
            <a:lvl5pPr marL="714375" indent="0">
              <a:buNone/>
              <a:defRPr sz="800"/>
            </a:lvl5pPr>
          </a:lstStyle>
          <a:p>
            <a:pPr lvl="0"/>
            <a:r>
              <a:rPr lang="en-US" dirty="0"/>
              <a:t>©</a:t>
            </a:r>
            <a:r>
              <a:rPr lang="et-EE" dirty="0"/>
              <a:t> </a:t>
            </a:r>
            <a:r>
              <a:rPr lang="et-EE" dirty="0" err="1"/>
              <a:t>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99250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FBF891-B282-479A-A9F6-C8EB47E32762}"/>
              </a:ext>
            </a:extLst>
          </p:cNvPr>
          <p:cNvSpPr txBox="1"/>
          <p:nvPr userDrawn="1"/>
        </p:nvSpPr>
        <p:spPr>
          <a:xfrm>
            <a:off x="6096000" y="0"/>
            <a:ext cx="5832475" cy="65722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accent1"/>
                </a:solidFill>
              </a:rPr>
              <a:t>THIS IS AN INSTRUCTION SLIDE – DELETE BEFORE FINALISING YOUR PRESENTATION</a:t>
            </a:r>
          </a:p>
        </p:txBody>
      </p:sp>
    </p:spTree>
    <p:extLst>
      <p:ext uri="{BB962C8B-B14F-4D97-AF65-F5344CB8AC3E}">
        <p14:creationId xmlns:p14="http://schemas.microsoft.com/office/powerpoint/2010/main" val="1470514064"/>
      </p:ext>
    </p:extLst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ual_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FBF891-B282-479A-A9F6-C8EB47E32762}"/>
              </a:ext>
            </a:extLst>
          </p:cNvPr>
          <p:cNvSpPr txBox="1"/>
          <p:nvPr userDrawn="1"/>
        </p:nvSpPr>
        <p:spPr>
          <a:xfrm>
            <a:off x="6096000" y="0"/>
            <a:ext cx="5832475" cy="65722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accent1"/>
                </a:solidFill>
              </a:rPr>
              <a:t>THIS IS AN INSTRUCTION SLIDE – DELETE BEFORE FINALISING YOUR PRESENTATION</a:t>
            </a:r>
          </a:p>
        </p:txBody>
      </p:sp>
    </p:spTree>
    <p:extLst>
      <p:ext uri="{BB962C8B-B14F-4D97-AF65-F5344CB8AC3E}">
        <p14:creationId xmlns:p14="http://schemas.microsoft.com/office/powerpoint/2010/main" val="944738860"/>
      </p:ext>
    </p:extLst>
  </p:cSld>
  <p:clrMapOvr>
    <a:masterClrMapping/>
  </p:clrMapOvr>
  <p:transition spd="slow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Visual">
    <p:bg>
      <p:bgPr>
        <a:solidFill>
          <a:srgbClr val="0000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02774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4"/>
          <p:cNvSpPr>
            <a:spLocks noGrp="1"/>
          </p:cNvSpPr>
          <p:nvPr>
            <p:ph type="media" sz="quarter" idx="12" hasCustomPrompt="1"/>
          </p:nvPr>
        </p:nvSpPr>
        <p:spPr>
          <a:xfrm>
            <a:off x="0" y="0"/>
            <a:ext cx="12192000" cy="6858000"/>
          </a:xfrm>
          <a:solidFill>
            <a:srgbClr val="C4BEC5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575A5D"/>
                </a:solidFill>
              </a:defRPr>
            </a:lvl1pPr>
          </a:lstStyle>
          <a:p>
            <a:r>
              <a:rPr lang="et-EE" err="1"/>
              <a:t>Click</a:t>
            </a:r>
            <a:r>
              <a:rPr lang="et-EE"/>
              <a:t> </a:t>
            </a:r>
            <a:r>
              <a:rPr lang="et-EE" err="1"/>
              <a:t>to</a:t>
            </a:r>
            <a:r>
              <a:rPr lang="et-EE"/>
              <a:t> </a:t>
            </a:r>
            <a:r>
              <a:rPr lang="et-EE" err="1"/>
              <a:t>add</a:t>
            </a:r>
            <a:r>
              <a:rPr lang="et-EE"/>
              <a:t> video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6119812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5448301"/>
            <a:ext cx="6119812" cy="1409700"/>
          </a:xfrm>
        </p:spPr>
        <p:txBody>
          <a:bodyPr/>
          <a:lstStyle>
            <a:lvl1pPr marL="0" indent="0">
              <a:spcBef>
                <a:spcPts val="20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</a:t>
            </a:r>
            <a:endParaRPr lang="et-EE" dirty="0"/>
          </a:p>
          <a:p>
            <a:pPr lvl="0"/>
            <a:r>
              <a:rPr lang="en-GB" dirty="0"/>
              <a:t>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8143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bg>
      <p:bgPr>
        <a:solidFill>
          <a:srgbClr val="0000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23888" y="4133850"/>
            <a:ext cx="4824412" cy="2724150"/>
          </a:xfrm>
        </p:spPr>
        <p:txBody>
          <a:bodyPr/>
          <a:lstStyle>
            <a:lvl1pPr marL="228600" indent="-228600">
              <a:spcBef>
                <a:spcPts val="200"/>
              </a:spcBef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1pPr>
            <a:lvl2pPr marL="361950" indent="-180975">
              <a:spcBef>
                <a:spcPts val="200"/>
              </a:spcBef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2pPr>
            <a:lvl3pPr marL="542925" indent="-180975">
              <a:spcBef>
                <a:spcPts val="200"/>
              </a:spcBef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3pPr>
            <a:lvl4pPr marL="714375" indent="-171450">
              <a:spcBef>
                <a:spcPts val="200"/>
              </a:spcBef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4pPr>
            <a:lvl5pPr marL="895350" indent="-180975">
              <a:spcBef>
                <a:spcPts val="200"/>
              </a:spcBef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92641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Visual">
    <p:bg>
      <p:bgPr>
        <a:solidFill>
          <a:srgbClr val="0000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54480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heading + Text">
    <p:bg>
      <p:bgPr>
        <a:solidFill>
          <a:srgbClr val="0000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5472112" cy="9699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23888" y="4133850"/>
            <a:ext cx="4824412" cy="2724150"/>
          </a:xfrm>
        </p:spPr>
        <p:txBody>
          <a:bodyPr/>
          <a:lstStyle>
            <a:lvl1pPr marL="228600" indent="-228600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1pPr>
            <a:lvl2pPr marL="361950" indent="-180975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2pPr>
            <a:lvl3pPr marL="542925" indent="-180975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3pPr>
            <a:lvl4pPr marL="714375" indent="-171450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4pPr>
            <a:lvl5pPr marL="895350" indent="-180975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628776"/>
            <a:ext cx="4824412" cy="647700"/>
          </a:xfrm>
        </p:spPr>
        <p:txBody>
          <a:bodyPr bIns="0" anchor="t"/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 marL="180975" indent="0">
              <a:buNone/>
              <a:defRPr>
                <a:solidFill>
                  <a:srgbClr val="C4BEC5"/>
                </a:solidFill>
              </a:defRPr>
            </a:lvl2pPr>
            <a:lvl3pPr marL="361950" indent="0">
              <a:buNone/>
              <a:defRPr>
                <a:solidFill>
                  <a:srgbClr val="C4BEC5"/>
                </a:solidFill>
              </a:defRPr>
            </a:lvl3pPr>
            <a:lvl4pPr marL="542925" indent="0">
              <a:buNone/>
              <a:defRPr>
                <a:solidFill>
                  <a:srgbClr val="C4BEC5"/>
                </a:solidFill>
              </a:defRPr>
            </a:lvl4pPr>
            <a:lvl5pPr marL="714375" indent="0">
              <a:buNone/>
              <a:defRPr>
                <a:solidFill>
                  <a:srgbClr val="C4BEC5"/>
                </a:solidFill>
              </a:defRPr>
            </a:lvl5pPr>
          </a:lstStyle>
          <a:p>
            <a:pPr lvl="0"/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554142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heading + Text + Graph">
    <p:bg>
      <p:bgPr>
        <a:solidFill>
          <a:srgbClr val="F0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5472112" cy="969974"/>
          </a:xfrm>
        </p:spPr>
        <p:txBody>
          <a:bodyPr/>
          <a:lstStyle>
            <a:lvl1pPr>
              <a:defRPr>
                <a:solidFill>
                  <a:srgbClr val="575A5D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23888" y="4133850"/>
            <a:ext cx="4824412" cy="2724150"/>
          </a:xfrm>
        </p:spPr>
        <p:txBody>
          <a:bodyPr/>
          <a:lstStyle>
            <a:lvl1pPr marL="228600" indent="-228600">
              <a:buClr>
                <a:srgbClr val="C4BEC5"/>
              </a:buClr>
              <a:buFont typeface="Aino" panose="02000603040504020204" pitchFamily="50" charset="0"/>
              <a:buChar char="+"/>
              <a:defRPr>
                <a:solidFill>
                  <a:srgbClr val="575A5D"/>
                </a:solidFill>
              </a:defRPr>
            </a:lvl1pPr>
            <a:lvl2pPr marL="361950" indent="-180975">
              <a:buClr>
                <a:srgbClr val="C4BEC5"/>
              </a:buClr>
              <a:buFont typeface="Aino" panose="02000603040504020204" pitchFamily="50" charset="0"/>
              <a:buChar char="+"/>
              <a:defRPr>
                <a:solidFill>
                  <a:srgbClr val="575A5D"/>
                </a:solidFill>
              </a:defRPr>
            </a:lvl2pPr>
            <a:lvl3pPr marL="542925" indent="-180975">
              <a:buClr>
                <a:srgbClr val="C4BEC5"/>
              </a:buClr>
              <a:buFont typeface="Aino" panose="02000603040504020204" pitchFamily="50" charset="0"/>
              <a:buChar char="+"/>
              <a:defRPr>
                <a:solidFill>
                  <a:srgbClr val="575A5D"/>
                </a:solidFill>
              </a:defRPr>
            </a:lvl3pPr>
            <a:lvl4pPr marL="714375" indent="-171450">
              <a:buClr>
                <a:srgbClr val="C4BEC5"/>
              </a:buClr>
              <a:buFont typeface="Aino" panose="02000603040504020204" pitchFamily="50" charset="0"/>
              <a:buChar char="+"/>
              <a:defRPr>
                <a:solidFill>
                  <a:srgbClr val="575A5D"/>
                </a:solidFill>
              </a:defRPr>
            </a:lvl4pPr>
            <a:lvl5pPr marL="895350" indent="-180975">
              <a:buClr>
                <a:srgbClr val="C4BEC5"/>
              </a:buClr>
              <a:buFont typeface="Aino" panose="02000603040504020204" pitchFamily="50" charset="0"/>
              <a:buChar char="+"/>
              <a:defRPr>
                <a:solidFill>
                  <a:srgbClr val="575A5D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628776"/>
            <a:ext cx="4824412" cy="647700"/>
          </a:xfrm>
        </p:spPr>
        <p:txBody>
          <a:bodyPr bIns="0" anchor="t"/>
          <a:lstStyle>
            <a:lvl1pPr marL="0" indent="0">
              <a:buNone/>
              <a:defRPr sz="2200">
                <a:solidFill>
                  <a:schemeClr val="tx2"/>
                </a:solidFill>
              </a:defRPr>
            </a:lvl1pPr>
            <a:lvl2pPr marL="180975" indent="0">
              <a:buNone/>
              <a:defRPr>
                <a:solidFill>
                  <a:srgbClr val="C4BEC5"/>
                </a:solidFill>
              </a:defRPr>
            </a:lvl2pPr>
            <a:lvl3pPr marL="361950" indent="0">
              <a:buNone/>
              <a:defRPr>
                <a:solidFill>
                  <a:srgbClr val="C4BEC5"/>
                </a:solidFill>
              </a:defRPr>
            </a:lvl3pPr>
            <a:lvl4pPr marL="542925" indent="0">
              <a:buNone/>
              <a:defRPr>
                <a:solidFill>
                  <a:srgbClr val="C4BEC5"/>
                </a:solidFill>
              </a:defRPr>
            </a:lvl4pPr>
            <a:lvl5pPr marL="714375" indent="0">
              <a:buNone/>
              <a:defRPr>
                <a:solidFill>
                  <a:srgbClr val="C4BEC5"/>
                </a:solidFill>
              </a:defRPr>
            </a:lvl5pPr>
          </a:lstStyle>
          <a:p>
            <a:pPr lvl="0"/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887897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/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+ 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rgbClr val="C4BEC5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575A5D"/>
                </a:solidFill>
              </a:defRPr>
            </a:lvl1pPr>
          </a:lstStyle>
          <a:p>
            <a:r>
              <a:rPr lang="et-EE" err="1"/>
              <a:t>Click</a:t>
            </a:r>
            <a:r>
              <a:rPr lang="et-EE"/>
              <a:t> </a:t>
            </a:r>
            <a:r>
              <a:rPr lang="et-EE" err="1"/>
              <a:t>to</a:t>
            </a:r>
            <a:r>
              <a:rPr lang="et-EE"/>
              <a:t> </a:t>
            </a:r>
            <a:r>
              <a:rPr lang="et-EE" err="1"/>
              <a:t>add</a:t>
            </a:r>
            <a:r>
              <a:rPr lang="et-EE"/>
              <a:t> </a:t>
            </a:r>
            <a:r>
              <a:rPr lang="et-EE" err="1"/>
              <a:t>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6119812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5448301"/>
            <a:ext cx="6119812" cy="140970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subtitle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11677650" y="3429000"/>
            <a:ext cx="250824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/>
            </a:lvl2pPr>
            <a:lvl3pPr marL="361950" indent="0">
              <a:buNone/>
              <a:defRPr sz="800"/>
            </a:lvl3pPr>
            <a:lvl4pPr marL="542925" indent="0">
              <a:buNone/>
              <a:defRPr sz="800"/>
            </a:lvl4pPr>
            <a:lvl5pPr marL="714375" indent="0">
              <a:buNone/>
              <a:defRPr sz="800"/>
            </a:lvl5pPr>
          </a:lstStyle>
          <a:p>
            <a:pPr lvl="0"/>
            <a:r>
              <a:rPr lang="en-US" dirty="0"/>
              <a:t>©</a:t>
            </a:r>
            <a:r>
              <a:rPr lang="et-EE" dirty="0"/>
              <a:t> </a:t>
            </a:r>
            <a:r>
              <a:rPr lang="et-EE" dirty="0" err="1"/>
              <a:t>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93673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rgbClr val="C4BEC5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575A5D"/>
                </a:solidFill>
              </a:defRPr>
            </a:lvl1pPr>
          </a:lstStyle>
          <a:p>
            <a:r>
              <a:rPr lang="et-EE" err="1"/>
              <a:t>Click</a:t>
            </a:r>
            <a:r>
              <a:rPr lang="et-EE"/>
              <a:t> </a:t>
            </a:r>
            <a:r>
              <a:rPr lang="et-EE" err="1"/>
              <a:t>to</a:t>
            </a:r>
            <a:r>
              <a:rPr lang="et-EE"/>
              <a:t> </a:t>
            </a:r>
            <a:r>
              <a:rPr lang="et-EE" err="1"/>
              <a:t>add</a:t>
            </a:r>
            <a:r>
              <a:rPr lang="et-EE"/>
              <a:t> </a:t>
            </a:r>
            <a:r>
              <a:rPr lang="et-EE" err="1"/>
              <a:t>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6119812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5448301"/>
            <a:ext cx="6119812" cy="140970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subtitle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11677650" y="3429000"/>
            <a:ext cx="250824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/>
            </a:lvl2pPr>
            <a:lvl3pPr marL="361950" indent="0">
              <a:buNone/>
              <a:defRPr sz="800"/>
            </a:lvl3pPr>
            <a:lvl4pPr marL="542925" indent="0">
              <a:buNone/>
              <a:defRPr sz="800"/>
            </a:lvl4pPr>
            <a:lvl5pPr marL="714375" indent="0">
              <a:buNone/>
              <a:defRPr sz="800"/>
            </a:lvl5pPr>
          </a:lstStyle>
          <a:p>
            <a:pPr lvl="0"/>
            <a:r>
              <a:rPr lang="en-US" dirty="0"/>
              <a:t>©</a:t>
            </a:r>
            <a:r>
              <a:rPr lang="et-EE" dirty="0"/>
              <a:t> </a:t>
            </a:r>
            <a:r>
              <a:rPr lang="et-EE" dirty="0" err="1"/>
              <a:t>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60114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rgbClr val="C4BEC5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575A5D"/>
                </a:solidFill>
              </a:defRPr>
            </a:lvl1pPr>
          </a:lstStyle>
          <a:p>
            <a:r>
              <a:rPr lang="et-EE" err="1"/>
              <a:t>Click</a:t>
            </a:r>
            <a:r>
              <a:rPr lang="et-EE"/>
              <a:t> </a:t>
            </a:r>
            <a:r>
              <a:rPr lang="et-EE" err="1"/>
              <a:t>to</a:t>
            </a:r>
            <a:r>
              <a:rPr lang="et-EE"/>
              <a:t> </a:t>
            </a:r>
            <a:r>
              <a:rPr lang="et-EE" err="1"/>
              <a:t>add</a:t>
            </a:r>
            <a:r>
              <a:rPr lang="et-EE"/>
              <a:t> </a:t>
            </a:r>
            <a:r>
              <a:rPr lang="et-EE" err="1"/>
              <a:t>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6119812" cy="9699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5448301"/>
            <a:ext cx="6119812" cy="140970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subtitle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11677650" y="3429000"/>
            <a:ext cx="250824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/>
            </a:lvl2pPr>
            <a:lvl3pPr marL="361950" indent="0">
              <a:buNone/>
              <a:defRPr sz="800"/>
            </a:lvl3pPr>
            <a:lvl4pPr marL="542925" indent="0">
              <a:buNone/>
              <a:defRPr sz="800"/>
            </a:lvl4pPr>
            <a:lvl5pPr marL="714375" indent="0">
              <a:buNone/>
              <a:defRPr sz="800"/>
            </a:lvl5pPr>
          </a:lstStyle>
          <a:p>
            <a:pPr lvl="0"/>
            <a:r>
              <a:rPr lang="en-US" dirty="0"/>
              <a:t>©</a:t>
            </a:r>
            <a:r>
              <a:rPr lang="et-EE" dirty="0"/>
              <a:t> </a:t>
            </a:r>
            <a:r>
              <a:rPr lang="et-EE" dirty="0" err="1"/>
              <a:t>Copyright</a:t>
            </a:r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6A70AD30-2B4B-4187-9B93-B9CECC3D44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1628774"/>
            <a:ext cx="4824412" cy="1800225"/>
          </a:xfrm>
        </p:spPr>
        <p:txBody>
          <a:bodyPr anchor="t"/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55603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rgbClr val="C4BEC5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575A5D"/>
                </a:solidFill>
              </a:defRPr>
            </a:lvl1pPr>
          </a:lstStyle>
          <a:p>
            <a:r>
              <a:rPr lang="et-EE" err="1"/>
              <a:t>Click</a:t>
            </a:r>
            <a:r>
              <a:rPr lang="et-EE"/>
              <a:t> </a:t>
            </a:r>
            <a:r>
              <a:rPr lang="et-EE" err="1"/>
              <a:t>to</a:t>
            </a:r>
            <a:r>
              <a:rPr lang="et-EE"/>
              <a:t> </a:t>
            </a:r>
            <a:r>
              <a:rPr lang="et-EE" err="1"/>
              <a:t>add</a:t>
            </a:r>
            <a:r>
              <a:rPr lang="et-EE"/>
              <a:t> </a:t>
            </a:r>
            <a:r>
              <a:rPr lang="et-EE" err="1"/>
              <a:t>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6119812" cy="9699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5448301"/>
            <a:ext cx="6119812" cy="140970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subtitle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11677650" y="3429000"/>
            <a:ext cx="250824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/>
            </a:lvl2pPr>
            <a:lvl3pPr marL="361950" indent="0">
              <a:buNone/>
              <a:defRPr sz="800"/>
            </a:lvl3pPr>
            <a:lvl4pPr marL="542925" indent="0">
              <a:buNone/>
              <a:defRPr sz="800"/>
            </a:lvl4pPr>
            <a:lvl5pPr marL="714375" indent="0">
              <a:buNone/>
              <a:defRPr sz="800"/>
            </a:lvl5pPr>
          </a:lstStyle>
          <a:p>
            <a:pPr lvl="0"/>
            <a:r>
              <a:rPr lang="en-US" dirty="0"/>
              <a:t>©</a:t>
            </a:r>
            <a:r>
              <a:rPr lang="et-EE" dirty="0"/>
              <a:t> </a:t>
            </a:r>
            <a:r>
              <a:rPr lang="et-EE" dirty="0" err="1"/>
              <a:t>Copyright</a:t>
            </a:r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6A70AD30-2B4B-4187-9B93-B9CECC3D44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1628774"/>
            <a:ext cx="4824412" cy="1800225"/>
          </a:xfrm>
        </p:spPr>
        <p:txBody>
          <a:bodyPr anchor="t"/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2521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+ Full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rgbClr val="C4BEC5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575A5D"/>
                </a:solidFill>
              </a:defRPr>
            </a:lvl1pPr>
          </a:lstStyle>
          <a:p>
            <a:r>
              <a:rPr lang="et-EE" err="1"/>
              <a:t>Click</a:t>
            </a:r>
            <a:r>
              <a:rPr lang="et-EE"/>
              <a:t> </a:t>
            </a:r>
            <a:r>
              <a:rPr lang="et-EE" err="1"/>
              <a:t>to</a:t>
            </a:r>
            <a:r>
              <a:rPr lang="et-EE"/>
              <a:t> </a:t>
            </a:r>
            <a:r>
              <a:rPr lang="et-EE" err="1"/>
              <a:t>add</a:t>
            </a:r>
            <a:r>
              <a:rPr lang="et-EE"/>
              <a:t> </a:t>
            </a:r>
            <a:r>
              <a:rPr lang="et-EE" err="1"/>
              <a:t>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6119812" cy="9699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628774"/>
            <a:ext cx="4824412" cy="1800225"/>
          </a:xfrm>
        </p:spPr>
        <p:txBody>
          <a:bodyPr anchor="t"/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subtitle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11677650" y="3429000"/>
            <a:ext cx="250824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/>
            </a:lvl2pPr>
            <a:lvl3pPr marL="361950" indent="0">
              <a:buNone/>
              <a:defRPr sz="800"/>
            </a:lvl3pPr>
            <a:lvl4pPr marL="542925" indent="0">
              <a:buNone/>
              <a:defRPr sz="800"/>
            </a:lvl4pPr>
            <a:lvl5pPr marL="714375" indent="0">
              <a:buNone/>
              <a:defRPr sz="800"/>
            </a:lvl5pPr>
          </a:lstStyle>
          <a:p>
            <a:pPr lvl="0"/>
            <a:r>
              <a:rPr lang="en-US" dirty="0"/>
              <a:t>©</a:t>
            </a:r>
            <a:r>
              <a:rPr lang="et-EE" dirty="0"/>
              <a:t> </a:t>
            </a:r>
            <a:r>
              <a:rPr lang="et-EE" dirty="0" err="1"/>
              <a:t>Copyright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623888" y="4371975"/>
            <a:ext cx="4824412" cy="2486025"/>
          </a:xfrm>
        </p:spPr>
        <p:txBody>
          <a:bodyPr/>
          <a:lstStyle>
            <a:lvl1pPr marL="228600" indent="-228600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1pPr>
            <a:lvl2pPr marL="361950" indent="-180975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2pPr>
            <a:lvl3pPr marL="542925" indent="-180975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3pPr>
            <a:lvl4pPr marL="714375" indent="-171450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4pPr>
            <a:lvl5pPr marL="895350" indent="-180975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45758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text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rgbClr val="C4BEC5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575A5D"/>
                </a:solidFill>
              </a:defRPr>
            </a:lvl1pPr>
          </a:lstStyle>
          <a:p>
            <a:r>
              <a:rPr lang="et-EE" err="1"/>
              <a:t>Click</a:t>
            </a:r>
            <a:r>
              <a:rPr lang="et-EE"/>
              <a:t> </a:t>
            </a:r>
            <a:r>
              <a:rPr lang="et-EE" err="1"/>
              <a:t>to</a:t>
            </a:r>
            <a:r>
              <a:rPr lang="et-EE"/>
              <a:t> </a:t>
            </a:r>
            <a:r>
              <a:rPr lang="et-EE" err="1"/>
              <a:t>add</a:t>
            </a:r>
            <a:r>
              <a:rPr lang="et-EE"/>
              <a:t> </a:t>
            </a:r>
            <a:r>
              <a:rPr lang="et-EE" err="1"/>
              <a:t>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3700" y="658801"/>
            <a:ext cx="4824412" cy="969974"/>
          </a:xfrm>
        </p:spPr>
        <p:txBody>
          <a:bodyPr/>
          <a:lstStyle>
            <a:lvl1pPr>
              <a:defRPr>
                <a:solidFill>
                  <a:srgbClr val="575A5D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743700" y="1628774"/>
            <a:ext cx="4824412" cy="1800225"/>
          </a:xfrm>
        </p:spPr>
        <p:txBody>
          <a:bodyPr anchor="t"/>
          <a:lstStyle>
            <a:lvl1pPr marL="0" indent="0"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subtitle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263525" y="3429000"/>
            <a:ext cx="250824" cy="2808288"/>
          </a:xfrm>
        </p:spPr>
        <p:txBody>
          <a:bodyPr vert="vert270" bIns="0" anchor="t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/>
            </a:lvl2pPr>
            <a:lvl3pPr marL="361950" indent="0">
              <a:buNone/>
              <a:defRPr sz="800"/>
            </a:lvl3pPr>
            <a:lvl4pPr marL="542925" indent="0">
              <a:buNone/>
              <a:defRPr sz="800"/>
            </a:lvl4pPr>
            <a:lvl5pPr marL="714375" indent="0">
              <a:buNone/>
              <a:defRPr sz="800"/>
            </a:lvl5pPr>
          </a:lstStyle>
          <a:p>
            <a:pPr lvl="0"/>
            <a:r>
              <a:rPr lang="en-US" dirty="0"/>
              <a:t>©</a:t>
            </a:r>
            <a:r>
              <a:rPr lang="et-EE" dirty="0"/>
              <a:t> </a:t>
            </a:r>
            <a:r>
              <a:rPr lang="et-EE" dirty="0" err="1"/>
              <a:t>Copyright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6743700" y="4371975"/>
            <a:ext cx="4824412" cy="2486025"/>
          </a:xfrm>
        </p:spPr>
        <p:txBody>
          <a:bodyPr/>
          <a:lstStyle>
            <a:lvl1pPr marL="228600" indent="-228600">
              <a:buClr>
                <a:srgbClr val="575A5D"/>
              </a:buClr>
              <a:buFont typeface="Aino" panose="02000603040504020204" pitchFamily="50" charset="0"/>
              <a:buChar char="+"/>
              <a:defRPr>
                <a:solidFill>
                  <a:srgbClr val="575A5D"/>
                </a:solidFill>
              </a:defRPr>
            </a:lvl1pPr>
            <a:lvl2pPr marL="361950" indent="-180975">
              <a:buClr>
                <a:srgbClr val="575A5D"/>
              </a:buClr>
              <a:buFont typeface="Aino" panose="02000603040504020204" pitchFamily="50" charset="0"/>
              <a:buChar char="+"/>
              <a:defRPr>
                <a:solidFill>
                  <a:srgbClr val="575A5D"/>
                </a:solidFill>
              </a:defRPr>
            </a:lvl2pPr>
            <a:lvl3pPr marL="542925" indent="-180975">
              <a:buClr>
                <a:srgbClr val="575A5D"/>
              </a:buClr>
              <a:buFont typeface="Aino" panose="02000603040504020204" pitchFamily="50" charset="0"/>
              <a:buChar char="+"/>
              <a:defRPr>
                <a:solidFill>
                  <a:srgbClr val="575A5D"/>
                </a:solidFill>
              </a:defRPr>
            </a:lvl3pPr>
            <a:lvl4pPr marL="714375" indent="-171450">
              <a:buClr>
                <a:srgbClr val="575A5D"/>
              </a:buClr>
              <a:buFont typeface="Aino" panose="02000603040504020204" pitchFamily="50" charset="0"/>
              <a:buChar char="+"/>
              <a:defRPr>
                <a:solidFill>
                  <a:srgbClr val="575A5D"/>
                </a:solidFill>
              </a:defRPr>
            </a:lvl4pPr>
            <a:lvl5pPr marL="895350" indent="-180975">
              <a:buClr>
                <a:srgbClr val="575A5D"/>
              </a:buClr>
              <a:buFont typeface="Aino" panose="02000603040504020204" pitchFamily="50" charset="0"/>
              <a:buChar char="+"/>
              <a:defRPr>
                <a:solidFill>
                  <a:srgbClr val="575A5D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46713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>
        <p:tmplLst>
          <p:tmpl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>
        <p:tmplLst>
          <p:tmpl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Pr>
        <a:solidFill>
          <a:srgbClr val="F0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75A5D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27168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meline">
    <p:bg>
      <p:bgPr>
        <a:solidFill>
          <a:srgbClr val="F0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75A5D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7624428"/>
      </p:ext>
    </p:extLst>
  </p:cSld>
  <p:clrMapOvr>
    <a:masterClrMapping/>
  </p:clrMapOvr>
  <p:transition spd="slow">
    <p:push dir="u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484984"/>
      </p:ext>
    </p:extLst>
  </p:cSld>
  <p:clrMapOvr>
    <a:masterClrMapping/>
  </p:clrMapOvr>
  <p:transition spd="slow">
    <p:push dir="u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0591953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+ Full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rgbClr val="C4BEC5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575A5D"/>
                </a:solidFill>
              </a:defRPr>
            </a:lvl1pPr>
          </a:lstStyle>
          <a:p>
            <a:r>
              <a:rPr lang="et-EE" err="1"/>
              <a:t>Click</a:t>
            </a:r>
            <a:r>
              <a:rPr lang="et-EE"/>
              <a:t> </a:t>
            </a:r>
            <a:r>
              <a:rPr lang="et-EE" err="1"/>
              <a:t>to</a:t>
            </a:r>
            <a:r>
              <a:rPr lang="et-EE"/>
              <a:t> </a:t>
            </a:r>
            <a:r>
              <a:rPr lang="et-EE" err="1"/>
              <a:t>add</a:t>
            </a:r>
            <a:r>
              <a:rPr lang="et-EE"/>
              <a:t> </a:t>
            </a:r>
            <a:r>
              <a:rPr lang="et-EE" err="1"/>
              <a:t>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6119812" cy="9699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628774"/>
            <a:ext cx="4824412" cy="1800225"/>
          </a:xfrm>
        </p:spPr>
        <p:txBody>
          <a:bodyPr anchor="t"/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subtitle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11677650" y="3429000"/>
            <a:ext cx="250824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/>
            </a:lvl2pPr>
            <a:lvl3pPr marL="361950" indent="0">
              <a:buNone/>
              <a:defRPr sz="800"/>
            </a:lvl3pPr>
            <a:lvl4pPr marL="542925" indent="0">
              <a:buNone/>
              <a:defRPr sz="800"/>
            </a:lvl4pPr>
            <a:lvl5pPr marL="714375" indent="0">
              <a:buNone/>
              <a:defRPr sz="800"/>
            </a:lvl5pPr>
          </a:lstStyle>
          <a:p>
            <a:pPr lvl="0"/>
            <a:r>
              <a:rPr lang="en-US" dirty="0"/>
              <a:t>©</a:t>
            </a:r>
            <a:r>
              <a:rPr lang="et-EE" dirty="0"/>
              <a:t> </a:t>
            </a:r>
            <a:r>
              <a:rPr lang="et-EE" dirty="0" err="1"/>
              <a:t>Copyright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623888" y="4371975"/>
            <a:ext cx="4824412" cy="2486025"/>
          </a:xfrm>
        </p:spPr>
        <p:txBody>
          <a:bodyPr/>
          <a:lstStyle>
            <a:lvl1pPr marL="228600" indent="-228600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1pPr>
            <a:lvl2pPr marL="361950" indent="-180975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2pPr>
            <a:lvl3pPr marL="542925" indent="-180975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3pPr>
            <a:lvl4pPr marL="714375" indent="-171450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4pPr>
            <a:lvl5pPr marL="895350" indent="-180975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14609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42" Type="http://schemas.openxmlformats.org/officeDocument/2006/relationships/slideLayout" Target="../slideLayouts/slideLayout54.xml"/><Relationship Id="rId47" Type="http://schemas.openxmlformats.org/officeDocument/2006/relationships/slideLayout" Target="../slideLayouts/slideLayout59.xml"/><Relationship Id="rId50" Type="http://schemas.openxmlformats.org/officeDocument/2006/relationships/slideLayout" Target="../slideLayouts/slideLayout62.xml"/><Relationship Id="rId55" Type="http://schemas.openxmlformats.org/officeDocument/2006/relationships/slideLayout" Target="../slideLayouts/slideLayout67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9.xml"/><Relationship Id="rId40" Type="http://schemas.openxmlformats.org/officeDocument/2006/relationships/slideLayout" Target="../slideLayouts/slideLayout52.xml"/><Relationship Id="rId45" Type="http://schemas.openxmlformats.org/officeDocument/2006/relationships/slideLayout" Target="../slideLayouts/slideLayout57.xml"/><Relationship Id="rId53" Type="http://schemas.openxmlformats.org/officeDocument/2006/relationships/slideLayout" Target="../slideLayouts/slideLayout65.xml"/><Relationship Id="rId58" Type="http://schemas.openxmlformats.org/officeDocument/2006/relationships/slideLayout" Target="../slideLayouts/slideLayout70.xml"/><Relationship Id="rId5" Type="http://schemas.openxmlformats.org/officeDocument/2006/relationships/slideLayout" Target="../slideLayouts/slideLayout17.xml"/><Relationship Id="rId61" Type="http://schemas.openxmlformats.org/officeDocument/2006/relationships/theme" Target="../theme/theme2.xml"/><Relationship Id="rId1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Relationship Id="rId43" Type="http://schemas.openxmlformats.org/officeDocument/2006/relationships/slideLayout" Target="../slideLayouts/slideLayout55.xml"/><Relationship Id="rId48" Type="http://schemas.openxmlformats.org/officeDocument/2006/relationships/slideLayout" Target="../slideLayouts/slideLayout60.xml"/><Relationship Id="rId56" Type="http://schemas.openxmlformats.org/officeDocument/2006/relationships/slideLayout" Target="../slideLayouts/slideLayout68.xml"/><Relationship Id="rId8" Type="http://schemas.openxmlformats.org/officeDocument/2006/relationships/slideLayout" Target="../slideLayouts/slideLayout20.xml"/><Relationship Id="rId51" Type="http://schemas.openxmlformats.org/officeDocument/2006/relationships/slideLayout" Target="../slideLayouts/slideLayout63.xml"/><Relationship Id="rId3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slideLayout" Target="../slideLayouts/slideLayout50.xml"/><Relationship Id="rId46" Type="http://schemas.openxmlformats.org/officeDocument/2006/relationships/slideLayout" Target="../slideLayouts/slideLayout58.xml"/><Relationship Id="rId59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32.xml"/><Relationship Id="rId41" Type="http://schemas.openxmlformats.org/officeDocument/2006/relationships/slideLayout" Target="../slideLayouts/slideLayout53.xml"/><Relationship Id="rId54" Type="http://schemas.openxmlformats.org/officeDocument/2006/relationships/slideLayout" Target="../slideLayouts/slideLayout66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49" Type="http://schemas.openxmlformats.org/officeDocument/2006/relationships/slideLayout" Target="../slideLayouts/slideLayout61.xml"/><Relationship Id="rId57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22.xml"/><Relationship Id="rId31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56.xml"/><Relationship Id="rId52" Type="http://schemas.openxmlformats.org/officeDocument/2006/relationships/slideLayout" Target="../slideLayouts/slideLayout64.xml"/><Relationship Id="rId6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6119812" cy="96997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28999"/>
            <a:ext cx="5472112" cy="3429001"/>
          </a:xfrm>
          <a:prstGeom prst="rect">
            <a:avLst/>
          </a:prstGeom>
        </p:spPr>
        <p:txBody>
          <a:bodyPr vert="horz" lIns="0" tIns="0" rIns="0" bIns="558000" rtlCol="0" anchor="b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t-EE" dirty="0"/>
          </a:p>
          <a:p>
            <a:pPr lvl="5"/>
            <a:r>
              <a:rPr lang="et-EE" dirty="0" err="1"/>
              <a:t>Sixth</a:t>
            </a:r>
            <a:r>
              <a:rPr lang="et-EE" dirty="0"/>
              <a:t> </a:t>
            </a:r>
            <a:r>
              <a:rPr lang="et-EE" dirty="0" err="1"/>
              <a:t>level</a:t>
            </a:r>
            <a:endParaRPr lang="et-EE" dirty="0"/>
          </a:p>
          <a:p>
            <a:pPr lvl="6"/>
            <a:r>
              <a:rPr lang="et-EE" dirty="0" err="1"/>
              <a:t>Seventh</a:t>
            </a:r>
            <a:r>
              <a:rPr lang="et-EE" dirty="0"/>
              <a:t> </a:t>
            </a:r>
            <a:r>
              <a:rPr lang="et-EE" dirty="0" err="1"/>
              <a:t>level</a:t>
            </a:r>
            <a:endParaRPr lang="et-EE" dirty="0"/>
          </a:p>
          <a:p>
            <a:pPr lvl="7"/>
            <a:r>
              <a:rPr lang="et-EE" dirty="0" err="1"/>
              <a:t>Eighth</a:t>
            </a:r>
            <a:r>
              <a:rPr lang="et-EE" dirty="0"/>
              <a:t> </a:t>
            </a:r>
            <a:r>
              <a:rPr lang="et-EE" dirty="0" err="1"/>
              <a:t>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8563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59" r:id="rId2"/>
    <p:sldLayoutId id="2147483658" r:id="rId3"/>
    <p:sldLayoutId id="2147483660" r:id="rId4"/>
    <p:sldLayoutId id="2147483665" r:id="rId5"/>
    <p:sldLayoutId id="2147483661" r:id="rId6"/>
    <p:sldLayoutId id="2147483668" r:id="rId7"/>
    <p:sldLayoutId id="2147483669" r:id="rId8"/>
    <p:sldLayoutId id="2147483663" r:id="rId9"/>
    <p:sldLayoutId id="2147483666" r:id="rId10"/>
    <p:sldLayoutId id="2147483664" r:id="rId11"/>
    <p:sldLayoutId id="2147483667" r:id="rId12"/>
  </p:sldLayoutIdLst>
  <p:transition spd="slow">
    <p:push dir="u"/>
  </p:transition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2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361950" indent="-180975" algn="l" defTabSz="914400" rtl="0" eaLnBrk="1" latinLnBrk="0" hangingPunct="1">
        <a:lnSpc>
          <a:spcPct val="100000"/>
        </a:lnSpc>
        <a:spcBef>
          <a:spcPts val="2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2925" indent="-180975" algn="l" defTabSz="914400" rtl="0" eaLnBrk="1" latinLnBrk="0" hangingPunct="1">
        <a:lnSpc>
          <a:spcPct val="100000"/>
        </a:lnSpc>
        <a:spcBef>
          <a:spcPts val="2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714375" indent="-171450" algn="l" defTabSz="914400" rtl="0" eaLnBrk="1" latinLnBrk="0" hangingPunct="1">
        <a:lnSpc>
          <a:spcPct val="100000"/>
        </a:lnSpc>
        <a:spcBef>
          <a:spcPts val="2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895350" indent="-180975" algn="l" defTabSz="914400" rtl="0" eaLnBrk="1" latinLnBrk="0" hangingPunct="1">
        <a:lnSpc>
          <a:spcPct val="100000"/>
        </a:lnSpc>
        <a:spcBef>
          <a:spcPts val="2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076325" indent="-180975" algn="l" defTabSz="914400" rtl="0" eaLnBrk="1" latinLnBrk="0" hangingPunct="1">
        <a:lnSpc>
          <a:spcPct val="100000"/>
        </a:lnSpc>
        <a:spcBef>
          <a:spcPts val="2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1257300" indent="-180975" algn="l" defTabSz="914400" rtl="0" eaLnBrk="1" latinLnBrk="0" hangingPunct="1">
        <a:lnSpc>
          <a:spcPct val="100000"/>
        </a:lnSpc>
        <a:spcBef>
          <a:spcPts val="2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7pPr>
      <a:lvl8pPr marL="1438275" indent="-180975" algn="l" defTabSz="914400" rtl="0" eaLnBrk="1" latinLnBrk="0" hangingPunct="1">
        <a:lnSpc>
          <a:spcPct val="100000"/>
        </a:lnSpc>
        <a:spcBef>
          <a:spcPts val="2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8pPr>
      <a:lvl9pPr marL="3657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66" userDrawn="1">
          <p15:clr>
            <a:srgbClr val="F26B43"/>
          </p15:clr>
        </p15:guide>
        <p15:guide id="4" pos="7514" userDrawn="1">
          <p15:clr>
            <a:srgbClr val="F26B43"/>
          </p15:clr>
        </p15:guide>
        <p15:guide id="5" orient="horz" pos="3929" userDrawn="1">
          <p15:clr>
            <a:srgbClr val="F26B43"/>
          </p15:clr>
        </p15:guide>
        <p15:guide id="6" pos="393" userDrawn="1">
          <p15:clr>
            <a:srgbClr val="F26B43"/>
          </p15:clr>
        </p15:guide>
        <p15:guide id="7" pos="4248" userDrawn="1">
          <p15:clr>
            <a:srgbClr val="F26B43"/>
          </p15:clr>
        </p15:guide>
        <p15:guide id="8" pos="3432" userDrawn="1">
          <p15:clr>
            <a:srgbClr val="F26B43"/>
          </p15:clr>
        </p15:guide>
        <p15:guide id="9" pos="5155" userDrawn="1">
          <p15:clr>
            <a:srgbClr val="F26B43"/>
          </p15:clr>
        </p15:guide>
        <p15:guide id="10" pos="2525" userDrawn="1">
          <p15:clr>
            <a:srgbClr val="F26B43"/>
          </p15:clr>
        </p15:guide>
        <p15:guide id="11" orient="horz" pos="1026" userDrawn="1">
          <p15:clr>
            <a:srgbClr val="F26B43"/>
          </p15:clr>
        </p15:guide>
        <p15:guide id="12" orient="horz" pos="1434" userDrawn="1">
          <p15:clr>
            <a:srgbClr val="F26B43"/>
          </p15:clr>
        </p15:guide>
        <p15:guide id="13" orient="horz" pos="41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887" y="657225"/>
            <a:ext cx="7559675" cy="16192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28999"/>
            <a:ext cx="7559674" cy="280828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0706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  <p:sldLayoutId id="2147483691" r:id="rId21"/>
    <p:sldLayoutId id="2147483692" r:id="rId22"/>
    <p:sldLayoutId id="2147483693" r:id="rId23"/>
    <p:sldLayoutId id="2147483694" r:id="rId24"/>
    <p:sldLayoutId id="2147483695" r:id="rId25"/>
    <p:sldLayoutId id="2147483696" r:id="rId26"/>
    <p:sldLayoutId id="2147483697" r:id="rId27"/>
    <p:sldLayoutId id="2147483698" r:id="rId28"/>
    <p:sldLayoutId id="2147483699" r:id="rId29"/>
    <p:sldLayoutId id="2147483700" r:id="rId30"/>
    <p:sldLayoutId id="2147483701" r:id="rId31"/>
    <p:sldLayoutId id="2147483702" r:id="rId32"/>
    <p:sldLayoutId id="2147483703" r:id="rId33"/>
    <p:sldLayoutId id="2147483704" r:id="rId34"/>
    <p:sldLayoutId id="2147483705" r:id="rId35"/>
    <p:sldLayoutId id="2147483706" r:id="rId36"/>
    <p:sldLayoutId id="2147483707" r:id="rId37"/>
    <p:sldLayoutId id="2147483708" r:id="rId38"/>
    <p:sldLayoutId id="2147483709" r:id="rId39"/>
    <p:sldLayoutId id="2147483710" r:id="rId40"/>
    <p:sldLayoutId id="2147483711" r:id="rId41"/>
    <p:sldLayoutId id="2147483712" r:id="rId42"/>
    <p:sldLayoutId id="2147483713" r:id="rId43"/>
    <p:sldLayoutId id="2147483714" r:id="rId44"/>
    <p:sldLayoutId id="2147483715" r:id="rId45"/>
    <p:sldLayoutId id="2147483716" r:id="rId46"/>
    <p:sldLayoutId id="2147483717" r:id="rId47"/>
    <p:sldLayoutId id="2147483718" r:id="rId48"/>
    <p:sldLayoutId id="2147483719" r:id="rId49"/>
    <p:sldLayoutId id="2147483720" r:id="rId50"/>
    <p:sldLayoutId id="2147483721" r:id="rId51"/>
    <p:sldLayoutId id="2147483722" r:id="rId52"/>
    <p:sldLayoutId id="2147483723" r:id="rId53"/>
    <p:sldLayoutId id="2147483724" r:id="rId54"/>
    <p:sldLayoutId id="2147483725" r:id="rId55"/>
    <p:sldLayoutId id="2147483726" r:id="rId56"/>
    <p:sldLayoutId id="2147483727" r:id="rId57"/>
    <p:sldLayoutId id="2147483728" r:id="rId58"/>
    <p:sldLayoutId id="2147483729" r:id="rId59"/>
    <p:sldLayoutId id="2147483730" r:id="rId60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540000" indent="-270000" algn="l" defTabSz="9144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81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08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0" indent="-27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-27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7pPr>
      <a:lvl8pPr marL="540000" indent="-27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8pPr>
      <a:lvl9pPr marL="810000" indent="-270000" algn="l" defTabSz="9144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166">
          <p15:clr>
            <a:srgbClr val="F26B43"/>
          </p15:clr>
        </p15:guide>
        <p15:guide id="4" pos="7514">
          <p15:clr>
            <a:srgbClr val="F26B43"/>
          </p15:clr>
        </p15:guide>
        <p15:guide id="5" orient="horz" pos="3929">
          <p15:clr>
            <a:srgbClr val="F26B43"/>
          </p15:clr>
        </p15:guide>
        <p15:guide id="6" pos="393">
          <p15:clr>
            <a:srgbClr val="F26B43"/>
          </p15:clr>
        </p15:guide>
        <p15:guide id="7" pos="4248">
          <p15:clr>
            <a:srgbClr val="F26B43"/>
          </p15:clr>
        </p15:guide>
        <p15:guide id="8" pos="3432">
          <p15:clr>
            <a:srgbClr val="F26B43"/>
          </p15:clr>
        </p15:guide>
        <p15:guide id="9" pos="5155">
          <p15:clr>
            <a:srgbClr val="F26B43"/>
          </p15:clr>
        </p15:guide>
        <p15:guide id="10" pos="2525">
          <p15:clr>
            <a:srgbClr val="F26B43"/>
          </p15:clr>
        </p15:guide>
        <p15:guide id="11" orient="horz" pos="1026">
          <p15:clr>
            <a:srgbClr val="F26B43"/>
          </p15:clr>
        </p15:guide>
        <p15:guide id="12" orient="horz" pos="1434">
          <p15:clr>
            <a:srgbClr val="F26B43"/>
          </p15:clr>
        </p15:guide>
        <p15:guide id="13" orient="horz" pos="414">
          <p15:clr>
            <a:srgbClr val="F26B43"/>
          </p15:clr>
        </p15:guide>
        <p15:guide id="14" pos="7287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6119812" cy="96997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28999"/>
            <a:ext cx="5472112" cy="3429001"/>
          </a:xfrm>
          <a:prstGeom prst="rect">
            <a:avLst/>
          </a:prstGeom>
        </p:spPr>
        <p:txBody>
          <a:bodyPr vert="horz" lIns="0" tIns="0" rIns="0" bIns="558000" rtlCol="0" anchor="b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t-EE" dirty="0"/>
          </a:p>
          <a:p>
            <a:pPr lvl="5"/>
            <a:r>
              <a:rPr lang="et-EE" dirty="0" err="1"/>
              <a:t>Sixth</a:t>
            </a:r>
            <a:r>
              <a:rPr lang="et-EE" dirty="0"/>
              <a:t> </a:t>
            </a:r>
            <a:r>
              <a:rPr lang="et-EE" dirty="0" err="1"/>
              <a:t>level</a:t>
            </a:r>
            <a:endParaRPr lang="et-EE" dirty="0"/>
          </a:p>
          <a:p>
            <a:pPr lvl="6"/>
            <a:r>
              <a:rPr lang="et-EE" dirty="0" err="1"/>
              <a:t>Seventh</a:t>
            </a:r>
            <a:r>
              <a:rPr lang="et-EE" dirty="0"/>
              <a:t> </a:t>
            </a:r>
            <a:r>
              <a:rPr lang="et-EE" dirty="0" err="1"/>
              <a:t>level</a:t>
            </a:r>
            <a:endParaRPr lang="et-EE" dirty="0"/>
          </a:p>
          <a:p>
            <a:pPr lvl="7"/>
            <a:r>
              <a:rPr lang="et-EE" dirty="0" err="1"/>
              <a:t>Eighth</a:t>
            </a:r>
            <a:r>
              <a:rPr lang="et-EE" dirty="0"/>
              <a:t> </a:t>
            </a:r>
            <a:r>
              <a:rPr lang="et-EE" dirty="0" err="1"/>
              <a:t>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6166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</p:sldLayoutIdLst>
  <p:transition spd="slow">
    <p:push dir="u"/>
  </p:transition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2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361950" indent="-180975" algn="l" defTabSz="914400" rtl="0" eaLnBrk="1" latinLnBrk="0" hangingPunct="1">
        <a:lnSpc>
          <a:spcPct val="100000"/>
        </a:lnSpc>
        <a:spcBef>
          <a:spcPts val="2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2925" indent="-180975" algn="l" defTabSz="914400" rtl="0" eaLnBrk="1" latinLnBrk="0" hangingPunct="1">
        <a:lnSpc>
          <a:spcPct val="100000"/>
        </a:lnSpc>
        <a:spcBef>
          <a:spcPts val="2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714375" indent="-171450" algn="l" defTabSz="914400" rtl="0" eaLnBrk="1" latinLnBrk="0" hangingPunct="1">
        <a:lnSpc>
          <a:spcPct val="100000"/>
        </a:lnSpc>
        <a:spcBef>
          <a:spcPts val="2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895350" indent="-180975" algn="l" defTabSz="914400" rtl="0" eaLnBrk="1" latinLnBrk="0" hangingPunct="1">
        <a:lnSpc>
          <a:spcPct val="100000"/>
        </a:lnSpc>
        <a:spcBef>
          <a:spcPts val="2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076325" indent="-180975" algn="l" defTabSz="914400" rtl="0" eaLnBrk="1" latinLnBrk="0" hangingPunct="1">
        <a:lnSpc>
          <a:spcPct val="100000"/>
        </a:lnSpc>
        <a:spcBef>
          <a:spcPts val="2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1257300" indent="-180975" algn="l" defTabSz="914400" rtl="0" eaLnBrk="1" latinLnBrk="0" hangingPunct="1">
        <a:lnSpc>
          <a:spcPct val="100000"/>
        </a:lnSpc>
        <a:spcBef>
          <a:spcPts val="2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7pPr>
      <a:lvl8pPr marL="1438275" indent="-180975" algn="l" defTabSz="914400" rtl="0" eaLnBrk="1" latinLnBrk="0" hangingPunct="1">
        <a:lnSpc>
          <a:spcPct val="100000"/>
        </a:lnSpc>
        <a:spcBef>
          <a:spcPts val="2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8pPr>
      <a:lvl9pPr marL="3657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166">
          <p15:clr>
            <a:srgbClr val="F26B43"/>
          </p15:clr>
        </p15:guide>
        <p15:guide id="4" pos="7514">
          <p15:clr>
            <a:srgbClr val="F26B43"/>
          </p15:clr>
        </p15:guide>
        <p15:guide id="5" orient="horz" pos="3929">
          <p15:clr>
            <a:srgbClr val="F26B43"/>
          </p15:clr>
        </p15:guide>
        <p15:guide id="6" pos="393">
          <p15:clr>
            <a:srgbClr val="F26B43"/>
          </p15:clr>
        </p15:guide>
        <p15:guide id="7" pos="4248">
          <p15:clr>
            <a:srgbClr val="F26B43"/>
          </p15:clr>
        </p15:guide>
        <p15:guide id="8" pos="3432">
          <p15:clr>
            <a:srgbClr val="F26B43"/>
          </p15:clr>
        </p15:guide>
        <p15:guide id="9" pos="5155">
          <p15:clr>
            <a:srgbClr val="F26B43"/>
          </p15:clr>
        </p15:guide>
        <p15:guide id="10" pos="2525">
          <p15:clr>
            <a:srgbClr val="F26B43"/>
          </p15:clr>
        </p15:guide>
        <p15:guide id="11" orient="horz" pos="1026">
          <p15:clr>
            <a:srgbClr val="F26B43"/>
          </p15:clr>
        </p15:guide>
        <p15:guide id="12" orient="horz" pos="1434">
          <p15:clr>
            <a:srgbClr val="F26B43"/>
          </p15:clr>
        </p15:guide>
        <p15:guide id="13" orient="horz" pos="41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9" Type="http://schemas.openxmlformats.org/officeDocument/2006/relationships/tags" Target="../tags/tag39.xml"/><Relationship Id="rId21" Type="http://schemas.openxmlformats.org/officeDocument/2006/relationships/tags" Target="../tags/tag21.xml"/><Relationship Id="rId34" Type="http://schemas.openxmlformats.org/officeDocument/2006/relationships/tags" Target="../tags/tag34.xml"/><Relationship Id="rId42" Type="http://schemas.openxmlformats.org/officeDocument/2006/relationships/tags" Target="../tags/tag42.xml"/><Relationship Id="rId47" Type="http://schemas.openxmlformats.org/officeDocument/2006/relationships/notesSlide" Target="../notesSlides/notesSlide5.xml"/><Relationship Id="rId50" Type="http://schemas.openxmlformats.org/officeDocument/2006/relationships/image" Target="../media/image11.svg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9" Type="http://schemas.openxmlformats.org/officeDocument/2006/relationships/tags" Target="../tags/tag29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49" Type="http://schemas.openxmlformats.org/officeDocument/2006/relationships/image" Target="../media/image10.png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52" Type="http://schemas.openxmlformats.org/officeDocument/2006/relationships/image" Target="../media/image13.sv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43" Type="http://schemas.openxmlformats.org/officeDocument/2006/relationships/tags" Target="../tags/tag43.xml"/><Relationship Id="rId48" Type="http://schemas.openxmlformats.org/officeDocument/2006/relationships/image" Target="../media/image9.jpg"/><Relationship Id="rId8" Type="http://schemas.openxmlformats.org/officeDocument/2006/relationships/tags" Target="../tags/tag8.xml"/><Relationship Id="rId51" Type="http://schemas.openxmlformats.org/officeDocument/2006/relationships/image" Target="../media/image12.png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46" Type="http://schemas.openxmlformats.org/officeDocument/2006/relationships/slideLayout" Target="../slideLayouts/slideLayout86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1" Type="http://schemas.openxmlformats.org/officeDocument/2006/relationships/tags" Target="../tags/tag1.xml"/><Relationship Id="rId6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alkiri 2">
            <a:extLst>
              <a:ext uri="{FF2B5EF4-FFF2-40B4-BE49-F238E27FC236}">
                <a16:creationId xmlns:a16="http://schemas.microsoft.com/office/drawing/2014/main" id="{3A7EAC3C-A6B8-4813-B98E-35B9008AC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464" y="658800"/>
            <a:ext cx="3129507" cy="1500925"/>
          </a:xfrm>
        </p:spPr>
        <p:txBody>
          <a:bodyPr/>
          <a:lstStyle/>
          <a:p>
            <a:r>
              <a:rPr lang="en-GB" dirty="0">
                <a:solidFill>
                  <a:srgbClr val="0000F0"/>
                </a:solidFill>
              </a:rPr>
              <a:t>enter </a:t>
            </a:r>
            <a:br>
              <a:rPr lang="et-EE" dirty="0">
                <a:solidFill>
                  <a:srgbClr val="0000F0"/>
                </a:solidFill>
              </a:rPr>
            </a:br>
            <a:r>
              <a:rPr lang="en-GB" dirty="0">
                <a:solidFill>
                  <a:srgbClr val="0000F0"/>
                </a:solidFill>
              </a:rPr>
              <a:t>e-Estonia</a:t>
            </a:r>
            <a:endParaRPr lang="en-US" dirty="0"/>
          </a:p>
        </p:txBody>
      </p:sp>
      <p:sp>
        <p:nvSpPr>
          <p:cNvPr id="10" name="Teksti kohatäide 9">
            <a:extLst>
              <a:ext uri="{FF2B5EF4-FFF2-40B4-BE49-F238E27FC236}">
                <a16:creationId xmlns:a16="http://schemas.microsoft.com/office/drawing/2014/main" id="{CD960D80-8D9B-412C-AE01-61F258810C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© Renee </a:t>
            </a:r>
            <a:r>
              <a:rPr lang="en-GB" dirty="0" err="1"/>
              <a:t>Altrov</a:t>
            </a:r>
            <a:endParaRPr lang="en-GB" dirty="0"/>
          </a:p>
        </p:txBody>
      </p:sp>
      <p:pic>
        <p:nvPicPr>
          <p:cNvPr id="11" name="Picture Placeholder 10" descr="A body of water with trees and plants around it&#10;&#10;Description automatically generated with low confidence">
            <a:extLst>
              <a:ext uri="{FF2B5EF4-FFF2-40B4-BE49-F238E27FC236}">
                <a16:creationId xmlns:a16="http://schemas.microsoft.com/office/drawing/2014/main" id="{1E407961-D709-45C5-89E7-CF1DC08A438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" r="17822"/>
          <a:stretch/>
        </p:blipFill>
        <p:spPr>
          <a:xfrm>
            <a:off x="3672748" y="0"/>
            <a:ext cx="8519251" cy="6858000"/>
          </a:xfr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29D9395C-6A29-4419-A9EE-1DC77E5E2B18}"/>
              </a:ext>
            </a:extLst>
          </p:cNvPr>
          <p:cNvSpPr txBox="1">
            <a:spLocks/>
          </p:cNvSpPr>
          <p:nvPr/>
        </p:nvSpPr>
        <p:spPr>
          <a:xfrm>
            <a:off x="5160692" y="5617616"/>
            <a:ext cx="6143897" cy="96997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sz="4400" dirty="0">
                <a:solidFill>
                  <a:srgbClr val="FFFFFF"/>
                </a:solidFill>
                <a:latin typeface="Aino Headline"/>
              </a:rPr>
              <a:t>s</a:t>
            </a:r>
            <a:r>
              <a:rPr lang="et-EE" sz="4400" noProof="0" dirty="0" err="1">
                <a:solidFill>
                  <a:srgbClr val="FFFFFF"/>
                </a:solidFill>
                <a:latin typeface="Aino Headline"/>
              </a:rPr>
              <a:t>af</a:t>
            </a:r>
            <a:r>
              <a:rPr lang="et-EE" sz="4400" noProof="0" dirty="0" err="1">
                <a:solidFill>
                  <a:srgbClr val="FF2DB4"/>
                </a:solidFill>
                <a:latin typeface="Aino Headline"/>
              </a:rPr>
              <a:t>est</a:t>
            </a:r>
            <a:r>
              <a:rPr lang="et-EE" sz="4400" noProof="0" dirty="0">
                <a:solidFill>
                  <a:srgbClr val="FFFFFF"/>
                </a:solidFill>
                <a:latin typeface="Aino Headline"/>
              </a:rPr>
              <a:t> </a:t>
            </a:r>
            <a:r>
              <a:rPr lang="et-EE" sz="4400" noProof="0" dirty="0" err="1">
                <a:solidFill>
                  <a:srgbClr val="FFFFFF"/>
                </a:solidFill>
                <a:latin typeface="Aino Headline"/>
              </a:rPr>
              <a:t>digital</a:t>
            </a:r>
            <a:r>
              <a:rPr lang="et-EE" sz="4400" noProof="0" dirty="0">
                <a:solidFill>
                  <a:srgbClr val="FFFFFF"/>
                </a:solidFill>
                <a:latin typeface="Aino Headline"/>
              </a:rPr>
              <a:t> </a:t>
            </a:r>
            <a:r>
              <a:rPr lang="et-EE" sz="4400" noProof="0" dirty="0" err="1">
                <a:solidFill>
                  <a:srgbClr val="FFFFFF"/>
                </a:solidFill>
                <a:latin typeface="Aino Headline"/>
              </a:rPr>
              <a:t>identity</a:t>
            </a:r>
            <a:endParaRPr kumimoji="0" lang="et-EE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  <a:ea typeface="+mj-ea"/>
              <a:cs typeface="+mj-cs"/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30B71446-135C-4C6F-A79A-AB40D7CACAD8}"/>
              </a:ext>
            </a:extLst>
          </p:cNvPr>
          <p:cNvSpPr txBox="1">
            <a:spLocks/>
          </p:cNvSpPr>
          <p:nvPr/>
        </p:nvSpPr>
        <p:spPr>
          <a:xfrm>
            <a:off x="91358" y="5092313"/>
            <a:ext cx="3581390" cy="1591056"/>
          </a:xfrm>
          <a:prstGeom prst="rect">
            <a:avLst/>
          </a:prstGeom>
        </p:spPr>
        <p:txBody>
          <a:bodyPr anchor="t"/>
          <a:lstStyle>
            <a:lvl1pPr marL="2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4000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81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2700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96"/>
              </a:buClr>
              <a:buSzTx/>
              <a:buFont typeface="Aino" panose="02000603040504020204" pitchFamily="50" charset="0"/>
              <a:buNone/>
              <a:tabLst/>
              <a:defRPr/>
            </a:pP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ERIKA PIIRMETS</a:t>
            </a:r>
          </a:p>
          <a:p>
            <a:pPr marL="0" marR="0" lvl="0" indent="0" algn="l" defTabSz="2700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96"/>
              </a:buClr>
              <a:buSzTx/>
              <a:buFont typeface="Aino" panose="02000603040504020204" pitchFamily="50" charset="0"/>
              <a:buNone/>
              <a:tabLst/>
              <a:defRPr/>
            </a:pP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Digital </a:t>
            </a:r>
            <a:r>
              <a:rPr kumimoji="0" lang="et-E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Transformation</a:t>
            </a: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</a:t>
            </a:r>
            <a:r>
              <a:rPr kumimoji="0" lang="et-E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Adviser</a:t>
            </a:r>
            <a:endParaRPr kumimoji="0" lang="et-EE" sz="1800" b="0" i="0" u="none" strike="noStrike" kern="1200" cap="none" spc="0" normalizeH="0" baseline="0" noProof="0" dirty="0">
              <a:ln>
                <a:noFill/>
              </a:ln>
              <a:solidFill>
                <a:srgbClr val="0000F0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  <a:p>
            <a:pPr marL="0" marR="0" lvl="0" indent="0" algn="l" defTabSz="2700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96"/>
              </a:buClr>
              <a:buSzTx/>
              <a:buFont typeface="Aino" panose="02000603040504020204" pitchFamily="50" charset="0"/>
              <a:buNone/>
              <a:tabLst/>
              <a:defRPr/>
            </a:pP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e-Estonia Briefing Centre</a:t>
            </a:r>
          </a:p>
        </p:txBody>
      </p:sp>
    </p:spTree>
    <p:extLst>
      <p:ext uri="{BB962C8B-B14F-4D97-AF65-F5344CB8AC3E}">
        <p14:creationId xmlns:p14="http://schemas.microsoft.com/office/powerpoint/2010/main" val="8724593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7C1EFE8B-CB95-40EA-A309-96B64EAEEE7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3" b="12443"/>
          <a:stretch>
            <a:fillRect/>
          </a:stretch>
        </p:blipFill>
        <p:spPr>
          <a:xfrm>
            <a:off x="0" y="6492"/>
            <a:ext cx="12192000" cy="6858000"/>
          </a:xfrm>
        </p:spPr>
      </p:pic>
      <p:sp>
        <p:nvSpPr>
          <p:cNvPr id="56" name="Rectangle 7">
            <a:extLst>
              <a:ext uri="{FF2B5EF4-FFF2-40B4-BE49-F238E27FC236}">
                <a16:creationId xmlns:a16="http://schemas.microsoft.com/office/drawing/2014/main" id="{5D5DB479-E83F-4CB1-978A-15349DC66CB2}"/>
              </a:ext>
            </a:extLst>
          </p:cNvPr>
          <p:cNvSpPr/>
          <p:nvPr/>
        </p:nvSpPr>
        <p:spPr>
          <a:xfrm>
            <a:off x="0" y="11163"/>
            <a:ext cx="12192000" cy="6858000"/>
          </a:xfrm>
          <a:prstGeom prst="rect">
            <a:avLst/>
          </a:prstGeom>
          <a:gradFill>
            <a:gsLst>
              <a:gs pos="100000">
                <a:srgbClr val="000000">
                  <a:alpha val="50000"/>
                </a:srgbClr>
              </a:gs>
              <a:gs pos="5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27207CD-9F2F-42C0-AF8B-0E351877E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/>
              <a:t>advantages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31B939-4B84-4EAC-8662-E54C606D99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8" y="1493417"/>
            <a:ext cx="4824412" cy="516010"/>
          </a:xfrm>
        </p:spPr>
        <p:txBody>
          <a:bodyPr/>
          <a:lstStyle/>
          <a:p>
            <a:r>
              <a:rPr lang="et-EE" dirty="0">
                <a:latin typeface="+mj-lt"/>
              </a:rPr>
              <a:t>a </a:t>
            </a:r>
            <a:r>
              <a:rPr lang="et-EE" dirty="0" err="1">
                <a:latin typeface="+mj-lt"/>
              </a:rPr>
              <a:t>secret</a:t>
            </a:r>
            <a:r>
              <a:rPr lang="et-EE" dirty="0">
                <a:latin typeface="+mj-lt"/>
              </a:rPr>
              <a:t> </a:t>
            </a:r>
            <a:r>
              <a:rPr lang="et-EE" dirty="0" err="1">
                <a:latin typeface="+mj-lt"/>
              </a:rPr>
              <a:t>key</a:t>
            </a:r>
            <a:r>
              <a:rPr lang="et-EE" dirty="0">
                <a:latin typeface="+mj-lt"/>
              </a:rPr>
              <a:t> </a:t>
            </a:r>
            <a:r>
              <a:rPr lang="et-EE" dirty="0" err="1">
                <a:latin typeface="+mj-lt"/>
              </a:rPr>
              <a:t>to</a:t>
            </a:r>
            <a:r>
              <a:rPr lang="et-EE" dirty="0">
                <a:latin typeface="+mj-lt"/>
              </a:rPr>
              <a:t> all online </a:t>
            </a:r>
            <a:r>
              <a:rPr lang="et-EE" dirty="0" err="1">
                <a:latin typeface="+mj-lt"/>
              </a:rPr>
              <a:t>services</a:t>
            </a:r>
            <a:endParaRPr lang="en-US" dirty="0">
              <a:latin typeface="+mj-lt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EB64D9-6BC9-41FE-AC76-371C3FC0DB3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3828035" y="1137252"/>
            <a:ext cx="332465" cy="3375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grpSp>
        <p:nvGrpSpPr>
          <p:cNvPr id="15" name="Rühm 145">
            <a:extLst>
              <a:ext uri="{FF2B5EF4-FFF2-40B4-BE49-F238E27FC236}">
                <a16:creationId xmlns:a16="http://schemas.microsoft.com/office/drawing/2014/main" id="{BE71D321-05A2-426D-B509-0653A675AAAE}"/>
              </a:ext>
            </a:extLst>
          </p:cNvPr>
          <p:cNvGrpSpPr/>
          <p:nvPr/>
        </p:nvGrpSpPr>
        <p:grpSpPr>
          <a:xfrm>
            <a:off x="5784775" y="4003628"/>
            <a:ext cx="2347913" cy="1645041"/>
            <a:chOff x="8552110" y="2489076"/>
            <a:chExt cx="2347913" cy="1645041"/>
          </a:xfrm>
        </p:grpSpPr>
        <p:grpSp>
          <p:nvGrpSpPr>
            <p:cNvPr id="16" name="Group 20">
              <a:extLst>
                <a:ext uri="{FF2B5EF4-FFF2-40B4-BE49-F238E27FC236}">
                  <a16:creationId xmlns:a16="http://schemas.microsoft.com/office/drawing/2014/main" id="{48797114-61BF-4930-B368-E0B96BDF0B1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9248610" y="2489076"/>
              <a:ext cx="957687" cy="921600"/>
              <a:chOff x="4811" y="1016"/>
              <a:chExt cx="345" cy="332"/>
            </a:xfrm>
          </p:grpSpPr>
          <p:sp>
            <p:nvSpPr>
              <p:cNvPr id="18" name="Freeform 21">
                <a:extLst>
                  <a:ext uri="{FF2B5EF4-FFF2-40B4-BE49-F238E27FC236}">
                    <a16:creationId xmlns:a16="http://schemas.microsoft.com/office/drawing/2014/main" id="{BB397C22-7327-477F-AD28-349E43EF79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61" y="1125"/>
                <a:ext cx="243" cy="154"/>
              </a:xfrm>
              <a:custGeom>
                <a:avLst/>
                <a:gdLst>
                  <a:gd name="T0" fmla="*/ 176 w 176"/>
                  <a:gd name="T1" fmla="*/ 80 h 112"/>
                  <a:gd name="T2" fmla="*/ 176 w 176"/>
                  <a:gd name="T3" fmla="*/ 16 h 112"/>
                  <a:gd name="T4" fmla="*/ 160 w 176"/>
                  <a:gd name="T5" fmla="*/ 0 h 112"/>
                  <a:gd name="T6" fmla="*/ 16 w 176"/>
                  <a:gd name="T7" fmla="*/ 0 h 112"/>
                  <a:gd name="T8" fmla="*/ 0 w 176"/>
                  <a:gd name="T9" fmla="*/ 16 h 112"/>
                  <a:gd name="T10" fmla="*/ 0 w 176"/>
                  <a:gd name="T11" fmla="*/ 96 h 112"/>
                  <a:gd name="T12" fmla="*/ 16 w 176"/>
                  <a:gd name="T13" fmla="*/ 112 h 112"/>
                  <a:gd name="T14" fmla="*/ 160 w 176"/>
                  <a:gd name="T15" fmla="*/ 112 h 112"/>
                  <a:gd name="T16" fmla="*/ 176 w 176"/>
                  <a:gd name="T17" fmla="*/ 96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6" h="112">
                    <a:moveTo>
                      <a:pt x="176" y="80"/>
                    </a:moveTo>
                    <a:cubicBezTo>
                      <a:pt x="176" y="16"/>
                      <a:pt x="176" y="16"/>
                      <a:pt x="176" y="16"/>
                    </a:cubicBezTo>
                    <a:cubicBezTo>
                      <a:pt x="176" y="7"/>
                      <a:pt x="169" y="0"/>
                      <a:pt x="160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105"/>
                      <a:pt x="7" y="112"/>
                      <a:pt x="16" y="112"/>
                    </a:cubicBezTo>
                    <a:cubicBezTo>
                      <a:pt x="160" y="112"/>
                      <a:pt x="160" y="112"/>
                      <a:pt x="160" y="112"/>
                    </a:cubicBezTo>
                    <a:cubicBezTo>
                      <a:pt x="169" y="112"/>
                      <a:pt x="176" y="105"/>
                      <a:pt x="176" y="96"/>
                    </a:cubicBez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22">
                <a:extLst>
                  <a:ext uri="{FF2B5EF4-FFF2-40B4-BE49-F238E27FC236}">
                    <a16:creationId xmlns:a16="http://schemas.microsoft.com/office/drawing/2014/main" id="{79FD7C80-1307-45C4-B437-E61552847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6" y="1158"/>
                <a:ext cx="44" cy="44"/>
              </a:xfrm>
              <a:custGeom>
                <a:avLst/>
                <a:gdLst>
                  <a:gd name="T0" fmla="*/ 32 w 32"/>
                  <a:gd name="T1" fmla="*/ 16 h 32"/>
                  <a:gd name="T2" fmla="*/ 16 w 32"/>
                  <a:gd name="T3" fmla="*/ 32 h 32"/>
                  <a:gd name="T4" fmla="*/ 0 w 32"/>
                  <a:gd name="T5" fmla="*/ 16 h 32"/>
                  <a:gd name="T6" fmla="*/ 16 w 32"/>
                  <a:gd name="T7" fmla="*/ 0 h 32"/>
                  <a:gd name="T8" fmla="*/ 16 w 32"/>
                  <a:gd name="T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32" y="16"/>
                    </a:moveTo>
                    <a:cubicBezTo>
                      <a:pt x="32" y="25"/>
                      <a:pt x="25" y="32"/>
                      <a:pt x="16" y="32"/>
                    </a:cubicBezTo>
                    <a:cubicBezTo>
                      <a:pt x="7" y="32"/>
                      <a:pt x="0" y="25"/>
                      <a:pt x="0" y="16"/>
                    </a:cubicBezTo>
                    <a:cubicBezTo>
                      <a:pt x="0" y="7"/>
                      <a:pt x="7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23">
                <a:extLst>
                  <a:ext uri="{FF2B5EF4-FFF2-40B4-BE49-F238E27FC236}">
                    <a16:creationId xmlns:a16="http://schemas.microsoft.com/office/drawing/2014/main" id="{84F1E053-3DF2-4949-BD2F-A228942C24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90" y="1224"/>
                <a:ext cx="77" cy="33"/>
              </a:xfrm>
              <a:custGeom>
                <a:avLst/>
                <a:gdLst>
                  <a:gd name="T0" fmla="*/ 24 w 56"/>
                  <a:gd name="T1" fmla="*/ 24 h 24"/>
                  <a:gd name="T2" fmla="*/ 56 w 56"/>
                  <a:gd name="T3" fmla="*/ 24 h 24"/>
                  <a:gd name="T4" fmla="*/ 56 w 56"/>
                  <a:gd name="T5" fmla="*/ 8 h 24"/>
                  <a:gd name="T6" fmla="*/ 28 w 56"/>
                  <a:gd name="T7" fmla="*/ 0 h 24"/>
                  <a:gd name="T8" fmla="*/ 0 w 56"/>
                  <a:gd name="T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4">
                    <a:moveTo>
                      <a:pt x="24" y="24"/>
                    </a:moveTo>
                    <a:cubicBezTo>
                      <a:pt x="56" y="24"/>
                      <a:pt x="56" y="24"/>
                      <a:pt x="56" y="24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48" y="3"/>
                      <a:pt x="38" y="0"/>
                      <a:pt x="28" y="0"/>
                    </a:cubicBezTo>
                    <a:cubicBezTo>
                      <a:pt x="18" y="0"/>
                      <a:pt x="8" y="3"/>
                      <a:pt x="0" y="8"/>
                    </a:cubicBez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Line 24">
                <a:extLst>
                  <a:ext uri="{FF2B5EF4-FFF2-40B4-BE49-F238E27FC236}">
                    <a16:creationId xmlns:a16="http://schemas.microsoft.com/office/drawing/2014/main" id="{12A93AF7-3206-4331-BCA6-944004E4FC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95" y="1169"/>
                <a:ext cx="82" cy="0"/>
              </a:xfrm>
              <a:prstGeom prst="line">
                <a:avLst/>
              </a:prstGeom>
              <a:noFill/>
              <a:ln w="254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Line 25">
                <a:extLst>
                  <a:ext uri="{FF2B5EF4-FFF2-40B4-BE49-F238E27FC236}">
                    <a16:creationId xmlns:a16="http://schemas.microsoft.com/office/drawing/2014/main" id="{37520534-AB3F-4AB5-8DD8-189655B76A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95" y="1202"/>
                <a:ext cx="55" cy="0"/>
              </a:xfrm>
              <a:prstGeom prst="line">
                <a:avLst/>
              </a:prstGeom>
              <a:noFill/>
              <a:ln w="254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Line 26">
                <a:extLst>
                  <a:ext uri="{FF2B5EF4-FFF2-40B4-BE49-F238E27FC236}">
                    <a16:creationId xmlns:a16="http://schemas.microsoft.com/office/drawing/2014/main" id="{3C28F9B9-CEA8-425D-ACD1-FC7C056084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95" y="1235"/>
                <a:ext cx="55" cy="0"/>
              </a:xfrm>
              <a:prstGeom prst="line">
                <a:avLst/>
              </a:prstGeom>
              <a:noFill/>
              <a:ln w="254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27">
                <a:extLst>
                  <a:ext uri="{FF2B5EF4-FFF2-40B4-BE49-F238E27FC236}">
                    <a16:creationId xmlns:a16="http://schemas.microsoft.com/office/drawing/2014/main" id="{D3086FEA-4BC9-41C2-8617-48964FA6A1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1" y="1016"/>
                <a:ext cx="345" cy="332"/>
              </a:xfrm>
              <a:custGeom>
                <a:avLst/>
                <a:gdLst>
                  <a:gd name="T0" fmla="*/ 145 w 250"/>
                  <a:gd name="T1" fmla="*/ 239 h 241"/>
                  <a:gd name="T2" fmla="*/ 239 w 250"/>
                  <a:gd name="T3" fmla="*/ 105 h 241"/>
                  <a:gd name="T4" fmla="*/ 105 w 250"/>
                  <a:gd name="T5" fmla="*/ 11 h 241"/>
                  <a:gd name="T6" fmla="*/ 11 w 250"/>
                  <a:gd name="T7" fmla="*/ 145 h 241"/>
                  <a:gd name="T8" fmla="*/ 125 w 250"/>
                  <a:gd name="T9" fmla="*/ 241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0" h="241">
                    <a:moveTo>
                      <a:pt x="145" y="239"/>
                    </a:moveTo>
                    <a:cubicBezTo>
                      <a:pt x="208" y="228"/>
                      <a:pt x="250" y="168"/>
                      <a:pt x="239" y="105"/>
                    </a:cubicBezTo>
                    <a:cubicBezTo>
                      <a:pt x="228" y="42"/>
                      <a:pt x="168" y="0"/>
                      <a:pt x="105" y="11"/>
                    </a:cubicBezTo>
                    <a:cubicBezTo>
                      <a:pt x="42" y="22"/>
                      <a:pt x="0" y="82"/>
                      <a:pt x="11" y="145"/>
                    </a:cubicBezTo>
                    <a:cubicBezTo>
                      <a:pt x="21" y="201"/>
                      <a:pt x="69" y="241"/>
                      <a:pt x="125" y="241"/>
                    </a:cubicBez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5EDA5E8-62BF-466B-97B9-1880B25B3083}"/>
                </a:ext>
              </a:extLst>
            </p:cNvPr>
            <p:cNvSpPr txBox="1"/>
            <p:nvPr/>
          </p:nvSpPr>
          <p:spPr>
            <a:xfrm>
              <a:off x="8552110" y="3641674"/>
              <a:ext cx="2347913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9</a:t>
              </a:r>
              <a:r>
                <a:rPr lang="et-EE" sz="1600" dirty="0">
                  <a:solidFill>
                    <a:schemeClr val="bg1"/>
                  </a:solidFill>
                </a:rPr>
                <a:t>9</a:t>
              </a:r>
              <a:r>
                <a:rPr lang="en-US" sz="1600" dirty="0">
                  <a:solidFill>
                    <a:schemeClr val="bg1"/>
                  </a:solidFill>
                </a:rPr>
                <a:t>% of the population has an ID-card</a:t>
              </a:r>
              <a:endParaRPr lang="en-GB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Rühm 147">
            <a:extLst>
              <a:ext uri="{FF2B5EF4-FFF2-40B4-BE49-F238E27FC236}">
                <a16:creationId xmlns:a16="http://schemas.microsoft.com/office/drawing/2014/main" id="{7EFCA4EE-8D1A-4857-AC6F-2EBB046E4EF4}"/>
              </a:ext>
            </a:extLst>
          </p:cNvPr>
          <p:cNvGrpSpPr/>
          <p:nvPr/>
        </p:nvGrpSpPr>
        <p:grpSpPr>
          <a:xfrm>
            <a:off x="8491821" y="4002578"/>
            <a:ext cx="3096915" cy="1606447"/>
            <a:chOff x="4559807" y="4657510"/>
            <a:chExt cx="3096915" cy="1606447"/>
          </a:xfrm>
        </p:grpSpPr>
        <p:grpSp>
          <p:nvGrpSpPr>
            <p:cNvPr id="26" name="Group 47">
              <a:extLst>
                <a:ext uri="{FF2B5EF4-FFF2-40B4-BE49-F238E27FC236}">
                  <a16:creationId xmlns:a16="http://schemas.microsoft.com/office/drawing/2014/main" id="{E8328832-E775-4650-B823-D3FD47F13BB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617658" y="4657510"/>
              <a:ext cx="958573" cy="921600"/>
              <a:chOff x="4297" y="2414"/>
              <a:chExt cx="700" cy="673"/>
            </a:xfrm>
          </p:grpSpPr>
          <p:sp>
            <p:nvSpPr>
              <p:cNvPr id="28" name="Freeform 48">
                <a:extLst>
                  <a:ext uri="{FF2B5EF4-FFF2-40B4-BE49-F238E27FC236}">
                    <a16:creationId xmlns:a16="http://schemas.microsoft.com/office/drawing/2014/main" id="{6E5E62B4-056D-460E-B7A8-26F617A501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7" y="2414"/>
                <a:ext cx="700" cy="673"/>
              </a:xfrm>
              <a:custGeom>
                <a:avLst/>
                <a:gdLst>
                  <a:gd name="T0" fmla="*/ 145 w 250"/>
                  <a:gd name="T1" fmla="*/ 239 h 241"/>
                  <a:gd name="T2" fmla="*/ 239 w 250"/>
                  <a:gd name="T3" fmla="*/ 105 h 241"/>
                  <a:gd name="T4" fmla="*/ 105 w 250"/>
                  <a:gd name="T5" fmla="*/ 11 h 241"/>
                  <a:gd name="T6" fmla="*/ 11 w 250"/>
                  <a:gd name="T7" fmla="*/ 145 h 241"/>
                  <a:gd name="T8" fmla="*/ 125 w 250"/>
                  <a:gd name="T9" fmla="*/ 241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0" h="241">
                    <a:moveTo>
                      <a:pt x="145" y="239"/>
                    </a:moveTo>
                    <a:cubicBezTo>
                      <a:pt x="208" y="228"/>
                      <a:pt x="250" y="168"/>
                      <a:pt x="239" y="105"/>
                    </a:cubicBezTo>
                    <a:cubicBezTo>
                      <a:pt x="228" y="42"/>
                      <a:pt x="168" y="0"/>
                      <a:pt x="105" y="11"/>
                    </a:cubicBezTo>
                    <a:cubicBezTo>
                      <a:pt x="42" y="22"/>
                      <a:pt x="0" y="82"/>
                      <a:pt x="11" y="145"/>
                    </a:cubicBezTo>
                    <a:cubicBezTo>
                      <a:pt x="21" y="201"/>
                      <a:pt x="69" y="241"/>
                      <a:pt x="125" y="241"/>
                    </a:cubicBez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49">
                <a:extLst>
                  <a:ext uri="{FF2B5EF4-FFF2-40B4-BE49-F238E27FC236}">
                    <a16:creationId xmlns:a16="http://schemas.microsoft.com/office/drawing/2014/main" id="{C621777A-6358-4253-ABA6-CF483D01E3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1" y="2663"/>
                <a:ext cx="347" cy="167"/>
              </a:xfrm>
              <a:custGeom>
                <a:avLst/>
                <a:gdLst>
                  <a:gd name="T0" fmla="*/ 0 w 124"/>
                  <a:gd name="T1" fmla="*/ 8 h 60"/>
                  <a:gd name="T2" fmla="*/ 58 w 124"/>
                  <a:gd name="T3" fmla="*/ 23 h 60"/>
                  <a:gd name="T4" fmla="*/ 57 w 124"/>
                  <a:gd name="T5" fmla="*/ 50 h 60"/>
                  <a:gd name="T6" fmla="*/ 31 w 124"/>
                  <a:gd name="T7" fmla="*/ 54 h 60"/>
                  <a:gd name="T8" fmla="*/ 24 w 124"/>
                  <a:gd name="T9" fmla="*/ 45 h 60"/>
                  <a:gd name="T10" fmla="*/ 59 w 124"/>
                  <a:gd name="T11" fmla="*/ 6 h 60"/>
                  <a:gd name="T12" fmla="*/ 72 w 124"/>
                  <a:gd name="T13" fmla="*/ 17 h 60"/>
                  <a:gd name="T14" fmla="*/ 79 w 124"/>
                  <a:gd name="T15" fmla="*/ 22 h 60"/>
                  <a:gd name="T16" fmla="*/ 89 w 124"/>
                  <a:gd name="T17" fmla="*/ 12 h 60"/>
                  <a:gd name="T18" fmla="*/ 101 w 124"/>
                  <a:gd name="T19" fmla="*/ 21 h 60"/>
                  <a:gd name="T20" fmla="*/ 113 w 124"/>
                  <a:gd name="T21" fmla="*/ 10 h 60"/>
                  <a:gd name="T22" fmla="*/ 122 w 124"/>
                  <a:gd name="T23" fmla="*/ 15 h 60"/>
                  <a:gd name="T24" fmla="*/ 124 w 124"/>
                  <a:gd name="T25" fmla="*/ 24 h 60"/>
                  <a:gd name="T26" fmla="*/ 115 w 124"/>
                  <a:gd name="T27" fmla="*/ 2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4" h="60">
                    <a:moveTo>
                      <a:pt x="0" y="8"/>
                    </a:moveTo>
                    <a:cubicBezTo>
                      <a:pt x="33" y="0"/>
                      <a:pt x="51" y="12"/>
                      <a:pt x="58" y="23"/>
                    </a:cubicBezTo>
                    <a:cubicBezTo>
                      <a:pt x="64" y="31"/>
                      <a:pt x="63" y="42"/>
                      <a:pt x="57" y="50"/>
                    </a:cubicBezTo>
                    <a:cubicBezTo>
                      <a:pt x="51" y="58"/>
                      <a:pt x="40" y="60"/>
                      <a:pt x="31" y="54"/>
                    </a:cubicBezTo>
                    <a:cubicBezTo>
                      <a:pt x="28" y="52"/>
                      <a:pt x="26" y="49"/>
                      <a:pt x="24" y="45"/>
                    </a:cubicBezTo>
                    <a:cubicBezTo>
                      <a:pt x="18" y="23"/>
                      <a:pt x="42" y="4"/>
                      <a:pt x="59" y="6"/>
                    </a:cubicBezTo>
                    <a:cubicBezTo>
                      <a:pt x="66" y="7"/>
                      <a:pt x="71" y="11"/>
                      <a:pt x="72" y="17"/>
                    </a:cubicBezTo>
                    <a:cubicBezTo>
                      <a:pt x="75" y="24"/>
                      <a:pt x="77" y="26"/>
                      <a:pt x="79" y="22"/>
                    </a:cubicBezTo>
                    <a:cubicBezTo>
                      <a:pt x="80" y="17"/>
                      <a:pt x="84" y="12"/>
                      <a:pt x="89" y="12"/>
                    </a:cubicBezTo>
                    <a:cubicBezTo>
                      <a:pt x="95" y="11"/>
                      <a:pt x="94" y="34"/>
                      <a:pt x="101" y="21"/>
                    </a:cubicBezTo>
                    <a:cubicBezTo>
                      <a:pt x="105" y="15"/>
                      <a:pt x="108" y="11"/>
                      <a:pt x="113" y="10"/>
                    </a:cubicBezTo>
                    <a:cubicBezTo>
                      <a:pt x="116" y="9"/>
                      <a:pt x="119" y="11"/>
                      <a:pt x="122" y="15"/>
                    </a:cubicBezTo>
                    <a:cubicBezTo>
                      <a:pt x="124" y="18"/>
                      <a:pt x="124" y="21"/>
                      <a:pt x="124" y="24"/>
                    </a:cubicBezTo>
                    <a:cubicBezTo>
                      <a:pt x="122" y="29"/>
                      <a:pt x="115" y="29"/>
                      <a:pt x="115" y="24"/>
                    </a:cubicBez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0" name="Freeform 50">
                <a:extLst>
                  <a:ext uri="{FF2B5EF4-FFF2-40B4-BE49-F238E27FC236}">
                    <a16:creationId xmlns:a16="http://schemas.microsoft.com/office/drawing/2014/main" id="{100ED6DD-EBFD-4BBF-A9BF-B181B8AD7D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5" y="2576"/>
                <a:ext cx="381" cy="366"/>
              </a:xfrm>
              <a:custGeom>
                <a:avLst/>
                <a:gdLst>
                  <a:gd name="T0" fmla="*/ 0 w 381"/>
                  <a:gd name="T1" fmla="*/ 366 h 366"/>
                  <a:gd name="T2" fmla="*/ 381 w 381"/>
                  <a:gd name="T3" fmla="*/ 366 h 366"/>
                  <a:gd name="T4" fmla="*/ 381 w 381"/>
                  <a:gd name="T5" fmla="*/ 0 h 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1" h="366">
                    <a:moveTo>
                      <a:pt x="0" y="366"/>
                    </a:moveTo>
                    <a:lnTo>
                      <a:pt x="381" y="366"/>
                    </a:lnTo>
                    <a:lnTo>
                      <a:pt x="381" y="0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4CF3B6F-4F10-45C0-9C87-EB1A0095B1A9}"/>
                </a:ext>
              </a:extLst>
            </p:cNvPr>
            <p:cNvSpPr txBox="1"/>
            <p:nvPr/>
          </p:nvSpPr>
          <p:spPr>
            <a:xfrm>
              <a:off x="4559807" y="5771514"/>
              <a:ext cx="3096915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5 days and 2% of GDP per year is saved </a:t>
              </a:r>
              <a:r>
                <a:rPr lang="et-EE" sz="1600" dirty="0" err="1">
                  <a:solidFill>
                    <a:schemeClr val="bg1"/>
                  </a:solidFill>
                </a:rPr>
                <a:t>using</a:t>
              </a:r>
              <a:r>
                <a:rPr lang="en-US" sz="1600" dirty="0">
                  <a:solidFill>
                    <a:schemeClr val="bg1"/>
                  </a:solidFill>
                </a:rPr>
                <a:t> digital signature</a:t>
              </a:r>
              <a:endParaRPr lang="en-GB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9" name="Rühm 148">
            <a:extLst>
              <a:ext uri="{FF2B5EF4-FFF2-40B4-BE49-F238E27FC236}">
                <a16:creationId xmlns:a16="http://schemas.microsoft.com/office/drawing/2014/main" id="{82A883C9-9222-4D40-8C44-6C3CBC11F27E}"/>
              </a:ext>
            </a:extLst>
          </p:cNvPr>
          <p:cNvGrpSpPr/>
          <p:nvPr/>
        </p:nvGrpSpPr>
        <p:grpSpPr>
          <a:xfrm>
            <a:off x="452013" y="4037018"/>
            <a:ext cx="2710150" cy="1364379"/>
            <a:chOff x="1101020" y="4606155"/>
            <a:chExt cx="2710150" cy="1364379"/>
          </a:xfrm>
        </p:grpSpPr>
        <p:grpSp>
          <p:nvGrpSpPr>
            <p:cNvPr id="40" name="Group 30">
              <a:extLst>
                <a:ext uri="{FF2B5EF4-FFF2-40B4-BE49-F238E27FC236}">
                  <a16:creationId xmlns:a16="http://schemas.microsoft.com/office/drawing/2014/main" id="{D6FE6A45-4FE2-4DB4-9174-71F6D8BC524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975617" y="4606155"/>
              <a:ext cx="960956" cy="921600"/>
              <a:chOff x="2367" y="2447"/>
              <a:chExt cx="879" cy="843"/>
            </a:xfrm>
          </p:grpSpPr>
          <p:sp>
            <p:nvSpPr>
              <p:cNvPr id="42" name="Freeform 31">
                <a:extLst>
                  <a:ext uri="{FF2B5EF4-FFF2-40B4-BE49-F238E27FC236}">
                    <a16:creationId xmlns:a16="http://schemas.microsoft.com/office/drawing/2014/main" id="{930C7CE3-718B-43C2-9FD3-BD155A62FE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5" y="2765"/>
                <a:ext cx="119" cy="126"/>
              </a:xfrm>
              <a:custGeom>
                <a:avLst/>
                <a:gdLst>
                  <a:gd name="T0" fmla="*/ 26 w 34"/>
                  <a:gd name="T1" fmla="*/ 32 h 36"/>
                  <a:gd name="T2" fmla="*/ 4 w 34"/>
                  <a:gd name="T3" fmla="*/ 26 h 36"/>
                  <a:gd name="T4" fmla="*/ 10 w 34"/>
                  <a:gd name="T5" fmla="*/ 4 h 36"/>
                  <a:gd name="T6" fmla="*/ 32 w 34"/>
                  <a:gd name="T7" fmla="*/ 10 h 36"/>
                  <a:gd name="T8" fmla="*/ 34 w 34"/>
                  <a:gd name="T9" fmla="*/ 1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6">
                    <a:moveTo>
                      <a:pt x="26" y="32"/>
                    </a:moveTo>
                    <a:cubicBezTo>
                      <a:pt x="18" y="36"/>
                      <a:pt x="9" y="34"/>
                      <a:pt x="4" y="26"/>
                    </a:cubicBezTo>
                    <a:cubicBezTo>
                      <a:pt x="0" y="18"/>
                      <a:pt x="2" y="9"/>
                      <a:pt x="10" y="4"/>
                    </a:cubicBezTo>
                    <a:cubicBezTo>
                      <a:pt x="18" y="0"/>
                      <a:pt x="27" y="2"/>
                      <a:pt x="32" y="10"/>
                    </a:cubicBezTo>
                    <a:cubicBezTo>
                      <a:pt x="33" y="12"/>
                      <a:pt x="34" y="15"/>
                      <a:pt x="34" y="18"/>
                    </a:cubicBez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Freeform 32">
                <a:extLst>
                  <a:ext uri="{FF2B5EF4-FFF2-40B4-BE49-F238E27FC236}">
                    <a16:creationId xmlns:a16="http://schemas.microsoft.com/office/drawing/2014/main" id="{F26A1A29-143C-4677-93C5-1F0F57EEBC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0" y="2919"/>
                <a:ext cx="120" cy="126"/>
              </a:xfrm>
              <a:custGeom>
                <a:avLst/>
                <a:gdLst>
                  <a:gd name="T0" fmla="*/ 26 w 34"/>
                  <a:gd name="T1" fmla="*/ 32 h 36"/>
                  <a:gd name="T2" fmla="*/ 4 w 34"/>
                  <a:gd name="T3" fmla="*/ 26 h 36"/>
                  <a:gd name="T4" fmla="*/ 10 w 34"/>
                  <a:gd name="T5" fmla="*/ 4 h 36"/>
                  <a:gd name="T6" fmla="*/ 32 w 34"/>
                  <a:gd name="T7" fmla="*/ 10 h 36"/>
                  <a:gd name="T8" fmla="*/ 34 w 34"/>
                  <a:gd name="T9" fmla="*/ 1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6">
                    <a:moveTo>
                      <a:pt x="26" y="32"/>
                    </a:moveTo>
                    <a:cubicBezTo>
                      <a:pt x="18" y="36"/>
                      <a:pt x="9" y="34"/>
                      <a:pt x="4" y="26"/>
                    </a:cubicBezTo>
                    <a:cubicBezTo>
                      <a:pt x="0" y="18"/>
                      <a:pt x="2" y="9"/>
                      <a:pt x="10" y="4"/>
                    </a:cubicBezTo>
                    <a:cubicBezTo>
                      <a:pt x="18" y="0"/>
                      <a:pt x="27" y="2"/>
                      <a:pt x="32" y="10"/>
                    </a:cubicBezTo>
                    <a:cubicBezTo>
                      <a:pt x="33" y="12"/>
                      <a:pt x="34" y="15"/>
                      <a:pt x="34" y="18"/>
                    </a:cubicBez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4" name="Freeform 33">
                <a:extLst>
                  <a:ext uri="{FF2B5EF4-FFF2-40B4-BE49-F238E27FC236}">
                    <a16:creationId xmlns:a16="http://schemas.microsoft.com/office/drawing/2014/main" id="{44E8FBCA-684C-4A67-999E-11C7A915DA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9" y="2919"/>
                <a:ext cx="119" cy="126"/>
              </a:xfrm>
              <a:custGeom>
                <a:avLst/>
                <a:gdLst>
                  <a:gd name="T0" fmla="*/ 26 w 34"/>
                  <a:gd name="T1" fmla="*/ 32 h 36"/>
                  <a:gd name="T2" fmla="*/ 4 w 34"/>
                  <a:gd name="T3" fmla="*/ 26 h 36"/>
                  <a:gd name="T4" fmla="*/ 10 w 34"/>
                  <a:gd name="T5" fmla="*/ 4 h 36"/>
                  <a:gd name="T6" fmla="*/ 32 w 34"/>
                  <a:gd name="T7" fmla="*/ 10 h 36"/>
                  <a:gd name="T8" fmla="*/ 34 w 34"/>
                  <a:gd name="T9" fmla="*/ 1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6">
                    <a:moveTo>
                      <a:pt x="26" y="32"/>
                    </a:moveTo>
                    <a:cubicBezTo>
                      <a:pt x="18" y="36"/>
                      <a:pt x="9" y="34"/>
                      <a:pt x="4" y="26"/>
                    </a:cubicBezTo>
                    <a:cubicBezTo>
                      <a:pt x="0" y="18"/>
                      <a:pt x="2" y="9"/>
                      <a:pt x="10" y="4"/>
                    </a:cubicBezTo>
                    <a:cubicBezTo>
                      <a:pt x="18" y="0"/>
                      <a:pt x="27" y="2"/>
                      <a:pt x="32" y="10"/>
                    </a:cubicBezTo>
                    <a:cubicBezTo>
                      <a:pt x="33" y="12"/>
                      <a:pt x="34" y="15"/>
                      <a:pt x="34" y="18"/>
                    </a:cubicBez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Line 34">
                <a:extLst>
                  <a:ext uri="{FF2B5EF4-FFF2-40B4-BE49-F238E27FC236}">
                    <a16:creationId xmlns:a16="http://schemas.microsoft.com/office/drawing/2014/main" id="{74DF2391-CECD-407A-A733-0006337273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582" y="2877"/>
                <a:ext cx="28" cy="56"/>
              </a:xfrm>
              <a:prstGeom prst="line">
                <a:avLst/>
              </a:prstGeom>
              <a:noFill/>
              <a:ln w="254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Line 35">
                <a:extLst>
                  <a:ext uri="{FF2B5EF4-FFF2-40B4-BE49-F238E27FC236}">
                    <a16:creationId xmlns:a16="http://schemas.microsoft.com/office/drawing/2014/main" id="{74B0833E-402D-4AD3-9135-30857ACF93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6" y="2877"/>
                <a:ext cx="28" cy="56"/>
              </a:xfrm>
              <a:prstGeom prst="line">
                <a:avLst/>
              </a:prstGeom>
              <a:noFill/>
              <a:ln w="254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Freeform 36">
                <a:extLst>
                  <a:ext uri="{FF2B5EF4-FFF2-40B4-BE49-F238E27FC236}">
                    <a16:creationId xmlns:a16="http://schemas.microsoft.com/office/drawing/2014/main" id="{0DF7FDA1-5693-49B4-9905-91C1F25F61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2" y="2765"/>
                <a:ext cx="119" cy="126"/>
              </a:xfrm>
              <a:custGeom>
                <a:avLst/>
                <a:gdLst>
                  <a:gd name="T0" fmla="*/ 26 w 34"/>
                  <a:gd name="T1" fmla="*/ 32 h 36"/>
                  <a:gd name="T2" fmla="*/ 4 w 34"/>
                  <a:gd name="T3" fmla="*/ 26 h 36"/>
                  <a:gd name="T4" fmla="*/ 10 w 34"/>
                  <a:gd name="T5" fmla="*/ 4 h 36"/>
                  <a:gd name="T6" fmla="*/ 32 w 34"/>
                  <a:gd name="T7" fmla="*/ 10 h 36"/>
                  <a:gd name="T8" fmla="*/ 34 w 34"/>
                  <a:gd name="T9" fmla="*/ 1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6">
                    <a:moveTo>
                      <a:pt x="26" y="32"/>
                    </a:moveTo>
                    <a:cubicBezTo>
                      <a:pt x="18" y="36"/>
                      <a:pt x="9" y="34"/>
                      <a:pt x="4" y="26"/>
                    </a:cubicBezTo>
                    <a:cubicBezTo>
                      <a:pt x="0" y="18"/>
                      <a:pt x="2" y="9"/>
                      <a:pt x="10" y="4"/>
                    </a:cubicBezTo>
                    <a:cubicBezTo>
                      <a:pt x="18" y="0"/>
                      <a:pt x="27" y="2"/>
                      <a:pt x="32" y="10"/>
                    </a:cubicBezTo>
                    <a:cubicBezTo>
                      <a:pt x="33" y="12"/>
                      <a:pt x="34" y="15"/>
                      <a:pt x="34" y="18"/>
                    </a:cubicBez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Freeform 37">
                <a:extLst>
                  <a:ext uri="{FF2B5EF4-FFF2-40B4-BE49-F238E27FC236}">
                    <a16:creationId xmlns:a16="http://schemas.microsoft.com/office/drawing/2014/main" id="{BC7963F6-BEB2-49D7-93CA-6C64BCCC62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8" y="2919"/>
                <a:ext cx="119" cy="126"/>
              </a:xfrm>
              <a:custGeom>
                <a:avLst/>
                <a:gdLst>
                  <a:gd name="T0" fmla="*/ 26 w 34"/>
                  <a:gd name="T1" fmla="*/ 32 h 36"/>
                  <a:gd name="T2" fmla="*/ 4 w 34"/>
                  <a:gd name="T3" fmla="*/ 26 h 36"/>
                  <a:gd name="T4" fmla="*/ 10 w 34"/>
                  <a:gd name="T5" fmla="*/ 4 h 36"/>
                  <a:gd name="T6" fmla="*/ 32 w 34"/>
                  <a:gd name="T7" fmla="*/ 10 h 36"/>
                  <a:gd name="T8" fmla="*/ 34 w 34"/>
                  <a:gd name="T9" fmla="*/ 1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6">
                    <a:moveTo>
                      <a:pt x="26" y="32"/>
                    </a:moveTo>
                    <a:cubicBezTo>
                      <a:pt x="18" y="36"/>
                      <a:pt x="9" y="34"/>
                      <a:pt x="4" y="26"/>
                    </a:cubicBezTo>
                    <a:cubicBezTo>
                      <a:pt x="0" y="18"/>
                      <a:pt x="2" y="9"/>
                      <a:pt x="10" y="4"/>
                    </a:cubicBezTo>
                    <a:cubicBezTo>
                      <a:pt x="18" y="0"/>
                      <a:pt x="27" y="2"/>
                      <a:pt x="32" y="10"/>
                    </a:cubicBezTo>
                    <a:cubicBezTo>
                      <a:pt x="33" y="12"/>
                      <a:pt x="34" y="15"/>
                      <a:pt x="34" y="18"/>
                    </a:cubicBez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Freeform 38">
                <a:extLst>
                  <a:ext uri="{FF2B5EF4-FFF2-40B4-BE49-F238E27FC236}">
                    <a16:creationId xmlns:a16="http://schemas.microsoft.com/office/drawing/2014/main" id="{FE2EA6B5-6617-4E38-843F-1D174CE078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6" y="2919"/>
                <a:ext cx="120" cy="126"/>
              </a:xfrm>
              <a:custGeom>
                <a:avLst/>
                <a:gdLst>
                  <a:gd name="T0" fmla="*/ 26 w 34"/>
                  <a:gd name="T1" fmla="*/ 32 h 36"/>
                  <a:gd name="T2" fmla="*/ 4 w 34"/>
                  <a:gd name="T3" fmla="*/ 26 h 36"/>
                  <a:gd name="T4" fmla="*/ 10 w 34"/>
                  <a:gd name="T5" fmla="*/ 4 h 36"/>
                  <a:gd name="T6" fmla="*/ 32 w 34"/>
                  <a:gd name="T7" fmla="*/ 10 h 36"/>
                  <a:gd name="T8" fmla="*/ 34 w 34"/>
                  <a:gd name="T9" fmla="*/ 1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6">
                    <a:moveTo>
                      <a:pt x="26" y="32"/>
                    </a:moveTo>
                    <a:cubicBezTo>
                      <a:pt x="18" y="36"/>
                      <a:pt x="9" y="34"/>
                      <a:pt x="4" y="26"/>
                    </a:cubicBezTo>
                    <a:cubicBezTo>
                      <a:pt x="0" y="18"/>
                      <a:pt x="2" y="9"/>
                      <a:pt x="10" y="4"/>
                    </a:cubicBezTo>
                    <a:cubicBezTo>
                      <a:pt x="18" y="0"/>
                      <a:pt x="27" y="2"/>
                      <a:pt x="32" y="10"/>
                    </a:cubicBezTo>
                    <a:cubicBezTo>
                      <a:pt x="33" y="12"/>
                      <a:pt x="34" y="15"/>
                      <a:pt x="34" y="18"/>
                    </a:cubicBez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Line 39">
                <a:extLst>
                  <a:ext uri="{FF2B5EF4-FFF2-40B4-BE49-F238E27FC236}">
                    <a16:creationId xmlns:a16="http://schemas.microsoft.com/office/drawing/2014/main" id="{E6470296-2789-4399-A9D5-7A8EF94039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919" y="2877"/>
                <a:ext cx="28" cy="56"/>
              </a:xfrm>
              <a:prstGeom prst="line">
                <a:avLst/>
              </a:prstGeom>
              <a:noFill/>
              <a:ln w="254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Line 40">
                <a:extLst>
                  <a:ext uri="{FF2B5EF4-FFF2-40B4-BE49-F238E27FC236}">
                    <a16:creationId xmlns:a16="http://schemas.microsoft.com/office/drawing/2014/main" id="{22D25D05-CA55-4DC3-89B0-8ED3D01162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03" y="2877"/>
                <a:ext cx="28" cy="56"/>
              </a:xfrm>
              <a:prstGeom prst="line">
                <a:avLst/>
              </a:prstGeom>
              <a:noFill/>
              <a:ln w="254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Freeform 41">
                <a:extLst>
                  <a:ext uri="{FF2B5EF4-FFF2-40B4-BE49-F238E27FC236}">
                    <a16:creationId xmlns:a16="http://schemas.microsoft.com/office/drawing/2014/main" id="{07EAEEC5-FC00-4EC0-93D8-EB1EBDD598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0" y="2618"/>
                <a:ext cx="113" cy="112"/>
              </a:xfrm>
              <a:custGeom>
                <a:avLst/>
                <a:gdLst>
                  <a:gd name="T0" fmla="*/ 32 w 32"/>
                  <a:gd name="T1" fmla="*/ 16 h 32"/>
                  <a:gd name="T2" fmla="*/ 16 w 32"/>
                  <a:gd name="T3" fmla="*/ 32 h 32"/>
                  <a:gd name="T4" fmla="*/ 0 w 32"/>
                  <a:gd name="T5" fmla="*/ 16 h 32"/>
                  <a:gd name="T6" fmla="*/ 16 w 32"/>
                  <a:gd name="T7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" h="32">
                    <a:moveTo>
                      <a:pt x="32" y="16"/>
                    </a:moveTo>
                    <a:cubicBezTo>
                      <a:pt x="32" y="25"/>
                      <a:pt x="25" y="32"/>
                      <a:pt x="16" y="32"/>
                    </a:cubicBezTo>
                    <a:cubicBezTo>
                      <a:pt x="7" y="32"/>
                      <a:pt x="0" y="25"/>
                      <a:pt x="0" y="16"/>
                    </a:cubicBezTo>
                    <a:cubicBezTo>
                      <a:pt x="0" y="7"/>
                      <a:pt x="7" y="0"/>
                      <a:pt x="16" y="0"/>
                    </a:cubicBez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Line 42">
                <a:extLst>
                  <a:ext uri="{FF2B5EF4-FFF2-40B4-BE49-F238E27FC236}">
                    <a16:creationId xmlns:a16="http://schemas.microsoft.com/office/drawing/2014/main" id="{6B6D6AC5-375B-4EAA-A614-29ECB9E48A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80" y="2713"/>
                <a:ext cx="84" cy="77"/>
              </a:xfrm>
              <a:prstGeom prst="line">
                <a:avLst/>
              </a:prstGeom>
              <a:noFill/>
              <a:ln w="254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Line 43">
                <a:extLst>
                  <a:ext uri="{FF2B5EF4-FFF2-40B4-BE49-F238E27FC236}">
                    <a16:creationId xmlns:a16="http://schemas.microsoft.com/office/drawing/2014/main" id="{083AF620-61DE-4FD6-942B-D6B8B851D2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49" y="2713"/>
                <a:ext cx="84" cy="77"/>
              </a:xfrm>
              <a:prstGeom prst="line">
                <a:avLst/>
              </a:prstGeom>
              <a:noFill/>
              <a:ln w="254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Freeform 44">
                <a:extLst>
                  <a:ext uri="{FF2B5EF4-FFF2-40B4-BE49-F238E27FC236}">
                    <a16:creationId xmlns:a16="http://schemas.microsoft.com/office/drawing/2014/main" id="{A038A3F9-BBB9-44DA-B0F4-9113BDD1AD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7" y="2447"/>
                <a:ext cx="879" cy="843"/>
              </a:xfrm>
              <a:custGeom>
                <a:avLst/>
                <a:gdLst>
                  <a:gd name="T0" fmla="*/ 145 w 250"/>
                  <a:gd name="T1" fmla="*/ 239 h 241"/>
                  <a:gd name="T2" fmla="*/ 239 w 250"/>
                  <a:gd name="T3" fmla="*/ 105 h 241"/>
                  <a:gd name="T4" fmla="*/ 105 w 250"/>
                  <a:gd name="T5" fmla="*/ 11 h 241"/>
                  <a:gd name="T6" fmla="*/ 11 w 250"/>
                  <a:gd name="T7" fmla="*/ 145 h 241"/>
                  <a:gd name="T8" fmla="*/ 125 w 250"/>
                  <a:gd name="T9" fmla="*/ 241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0" h="241">
                    <a:moveTo>
                      <a:pt x="145" y="239"/>
                    </a:moveTo>
                    <a:cubicBezTo>
                      <a:pt x="208" y="228"/>
                      <a:pt x="250" y="168"/>
                      <a:pt x="239" y="105"/>
                    </a:cubicBezTo>
                    <a:cubicBezTo>
                      <a:pt x="228" y="42"/>
                      <a:pt x="168" y="0"/>
                      <a:pt x="105" y="11"/>
                    </a:cubicBezTo>
                    <a:cubicBezTo>
                      <a:pt x="42" y="22"/>
                      <a:pt x="0" y="82"/>
                      <a:pt x="11" y="145"/>
                    </a:cubicBezTo>
                    <a:cubicBezTo>
                      <a:pt x="21" y="201"/>
                      <a:pt x="69" y="241"/>
                      <a:pt x="125" y="241"/>
                    </a:cubicBez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4BB06EA-F0DE-447A-B75A-80AF014EE608}"/>
                </a:ext>
              </a:extLst>
            </p:cNvPr>
            <p:cNvSpPr txBox="1"/>
            <p:nvPr/>
          </p:nvSpPr>
          <p:spPr>
            <a:xfrm>
              <a:off x="1101020" y="5724313"/>
              <a:ext cx="271015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t-EE" sz="1600" dirty="0" err="1">
                  <a:solidFill>
                    <a:schemeClr val="bg1"/>
                  </a:solidFill>
                </a:rPr>
                <a:t>first</a:t>
              </a:r>
              <a:r>
                <a:rPr lang="et-EE" sz="1600" dirty="0">
                  <a:solidFill>
                    <a:schemeClr val="bg1"/>
                  </a:solidFill>
                </a:rPr>
                <a:t> </a:t>
              </a:r>
              <a:r>
                <a:rPr lang="et-EE" sz="1600" dirty="0" err="1">
                  <a:solidFill>
                    <a:schemeClr val="bg1"/>
                  </a:solidFill>
                </a:rPr>
                <a:t>card</a:t>
              </a:r>
              <a:r>
                <a:rPr lang="et-EE" sz="1600" dirty="0">
                  <a:solidFill>
                    <a:schemeClr val="bg1"/>
                  </a:solidFill>
                </a:rPr>
                <a:t> </a:t>
              </a:r>
              <a:r>
                <a:rPr lang="et-EE" sz="1600" dirty="0" err="1">
                  <a:solidFill>
                    <a:schemeClr val="bg1"/>
                  </a:solidFill>
                </a:rPr>
                <a:t>issued</a:t>
              </a:r>
              <a:r>
                <a:rPr lang="et-EE" sz="1600" dirty="0">
                  <a:solidFill>
                    <a:schemeClr val="bg1"/>
                  </a:solidFill>
                </a:rPr>
                <a:t> in 2002</a:t>
              </a:r>
              <a:endParaRPr lang="en-GB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7" name="Rühm 145">
            <a:extLst>
              <a:ext uri="{FF2B5EF4-FFF2-40B4-BE49-F238E27FC236}">
                <a16:creationId xmlns:a16="http://schemas.microsoft.com/office/drawing/2014/main" id="{4BF04BDD-C60A-4C26-8608-3A65498AB96F}"/>
              </a:ext>
            </a:extLst>
          </p:cNvPr>
          <p:cNvGrpSpPr/>
          <p:nvPr/>
        </p:nvGrpSpPr>
        <p:grpSpPr>
          <a:xfrm>
            <a:off x="3215761" y="4002578"/>
            <a:ext cx="2347913" cy="1398819"/>
            <a:chOff x="8552110" y="2489076"/>
            <a:chExt cx="2347913" cy="1398819"/>
          </a:xfrm>
        </p:grpSpPr>
        <p:grpSp>
          <p:nvGrpSpPr>
            <p:cNvPr id="58" name="Group 20">
              <a:extLst>
                <a:ext uri="{FF2B5EF4-FFF2-40B4-BE49-F238E27FC236}">
                  <a16:creationId xmlns:a16="http://schemas.microsoft.com/office/drawing/2014/main" id="{0C2E3296-4EDB-48CB-A389-E1BF29FABFE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9248610" y="2489076"/>
              <a:ext cx="957687" cy="921600"/>
              <a:chOff x="4811" y="1016"/>
              <a:chExt cx="345" cy="332"/>
            </a:xfrm>
          </p:grpSpPr>
          <p:sp>
            <p:nvSpPr>
              <p:cNvPr id="60" name="Freeform 21">
                <a:extLst>
                  <a:ext uri="{FF2B5EF4-FFF2-40B4-BE49-F238E27FC236}">
                    <a16:creationId xmlns:a16="http://schemas.microsoft.com/office/drawing/2014/main" id="{AEA6B502-0951-4D53-B856-0472104E30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62" y="1125"/>
                <a:ext cx="243" cy="154"/>
              </a:xfrm>
              <a:custGeom>
                <a:avLst/>
                <a:gdLst>
                  <a:gd name="T0" fmla="*/ 176 w 176"/>
                  <a:gd name="T1" fmla="*/ 80 h 112"/>
                  <a:gd name="T2" fmla="*/ 176 w 176"/>
                  <a:gd name="T3" fmla="*/ 16 h 112"/>
                  <a:gd name="T4" fmla="*/ 160 w 176"/>
                  <a:gd name="T5" fmla="*/ 0 h 112"/>
                  <a:gd name="T6" fmla="*/ 16 w 176"/>
                  <a:gd name="T7" fmla="*/ 0 h 112"/>
                  <a:gd name="T8" fmla="*/ 0 w 176"/>
                  <a:gd name="T9" fmla="*/ 16 h 112"/>
                  <a:gd name="T10" fmla="*/ 0 w 176"/>
                  <a:gd name="T11" fmla="*/ 96 h 112"/>
                  <a:gd name="T12" fmla="*/ 16 w 176"/>
                  <a:gd name="T13" fmla="*/ 112 h 112"/>
                  <a:gd name="T14" fmla="*/ 160 w 176"/>
                  <a:gd name="T15" fmla="*/ 112 h 112"/>
                  <a:gd name="T16" fmla="*/ 176 w 176"/>
                  <a:gd name="T17" fmla="*/ 96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6" h="112">
                    <a:moveTo>
                      <a:pt x="176" y="80"/>
                    </a:moveTo>
                    <a:cubicBezTo>
                      <a:pt x="176" y="16"/>
                      <a:pt x="176" y="16"/>
                      <a:pt x="176" y="16"/>
                    </a:cubicBezTo>
                    <a:cubicBezTo>
                      <a:pt x="176" y="7"/>
                      <a:pt x="169" y="0"/>
                      <a:pt x="160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105"/>
                      <a:pt x="7" y="112"/>
                      <a:pt x="16" y="112"/>
                    </a:cubicBezTo>
                    <a:cubicBezTo>
                      <a:pt x="160" y="112"/>
                      <a:pt x="160" y="112"/>
                      <a:pt x="160" y="112"/>
                    </a:cubicBezTo>
                    <a:cubicBezTo>
                      <a:pt x="169" y="112"/>
                      <a:pt x="176" y="105"/>
                      <a:pt x="176" y="96"/>
                    </a:cubicBez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22">
                <a:extLst>
                  <a:ext uri="{FF2B5EF4-FFF2-40B4-BE49-F238E27FC236}">
                    <a16:creationId xmlns:a16="http://schemas.microsoft.com/office/drawing/2014/main" id="{9E032DED-6AF7-4F66-B5CD-78DCFC38DA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6" y="1158"/>
                <a:ext cx="44" cy="44"/>
              </a:xfrm>
              <a:custGeom>
                <a:avLst/>
                <a:gdLst>
                  <a:gd name="T0" fmla="*/ 32 w 32"/>
                  <a:gd name="T1" fmla="*/ 16 h 32"/>
                  <a:gd name="T2" fmla="*/ 16 w 32"/>
                  <a:gd name="T3" fmla="*/ 32 h 32"/>
                  <a:gd name="T4" fmla="*/ 0 w 32"/>
                  <a:gd name="T5" fmla="*/ 16 h 32"/>
                  <a:gd name="T6" fmla="*/ 16 w 32"/>
                  <a:gd name="T7" fmla="*/ 0 h 32"/>
                  <a:gd name="T8" fmla="*/ 16 w 32"/>
                  <a:gd name="T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32" y="16"/>
                    </a:moveTo>
                    <a:cubicBezTo>
                      <a:pt x="32" y="25"/>
                      <a:pt x="25" y="32"/>
                      <a:pt x="16" y="32"/>
                    </a:cubicBezTo>
                    <a:cubicBezTo>
                      <a:pt x="7" y="32"/>
                      <a:pt x="0" y="25"/>
                      <a:pt x="0" y="16"/>
                    </a:cubicBezTo>
                    <a:cubicBezTo>
                      <a:pt x="0" y="7"/>
                      <a:pt x="7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23">
                <a:extLst>
                  <a:ext uri="{FF2B5EF4-FFF2-40B4-BE49-F238E27FC236}">
                    <a16:creationId xmlns:a16="http://schemas.microsoft.com/office/drawing/2014/main" id="{52DF3167-4157-49A7-87D2-083A5D6C36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90" y="1224"/>
                <a:ext cx="77" cy="33"/>
              </a:xfrm>
              <a:custGeom>
                <a:avLst/>
                <a:gdLst>
                  <a:gd name="T0" fmla="*/ 24 w 56"/>
                  <a:gd name="T1" fmla="*/ 24 h 24"/>
                  <a:gd name="T2" fmla="*/ 56 w 56"/>
                  <a:gd name="T3" fmla="*/ 24 h 24"/>
                  <a:gd name="T4" fmla="*/ 56 w 56"/>
                  <a:gd name="T5" fmla="*/ 8 h 24"/>
                  <a:gd name="T6" fmla="*/ 28 w 56"/>
                  <a:gd name="T7" fmla="*/ 0 h 24"/>
                  <a:gd name="T8" fmla="*/ 0 w 56"/>
                  <a:gd name="T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4">
                    <a:moveTo>
                      <a:pt x="24" y="24"/>
                    </a:moveTo>
                    <a:cubicBezTo>
                      <a:pt x="56" y="24"/>
                      <a:pt x="56" y="24"/>
                      <a:pt x="56" y="24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48" y="3"/>
                      <a:pt x="38" y="0"/>
                      <a:pt x="28" y="0"/>
                    </a:cubicBezTo>
                    <a:cubicBezTo>
                      <a:pt x="18" y="0"/>
                      <a:pt x="8" y="3"/>
                      <a:pt x="0" y="8"/>
                    </a:cubicBez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Line 24">
                <a:extLst>
                  <a:ext uri="{FF2B5EF4-FFF2-40B4-BE49-F238E27FC236}">
                    <a16:creationId xmlns:a16="http://schemas.microsoft.com/office/drawing/2014/main" id="{D9CE666E-B5DF-4B59-B017-B9D580254C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95" y="1169"/>
                <a:ext cx="82" cy="0"/>
              </a:xfrm>
              <a:prstGeom prst="line">
                <a:avLst/>
              </a:prstGeom>
              <a:noFill/>
              <a:ln w="254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Line 25">
                <a:extLst>
                  <a:ext uri="{FF2B5EF4-FFF2-40B4-BE49-F238E27FC236}">
                    <a16:creationId xmlns:a16="http://schemas.microsoft.com/office/drawing/2014/main" id="{A3ED05EE-AD2E-4746-BFDD-1D6A4B7E59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95" y="1202"/>
                <a:ext cx="55" cy="0"/>
              </a:xfrm>
              <a:prstGeom prst="line">
                <a:avLst/>
              </a:prstGeom>
              <a:noFill/>
              <a:ln w="254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Line 26">
                <a:extLst>
                  <a:ext uri="{FF2B5EF4-FFF2-40B4-BE49-F238E27FC236}">
                    <a16:creationId xmlns:a16="http://schemas.microsoft.com/office/drawing/2014/main" id="{C9E1608D-240E-4E45-B605-60BED6EB4B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95" y="1235"/>
                <a:ext cx="55" cy="0"/>
              </a:xfrm>
              <a:prstGeom prst="line">
                <a:avLst/>
              </a:prstGeom>
              <a:noFill/>
              <a:ln w="254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27">
                <a:extLst>
                  <a:ext uri="{FF2B5EF4-FFF2-40B4-BE49-F238E27FC236}">
                    <a16:creationId xmlns:a16="http://schemas.microsoft.com/office/drawing/2014/main" id="{79A62FC8-4E6C-48F2-A1D7-81FD57CEEA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1" y="1016"/>
                <a:ext cx="345" cy="332"/>
              </a:xfrm>
              <a:custGeom>
                <a:avLst/>
                <a:gdLst>
                  <a:gd name="T0" fmla="*/ 145 w 250"/>
                  <a:gd name="T1" fmla="*/ 239 h 241"/>
                  <a:gd name="T2" fmla="*/ 239 w 250"/>
                  <a:gd name="T3" fmla="*/ 105 h 241"/>
                  <a:gd name="T4" fmla="*/ 105 w 250"/>
                  <a:gd name="T5" fmla="*/ 11 h 241"/>
                  <a:gd name="T6" fmla="*/ 11 w 250"/>
                  <a:gd name="T7" fmla="*/ 145 h 241"/>
                  <a:gd name="T8" fmla="*/ 125 w 250"/>
                  <a:gd name="T9" fmla="*/ 241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0" h="241">
                    <a:moveTo>
                      <a:pt x="145" y="239"/>
                    </a:moveTo>
                    <a:cubicBezTo>
                      <a:pt x="208" y="228"/>
                      <a:pt x="250" y="168"/>
                      <a:pt x="239" y="105"/>
                    </a:cubicBezTo>
                    <a:cubicBezTo>
                      <a:pt x="228" y="42"/>
                      <a:pt x="168" y="0"/>
                      <a:pt x="105" y="11"/>
                    </a:cubicBezTo>
                    <a:cubicBezTo>
                      <a:pt x="42" y="22"/>
                      <a:pt x="0" y="82"/>
                      <a:pt x="11" y="145"/>
                    </a:cubicBezTo>
                    <a:cubicBezTo>
                      <a:pt x="21" y="201"/>
                      <a:pt x="69" y="241"/>
                      <a:pt x="125" y="241"/>
                    </a:cubicBez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55CBE3AD-23E1-4C19-8FD4-287F8AD95D2B}"/>
                </a:ext>
              </a:extLst>
            </p:cNvPr>
            <p:cNvSpPr txBox="1"/>
            <p:nvPr/>
          </p:nvSpPr>
          <p:spPr>
            <a:xfrm>
              <a:off x="8552110" y="3641674"/>
              <a:ext cx="2347913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t-EE" sz="1600" dirty="0" err="1">
                  <a:solidFill>
                    <a:schemeClr val="bg1"/>
                  </a:solidFill>
                </a:rPr>
                <a:t>mandatory</a:t>
              </a:r>
              <a:r>
                <a:rPr lang="et-EE" sz="1600" dirty="0">
                  <a:solidFill>
                    <a:schemeClr val="bg1"/>
                  </a:solidFill>
                </a:rPr>
                <a:t> ID</a:t>
              </a:r>
              <a:endParaRPr lang="en-GB" sz="1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8868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B6A8D5-88B7-4314-BA70-450C9D262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91D4B7-B99A-43DB-903D-35F191C258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48EBED-DE9C-44EF-BF6A-EE1ACCECFA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85356C-6DBE-41C5-8D78-EBCD431D4D5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1" name="Picture Placeholder 100">
            <a:extLst>
              <a:ext uri="{FF2B5EF4-FFF2-40B4-BE49-F238E27FC236}">
                <a16:creationId xmlns:a16="http://schemas.microsoft.com/office/drawing/2014/main" id="{9FD2114B-4467-4F82-B6B5-DED64119EE0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83" b="22283"/>
          <a:stretch>
            <a:fillRect/>
          </a:stretch>
        </p:blipFill>
        <p:spPr/>
      </p:pic>
      <p:sp>
        <p:nvSpPr>
          <p:cNvPr id="102" name="Rectangle 7">
            <a:extLst>
              <a:ext uri="{FF2B5EF4-FFF2-40B4-BE49-F238E27FC236}">
                <a16:creationId xmlns:a16="http://schemas.microsoft.com/office/drawing/2014/main" id="{6A4CCFE2-CDC5-4D86-9D7F-94B1A61329D8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>
            <a:gsLst>
              <a:gs pos="100000">
                <a:srgbClr val="000000">
                  <a:alpha val="50000"/>
                </a:srgbClr>
              </a:gs>
              <a:gs pos="5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872E305-971A-4626-AA6B-6A01DF19F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033" y="5229226"/>
            <a:ext cx="1388534" cy="1388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69157B-DD5C-40E2-9029-DC3F1C729FD7}"/>
              </a:ext>
            </a:extLst>
          </p:cNvPr>
          <p:cNvSpPr txBox="1"/>
          <p:nvPr/>
        </p:nvSpPr>
        <p:spPr>
          <a:xfrm>
            <a:off x="6366933" y="5600327"/>
            <a:ext cx="5047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>
                <a:solidFill>
                  <a:schemeClr val="bg1"/>
                </a:solidFill>
              </a:rPr>
              <a:t>ID </a:t>
            </a:r>
            <a:r>
              <a:rPr lang="et-EE" dirty="0" err="1">
                <a:solidFill>
                  <a:schemeClr val="bg1"/>
                </a:solidFill>
              </a:rPr>
              <a:t>card</a:t>
            </a:r>
            <a:r>
              <a:rPr lang="et-EE" dirty="0">
                <a:solidFill>
                  <a:schemeClr val="bg1"/>
                </a:solidFill>
              </a:rPr>
              <a:t>, </a:t>
            </a:r>
            <a:r>
              <a:rPr lang="et-EE" dirty="0" err="1">
                <a:solidFill>
                  <a:schemeClr val="bg1"/>
                </a:solidFill>
              </a:rPr>
              <a:t>residence</a:t>
            </a:r>
            <a:r>
              <a:rPr lang="et-EE" dirty="0">
                <a:solidFill>
                  <a:schemeClr val="bg1"/>
                </a:solidFill>
              </a:rPr>
              <a:t> </a:t>
            </a:r>
            <a:r>
              <a:rPr lang="et-EE" dirty="0" err="1">
                <a:solidFill>
                  <a:schemeClr val="bg1"/>
                </a:solidFill>
              </a:rPr>
              <a:t>card</a:t>
            </a:r>
            <a:r>
              <a:rPr lang="et-EE" dirty="0">
                <a:solidFill>
                  <a:schemeClr val="bg1"/>
                </a:solidFill>
              </a:rPr>
              <a:t>, </a:t>
            </a:r>
            <a:r>
              <a:rPr lang="et-EE" dirty="0" err="1">
                <a:solidFill>
                  <a:schemeClr val="bg1"/>
                </a:solidFill>
              </a:rPr>
              <a:t>diplomatic</a:t>
            </a:r>
            <a:r>
              <a:rPr lang="et-EE" dirty="0">
                <a:solidFill>
                  <a:schemeClr val="bg1"/>
                </a:solidFill>
              </a:rPr>
              <a:t> IDs, </a:t>
            </a:r>
            <a:r>
              <a:rPr lang="et-EE" dirty="0" err="1">
                <a:solidFill>
                  <a:schemeClr val="bg1"/>
                </a:solidFill>
              </a:rPr>
              <a:t>Mobile-ID</a:t>
            </a:r>
            <a:r>
              <a:rPr lang="et-EE" dirty="0">
                <a:solidFill>
                  <a:schemeClr val="bg1"/>
                </a:solidFill>
              </a:rPr>
              <a:t>, Digital ID, e-</a:t>
            </a:r>
            <a:r>
              <a:rPr lang="et-EE" dirty="0" err="1">
                <a:solidFill>
                  <a:schemeClr val="bg1"/>
                </a:solidFill>
              </a:rPr>
              <a:t>Residency</a:t>
            </a:r>
            <a:r>
              <a:rPr lang="et-EE" dirty="0">
                <a:solidFill>
                  <a:schemeClr val="bg1"/>
                </a:solidFill>
              </a:rPr>
              <a:t> </a:t>
            </a:r>
            <a:r>
              <a:rPr lang="et-EE" dirty="0" err="1">
                <a:solidFill>
                  <a:schemeClr val="bg1"/>
                </a:solidFill>
              </a:rPr>
              <a:t>card</a:t>
            </a:r>
            <a:endParaRPr lang="et-EE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A9DDA7-F688-45A0-A7CA-C228BA4A5F92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623888" y="240238"/>
            <a:ext cx="1388535" cy="13885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0524E9E-0E8D-462A-8385-1B44CD99CBD3}"/>
              </a:ext>
            </a:extLst>
          </p:cNvPr>
          <p:cNvSpPr txBox="1"/>
          <p:nvPr/>
        </p:nvSpPr>
        <p:spPr>
          <a:xfrm>
            <a:off x="65088" y="1777095"/>
            <a:ext cx="2506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dirty="0" err="1">
                <a:solidFill>
                  <a:schemeClr val="bg1"/>
                </a:solidFill>
              </a:rPr>
              <a:t>Public</a:t>
            </a:r>
            <a:r>
              <a:rPr lang="et-EE" dirty="0">
                <a:solidFill>
                  <a:schemeClr val="bg1"/>
                </a:solidFill>
              </a:rPr>
              <a:t> </a:t>
            </a:r>
            <a:r>
              <a:rPr lang="et-EE" dirty="0" err="1">
                <a:solidFill>
                  <a:schemeClr val="bg1"/>
                </a:solidFill>
              </a:rPr>
              <a:t>Key</a:t>
            </a:r>
            <a:r>
              <a:rPr lang="et-EE" dirty="0">
                <a:solidFill>
                  <a:schemeClr val="bg1"/>
                </a:solidFill>
              </a:rPr>
              <a:t> </a:t>
            </a:r>
            <a:r>
              <a:rPr lang="et-EE" dirty="0" err="1">
                <a:solidFill>
                  <a:schemeClr val="bg1"/>
                </a:solidFill>
              </a:rPr>
              <a:t>Infrastructure</a:t>
            </a:r>
            <a:endParaRPr lang="et-E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3582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C75E8158-CD40-4805-808A-8B520EC155D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3EB5E94-58FD-4B79-99DC-3341C7E17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10944223" cy="969974"/>
          </a:xfrm>
        </p:spPr>
        <p:txBody>
          <a:bodyPr/>
          <a:lstStyle/>
          <a:p>
            <a:r>
              <a:rPr lang="et-EE" sz="4000" dirty="0" err="1"/>
              <a:t>engaged</a:t>
            </a:r>
            <a:r>
              <a:rPr lang="et-EE" sz="4000" dirty="0"/>
              <a:t> </a:t>
            </a:r>
            <a:r>
              <a:rPr lang="et-EE" sz="4000" dirty="0" err="1"/>
              <a:t>to</a:t>
            </a:r>
            <a:r>
              <a:rPr lang="et-EE" sz="4000" dirty="0"/>
              <a:t> all </a:t>
            </a:r>
            <a:r>
              <a:rPr lang="et-EE" sz="4000" dirty="0" err="1"/>
              <a:t>life</a:t>
            </a:r>
            <a:r>
              <a:rPr lang="et-EE" sz="4000" dirty="0"/>
              <a:t> </a:t>
            </a:r>
            <a:r>
              <a:rPr lang="et-EE" sz="4000" dirty="0" err="1"/>
              <a:t>activities</a:t>
            </a:r>
            <a:endParaRPr lang="en-US" sz="40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6BC7CE-D52F-4CC0-9237-E0E86F85856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 flipV="1">
            <a:off x="407988" y="8895241"/>
            <a:ext cx="722620" cy="4064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grpSp>
        <p:nvGrpSpPr>
          <p:cNvPr id="19" name="Rühm 145">
            <a:extLst>
              <a:ext uri="{FF2B5EF4-FFF2-40B4-BE49-F238E27FC236}">
                <a16:creationId xmlns:a16="http://schemas.microsoft.com/office/drawing/2014/main" id="{EBFDA2E4-BF23-4844-B358-1A3FAFF1A610}"/>
              </a:ext>
            </a:extLst>
          </p:cNvPr>
          <p:cNvGrpSpPr/>
          <p:nvPr/>
        </p:nvGrpSpPr>
        <p:grpSpPr>
          <a:xfrm>
            <a:off x="9220199" y="2528886"/>
            <a:ext cx="2347913" cy="1398819"/>
            <a:chOff x="8552110" y="2489076"/>
            <a:chExt cx="2347913" cy="1398819"/>
          </a:xfrm>
        </p:grpSpPr>
        <p:grpSp>
          <p:nvGrpSpPr>
            <p:cNvPr id="20" name="Group 20">
              <a:extLst>
                <a:ext uri="{FF2B5EF4-FFF2-40B4-BE49-F238E27FC236}">
                  <a16:creationId xmlns:a16="http://schemas.microsoft.com/office/drawing/2014/main" id="{C09F72E1-A9CD-4C48-AACF-0AC702476CB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9248610" y="2489076"/>
              <a:ext cx="957687" cy="921600"/>
              <a:chOff x="4811" y="1016"/>
              <a:chExt cx="345" cy="332"/>
            </a:xfrm>
          </p:grpSpPr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7611E075-2320-48E2-83EB-ED786B55D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62" y="1125"/>
                <a:ext cx="243" cy="154"/>
              </a:xfrm>
              <a:custGeom>
                <a:avLst/>
                <a:gdLst>
                  <a:gd name="T0" fmla="*/ 176 w 176"/>
                  <a:gd name="T1" fmla="*/ 80 h 112"/>
                  <a:gd name="T2" fmla="*/ 176 w 176"/>
                  <a:gd name="T3" fmla="*/ 16 h 112"/>
                  <a:gd name="T4" fmla="*/ 160 w 176"/>
                  <a:gd name="T5" fmla="*/ 0 h 112"/>
                  <a:gd name="T6" fmla="*/ 16 w 176"/>
                  <a:gd name="T7" fmla="*/ 0 h 112"/>
                  <a:gd name="T8" fmla="*/ 0 w 176"/>
                  <a:gd name="T9" fmla="*/ 16 h 112"/>
                  <a:gd name="T10" fmla="*/ 0 w 176"/>
                  <a:gd name="T11" fmla="*/ 96 h 112"/>
                  <a:gd name="T12" fmla="*/ 16 w 176"/>
                  <a:gd name="T13" fmla="*/ 112 h 112"/>
                  <a:gd name="T14" fmla="*/ 160 w 176"/>
                  <a:gd name="T15" fmla="*/ 112 h 112"/>
                  <a:gd name="T16" fmla="*/ 176 w 176"/>
                  <a:gd name="T17" fmla="*/ 96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6" h="112">
                    <a:moveTo>
                      <a:pt x="176" y="80"/>
                    </a:moveTo>
                    <a:cubicBezTo>
                      <a:pt x="176" y="16"/>
                      <a:pt x="176" y="16"/>
                      <a:pt x="176" y="16"/>
                    </a:cubicBezTo>
                    <a:cubicBezTo>
                      <a:pt x="176" y="7"/>
                      <a:pt x="169" y="0"/>
                      <a:pt x="160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105"/>
                      <a:pt x="7" y="112"/>
                      <a:pt x="16" y="112"/>
                    </a:cubicBezTo>
                    <a:cubicBezTo>
                      <a:pt x="160" y="112"/>
                      <a:pt x="160" y="112"/>
                      <a:pt x="160" y="112"/>
                    </a:cubicBezTo>
                    <a:cubicBezTo>
                      <a:pt x="169" y="112"/>
                      <a:pt x="176" y="105"/>
                      <a:pt x="176" y="96"/>
                    </a:cubicBez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17E2D83B-87AA-41A2-AA58-D0B8C63A1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6" y="1158"/>
                <a:ext cx="44" cy="44"/>
              </a:xfrm>
              <a:custGeom>
                <a:avLst/>
                <a:gdLst>
                  <a:gd name="T0" fmla="*/ 32 w 32"/>
                  <a:gd name="T1" fmla="*/ 16 h 32"/>
                  <a:gd name="T2" fmla="*/ 16 w 32"/>
                  <a:gd name="T3" fmla="*/ 32 h 32"/>
                  <a:gd name="T4" fmla="*/ 0 w 32"/>
                  <a:gd name="T5" fmla="*/ 16 h 32"/>
                  <a:gd name="T6" fmla="*/ 16 w 32"/>
                  <a:gd name="T7" fmla="*/ 0 h 32"/>
                  <a:gd name="T8" fmla="*/ 16 w 32"/>
                  <a:gd name="T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32" y="16"/>
                    </a:moveTo>
                    <a:cubicBezTo>
                      <a:pt x="32" y="25"/>
                      <a:pt x="25" y="32"/>
                      <a:pt x="16" y="32"/>
                    </a:cubicBezTo>
                    <a:cubicBezTo>
                      <a:pt x="7" y="32"/>
                      <a:pt x="0" y="25"/>
                      <a:pt x="0" y="16"/>
                    </a:cubicBezTo>
                    <a:cubicBezTo>
                      <a:pt x="0" y="7"/>
                      <a:pt x="7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1C4C7927-50A3-4CB0-85E0-5A9631FB1C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90" y="1224"/>
                <a:ext cx="77" cy="33"/>
              </a:xfrm>
              <a:custGeom>
                <a:avLst/>
                <a:gdLst>
                  <a:gd name="T0" fmla="*/ 24 w 56"/>
                  <a:gd name="T1" fmla="*/ 24 h 24"/>
                  <a:gd name="T2" fmla="*/ 56 w 56"/>
                  <a:gd name="T3" fmla="*/ 24 h 24"/>
                  <a:gd name="T4" fmla="*/ 56 w 56"/>
                  <a:gd name="T5" fmla="*/ 8 h 24"/>
                  <a:gd name="T6" fmla="*/ 28 w 56"/>
                  <a:gd name="T7" fmla="*/ 0 h 24"/>
                  <a:gd name="T8" fmla="*/ 0 w 56"/>
                  <a:gd name="T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4">
                    <a:moveTo>
                      <a:pt x="24" y="24"/>
                    </a:moveTo>
                    <a:cubicBezTo>
                      <a:pt x="56" y="24"/>
                      <a:pt x="56" y="24"/>
                      <a:pt x="56" y="24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48" y="3"/>
                      <a:pt x="38" y="0"/>
                      <a:pt x="28" y="0"/>
                    </a:cubicBezTo>
                    <a:cubicBezTo>
                      <a:pt x="18" y="0"/>
                      <a:pt x="8" y="3"/>
                      <a:pt x="0" y="8"/>
                    </a:cubicBez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Line 24">
                <a:extLst>
                  <a:ext uri="{FF2B5EF4-FFF2-40B4-BE49-F238E27FC236}">
                    <a16:creationId xmlns:a16="http://schemas.microsoft.com/office/drawing/2014/main" id="{CCFF49F5-5843-49FE-BE41-E8EDCE5FCD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95" y="1169"/>
                <a:ext cx="82" cy="0"/>
              </a:xfrm>
              <a:prstGeom prst="line">
                <a:avLst/>
              </a:prstGeom>
              <a:noFill/>
              <a:ln w="254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Line 25">
                <a:extLst>
                  <a:ext uri="{FF2B5EF4-FFF2-40B4-BE49-F238E27FC236}">
                    <a16:creationId xmlns:a16="http://schemas.microsoft.com/office/drawing/2014/main" id="{2BE6166F-63BD-4B1C-BB07-A54727183C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95" y="1202"/>
                <a:ext cx="55" cy="0"/>
              </a:xfrm>
              <a:prstGeom prst="line">
                <a:avLst/>
              </a:prstGeom>
              <a:noFill/>
              <a:ln w="254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Line 26">
                <a:extLst>
                  <a:ext uri="{FF2B5EF4-FFF2-40B4-BE49-F238E27FC236}">
                    <a16:creationId xmlns:a16="http://schemas.microsoft.com/office/drawing/2014/main" id="{F2FB5ADF-4205-4FE3-9A2B-E1490CB66C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95" y="1235"/>
                <a:ext cx="55" cy="0"/>
              </a:xfrm>
              <a:prstGeom prst="line">
                <a:avLst/>
              </a:prstGeom>
              <a:noFill/>
              <a:ln w="254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573CDFB-3D18-42AB-AB7B-64CD3A2553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1" y="1016"/>
                <a:ext cx="345" cy="332"/>
              </a:xfrm>
              <a:custGeom>
                <a:avLst/>
                <a:gdLst>
                  <a:gd name="T0" fmla="*/ 145 w 250"/>
                  <a:gd name="T1" fmla="*/ 239 h 241"/>
                  <a:gd name="T2" fmla="*/ 239 w 250"/>
                  <a:gd name="T3" fmla="*/ 105 h 241"/>
                  <a:gd name="T4" fmla="*/ 105 w 250"/>
                  <a:gd name="T5" fmla="*/ 11 h 241"/>
                  <a:gd name="T6" fmla="*/ 11 w 250"/>
                  <a:gd name="T7" fmla="*/ 145 h 241"/>
                  <a:gd name="T8" fmla="*/ 125 w 250"/>
                  <a:gd name="T9" fmla="*/ 241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0" h="241">
                    <a:moveTo>
                      <a:pt x="145" y="239"/>
                    </a:moveTo>
                    <a:cubicBezTo>
                      <a:pt x="208" y="228"/>
                      <a:pt x="250" y="168"/>
                      <a:pt x="239" y="105"/>
                    </a:cubicBezTo>
                    <a:cubicBezTo>
                      <a:pt x="228" y="42"/>
                      <a:pt x="168" y="0"/>
                      <a:pt x="105" y="11"/>
                    </a:cubicBezTo>
                    <a:cubicBezTo>
                      <a:pt x="42" y="22"/>
                      <a:pt x="0" y="82"/>
                      <a:pt x="11" y="145"/>
                    </a:cubicBezTo>
                    <a:cubicBezTo>
                      <a:pt x="21" y="201"/>
                      <a:pt x="69" y="241"/>
                      <a:pt x="125" y="241"/>
                    </a:cubicBez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F3D899C-CBF4-413B-B85F-20DAA8E3C690}"/>
                </a:ext>
              </a:extLst>
            </p:cNvPr>
            <p:cNvSpPr txBox="1"/>
            <p:nvPr/>
          </p:nvSpPr>
          <p:spPr>
            <a:xfrm>
              <a:off x="8552110" y="3641674"/>
              <a:ext cx="2347913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t-EE" sz="1600" dirty="0" err="1">
                  <a:solidFill>
                    <a:schemeClr val="bg1"/>
                  </a:solidFill>
                </a:rPr>
                <a:t>driving</a:t>
              </a:r>
              <a:r>
                <a:rPr lang="et-EE" sz="1600" dirty="0">
                  <a:solidFill>
                    <a:schemeClr val="bg1"/>
                  </a:solidFill>
                </a:rPr>
                <a:t> </a:t>
              </a:r>
              <a:r>
                <a:rPr lang="et-EE" sz="1600" dirty="0" err="1">
                  <a:solidFill>
                    <a:schemeClr val="bg1"/>
                  </a:solidFill>
                </a:rPr>
                <a:t>licence</a:t>
              </a:r>
              <a:endParaRPr lang="en-GB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Rühm 145">
            <a:extLst>
              <a:ext uri="{FF2B5EF4-FFF2-40B4-BE49-F238E27FC236}">
                <a16:creationId xmlns:a16="http://schemas.microsoft.com/office/drawing/2014/main" id="{C6AF7BEA-14D0-4284-83F0-4F1A10F6D1E9}"/>
              </a:ext>
            </a:extLst>
          </p:cNvPr>
          <p:cNvGrpSpPr/>
          <p:nvPr/>
        </p:nvGrpSpPr>
        <p:grpSpPr>
          <a:xfrm>
            <a:off x="8192047" y="4348527"/>
            <a:ext cx="2347913" cy="1398819"/>
            <a:chOff x="8552110" y="2489076"/>
            <a:chExt cx="2347913" cy="1398819"/>
          </a:xfrm>
        </p:grpSpPr>
        <p:grpSp>
          <p:nvGrpSpPr>
            <p:cNvPr id="30" name="Group 20">
              <a:extLst>
                <a:ext uri="{FF2B5EF4-FFF2-40B4-BE49-F238E27FC236}">
                  <a16:creationId xmlns:a16="http://schemas.microsoft.com/office/drawing/2014/main" id="{0194B36B-B5AE-49C4-BE69-FDD827AF81F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9248610" y="2489076"/>
              <a:ext cx="957687" cy="921600"/>
              <a:chOff x="4811" y="1016"/>
              <a:chExt cx="345" cy="332"/>
            </a:xfrm>
          </p:grpSpPr>
          <p:sp>
            <p:nvSpPr>
              <p:cNvPr id="32" name="Freeform 21">
                <a:extLst>
                  <a:ext uri="{FF2B5EF4-FFF2-40B4-BE49-F238E27FC236}">
                    <a16:creationId xmlns:a16="http://schemas.microsoft.com/office/drawing/2014/main" id="{60B4BFB7-A2BC-4A0B-A4B9-F0139B736C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62" y="1125"/>
                <a:ext cx="243" cy="154"/>
              </a:xfrm>
              <a:custGeom>
                <a:avLst/>
                <a:gdLst>
                  <a:gd name="T0" fmla="*/ 176 w 176"/>
                  <a:gd name="T1" fmla="*/ 80 h 112"/>
                  <a:gd name="T2" fmla="*/ 176 w 176"/>
                  <a:gd name="T3" fmla="*/ 16 h 112"/>
                  <a:gd name="T4" fmla="*/ 160 w 176"/>
                  <a:gd name="T5" fmla="*/ 0 h 112"/>
                  <a:gd name="T6" fmla="*/ 16 w 176"/>
                  <a:gd name="T7" fmla="*/ 0 h 112"/>
                  <a:gd name="T8" fmla="*/ 0 w 176"/>
                  <a:gd name="T9" fmla="*/ 16 h 112"/>
                  <a:gd name="T10" fmla="*/ 0 w 176"/>
                  <a:gd name="T11" fmla="*/ 96 h 112"/>
                  <a:gd name="T12" fmla="*/ 16 w 176"/>
                  <a:gd name="T13" fmla="*/ 112 h 112"/>
                  <a:gd name="T14" fmla="*/ 160 w 176"/>
                  <a:gd name="T15" fmla="*/ 112 h 112"/>
                  <a:gd name="T16" fmla="*/ 176 w 176"/>
                  <a:gd name="T17" fmla="*/ 96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6" h="112">
                    <a:moveTo>
                      <a:pt x="176" y="80"/>
                    </a:moveTo>
                    <a:cubicBezTo>
                      <a:pt x="176" y="16"/>
                      <a:pt x="176" y="16"/>
                      <a:pt x="176" y="16"/>
                    </a:cubicBezTo>
                    <a:cubicBezTo>
                      <a:pt x="176" y="7"/>
                      <a:pt x="169" y="0"/>
                      <a:pt x="160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105"/>
                      <a:pt x="7" y="112"/>
                      <a:pt x="16" y="112"/>
                    </a:cubicBezTo>
                    <a:cubicBezTo>
                      <a:pt x="160" y="112"/>
                      <a:pt x="160" y="112"/>
                      <a:pt x="160" y="112"/>
                    </a:cubicBezTo>
                    <a:cubicBezTo>
                      <a:pt x="169" y="112"/>
                      <a:pt x="176" y="105"/>
                      <a:pt x="176" y="96"/>
                    </a:cubicBez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22">
                <a:extLst>
                  <a:ext uri="{FF2B5EF4-FFF2-40B4-BE49-F238E27FC236}">
                    <a16:creationId xmlns:a16="http://schemas.microsoft.com/office/drawing/2014/main" id="{A20190F8-715D-4287-AD29-D8C71C3A0F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6" y="1158"/>
                <a:ext cx="44" cy="44"/>
              </a:xfrm>
              <a:custGeom>
                <a:avLst/>
                <a:gdLst>
                  <a:gd name="T0" fmla="*/ 32 w 32"/>
                  <a:gd name="T1" fmla="*/ 16 h 32"/>
                  <a:gd name="T2" fmla="*/ 16 w 32"/>
                  <a:gd name="T3" fmla="*/ 32 h 32"/>
                  <a:gd name="T4" fmla="*/ 0 w 32"/>
                  <a:gd name="T5" fmla="*/ 16 h 32"/>
                  <a:gd name="T6" fmla="*/ 16 w 32"/>
                  <a:gd name="T7" fmla="*/ 0 h 32"/>
                  <a:gd name="T8" fmla="*/ 16 w 32"/>
                  <a:gd name="T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32" y="16"/>
                    </a:moveTo>
                    <a:cubicBezTo>
                      <a:pt x="32" y="25"/>
                      <a:pt x="25" y="32"/>
                      <a:pt x="16" y="32"/>
                    </a:cubicBezTo>
                    <a:cubicBezTo>
                      <a:pt x="7" y="32"/>
                      <a:pt x="0" y="25"/>
                      <a:pt x="0" y="16"/>
                    </a:cubicBezTo>
                    <a:cubicBezTo>
                      <a:pt x="0" y="7"/>
                      <a:pt x="7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23">
                <a:extLst>
                  <a:ext uri="{FF2B5EF4-FFF2-40B4-BE49-F238E27FC236}">
                    <a16:creationId xmlns:a16="http://schemas.microsoft.com/office/drawing/2014/main" id="{7FDCE6E3-028C-43F2-B7B2-A2FD39918C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90" y="1224"/>
                <a:ext cx="77" cy="33"/>
              </a:xfrm>
              <a:custGeom>
                <a:avLst/>
                <a:gdLst>
                  <a:gd name="T0" fmla="*/ 24 w 56"/>
                  <a:gd name="T1" fmla="*/ 24 h 24"/>
                  <a:gd name="T2" fmla="*/ 56 w 56"/>
                  <a:gd name="T3" fmla="*/ 24 h 24"/>
                  <a:gd name="T4" fmla="*/ 56 w 56"/>
                  <a:gd name="T5" fmla="*/ 8 h 24"/>
                  <a:gd name="T6" fmla="*/ 28 w 56"/>
                  <a:gd name="T7" fmla="*/ 0 h 24"/>
                  <a:gd name="T8" fmla="*/ 0 w 56"/>
                  <a:gd name="T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4">
                    <a:moveTo>
                      <a:pt x="24" y="24"/>
                    </a:moveTo>
                    <a:cubicBezTo>
                      <a:pt x="56" y="24"/>
                      <a:pt x="56" y="24"/>
                      <a:pt x="56" y="24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48" y="3"/>
                      <a:pt x="38" y="0"/>
                      <a:pt x="28" y="0"/>
                    </a:cubicBezTo>
                    <a:cubicBezTo>
                      <a:pt x="18" y="0"/>
                      <a:pt x="8" y="3"/>
                      <a:pt x="0" y="8"/>
                    </a:cubicBez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Line 24">
                <a:extLst>
                  <a:ext uri="{FF2B5EF4-FFF2-40B4-BE49-F238E27FC236}">
                    <a16:creationId xmlns:a16="http://schemas.microsoft.com/office/drawing/2014/main" id="{068465A3-6662-4696-97D8-763787946D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95" y="1169"/>
                <a:ext cx="82" cy="0"/>
              </a:xfrm>
              <a:prstGeom prst="line">
                <a:avLst/>
              </a:prstGeom>
              <a:noFill/>
              <a:ln w="254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Line 25">
                <a:extLst>
                  <a:ext uri="{FF2B5EF4-FFF2-40B4-BE49-F238E27FC236}">
                    <a16:creationId xmlns:a16="http://schemas.microsoft.com/office/drawing/2014/main" id="{9EA7FCB0-EA80-4D50-9C19-591E1FF683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95" y="1202"/>
                <a:ext cx="55" cy="0"/>
              </a:xfrm>
              <a:prstGeom prst="line">
                <a:avLst/>
              </a:prstGeom>
              <a:noFill/>
              <a:ln w="254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Line 26">
                <a:extLst>
                  <a:ext uri="{FF2B5EF4-FFF2-40B4-BE49-F238E27FC236}">
                    <a16:creationId xmlns:a16="http://schemas.microsoft.com/office/drawing/2014/main" id="{1497413E-9C7A-4095-8CEF-C4780AAF12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95" y="1235"/>
                <a:ext cx="55" cy="0"/>
              </a:xfrm>
              <a:prstGeom prst="line">
                <a:avLst/>
              </a:prstGeom>
              <a:noFill/>
              <a:ln w="254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Freeform 27">
                <a:extLst>
                  <a:ext uri="{FF2B5EF4-FFF2-40B4-BE49-F238E27FC236}">
                    <a16:creationId xmlns:a16="http://schemas.microsoft.com/office/drawing/2014/main" id="{FB48C955-723A-4683-9578-141B08A32E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1" y="1016"/>
                <a:ext cx="345" cy="332"/>
              </a:xfrm>
              <a:custGeom>
                <a:avLst/>
                <a:gdLst>
                  <a:gd name="T0" fmla="*/ 145 w 250"/>
                  <a:gd name="T1" fmla="*/ 239 h 241"/>
                  <a:gd name="T2" fmla="*/ 239 w 250"/>
                  <a:gd name="T3" fmla="*/ 105 h 241"/>
                  <a:gd name="T4" fmla="*/ 105 w 250"/>
                  <a:gd name="T5" fmla="*/ 11 h 241"/>
                  <a:gd name="T6" fmla="*/ 11 w 250"/>
                  <a:gd name="T7" fmla="*/ 145 h 241"/>
                  <a:gd name="T8" fmla="*/ 125 w 250"/>
                  <a:gd name="T9" fmla="*/ 241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0" h="241">
                    <a:moveTo>
                      <a:pt x="145" y="239"/>
                    </a:moveTo>
                    <a:cubicBezTo>
                      <a:pt x="208" y="228"/>
                      <a:pt x="250" y="168"/>
                      <a:pt x="239" y="105"/>
                    </a:cubicBezTo>
                    <a:cubicBezTo>
                      <a:pt x="228" y="42"/>
                      <a:pt x="168" y="0"/>
                      <a:pt x="105" y="11"/>
                    </a:cubicBezTo>
                    <a:cubicBezTo>
                      <a:pt x="42" y="22"/>
                      <a:pt x="0" y="82"/>
                      <a:pt x="11" y="145"/>
                    </a:cubicBezTo>
                    <a:cubicBezTo>
                      <a:pt x="21" y="201"/>
                      <a:pt x="69" y="241"/>
                      <a:pt x="125" y="241"/>
                    </a:cubicBez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615A861-F258-4257-8A6C-B2F68468853F}"/>
                </a:ext>
              </a:extLst>
            </p:cNvPr>
            <p:cNvSpPr txBox="1"/>
            <p:nvPr/>
          </p:nvSpPr>
          <p:spPr>
            <a:xfrm>
              <a:off x="8552110" y="3641674"/>
              <a:ext cx="2347913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t-EE" sz="1600" dirty="0" err="1">
                  <a:solidFill>
                    <a:schemeClr val="bg1"/>
                  </a:solidFill>
                </a:rPr>
                <a:t>travel</a:t>
              </a:r>
              <a:r>
                <a:rPr lang="et-EE" sz="1600" dirty="0">
                  <a:solidFill>
                    <a:schemeClr val="bg1"/>
                  </a:solidFill>
                </a:rPr>
                <a:t> </a:t>
              </a:r>
              <a:r>
                <a:rPr lang="et-EE" sz="1600" dirty="0" err="1">
                  <a:solidFill>
                    <a:schemeClr val="bg1"/>
                  </a:solidFill>
                </a:rPr>
                <a:t>document</a:t>
              </a:r>
              <a:endParaRPr lang="en-GB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9" name="Rühm 145">
            <a:extLst>
              <a:ext uri="{FF2B5EF4-FFF2-40B4-BE49-F238E27FC236}">
                <a16:creationId xmlns:a16="http://schemas.microsoft.com/office/drawing/2014/main" id="{9BB21AA3-6BC6-4A3F-8AD2-6666892B2D98}"/>
              </a:ext>
            </a:extLst>
          </p:cNvPr>
          <p:cNvGrpSpPr/>
          <p:nvPr/>
        </p:nvGrpSpPr>
        <p:grpSpPr>
          <a:xfrm>
            <a:off x="3220621" y="4463931"/>
            <a:ext cx="2347913" cy="1398819"/>
            <a:chOff x="8552110" y="2489076"/>
            <a:chExt cx="2347913" cy="1398819"/>
          </a:xfrm>
        </p:grpSpPr>
        <p:grpSp>
          <p:nvGrpSpPr>
            <p:cNvPr id="40" name="Group 20">
              <a:extLst>
                <a:ext uri="{FF2B5EF4-FFF2-40B4-BE49-F238E27FC236}">
                  <a16:creationId xmlns:a16="http://schemas.microsoft.com/office/drawing/2014/main" id="{97EF5BB0-F2EE-4CE3-BE8C-0F9D2BC1667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9248610" y="2489076"/>
              <a:ext cx="957687" cy="921600"/>
              <a:chOff x="4811" y="1016"/>
              <a:chExt cx="345" cy="332"/>
            </a:xfrm>
          </p:grpSpPr>
          <p:sp>
            <p:nvSpPr>
              <p:cNvPr id="42" name="Freeform 21">
                <a:extLst>
                  <a:ext uri="{FF2B5EF4-FFF2-40B4-BE49-F238E27FC236}">
                    <a16:creationId xmlns:a16="http://schemas.microsoft.com/office/drawing/2014/main" id="{CD91674D-A6F5-4643-85DA-2497DCBCE7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62" y="1125"/>
                <a:ext cx="243" cy="154"/>
              </a:xfrm>
              <a:custGeom>
                <a:avLst/>
                <a:gdLst>
                  <a:gd name="T0" fmla="*/ 176 w 176"/>
                  <a:gd name="T1" fmla="*/ 80 h 112"/>
                  <a:gd name="T2" fmla="*/ 176 w 176"/>
                  <a:gd name="T3" fmla="*/ 16 h 112"/>
                  <a:gd name="T4" fmla="*/ 160 w 176"/>
                  <a:gd name="T5" fmla="*/ 0 h 112"/>
                  <a:gd name="T6" fmla="*/ 16 w 176"/>
                  <a:gd name="T7" fmla="*/ 0 h 112"/>
                  <a:gd name="T8" fmla="*/ 0 w 176"/>
                  <a:gd name="T9" fmla="*/ 16 h 112"/>
                  <a:gd name="T10" fmla="*/ 0 w 176"/>
                  <a:gd name="T11" fmla="*/ 96 h 112"/>
                  <a:gd name="T12" fmla="*/ 16 w 176"/>
                  <a:gd name="T13" fmla="*/ 112 h 112"/>
                  <a:gd name="T14" fmla="*/ 160 w 176"/>
                  <a:gd name="T15" fmla="*/ 112 h 112"/>
                  <a:gd name="T16" fmla="*/ 176 w 176"/>
                  <a:gd name="T17" fmla="*/ 96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6" h="112">
                    <a:moveTo>
                      <a:pt x="176" y="80"/>
                    </a:moveTo>
                    <a:cubicBezTo>
                      <a:pt x="176" y="16"/>
                      <a:pt x="176" y="16"/>
                      <a:pt x="176" y="16"/>
                    </a:cubicBezTo>
                    <a:cubicBezTo>
                      <a:pt x="176" y="7"/>
                      <a:pt x="169" y="0"/>
                      <a:pt x="160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105"/>
                      <a:pt x="7" y="112"/>
                      <a:pt x="16" y="112"/>
                    </a:cubicBezTo>
                    <a:cubicBezTo>
                      <a:pt x="160" y="112"/>
                      <a:pt x="160" y="112"/>
                      <a:pt x="160" y="112"/>
                    </a:cubicBezTo>
                    <a:cubicBezTo>
                      <a:pt x="169" y="112"/>
                      <a:pt x="176" y="105"/>
                      <a:pt x="176" y="96"/>
                    </a:cubicBez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Freeform 22">
                <a:extLst>
                  <a:ext uri="{FF2B5EF4-FFF2-40B4-BE49-F238E27FC236}">
                    <a16:creationId xmlns:a16="http://schemas.microsoft.com/office/drawing/2014/main" id="{8986A2DC-6381-49A8-99F6-3B5F9D821F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6" y="1158"/>
                <a:ext cx="44" cy="44"/>
              </a:xfrm>
              <a:custGeom>
                <a:avLst/>
                <a:gdLst>
                  <a:gd name="T0" fmla="*/ 32 w 32"/>
                  <a:gd name="T1" fmla="*/ 16 h 32"/>
                  <a:gd name="T2" fmla="*/ 16 w 32"/>
                  <a:gd name="T3" fmla="*/ 32 h 32"/>
                  <a:gd name="T4" fmla="*/ 0 w 32"/>
                  <a:gd name="T5" fmla="*/ 16 h 32"/>
                  <a:gd name="T6" fmla="*/ 16 w 32"/>
                  <a:gd name="T7" fmla="*/ 0 h 32"/>
                  <a:gd name="T8" fmla="*/ 16 w 32"/>
                  <a:gd name="T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32" y="16"/>
                    </a:moveTo>
                    <a:cubicBezTo>
                      <a:pt x="32" y="25"/>
                      <a:pt x="25" y="32"/>
                      <a:pt x="16" y="32"/>
                    </a:cubicBezTo>
                    <a:cubicBezTo>
                      <a:pt x="7" y="32"/>
                      <a:pt x="0" y="25"/>
                      <a:pt x="0" y="16"/>
                    </a:cubicBezTo>
                    <a:cubicBezTo>
                      <a:pt x="0" y="7"/>
                      <a:pt x="7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Freeform 23">
                <a:extLst>
                  <a:ext uri="{FF2B5EF4-FFF2-40B4-BE49-F238E27FC236}">
                    <a16:creationId xmlns:a16="http://schemas.microsoft.com/office/drawing/2014/main" id="{367D2D6C-C2D4-4FA9-A606-A916AED526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90" y="1224"/>
                <a:ext cx="77" cy="33"/>
              </a:xfrm>
              <a:custGeom>
                <a:avLst/>
                <a:gdLst>
                  <a:gd name="T0" fmla="*/ 24 w 56"/>
                  <a:gd name="T1" fmla="*/ 24 h 24"/>
                  <a:gd name="T2" fmla="*/ 56 w 56"/>
                  <a:gd name="T3" fmla="*/ 24 h 24"/>
                  <a:gd name="T4" fmla="*/ 56 w 56"/>
                  <a:gd name="T5" fmla="*/ 8 h 24"/>
                  <a:gd name="T6" fmla="*/ 28 w 56"/>
                  <a:gd name="T7" fmla="*/ 0 h 24"/>
                  <a:gd name="T8" fmla="*/ 0 w 56"/>
                  <a:gd name="T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4">
                    <a:moveTo>
                      <a:pt x="24" y="24"/>
                    </a:moveTo>
                    <a:cubicBezTo>
                      <a:pt x="56" y="24"/>
                      <a:pt x="56" y="24"/>
                      <a:pt x="56" y="24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48" y="3"/>
                      <a:pt x="38" y="0"/>
                      <a:pt x="28" y="0"/>
                    </a:cubicBezTo>
                    <a:cubicBezTo>
                      <a:pt x="18" y="0"/>
                      <a:pt x="8" y="3"/>
                      <a:pt x="0" y="8"/>
                    </a:cubicBez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Line 24">
                <a:extLst>
                  <a:ext uri="{FF2B5EF4-FFF2-40B4-BE49-F238E27FC236}">
                    <a16:creationId xmlns:a16="http://schemas.microsoft.com/office/drawing/2014/main" id="{34A62539-335B-4885-A14D-3CB4C349D6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95" y="1169"/>
                <a:ext cx="82" cy="0"/>
              </a:xfrm>
              <a:prstGeom prst="line">
                <a:avLst/>
              </a:prstGeom>
              <a:noFill/>
              <a:ln w="254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Line 25">
                <a:extLst>
                  <a:ext uri="{FF2B5EF4-FFF2-40B4-BE49-F238E27FC236}">
                    <a16:creationId xmlns:a16="http://schemas.microsoft.com/office/drawing/2014/main" id="{111E85BA-091E-4CE4-8BAA-6C39C91F28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95" y="1202"/>
                <a:ext cx="55" cy="0"/>
              </a:xfrm>
              <a:prstGeom prst="line">
                <a:avLst/>
              </a:prstGeom>
              <a:noFill/>
              <a:ln w="254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Line 26">
                <a:extLst>
                  <a:ext uri="{FF2B5EF4-FFF2-40B4-BE49-F238E27FC236}">
                    <a16:creationId xmlns:a16="http://schemas.microsoft.com/office/drawing/2014/main" id="{D9EBD416-12FF-486E-8983-4E366751EE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95" y="1235"/>
                <a:ext cx="55" cy="0"/>
              </a:xfrm>
              <a:prstGeom prst="line">
                <a:avLst/>
              </a:prstGeom>
              <a:noFill/>
              <a:ln w="254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Freeform 27">
                <a:extLst>
                  <a:ext uri="{FF2B5EF4-FFF2-40B4-BE49-F238E27FC236}">
                    <a16:creationId xmlns:a16="http://schemas.microsoft.com/office/drawing/2014/main" id="{8D58AE19-B799-44F8-945D-0ED9D25B89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1" y="1016"/>
                <a:ext cx="345" cy="332"/>
              </a:xfrm>
              <a:custGeom>
                <a:avLst/>
                <a:gdLst>
                  <a:gd name="T0" fmla="*/ 145 w 250"/>
                  <a:gd name="T1" fmla="*/ 239 h 241"/>
                  <a:gd name="T2" fmla="*/ 239 w 250"/>
                  <a:gd name="T3" fmla="*/ 105 h 241"/>
                  <a:gd name="T4" fmla="*/ 105 w 250"/>
                  <a:gd name="T5" fmla="*/ 11 h 241"/>
                  <a:gd name="T6" fmla="*/ 11 w 250"/>
                  <a:gd name="T7" fmla="*/ 145 h 241"/>
                  <a:gd name="T8" fmla="*/ 125 w 250"/>
                  <a:gd name="T9" fmla="*/ 241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0" h="241">
                    <a:moveTo>
                      <a:pt x="145" y="239"/>
                    </a:moveTo>
                    <a:cubicBezTo>
                      <a:pt x="208" y="228"/>
                      <a:pt x="250" y="168"/>
                      <a:pt x="239" y="105"/>
                    </a:cubicBezTo>
                    <a:cubicBezTo>
                      <a:pt x="228" y="42"/>
                      <a:pt x="168" y="0"/>
                      <a:pt x="105" y="11"/>
                    </a:cubicBezTo>
                    <a:cubicBezTo>
                      <a:pt x="42" y="22"/>
                      <a:pt x="0" y="82"/>
                      <a:pt x="11" y="145"/>
                    </a:cubicBezTo>
                    <a:cubicBezTo>
                      <a:pt x="21" y="201"/>
                      <a:pt x="69" y="241"/>
                      <a:pt x="125" y="241"/>
                    </a:cubicBez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478F181-F4CF-4061-A499-9DFC227A6864}"/>
                </a:ext>
              </a:extLst>
            </p:cNvPr>
            <p:cNvSpPr txBox="1"/>
            <p:nvPr/>
          </p:nvSpPr>
          <p:spPr>
            <a:xfrm>
              <a:off x="8552110" y="3641674"/>
              <a:ext cx="2347913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t-EE" sz="1600" dirty="0" err="1">
                  <a:solidFill>
                    <a:schemeClr val="bg1"/>
                  </a:solidFill>
                </a:rPr>
                <a:t>access</a:t>
              </a:r>
              <a:r>
                <a:rPr lang="et-EE" sz="1600" dirty="0">
                  <a:solidFill>
                    <a:schemeClr val="bg1"/>
                  </a:solidFill>
                </a:rPr>
                <a:t> </a:t>
              </a:r>
              <a:r>
                <a:rPr lang="et-EE" sz="1600" dirty="0" err="1">
                  <a:solidFill>
                    <a:schemeClr val="bg1"/>
                  </a:solidFill>
                </a:rPr>
                <a:t>banking</a:t>
              </a:r>
              <a:r>
                <a:rPr lang="et-EE" sz="1600" dirty="0">
                  <a:solidFill>
                    <a:schemeClr val="bg1"/>
                  </a:solidFill>
                </a:rPr>
                <a:t> </a:t>
              </a:r>
              <a:r>
                <a:rPr lang="et-EE" sz="1600" dirty="0" err="1">
                  <a:solidFill>
                    <a:schemeClr val="bg1"/>
                  </a:solidFill>
                </a:rPr>
                <a:t>services</a:t>
              </a:r>
              <a:endParaRPr lang="en-GB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9" name="Rühm 145">
            <a:extLst>
              <a:ext uri="{FF2B5EF4-FFF2-40B4-BE49-F238E27FC236}">
                <a16:creationId xmlns:a16="http://schemas.microsoft.com/office/drawing/2014/main" id="{1BD33379-1D3B-47E1-B7BF-F44B73FB5531}"/>
              </a:ext>
            </a:extLst>
          </p:cNvPr>
          <p:cNvGrpSpPr/>
          <p:nvPr/>
        </p:nvGrpSpPr>
        <p:grpSpPr>
          <a:xfrm>
            <a:off x="5789934" y="4387711"/>
            <a:ext cx="2347913" cy="1398819"/>
            <a:chOff x="8552110" y="2489076"/>
            <a:chExt cx="2347913" cy="1398819"/>
          </a:xfrm>
        </p:grpSpPr>
        <p:grpSp>
          <p:nvGrpSpPr>
            <p:cNvPr id="50" name="Group 20">
              <a:extLst>
                <a:ext uri="{FF2B5EF4-FFF2-40B4-BE49-F238E27FC236}">
                  <a16:creationId xmlns:a16="http://schemas.microsoft.com/office/drawing/2014/main" id="{859C8215-5BDE-458A-AE12-95226B4EDD0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9248610" y="2489076"/>
              <a:ext cx="957687" cy="921600"/>
              <a:chOff x="4811" y="1016"/>
              <a:chExt cx="345" cy="332"/>
            </a:xfrm>
          </p:grpSpPr>
          <p:sp>
            <p:nvSpPr>
              <p:cNvPr id="52" name="Freeform 21">
                <a:extLst>
                  <a:ext uri="{FF2B5EF4-FFF2-40B4-BE49-F238E27FC236}">
                    <a16:creationId xmlns:a16="http://schemas.microsoft.com/office/drawing/2014/main" id="{37FCD64B-93A1-4136-8121-7C225C688F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62" y="1125"/>
                <a:ext cx="243" cy="154"/>
              </a:xfrm>
              <a:custGeom>
                <a:avLst/>
                <a:gdLst>
                  <a:gd name="T0" fmla="*/ 176 w 176"/>
                  <a:gd name="T1" fmla="*/ 80 h 112"/>
                  <a:gd name="T2" fmla="*/ 176 w 176"/>
                  <a:gd name="T3" fmla="*/ 16 h 112"/>
                  <a:gd name="T4" fmla="*/ 160 w 176"/>
                  <a:gd name="T5" fmla="*/ 0 h 112"/>
                  <a:gd name="T6" fmla="*/ 16 w 176"/>
                  <a:gd name="T7" fmla="*/ 0 h 112"/>
                  <a:gd name="T8" fmla="*/ 0 w 176"/>
                  <a:gd name="T9" fmla="*/ 16 h 112"/>
                  <a:gd name="T10" fmla="*/ 0 w 176"/>
                  <a:gd name="T11" fmla="*/ 96 h 112"/>
                  <a:gd name="T12" fmla="*/ 16 w 176"/>
                  <a:gd name="T13" fmla="*/ 112 h 112"/>
                  <a:gd name="T14" fmla="*/ 160 w 176"/>
                  <a:gd name="T15" fmla="*/ 112 h 112"/>
                  <a:gd name="T16" fmla="*/ 176 w 176"/>
                  <a:gd name="T17" fmla="*/ 96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6" h="112">
                    <a:moveTo>
                      <a:pt x="176" y="80"/>
                    </a:moveTo>
                    <a:cubicBezTo>
                      <a:pt x="176" y="16"/>
                      <a:pt x="176" y="16"/>
                      <a:pt x="176" y="16"/>
                    </a:cubicBezTo>
                    <a:cubicBezTo>
                      <a:pt x="176" y="7"/>
                      <a:pt x="169" y="0"/>
                      <a:pt x="160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105"/>
                      <a:pt x="7" y="112"/>
                      <a:pt x="16" y="112"/>
                    </a:cubicBezTo>
                    <a:cubicBezTo>
                      <a:pt x="160" y="112"/>
                      <a:pt x="160" y="112"/>
                      <a:pt x="160" y="112"/>
                    </a:cubicBezTo>
                    <a:cubicBezTo>
                      <a:pt x="169" y="112"/>
                      <a:pt x="176" y="105"/>
                      <a:pt x="176" y="96"/>
                    </a:cubicBez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22">
                <a:extLst>
                  <a:ext uri="{FF2B5EF4-FFF2-40B4-BE49-F238E27FC236}">
                    <a16:creationId xmlns:a16="http://schemas.microsoft.com/office/drawing/2014/main" id="{CB6AB4A4-6E8A-4BFE-97A2-6A4DD71E52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6" y="1158"/>
                <a:ext cx="44" cy="44"/>
              </a:xfrm>
              <a:custGeom>
                <a:avLst/>
                <a:gdLst>
                  <a:gd name="T0" fmla="*/ 32 w 32"/>
                  <a:gd name="T1" fmla="*/ 16 h 32"/>
                  <a:gd name="T2" fmla="*/ 16 w 32"/>
                  <a:gd name="T3" fmla="*/ 32 h 32"/>
                  <a:gd name="T4" fmla="*/ 0 w 32"/>
                  <a:gd name="T5" fmla="*/ 16 h 32"/>
                  <a:gd name="T6" fmla="*/ 16 w 32"/>
                  <a:gd name="T7" fmla="*/ 0 h 32"/>
                  <a:gd name="T8" fmla="*/ 16 w 32"/>
                  <a:gd name="T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32" y="16"/>
                    </a:moveTo>
                    <a:cubicBezTo>
                      <a:pt x="32" y="25"/>
                      <a:pt x="25" y="32"/>
                      <a:pt x="16" y="32"/>
                    </a:cubicBezTo>
                    <a:cubicBezTo>
                      <a:pt x="7" y="32"/>
                      <a:pt x="0" y="25"/>
                      <a:pt x="0" y="16"/>
                    </a:cubicBezTo>
                    <a:cubicBezTo>
                      <a:pt x="0" y="7"/>
                      <a:pt x="7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Freeform 23">
                <a:extLst>
                  <a:ext uri="{FF2B5EF4-FFF2-40B4-BE49-F238E27FC236}">
                    <a16:creationId xmlns:a16="http://schemas.microsoft.com/office/drawing/2014/main" id="{2D9123A7-F482-45C6-A6C9-3A4B61545E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90" y="1224"/>
                <a:ext cx="77" cy="33"/>
              </a:xfrm>
              <a:custGeom>
                <a:avLst/>
                <a:gdLst>
                  <a:gd name="T0" fmla="*/ 24 w 56"/>
                  <a:gd name="T1" fmla="*/ 24 h 24"/>
                  <a:gd name="T2" fmla="*/ 56 w 56"/>
                  <a:gd name="T3" fmla="*/ 24 h 24"/>
                  <a:gd name="T4" fmla="*/ 56 w 56"/>
                  <a:gd name="T5" fmla="*/ 8 h 24"/>
                  <a:gd name="T6" fmla="*/ 28 w 56"/>
                  <a:gd name="T7" fmla="*/ 0 h 24"/>
                  <a:gd name="T8" fmla="*/ 0 w 56"/>
                  <a:gd name="T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4">
                    <a:moveTo>
                      <a:pt x="24" y="24"/>
                    </a:moveTo>
                    <a:cubicBezTo>
                      <a:pt x="56" y="24"/>
                      <a:pt x="56" y="24"/>
                      <a:pt x="56" y="24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48" y="3"/>
                      <a:pt x="38" y="0"/>
                      <a:pt x="28" y="0"/>
                    </a:cubicBezTo>
                    <a:cubicBezTo>
                      <a:pt x="18" y="0"/>
                      <a:pt x="8" y="3"/>
                      <a:pt x="0" y="8"/>
                    </a:cubicBez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Line 24">
                <a:extLst>
                  <a:ext uri="{FF2B5EF4-FFF2-40B4-BE49-F238E27FC236}">
                    <a16:creationId xmlns:a16="http://schemas.microsoft.com/office/drawing/2014/main" id="{F609E77C-79DA-499D-8AA9-422D75F870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95" y="1169"/>
                <a:ext cx="82" cy="0"/>
              </a:xfrm>
              <a:prstGeom prst="line">
                <a:avLst/>
              </a:prstGeom>
              <a:noFill/>
              <a:ln w="254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Line 25">
                <a:extLst>
                  <a:ext uri="{FF2B5EF4-FFF2-40B4-BE49-F238E27FC236}">
                    <a16:creationId xmlns:a16="http://schemas.microsoft.com/office/drawing/2014/main" id="{7F2E559E-194A-4A96-BED1-B136AFBFCA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95" y="1202"/>
                <a:ext cx="55" cy="0"/>
              </a:xfrm>
              <a:prstGeom prst="line">
                <a:avLst/>
              </a:prstGeom>
              <a:noFill/>
              <a:ln w="254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Line 26">
                <a:extLst>
                  <a:ext uri="{FF2B5EF4-FFF2-40B4-BE49-F238E27FC236}">
                    <a16:creationId xmlns:a16="http://schemas.microsoft.com/office/drawing/2014/main" id="{3A9E6623-F0F0-432A-B01F-B631A7EC47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95" y="1235"/>
                <a:ext cx="55" cy="0"/>
              </a:xfrm>
              <a:prstGeom prst="line">
                <a:avLst/>
              </a:prstGeom>
              <a:noFill/>
              <a:ln w="254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Freeform 27">
                <a:extLst>
                  <a:ext uri="{FF2B5EF4-FFF2-40B4-BE49-F238E27FC236}">
                    <a16:creationId xmlns:a16="http://schemas.microsoft.com/office/drawing/2014/main" id="{90D3D226-8C94-4D4B-886C-E1170CC0E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1" y="1016"/>
                <a:ext cx="345" cy="332"/>
              </a:xfrm>
              <a:custGeom>
                <a:avLst/>
                <a:gdLst>
                  <a:gd name="T0" fmla="*/ 145 w 250"/>
                  <a:gd name="T1" fmla="*/ 239 h 241"/>
                  <a:gd name="T2" fmla="*/ 239 w 250"/>
                  <a:gd name="T3" fmla="*/ 105 h 241"/>
                  <a:gd name="T4" fmla="*/ 105 w 250"/>
                  <a:gd name="T5" fmla="*/ 11 h 241"/>
                  <a:gd name="T6" fmla="*/ 11 w 250"/>
                  <a:gd name="T7" fmla="*/ 145 h 241"/>
                  <a:gd name="T8" fmla="*/ 125 w 250"/>
                  <a:gd name="T9" fmla="*/ 241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0" h="241">
                    <a:moveTo>
                      <a:pt x="145" y="239"/>
                    </a:moveTo>
                    <a:cubicBezTo>
                      <a:pt x="208" y="228"/>
                      <a:pt x="250" y="168"/>
                      <a:pt x="239" y="105"/>
                    </a:cubicBezTo>
                    <a:cubicBezTo>
                      <a:pt x="228" y="42"/>
                      <a:pt x="168" y="0"/>
                      <a:pt x="105" y="11"/>
                    </a:cubicBezTo>
                    <a:cubicBezTo>
                      <a:pt x="42" y="22"/>
                      <a:pt x="0" y="82"/>
                      <a:pt x="11" y="145"/>
                    </a:cubicBezTo>
                    <a:cubicBezTo>
                      <a:pt x="21" y="201"/>
                      <a:pt x="69" y="241"/>
                      <a:pt x="125" y="241"/>
                    </a:cubicBez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3B011F3-08C8-40FF-BF7A-E75F052F6D6A}"/>
                </a:ext>
              </a:extLst>
            </p:cNvPr>
            <p:cNvSpPr txBox="1"/>
            <p:nvPr/>
          </p:nvSpPr>
          <p:spPr>
            <a:xfrm>
              <a:off x="8552110" y="3641674"/>
              <a:ext cx="2347913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t-EE" sz="1600" dirty="0" err="1">
                  <a:solidFill>
                    <a:schemeClr val="bg1"/>
                  </a:solidFill>
                </a:rPr>
                <a:t>loyalty</a:t>
              </a:r>
              <a:r>
                <a:rPr lang="et-EE" sz="1600" dirty="0">
                  <a:solidFill>
                    <a:schemeClr val="bg1"/>
                  </a:solidFill>
                </a:rPr>
                <a:t> </a:t>
              </a:r>
              <a:r>
                <a:rPr lang="et-EE" sz="1600" dirty="0" err="1">
                  <a:solidFill>
                    <a:schemeClr val="bg1"/>
                  </a:solidFill>
                </a:rPr>
                <a:t>card</a:t>
              </a:r>
              <a:endParaRPr lang="en-GB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9" name="Rühm 145">
            <a:extLst>
              <a:ext uri="{FF2B5EF4-FFF2-40B4-BE49-F238E27FC236}">
                <a16:creationId xmlns:a16="http://schemas.microsoft.com/office/drawing/2014/main" id="{FD645E27-F21A-43FC-8CEE-8BFCD3AFAA47}"/>
              </a:ext>
            </a:extLst>
          </p:cNvPr>
          <p:cNvGrpSpPr/>
          <p:nvPr/>
        </p:nvGrpSpPr>
        <p:grpSpPr>
          <a:xfrm>
            <a:off x="668790" y="4463931"/>
            <a:ext cx="2347913" cy="1398819"/>
            <a:chOff x="8552110" y="2489076"/>
            <a:chExt cx="2347913" cy="1398819"/>
          </a:xfrm>
        </p:grpSpPr>
        <p:grpSp>
          <p:nvGrpSpPr>
            <p:cNvPr id="60" name="Group 20">
              <a:extLst>
                <a:ext uri="{FF2B5EF4-FFF2-40B4-BE49-F238E27FC236}">
                  <a16:creationId xmlns:a16="http://schemas.microsoft.com/office/drawing/2014/main" id="{4F1CB03C-AB82-4AA6-A25E-D3784F9F3F1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9248610" y="2489076"/>
              <a:ext cx="957687" cy="921600"/>
              <a:chOff x="4811" y="1016"/>
              <a:chExt cx="345" cy="332"/>
            </a:xfrm>
          </p:grpSpPr>
          <p:sp>
            <p:nvSpPr>
              <p:cNvPr id="62" name="Freeform 21">
                <a:extLst>
                  <a:ext uri="{FF2B5EF4-FFF2-40B4-BE49-F238E27FC236}">
                    <a16:creationId xmlns:a16="http://schemas.microsoft.com/office/drawing/2014/main" id="{E32B5493-5832-4BC8-A0A3-7EA8F9EE61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62" y="1125"/>
                <a:ext cx="243" cy="154"/>
              </a:xfrm>
              <a:custGeom>
                <a:avLst/>
                <a:gdLst>
                  <a:gd name="T0" fmla="*/ 176 w 176"/>
                  <a:gd name="T1" fmla="*/ 80 h 112"/>
                  <a:gd name="T2" fmla="*/ 176 w 176"/>
                  <a:gd name="T3" fmla="*/ 16 h 112"/>
                  <a:gd name="T4" fmla="*/ 160 w 176"/>
                  <a:gd name="T5" fmla="*/ 0 h 112"/>
                  <a:gd name="T6" fmla="*/ 16 w 176"/>
                  <a:gd name="T7" fmla="*/ 0 h 112"/>
                  <a:gd name="T8" fmla="*/ 0 w 176"/>
                  <a:gd name="T9" fmla="*/ 16 h 112"/>
                  <a:gd name="T10" fmla="*/ 0 w 176"/>
                  <a:gd name="T11" fmla="*/ 96 h 112"/>
                  <a:gd name="T12" fmla="*/ 16 w 176"/>
                  <a:gd name="T13" fmla="*/ 112 h 112"/>
                  <a:gd name="T14" fmla="*/ 160 w 176"/>
                  <a:gd name="T15" fmla="*/ 112 h 112"/>
                  <a:gd name="T16" fmla="*/ 176 w 176"/>
                  <a:gd name="T17" fmla="*/ 96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6" h="112">
                    <a:moveTo>
                      <a:pt x="176" y="80"/>
                    </a:moveTo>
                    <a:cubicBezTo>
                      <a:pt x="176" y="16"/>
                      <a:pt x="176" y="16"/>
                      <a:pt x="176" y="16"/>
                    </a:cubicBezTo>
                    <a:cubicBezTo>
                      <a:pt x="176" y="7"/>
                      <a:pt x="169" y="0"/>
                      <a:pt x="160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105"/>
                      <a:pt x="7" y="112"/>
                      <a:pt x="16" y="112"/>
                    </a:cubicBezTo>
                    <a:cubicBezTo>
                      <a:pt x="160" y="112"/>
                      <a:pt x="160" y="112"/>
                      <a:pt x="160" y="112"/>
                    </a:cubicBezTo>
                    <a:cubicBezTo>
                      <a:pt x="169" y="112"/>
                      <a:pt x="176" y="105"/>
                      <a:pt x="176" y="96"/>
                    </a:cubicBez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Freeform 22">
                <a:extLst>
                  <a:ext uri="{FF2B5EF4-FFF2-40B4-BE49-F238E27FC236}">
                    <a16:creationId xmlns:a16="http://schemas.microsoft.com/office/drawing/2014/main" id="{1E91BC52-560A-4223-9D3C-D77D114799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6" y="1158"/>
                <a:ext cx="44" cy="44"/>
              </a:xfrm>
              <a:custGeom>
                <a:avLst/>
                <a:gdLst>
                  <a:gd name="T0" fmla="*/ 32 w 32"/>
                  <a:gd name="T1" fmla="*/ 16 h 32"/>
                  <a:gd name="T2" fmla="*/ 16 w 32"/>
                  <a:gd name="T3" fmla="*/ 32 h 32"/>
                  <a:gd name="T4" fmla="*/ 0 w 32"/>
                  <a:gd name="T5" fmla="*/ 16 h 32"/>
                  <a:gd name="T6" fmla="*/ 16 w 32"/>
                  <a:gd name="T7" fmla="*/ 0 h 32"/>
                  <a:gd name="T8" fmla="*/ 16 w 32"/>
                  <a:gd name="T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32" y="16"/>
                    </a:moveTo>
                    <a:cubicBezTo>
                      <a:pt x="32" y="25"/>
                      <a:pt x="25" y="32"/>
                      <a:pt x="16" y="32"/>
                    </a:cubicBezTo>
                    <a:cubicBezTo>
                      <a:pt x="7" y="32"/>
                      <a:pt x="0" y="25"/>
                      <a:pt x="0" y="16"/>
                    </a:cubicBezTo>
                    <a:cubicBezTo>
                      <a:pt x="0" y="7"/>
                      <a:pt x="7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Freeform 23">
                <a:extLst>
                  <a:ext uri="{FF2B5EF4-FFF2-40B4-BE49-F238E27FC236}">
                    <a16:creationId xmlns:a16="http://schemas.microsoft.com/office/drawing/2014/main" id="{26E3E962-E309-4A28-A45C-300B04C025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90" y="1224"/>
                <a:ext cx="77" cy="33"/>
              </a:xfrm>
              <a:custGeom>
                <a:avLst/>
                <a:gdLst>
                  <a:gd name="T0" fmla="*/ 24 w 56"/>
                  <a:gd name="T1" fmla="*/ 24 h 24"/>
                  <a:gd name="T2" fmla="*/ 56 w 56"/>
                  <a:gd name="T3" fmla="*/ 24 h 24"/>
                  <a:gd name="T4" fmla="*/ 56 w 56"/>
                  <a:gd name="T5" fmla="*/ 8 h 24"/>
                  <a:gd name="T6" fmla="*/ 28 w 56"/>
                  <a:gd name="T7" fmla="*/ 0 h 24"/>
                  <a:gd name="T8" fmla="*/ 0 w 56"/>
                  <a:gd name="T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4">
                    <a:moveTo>
                      <a:pt x="24" y="24"/>
                    </a:moveTo>
                    <a:cubicBezTo>
                      <a:pt x="56" y="24"/>
                      <a:pt x="56" y="24"/>
                      <a:pt x="56" y="24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48" y="3"/>
                      <a:pt x="38" y="0"/>
                      <a:pt x="28" y="0"/>
                    </a:cubicBezTo>
                    <a:cubicBezTo>
                      <a:pt x="18" y="0"/>
                      <a:pt x="8" y="3"/>
                      <a:pt x="0" y="8"/>
                    </a:cubicBez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Line 24">
                <a:extLst>
                  <a:ext uri="{FF2B5EF4-FFF2-40B4-BE49-F238E27FC236}">
                    <a16:creationId xmlns:a16="http://schemas.microsoft.com/office/drawing/2014/main" id="{A6D4B736-3E72-4C83-98BB-B5DCA73C42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95" y="1169"/>
                <a:ext cx="82" cy="0"/>
              </a:xfrm>
              <a:prstGeom prst="line">
                <a:avLst/>
              </a:prstGeom>
              <a:noFill/>
              <a:ln w="254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Line 25">
                <a:extLst>
                  <a:ext uri="{FF2B5EF4-FFF2-40B4-BE49-F238E27FC236}">
                    <a16:creationId xmlns:a16="http://schemas.microsoft.com/office/drawing/2014/main" id="{7926F824-E25D-4430-A847-CA9896611E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95" y="1202"/>
                <a:ext cx="55" cy="0"/>
              </a:xfrm>
              <a:prstGeom prst="line">
                <a:avLst/>
              </a:prstGeom>
              <a:noFill/>
              <a:ln w="254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Line 26">
                <a:extLst>
                  <a:ext uri="{FF2B5EF4-FFF2-40B4-BE49-F238E27FC236}">
                    <a16:creationId xmlns:a16="http://schemas.microsoft.com/office/drawing/2014/main" id="{72792E04-6754-4864-A921-755129F3C4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95" y="1235"/>
                <a:ext cx="55" cy="0"/>
              </a:xfrm>
              <a:prstGeom prst="line">
                <a:avLst/>
              </a:prstGeom>
              <a:noFill/>
              <a:ln w="254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27">
                <a:extLst>
                  <a:ext uri="{FF2B5EF4-FFF2-40B4-BE49-F238E27FC236}">
                    <a16:creationId xmlns:a16="http://schemas.microsoft.com/office/drawing/2014/main" id="{D70F3245-A47C-41D2-9A89-3564DE0C18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1" y="1016"/>
                <a:ext cx="345" cy="332"/>
              </a:xfrm>
              <a:custGeom>
                <a:avLst/>
                <a:gdLst>
                  <a:gd name="T0" fmla="*/ 145 w 250"/>
                  <a:gd name="T1" fmla="*/ 239 h 241"/>
                  <a:gd name="T2" fmla="*/ 239 w 250"/>
                  <a:gd name="T3" fmla="*/ 105 h 241"/>
                  <a:gd name="T4" fmla="*/ 105 w 250"/>
                  <a:gd name="T5" fmla="*/ 11 h 241"/>
                  <a:gd name="T6" fmla="*/ 11 w 250"/>
                  <a:gd name="T7" fmla="*/ 145 h 241"/>
                  <a:gd name="T8" fmla="*/ 125 w 250"/>
                  <a:gd name="T9" fmla="*/ 241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0" h="241">
                    <a:moveTo>
                      <a:pt x="145" y="239"/>
                    </a:moveTo>
                    <a:cubicBezTo>
                      <a:pt x="208" y="228"/>
                      <a:pt x="250" y="168"/>
                      <a:pt x="239" y="105"/>
                    </a:cubicBezTo>
                    <a:cubicBezTo>
                      <a:pt x="228" y="42"/>
                      <a:pt x="168" y="0"/>
                      <a:pt x="105" y="11"/>
                    </a:cubicBezTo>
                    <a:cubicBezTo>
                      <a:pt x="42" y="22"/>
                      <a:pt x="0" y="82"/>
                      <a:pt x="11" y="145"/>
                    </a:cubicBezTo>
                    <a:cubicBezTo>
                      <a:pt x="21" y="201"/>
                      <a:pt x="69" y="241"/>
                      <a:pt x="125" y="241"/>
                    </a:cubicBez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6329E88D-B335-427C-B56D-08D17ABE386F}"/>
                </a:ext>
              </a:extLst>
            </p:cNvPr>
            <p:cNvSpPr txBox="1"/>
            <p:nvPr/>
          </p:nvSpPr>
          <p:spPr>
            <a:xfrm>
              <a:off x="8552110" y="3641674"/>
              <a:ext cx="2347913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t-EE" sz="1600" dirty="0" err="1">
                  <a:solidFill>
                    <a:schemeClr val="bg1"/>
                  </a:solidFill>
                </a:rPr>
                <a:t>signing</a:t>
              </a:r>
              <a:r>
                <a:rPr lang="et-EE" sz="1600" dirty="0">
                  <a:solidFill>
                    <a:schemeClr val="bg1"/>
                  </a:solidFill>
                </a:rPr>
                <a:t> </a:t>
              </a:r>
              <a:r>
                <a:rPr lang="et-EE" sz="1600" dirty="0" err="1">
                  <a:solidFill>
                    <a:schemeClr val="bg1"/>
                  </a:solidFill>
                </a:rPr>
                <a:t>documents</a:t>
              </a:r>
              <a:endParaRPr lang="en-GB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9" name="Rühm 145">
            <a:extLst>
              <a:ext uri="{FF2B5EF4-FFF2-40B4-BE49-F238E27FC236}">
                <a16:creationId xmlns:a16="http://schemas.microsoft.com/office/drawing/2014/main" id="{63A1CDBD-8FBC-4854-9F6D-CB58AEAA94B3}"/>
              </a:ext>
            </a:extLst>
          </p:cNvPr>
          <p:cNvGrpSpPr/>
          <p:nvPr/>
        </p:nvGrpSpPr>
        <p:grpSpPr>
          <a:xfrm>
            <a:off x="9253507" y="710485"/>
            <a:ext cx="2347913" cy="1398819"/>
            <a:chOff x="8552110" y="2489076"/>
            <a:chExt cx="2347913" cy="1398819"/>
          </a:xfrm>
        </p:grpSpPr>
        <p:grpSp>
          <p:nvGrpSpPr>
            <p:cNvPr id="70" name="Group 20">
              <a:extLst>
                <a:ext uri="{FF2B5EF4-FFF2-40B4-BE49-F238E27FC236}">
                  <a16:creationId xmlns:a16="http://schemas.microsoft.com/office/drawing/2014/main" id="{415B3469-09AE-4511-ACBC-2BD09C4F48E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9248610" y="2489076"/>
              <a:ext cx="957687" cy="921600"/>
              <a:chOff x="4811" y="1016"/>
              <a:chExt cx="345" cy="332"/>
            </a:xfrm>
          </p:grpSpPr>
          <p:sp>
            <p:nvSpPr>
              <p:cNvPr id="72" name="Freeform 21">
                <a:extLst>
                  <a:ext uri="{FF2B5EF4-FFF2-40B4-BE49-F238E27FC236}">
                    <a16:creationId xmlns:a16="http://schemas.microsoft.com/office/drawing/2014/main" id="{52586445-E157-42C9-A578-ABAAE9D5CF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62" y="1125"/>
                <a:ext cx="243" cy="154"/>
              </a:xfrm>
              <a:custGeom>
                <a:avLst/>
                <a:gdLst>
                  <a:gd name="T0" fmla="*/ 176 w 176"/>
                  <a:gd name="T1" fmla="*/ 80 h 112"/>
                  <a:gd name="T2" fmla="*/ 176 w 176"/>
                  <a:gd name="T3" fmla="*/ 16 h 112"/>
                  <a:gd name="T4" fmla="*/ 160 w 176"/>
                  <a:gd name="T5" fmla="*/ 0 h 112"/>
                  <a:gd name="T6" fmla="*/ 16 w 176"/>
                  <a:gd name="T7" fmla="*/ 0 h 112"/>
                  <a:gd name="T8" fmla="*/ 0 w 176"/>
                  <a:gd name="T9" fmla="*/ 16 h 112"/>
                  <a:gd name="T10" fmla="*/ 0 w 176"/>
                  <a:gd name="T11" fmla="*/ 96 h 112"/>
                  <a:gd name="T12" fmla="*/ 16 w 176"/>
                  <a:gd name="T13" fmla="*/ 112 h 112"/>
                  <a:gd name="T14" fmla="*/ 160 w 176"/>
                  <a:gd name="T15" fmla="*/ 112 h 112"/>
                  <a:gd name="T16" fmla="*/ 176 w 176"/>
                  <a:gd name="T17" fmla="*/ 96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6" h="112">
                    <a:moveTo>
                      <a:pt x="176" y="80"/>
                    </a:moveTo>
                    <a:cubicBezTo>
                      <a:pt x="176" y="16"/>
                      <a:pt x="176" y="16"/>
                      <a:pt x="176" y="16"/>
                    </a:cubicBezTo>
                    <a:cubicBezTo>
                      <a:pt x="176" y="7"/>
                      <a:pt x="169" y="0"/>
                      <a:pt x="160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105"/>
                      <a:pt x="7" y="112"/>
                      <a:pt x="16" y="112"/>
                    </a:cubicBezTo>
                    <a:cubicBezTo>
                      <a:pt x="160" y="112"/>
                      <a:pt x="160" y="112"/>
                      <a:pt x="160" y="112"/>
                    </a:cubicBezTo>
                    <a:cubicBezTo>
                      <a:pt x="169" y="112"/>
                      <a:pt x="176" y="105"/>
                      <a:pt x="176" y="96"/>
                    </a:cubicBez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22">
                <a:extLst>
                  <a:ext uri="{FF2B5EF4-FFF2-40B4-BE49-F238E27FC236}">
                    <a16:creationId xmlns:a16="http://schemas.microsoft.com/office/drawing/2014/main" id="{7D32D52F-8D01-4C21-8273-0331AAB2EB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6" y="1158"/>
                <a:ext cx="44" cy="44"/>
              </a:xfrm>
              <a:custGeom>
                <a:avLst/>
                <a:gdLst>
                  <a:gd name="T0" fmla="*/ 32 w 32"/>
                  <a:gd name="T1" fmla="*/ 16 h 32"/>
                  <a:gd name="T2" fmla="*/ 16 w 32"/>
                  <a:gd name="T3" fmla="*/ 32 h 32"/>
                  <a:gd name="T4" fmla="*/ 0 w 32"/>
                  <a:gd name="T5" fmla="*/ 16 h 32"/>
                  <a:gd name="T6" fmla="*/ 16 w 32"/>
                  <a:gd name="T7" fmla="*/ 0 h 32"/>
                  <a:gd name="T8" fmla="*/ 16 w 32"/>
                  <a:gd name="T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32" y="16"/>
                    </a:moveTo>
                    <a:cubicBezTo>
                      <a:pt x="32" y="25"/>
                      <a:pt x="25" y="32"/>
                      <a:pt x="16" y="32"/>
                    </a:cubicBezTo>
                    <a:cubicBezTo>
                      <a:pt x="7" y="32"/>
                      <a:pt x="0" y="25"/>
                      <a:pt x="0" y="16"/>
                    </a:cubicBezTo>
                    <a:cubicBezTo>
                      <a:pt x="0" y="7"/>
                      <a:pt x="7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23">
                <a:extLst>
                  <a:ext uri="{FF2B5EF4-FFF2-40B4-BE49-F238E27FC236}">
                    <a16:creationId xmlns:a16="http://schemas.microsoft.com/office/drawing/2014/main" id="{0F713816-F27E-4157-9A13-3B5D03D4B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90" y="1224"/>
                <a:ext cx="77" cy="33"/>
              </a:xfrm>
              <a:custGeom>
                <a:avLst/>
                <a:gdLst>
                  <a:gd name="T0" fmla="*/ 24 w 56"/>
                  <a:gd name="T1" fmla="*/ 24 h 24"/>
                  <a:gd name="T2" fmla="*/ 56 w 56"/>
                  <a:gd name="T3" fmla="*/ 24 h 24"/>
                  <a:gd name="T4" fmla="*/ 56 w 56"/>
                  <a:gd name="T5" fmla="*/ 8 h 24"/>
                  <a:gd name="T6" fmla="*/ 28 w 56"/>
                  <a:gd name="T7" fmla="*/ 0 h 24"/>
                  <a:gd name="T8" fmla="*/ 0 w 56"/>
                  <a:gd name="T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4">
                    <a:moveTo>
                      <a:pt x="24" y="24"/>
                    </a:moveTo>
                    <a:cubicBezTo>
                      <a:pt x="56" y="24"/>
                      <a:pt x="56" y="24"/>
                      <a:pt x="56" y="24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48" y="3"/>
                      <a:pt x="38" y="0"/>
                      <a:pt x="28" y="0"/>
                    </a:cubicBezTo>
                    <a:cubicBezTo>
                      <a:pt x="18" y="0"/>
                      <a:pt x="8" y="3"/>
                      <a:pt x="0" y="8"/>
                    </a:cubicBez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Line 24">
                <a:extLst>
                  <a:ext uri="{FF2B5EF4-FFF2-40B4-BE49-F238E27FC236}">
                    <a16:creationId xmlns:a16="http://schemas.microsoft.com/office/drawing/2014/main" id="{8B923BD5-F3D2-42A0-90AC-48C8025096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95" y="1169"/>
                <a:ext cx="82" cy="0"/>
              </a:xfrm>
              <a:prstGeom prst="line">
                <a:avLst/>
              </a:prstGeom>
              <a:noFill/>
              <a:ln w="254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Line 25">
                <a:extLst>
                  <a:ext uri="{FF2B5EF4-FFF2-40B4-BE49-F238E27FC236}">
                    <a16:creationId xmlns:a16="http://schemas.microsoft.com/office/drawing/2014/main" id="{8B58D4B1-91C3-4272-8301-47233E1B30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95" y="1202"/>
                <a:ext cx="55" cy="0"/>
              </a:xfrm>
              <a:prstGeom prst="line">
                <a:avLst/>
              </a:prstGeom>
              <a:noFill/>
              <a:ln w="254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Line 26">
                <a:extLst>
                  <a:ext uri="{FF2B5EF4-FFF2-40B4-BE49-F238E27FC236}">
                    <a16:creationId xmlns:a16="http://schemas.microsoft.com/office/drawing/2014/main" id="{63C42792-03B9-490D-A597-5D93B9817A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95" y="1235"/>
                <a:ext cx="55" cy="0"/>
              </a:xfrm>
              <a:prstGeom prst="line">
                <a:avLst/>
              </a:prstGeom>
              <a:noFill/>
              <a:ln w="254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Freeform 27">
                <a:extLst>
                  <a:ext uri="{FF2B5EF4-FFF2-40B4-BE49-F238E27FC236}">
                    <a16:creationId xmlns:a16="http://schemas.microsoft.com/office/drawing/2014/main" id="{364F999A-0529-4151-BC27-28653D1D61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1" y="1016"/>
                <a:ext cx="345" cy="332"/>
              </a:xfrm>
              <a:custGeom>
                <a:avLst/>
                <a:gdLst>
                  <a:gd name="T0" fmla="*/ 145 w 250"/>
                  <a:gd name="T1" fmla="*/ 239 h 241"/>
                  <a:gd name="T2" fmla="*/ 239 w 250"/>
                  <a:gd name="T3" fmla="*/ 105 h 241"/>
                  <a:gd name="T4" fmla="*/ 105 w 250"/>
                  <a:gd name="T5" fmla="*/ 11 h 241"/>
                  <a:gd name="T6" fmla="*/ 11 w 250"/>
                  <a:gd name="T7" fmla="*/ 145 h 241"/>
                  <a:gd name="T8" fmla="*/ 125 w 250"/>
                  <a:gd name="T9" fmla="*/ 241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0" h="241">
                    <a:moveTo>
                      <a:pt x="145" y="239"/>
                    </a:moveTo>
                    <a:cubicBezTo>
                      <a:pt x="208" y="228"/>
                      <a:pt x="250" y="168"/>
                      <a:pt x="239" y="105"/>
                    </a:cubicBezTo>
                    <a:cubicBezTo>
                      <a:pt x="228" y="42"/>
                      <a:pt x="168" y="0"/>
                      <a:pt x="105" y="11"/>
                    </a:cubicBezTo>
                    <a:cubicBezTo>
                      <a:pt x="42" y="22"/>
                      <a:pt x="0" y="82"/>
                      <a:pt x="11" y="145"/>
                    </a:cubicBezTo>
                    <a:cubicBezTo>
                      <a:pt x="21" y="201"/>
                      <a:pt x="69" y="241"/>
                      <a:pt x="125" y="241"/>
                    </a:cubicBez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CE8E7C8B-7749-4731-827B-038025FA05FA}"/>
                </a:ext>
              </a:extLst>
            </p:cNvPr>
            <p:cNvSpPr txBox="1"/>
            <p:nvPr/>
          </p:nvSpPr>
          <p:spPr>
            <a:xfrm>
              <a:off x="8552110" y="3641674"/>
              <a:ext cx="2347913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t-EE" sz="1600" dirty="0">
                  <a:solidFill>
                    <a:schemeClr val="bg1"/>
                  </a:solidFill>
                </a:rPr>
                <a:t>e-</a:t>
              </a:r>
              <a:r>
                <a:rPr lang="et-EE" sz="1600" dirty="0" err="1">
                  <a:solidFill>
                    <a:schemeClr val="bg1"/>
                  </a:solidFill>
                </a:rPr>
                <a:t>prescriptions</a:t>
              </a:r>
              <a:endParaRPr lang="en-GB" sz="1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589A887-6259-4375-A4F2-E8D1819553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604" y="2155256"/>
            <a:ext cx="1664007" cy="16640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E67A20-AAB2-4CE4-B914-8D77312520A2}"/>
              </a:ext>
            </a:extLst>
          </p:cNvPr>
          <p:cNvSpPr txBox="1"/>
          <p:nvPr/>
        </p:nvSpPr>
        <p:spPr>
          <a:xfrm>
            <a:off x="1948537" y="2729474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 err="1">
                <a:solidFill>
                  <a:schemeClr val="bg1"/>
                </a:solidFill>
              </a:rPr>
              <a:t>enter</a:t>
            </a:r>
            <a:r>
              <a:rPr lang="et-EE" dirty="0">
                <a:solidFill>
                  <a:schemeClr val="bg1"/>
                </a:solidFill>
              </a:rPr>
              <a:t> </a:t>
            </a:r>
            <a:r>
              <a:rPr lang="et-EE" dirty="0" err="1">
                <a:solidFill>
                  <a:schemeClr val="bg1"/>
                </a:solidFill>
              </a:rPr>
              <a:t>point</a:t>
            </a:r>
            <a:r>
              <a:rPr lang="et-EE" dirty="0">
                <a:solidFill>
                  <a:schemeClr val="bg1"/>
                </a:solidFill>
              </a:rPr>
              <a:t> </a:t>
            </a:r>
            <a:r>
              <a:rPr lang="et-EE" dirty="0" err="1">
                <a:solidFill>
                  <a:schemeClr val="bg1"/>
                </a:solidFill>
              </a:rPr>
              <a:t>to</a:t>
            </a:r>
            <a:r>
              <a:rPr lang="et-EE" dirty="0">
                <a:solidFill>
                  <a:schemeClr val="bg1"/>
                </a:solidFill>
              </a:rPr>
              <a:t> all </a:t>
            </a:r>
            <a:r>
              <a:rPr lang="et-EE" dirty="0" err="1">
                <a:solidFill>
                  <a:schemeClr val="bg1"/>
                </a:solidFill>
              </a:rPr>
              <a:t>government’s</a:t>
            </a:r>
            <a:r>
              <a:rPr lang="et-EE" dirty="0">
                <a:solidFill>
                  <a:schemeClr val="bg1"/>
                </a:solidFill>
              </a:rPr>
              <a:t> e-</a:t>
            </a:r>
            <a:r>
              <a:rPr lang="et-EE" dirty="0" err="1">
                <a:solidFill>
                  <a:schemeClr val="bg1"/>
                </a:solidFill>
              </a:rPr>
              <a:t>services</a:t>
            </a:r>
            <a:endParaRPr lang="et-E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033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8">
            <a:alphaModFix amt="9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A1D2DF1-D716-443E-8242-8070FE97D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503" y="358177"/>
            <a:ext cx="10944226" cy="969974"/>
          </a:xfrm>
        </p:spPr>
        <p:txBody>
          <a:bodyPr/>
          <a:lstStyle/>
          <a:p>
            <a:r>
              <a:rPr lang="en-US" dirty="0">
                <a:solidFill>
                  <a:srgbClr val="0000F0"/>
                </a:solidFill>
              </a:rPr>
              <a:t>digital business environment</a:t>
            </a:r>
          </a:p>
        </p:txBody>
      </p:sp>
      <p:grpSp>
        <p:nvGrpSpPr>
          <p:cNvPr id="4" name="Rühm 127">
            <a:extLst>
              <a:ext uri="{FF2B5EF4-FFF2-40B4-BE49-F238E27FC236}">
                <a16:creationId xmlns:a16="http://schemas.microsoft.com/office/drawing/2014/main" id="{ADA97E92-528A-4E7C-9E17-EB4564FA069E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751251" y="1904354"/>
            <a:ext cx="1821656" cy="1852399"/>
            <a:chOff x="3811113" y="2865835"/>
            <a:chExt cx="1821656" cy="1852399"/>
          </a:xfrm>
        </p:grpSpPr>
        <p:grpSp>
          <p:nvGrpSpPr>
            <p:cNvPr id="5" name="Group 23">
              <a:extLst>
                <a:ext uri="{FF2B5EF4-FFF2-40B4-BE49-F238E27FC236}">
                  <a16:creationId xmlns:a16="http://schemas.microsoft.com/office/drawing/2014/main" id="{7068F77C-A716-4CF5-8B83-6FE060BC5A11}"/>
                </a:ext>
              </a:extLst>
            </p:cNvPr>
            <p:cNvGrpSpPr>
              <a:grpSpLocks noChangeAspect="1"/>
            </p:cNvGrpSpPr>
            <p:nvPr>
              <p:custDataLst>
                <p:tags r:id="rId37"/>
              </p:custDataLst>
            </p:nvPr>
          </p:nvGrpSpPr>
          <p:grpSpPr>
            <a:xfrm>
              <a:off x="4269509" y="2865835"/>
              <a:ext cx="958810" cy="921600"/>
              <a:chOff x="2379" y="3021"/>
              <a:chExt cx="1108" cy="1065"/>
            </a:xfrm>
          </p:grpSpPr>
          <p:sp>
            <p:nvSpPr>
              <p:cNvPr id="7" name="Line 24">
                <a:extLst>
                  <a:ext uri="{FF2B5EF4-FFF2-40B4-BE49-F238E27FC236}">
                    <a16:creationId xmlns:a16="http://schemas.microsoft.com/office/drawing/2014/main" id="{99EF2A3C-5BB3-4132-AC64-81FEA0F82A82}"/>
                  </a:ext>
                </a:extLst>
              </p:cNvPr>
              <p:cNvSpPr>
                <a:spLocks noChangeShapeType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2880" y="3238"/>
                <a:ext cx="106" cy="0"/>
              </a:xfrm>
              <a:prstGeom prst="line">
                <a:avLst/>
              </a:prstGeom>
              <a:noFill/>
              <a:ln w="25400" cap="rnd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75A5D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endParaRPr>
              </a:p>
            </p:txBody>
          </p:sp>
          <p:sp>
            <p:nvSpPr>
              <p:cNvPr id="8" name="Freeform 25">
                <a:extLst>
                  <a:ext uri="{FF2B5EF4-FFF2-40B4-BE49-F238E27FC236}">
                    <a16:creationId xmlns:a16="http://schemas.microsoft.com/office/drawing/2014/main" id="{1831F8B4-5DF3-46E2-B4AD-8A18A8B1A4BB}"/>
                  </a:ext>
                </a:extLst>
              </p:cNvPr>
              <p:cNvSpPr/>
              <p:nvPr>
                <p:custDataLst>
                  <p:tags r:id="rId40"/>
                </p:custDataLst>
              </p:nvPr>
            </p:nvSpPr>
            <p:spPr bwMode="auto">
              <a:xfrm>
                <a:off x="2702" y="3167"/>
                <a:ext cx="462" cy="813"/>
              </a:xfrm>
              <a:custGeom>
                <a:avLst/>
                <a:gdLst>
                  <a:gd name="T0" fmla="*/ 17 w 104"/>
                  <a:gd name="T1" fmla="*/ 32 h 184"/>
                  <a:gd name="T2" fmla="*/ 104 w 104"/>
                  <a:gd name="T3" fmla="*/ 32 h 184"/>
                  <a:gd name="T4" fmla="*/ 104 w 104"/>
                  <a:gd name="T5" fmla="*/ 172 h 184"/>
                  <a:gd name="T6" fmla="*/ 92 w 104"/>
                  <a:gd name="T7" fmla="*/ 184 h 184"/>
                  <a:gd name="T8" fmla="*/ 12 w 104"/>
                  <a:gd name="T9" fmla="*/ 184 h 184"/>
                  <a:gd name="T10" fmla="*/ 0 w 104"/>
                  <a:gd name="T11" fmla="*/ 172 h 184"/>
                  <a:gd name="T12" fmla="*/ 0 w 104"/>
                  <a:gd name="T13" fmla="*/ 12 h 184"/>
                  <a:gd name="T14" fmla="*/ 12 w 104"/>
                  <a:gd name="T15" fmla="*/ 0 h 184"/>
                  <a:gd name="T16" fmla="*/ 92 w 104"/>
                  <a:gd name="T17" fmla="*/ 0 h 184"/>
                  <a:gd name="T18" fmla="*/ 104 w 104"/>
                  <a:gd name="T19" fmla="*/ 12 h 184"/>
                  <a:gd name="T20" fmla="*/ 104 w 104"/>
                  <a:gd name="T21" fmla="*/ 15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4" h="184">
                    <a:moveTo>
                      <a:pt x="17" y="32"/>
                    </a:moveTo>
                    <a:cubicBezTo>
                      <a:pt x="104" y="32"/>
                      <a:pt x="104" y="32"/>
                      <a:pt x="104" y="32"/>
                    </a:cubicBezTo>
                    <a:cubicBezTo>
                      <a:pt x="104" y="172"/>
                      <a:pt x="104" y="172"/>
                      <a:pt x="104" y="172"/>
                    </a:cubicBezTo>
                    <a:cubicBezTo>
                      <a:pt x="104" y="179"/>
                      <a:pt x="99" y="184"/>
                      <a:pt x="92" y="184"/>
                    </a:cubicBezTo>
                    <a:cubicBezTo>
                      <a:pt x="12" y="184"/>
                      <a:pt x="12" y="184"/>
                      <a:pt x="12" y="184"/>
                    </a:cubicBezTo>
                    <a:cubicBezTo>
                      <a:pt x="5" y="184"/>
                      <a:pt x="0" y="179"/>
                      <a:pt x="0" y="17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5"/>
                      <a:pt x="5" y="0"/>
                      <a:pt x="12" y="0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99" y="0"/>
                      <a:pt x="104" y="5"/>
                      <a:pt x="104" y="12"/>
                    </a:cubicBezTo>
                    <a:cubicBezTo>
                      <a:pt x="104" y="15"/>
                      <a:pt x="104" y="15"/>
                      <a:pt x="104" y="15"/>
                    </a:cubicBez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75A5D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endParaRPr>
              </a:p>
            </p:txBody>
          </p:sp>
          <p:sp>
            <p:nvSpPr>
              <p:cNvPr id="9" name="Line 26">
                <a:extLst>
                  <a:ext uri="{FF2B5EF4-FFF2-40B4-BE49-F238E27FC236}">
                    <a16:creationId xmlns:a16="http://schemas.microsoft.com/office/drawing/2014/main" id="{7C0CC9A4-8D48-4773-91E5-C0AD71DD1A27}"/>
                  </a:ext>
                </a:extLst>
              </p:cNvPr>
              <p:cNvSpPr>
                <a:spLocks noChangeShapeType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2707" y="3892"/>
                <a:ext cx="386" cy="0"/>
              </a:xfrm>
              <a:prstGeom prst="line">
                <a:avLst/>
              </a:prstGeom>
              <a:noFill/>
              <a:ln w="25400" cap="rnd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75A5D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endParaRPr>
              </a:p>
            </p:txBody>
          </p:sp>
          <p:sp>
            <p:nvSpPr>
              <p:cNvPr id="10" name="Freeform 27">
                <a:extLst>
                  <a:ext uri="{FF2B5EF4-FFF2-40B4-BE49-F238E27FC236}">
                    <a16:creationId xmlns:a16="http://schemas.microsoft.com/office/drawing/2014/main" id="{DCAABEC9-0BE9-4DC4-9866-57E176241ADA}"/>
                  </a:ext>
                </a:extLst>
              </p:cNvPr>
              <p:cNvSpPr/>
              <p:nvPr>
                <p:custDataLst>
                  <p:tags r:id="rId42"/>
                </p:custDataLst>
              </p:nvPr>
            </p:nvSpPr>
            <p:spPr bwMode="auto">
              <a:xfrm>
                <a:off x="2379" y="3021"/>
                <a:ext cx="1108" cy="1065"/>
              </a:xfrm>
              <a:custGeom>
                <a:avLst/>
                <a:gdLst>
                  <a:gd name="T0" fmla="*/ 145 w 250"/>
                  <a:gd name="T1" fmla="*/ 239 h 241"/>
                  <a:gd name="T2" fmla="*/ 239 w 250"/>
                  <a:gd name="T3" fmla="*/ 105 h 241"/>
                  <a:gd name="T4" fmla="*/ 105 w 250"/>
                  <a:gd name="T5" fmla="*/ 11 h 241"/>
                  <a:gd name="T6" fmla="*/ 11 w 250"/>
                  <a:gd name="T7" fmla="*/ 145 h 241"/>
                  <a:gd name="T8" fmla="*/ 125 w 250"/>
                  <a:gd name="T9" fmla="*/ 241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0" h="241">
                    <a:moveTo>
                      <a:pt x="145" y="239"/>
                    </a:moveTo>
                    <a:cubicBezTo>
                      <a:pt x="208" y="228"/>
                      <a:pt x="250" y="168"/>
                      <a:pt x="239" y="105"/>
                    </a:cubicBezTo>
                    <a:cubicBezTo>
                      <a:pt x="228" y="42"/>
                      <a:pt x="168" y="0"/>
                      <a:pt x="105" y="11"/>
                    </a:cubicBezTo>
                    <a:cubicBezTo>
                      <a:pt x="42" y="22"/>
                      <a:pt x="0" y="82"/>
                      <a:pt x="11" y="145"/>
                    </a:cubicBezTo>
                    <a:cubicBezTo>
                      <a:pt x="21" y="201"/>
                      <a:pt x="69" y="241"/>
                      <a:pt x="125" y="241"/>
                    </a:cubicBez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75A5D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endParaRPr>
              </a:p>
            </p:txBody>
          </p:sp>
          <p:sp>
            <p:nvSpPr>
              <p:cNvPr id="11" name="Line 28">
                <a:extLst>
                  <a:ext uri="{FF2B5EF4-FFF2-40B4-BE49-F238E27FC236}">
                    <a16:creationId xmlns:a16="http://schemas.microsoft.com/office/drawing/2014/main" id="{461B4415-8162-42A7-B335-2018787B593D}"/>
                  </a:ext>
                </a:extLst>
              </p:cNvPr>
              <p:cNvSpPr>
                <a:spLocks noChangeShapeType="1"/>
              </p:cNvSpPr>
              <p:nvPr>
                <p:custDataLst>
                  <p:tags r:id="rId43"/>
                </p:custDataLst>
              </p:nvPr>
            </p:nvSpPr>
            <p:spPr bwMode="auto">
              <a:xfrm>
                <a:off x="2800" y="3556"/>
                <a:ext cx="129" cy="0"/>
              </a:xfrm>
              <a:prstGeom prst="line">
                <a:avLst/>
              </a:prstGeom>
              <a:noFill/>
              <a:ln w="25400" cap="rnd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75A5D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endParaRPr>
              </a:p>
            </p:txBody>
          </p:sp>
          <p:sp>
            <p:nvSpPr>
              <p:cNvPr id="12" name="Line 29">
                <a:extLst>
                  <a:ext uri="{FF2B5EF4-FFF2-40B4-BE49-F238E27FC236}">
                    <a16:creationId xmlns:a16="http://schemas.microsoft.com/office/drawing/2014/main" id="{8D779E54-7977-441B-9006-984BF4B1BE76}"/>
                  </a:ext>
                </a:extLst>
              </p:cNvPr>
              <p:cNvSpPr>
                <a:spLocks noChangeShapeType="1"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2800" y="3627"/>
                <a:ext cx="129" cy="0"/>
              </a:xfrm>
              <a:prstGeom prst="line">
                <a:avLst/>
              </a:prstGeom>
              <a:noFill/>
              <a:ln w="25400" cap="rnd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75A5D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endParaRPr>
              </a:p>
            </p:txBody>
          </p:sp>
          <p:sp>
            <p:nvSpPr>
              <p:cNvPr id="13" name="Freeform 30">
                <a:extLst>
                  <a:ext uri="{FF2B5EF4-FFF2-40B4-BE49-F238E27FC236}">
                    <a16:creationId xmlns:a16="http://schemas.microsoft.com/office/drawing/2014/main" id="{6CE93457-FD25-4FD5-A0D3-33EA36EF1B54}"/>
                  </a:ext>
                </a:extLst>
              </p:cNvPr>
              <p:cNvSpPr/>
              <p:nvPr>
                <p:custDataLst>
                  <p:tags r:id="rId45"/>
                </p:custDataLst>
              </p:nvPr>
            </p:nvSpPr>
            <p:spPr bwMode="auto">
              <a:xfrm>
                <a:off x="2844" y="3450"/>
                <a:ext cx="178" cy="283"/>
              </a:xfrm>
              <a:custGeom>
                <a:avLst/>
                <a:gdLst>
                  <a:gd name="T0" fmla="*/ 40 w 40"/>
                  <a:gd name="T1" fmla="*/ 44 h 64"/>
                  <a:gd name="T2" fmla="*/ 20 w 40"/>
                  <a:gd name="T3" fmla="*/ 64 h 64"/>
                  <a:gd name="T4" fmla="*/ 20 w 40"/>
                  <a:gd name="T5" fmla="*/ 64 h 64"/>
                  <a:gd name="T6" fmla="*/ 0 w 40"/>
                  <a:gd name="T7" fmla="*/ 44 h 64"/>
                  <a:gd name="T8" fmla="*/ 0 w 40"/>
                  <a:gd name="T9" fmla="*/ 20 h 64"/>
                  <a:gd name="T10" fmla="*/ 20 w 40"/>
                  <a:gd name="T11" fmla="*/ 0 h 64"/>
                  <a:gd name="T12" fmla="*/ 20 w 40"/>
                  <a:gd name="T13" fmla="*/ 0 h 64"/>
                  <a:gd name="T14" fmla="*/ 40 w 40"/>
                  <a:gd name="T15" fmla="*/ 2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" h="64">
                    <a:moveTo>
                      <a:pt x="40" y="44"/>
                    </a:moveTo>
                    <a:cubicBezTo>
                      <a:pt x="40" y="55"/>
                      <a:pt x="31" y="64"/>
                      <a:pt x="20" y="64"/>
                    </a:cubicBezTo>
                    <a:cubicBezTo>
                      <a:pt x="20" y="64"/>
                      <a:pt x="20" y="64"/>
                      <a:pt x="20" y="64"/>
                    </a:cubicBezTo>
                    <a:cubicBezTo>
                      <a:pt x="9" y="64"/>
                      <a:pt x="0" y="55"/>
                      <a:pt x="0" y="44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75A5D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2F5CA22-5F2A-47A1-8B9A-66239E5BFDCC}"/>
                </a:ext>
              </a:extLst>
            </p:cNvPr>
            <p:cNvSpPr txBox="1"/>
            <p:nvPr>
              <p:custDataLst>
                <p:tags r:id="rId38"/>
              </p:custDataLst>
            </p:nvPr>
          </p:nvSpPr>
          <p:spPr>
            <a:xfrm>
              <a:off x="3811113" y="3979570"/>
              <a:ext cx="1821656" cy="73866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99</a:t>
              </a: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,6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% of banking transactions are done online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</p:grpSp>
      <p:grpSp>
        <p:nvGrpSpPr>
          <p:cNvPr id="14" name="Rühm 112">
            <a:extLst>
              <a:ext uri="{FF2B5EF4-FFF2-40B4-BE49-F238E27FC236}">
                <a16:creationId xmlns:a16="http://schemas.microsoft.com/office/drawing/2014/main" id="{0599AF35-88D5-4C76-80FC-506438EE8EC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027704" y="1902571"/>
            <a:ext cx="1821656" cy="1606178"/>
            <a:chOff x="1039734" y="2865835"/>
            <a:chExt cx="1821656" cy="1606178"/>
          </a:xfrm>
        </p:grpSpPr>
        <p:grpSp>
          <p:nvGrpSpPr>
            <p:cNvPr id="15" name="Group 33">
              <a:extLst>
                <a:ext uri="{FF2B5EF4-FFF2-40B4-BE49-F238E27FC236}">
                  <a16:creationId xmlns:a16="http://schemas.microsoft.com/office/drawing/2014/main" id="{A94E727F-DE8C-4241-8BE6-95D5A0103EE4}"/>
                </a:ext>
              </a:extLst>
            </p:cNvPr>
            <p:cNvGrpSpPr>
              <a:grpSpLocks noChangeAspect="1"/>
            </p:cNvGrpSpPr>
            <p:nvPr>
              <p:custDataLst>
                <p:tags r:id="rId30"/>
              </p:custDataLst>
            </p:nvPr>
          </p:nvGrpSpPr>
          <p:grpSpPr>
            <a:xfrm>
              <a:off x="1471186" y="2865835"/>
              <a:ext cx="958754" cy="921600"/>
              <a:chOff x="680" y="3046"/>
              <a:chExt cx="1058" cy="1017"/>
            </a:xfrm>
          </p:grpSpPr>
          <p:sp>
            <p:nvSpPr>
              <p:cNvPr id="17" name="Freeform 34">
                <a:extLst>
                  <a:ext uri="{FF2B5EF4-FFF2-40B4-BE49-F238E27FC236}">
                    <a16:creationId xmlns:a16="http://schemas.microsoft.com/office/drawing/2014/main" id="{3FF88560-9FE6-451E-BC84-4C41A29686CD}"/>
                  </a:ext>
                </a:extLst>
              </p:cNvPr>
              <p:cNvSpPr/>
              <p:nvPr>
                <p:custDataLst>
                  <p:tags r:id="rId32"/>
                </p:custDataLst>
              </p:nvPr>
            </p:nvSpPr>
            <p:spPr bwMode="auto">
              <a:xfrm>
                <a:off x="1361" y="3624"/>
                <a:ext cx="136" cy="291"/>
              </a:xfrm>
              <a:custGeom>
                <a:avLst/>
                <a:gdLst>
                  <a:gd name="T0" fmla="*/ 136 w 136"/>
                  <a:gd name="T1" fmla="*/ 165 h 291"/>
                  <a:gd name="T2" fmla="*/ 0 w 136"/>
                  <a:gd name="T3" fmla="*/ 0 h 291"/>
                  <a:gd name="T4" fmla="*/ 0 w 136"/>
                  <a:gd name="T5" fmla="*/ 215 h 291"/>
                  <a:gd name="T6" fmla="*/ 68 w 136"/>
                  <a:gd name="T7" fmla="*/ 190 h 291"/>
                  <a:gd name="T8" fmla="*/ 102 w 136"/>
                  <a:gd name="T9" fmla="*/ 291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6" h="291">
                    <a:moveTo>
                      <a:pt x="136" y="165"/>
                    </a:moveTo>
                    <a:lnTo>
                      <a:pt x="0" y="0"/>
                    </a:lnTo>
                    <a:lnTo>
                      <a:pt x="0" y="215"/>
                    </a:lnTo>
                    <a:lnTo>
                      <a:pt x="68" y="190"/>
                    </a:lnTo>
                    <a:lnTo>
                      <a:pt x="102" y="291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75A5D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endParaRPr>
              </a:p>
            </p:txBody>
          </p:sp>
          <p:sp>
            <p:nvSpPr>
              <p:cNvPr id="18" name="Freeform 35">
                <a:extLst>
                  <a:ext uri="{FF2B5EF4-FFF2-40B4-BE49-F238E27FC236}">
                    <a16:creationId xmlns:a16="http://schemas.microsoft.com/office/drawing/2014/main" id="{DBA8F87C-1B7F-435F-A0EE-7D083E038459}"/>
                  </a:ext>
                </a:extLst>
              </p:cNvPr>
              <p:cNvSpPr/>
              <p:nvPr>
                <p:custDataLst>
                  <p:tags r:id="rId33"/>
                </p:custDataLst>
              </p:nvPr>
            </p:nvSpPr>
            <p:spPr bwMode="auto">
              <a:xfrm>
                <a:off x="904" y="3375"/>
                <a:ext cx="610" cy="418"/>
              </a:xfrm>
              <a:custGeom>
                <a:avLst/>
                <a:gdLst>
                  <a:gd name="T0" fmla="*/ 373 w 610"/>
                  <a:gd name="T1" fmla="*/ 418 h 418"/>
                  <a:gd name="T2" fmla="*/ 0 w 610"/>
                  <a:gd name="T3" fmla="*/ 418 h 418"/>
                  <a:gd name="T4" fmla="*/ 0 w 610"/>
                  <a:gd name="T5" fmla="*/ 0 h 418"/>
                  <a:gd name="T6" fmla="*/ 610 w 610"/>
                  <a:gd name="T7" fmla="*/ 0 h 418"/>
                  <a:gd name="T8" fmla="*/ 610 w 610"/>
                  <a:gd name="T9" fmla="*/ 131 h 418"/>
                  <a:gd name="T10" fmla="*/ 339 w 610"/>
                  <a:gd name="T11" fmla="*/ 199 h 418"/>
                  <a:gd name="T12" fmla="*/ 339 w 610"/>
                  <a:gd name="T13" fmla="*/ 262 h 418"/>
                  <a:gd name="T14" fmla="*/ 271 w 610"/>
                  <a:gd name="T15" fmla="*/ 262 h 418"/>
                  <a:gd name="T16" fmla="*/ 271 w 610"/>
                  <a:gd name="T17" fmla="*/ 199 h 418"/>
                  <a:gd name="T18" fmla="*/ 68 w 610"/>
                  <a:gd name="T19" fmla="*/ 148 h 4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10" h="418">
                    <a:moveTo>
                      <a:pt x="373" y="418"/>
                    </a:moveTo>
                    <a:lnTo>
                      <a:pt x="0" y="418"/>
                    </a:lnTo>
                    <a:lnTo>
                      <a:pt x="0" y="0"/>
                    </a:lnTo>
                    <a:lnTo>
                      <a:pt x="610" y="0"/>
                    </a:lnTo>
                    <a:lnTo>
                      <a:pt x="610" y="131"/>
                    </a:lnTo>
                    <a:lnTo>
                      <a:pt x="339" y="199"/>
                    </a:lnTo>
                    <a:lnTo>
                      <a:pt x="339" y="262"/>
                    </a:lnTo>
                    <a:lnTo>
                      <a:pt x="271" y="262"/>
                    </a:lnTo>
                    <a:lnTo>
                      <a:pt x="271" y="199"/>
                    </a:lnTo>
                    <a:lnTo>
                      <a:pt x="68" y="148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75A5D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endParaRPr>
              </a:p>
            </p:txBody>
          </p:sp>
          <p:sp>
            <p:nvSpPr>
              <p:cNvPr id="19" name="Line 36">
                <a:extLst>
                  <a:ext uri="{FF2B5EF4-FFF2-40B4-BE49-F238E27FC236}">
                    <a16:creationId xmlns:a16="http://schemas.microsoft.com/office/drawing/2014/main" id="{7D98C198-4325-4C0C-B59E-50BE3DE7171B}"/>
                  </a:ext>
                </a:extLst>
              </p:cNvPr>
              <p:cNvSpPr>
                <a:spLocks noChangeShapeType="1"/>
              </p:cNvSpPr>
              <p:nvPr>
                <p:custDataLst>
                  <p:tags r:id="rId34"/>
                </p:custDataLst>
              </p:nvPr>
            </p:nvSpPr>
            <p:spPr bwMode="auto">
              <a:xfrm flipH="1">
                <a:off x="1514" y="3506"/>
                <a:ext cx="0" cy="182"/>
              </a:xfrm>
              <a:prstGeom prst="line">
                <a:avLst/>
              </a:prstGeom>
              <a:noFill/>
              <a:ln w="25400" cap="rnd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75A5D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endParaRPr>
              </a:p>
            </p:txBody>
          </p:sp>
          <p:sp>
            <p:nvSpPr>
              <p:cNvPr id="20" name="Freeform 37">
                <a:extLst>
                  <a:ext uri="{FF2B5EF4-FFF2-40B4-BE49-F238E27FC236}">
                    <a16:creationId xmlns:a16="http://schemas.microsoft.com/office/drawing/2014/main" id="{BB9C61EC-EDC2-438D-8604-7C134E06B901}"/>
                  </a:ext>
                </a:extLst>
              </p:cNvPr>
              <p:cNvSpPr/>
              <p:nvPr>
                <p:custDataLst>
                  <p:tags r:id="rId35"/>
                </p:custDataLst>
              </p:nvPr>
            </p:nvSpPr>
            <p:spPr bwMode="auto">
              <a:xfrm>
                <a:off x="1124" y="3253"/>
                <a:ext cx="170" cy="67"/>
              </a:xfrm>
              <a:custGeom>
                <a:avLst/>
                <a:gdLst>
                  <a:gd name="T0" fmla="*/ 40 w 40"/>
                  <a:gd name="T1" fmla="*/ 16 h 16"/>
                  <a:gd name="T2" fmla="*/ 40 w 40"/>
                  <a:gd name="T3" fmla="*/ 8 h 16"/>
                  <a:gd name="T4" fmla="*/ 32 w 40"/>
                  <a:gd name="T5" fmla="*/ 0 h 16"/>
                  <a:gd name="T6" fmla="*/ 8 w 40"/>
                  <a:gd name="T7" fmla="*/ 0 h 16"/>
                  <a:gd name="T8" fmla="*/ 0 w 40"/>
                  <a:gd name="T9" fmla="*/ 8 h 16"/>
                  <a:gd name="T10" fmla="*/ 0 w 40"/>
                  <a:gd name="T11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40" y="16"/>
                    </a:moveTo>
                    <a:cubicBezTo>
                      <a:pt x="40" y="8"/>
                      <a:pt x="40" y="8"/>
                      <a:pt x="40" y="8"/>
                    </a:cubicBezTo>
                    <a:cubicBezTo>
                      <a:pt x="40" y="3"/>
                      <a:pt x="36" y="0"/>
                      <a:pt x="32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0" y="3"/>
                      <a:pt x="0" y="8"/>
                    </a:cubicBezTo>
                    <a:cubicBezTo>
                      <a:pt x="0" y="16"/>
                      <a:pt x="0" y="16"/>
                      <a:pt x="0" y="16"/>
                    </a:cubicBez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75A5D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endParaRPr>
              </a:p>
            </p:txBody>
          </p:sp>
          <p:sp>
            <p:nvSpPr>
              <p:cNvPr id="21" name="Freeform 38">
                <a:extLst>
                  <a:ext uri="{FF2B5EF4-FFF2-40B4-BE49-F238E27FC236}">
                    <a16:creationId xmlns:a16="http://schemas.microsoft.com/office/drawing/2014/main" id="{2AC7A639-941D-4D8E-BDF2-B28AD52BD1C0}"/>
                  </a:ext>
                </a:extLst>
              </p:cNvPr>
              <p:cNvSpPr/>
              <p:nvPr>
                <p:custDataLst>
                  <p:tags r:id="rId36"/>
                </p:custDataLst>
              </p:nvPr>
            </p:nvSpPr>
            <p:spPr bwMode="auto">
              <a:xfrm>
                <a:off x="680" y="3046"/>
                <a:ext cx="1058" cy="1017"/>
              </a:xfrm>
              <a:custGeom>
                <a:avLst/>
                <a:gdLst>
                  <a:gd name="T0" fmla="*/ 145 w 250"/>
                  <a:gd name="T1" fmla="*/ 239 h 241"/>
                  <a:gd name="T2" fmla="*/ 239 w 250"/>
                  <a:gd name="T3" fmla="*/ 105 h 241"/>
                  <a:gd name="T4" fmla="*/ 105 w 250"/>
                  <a:gd name="T5" fmla="*/ 11 h 241"/>
                  <a:gd name="T6" fmla="*/ 11 w 250"/>
                  <a:gd name="T7" fmla="*/ 145 h 241"/>
                  <a:gd name="T8" fmla="*/ 125 w 250"/>
                  <a:gd name="T9" fmla="*/ 241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0" h="241">
                    <a:moveTo>
                      <a:pt x="145" y="239"/>
                    </a:moveTo>
                    <a:cubicBezTo>
                      <a:pt x="208" y="228"/>
                      <a:pt x="250" y="168"/>
                      <a:pt x="239" y="105"/>
                    </a:cubicBezTo>
                    <a:cubicBezTo>
                      <a:pt x="228" y="42"/>
                      <a:pt x="168" y="0"/>
                      <a:pt x="105" y="11"/>
                    </a:cubicBezTo>
                    <a:cubicBezTo>
                      <a:pt x="42" y="22"/>
                      <a:pt x="0" y="82"/>
                      <a:pt x="11" y="145"/>
                    </a:cubicBezTo>
                    <a:cubicBezTo>
                      <a:pt x="21" y="201"/>
                      <a:pt x="69" y="241"/>
                      <a:pt x="125" y="241"/>
                    </a:cubicBez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75A5D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E1EF334-9AE8-41FF-9151-50B19D7F59E2}"/>
                </a:ext>
              </a:extLst>
            </p:cNvPr>
            <p:cNvSpPr txBox="1"/>
            <p:nvPr>
              <p:custDataLst>
                <p:tags r:id="rId31"/>
              </p:custDataLst>
            </p:nvPr>
          </p:nvSpPr>
          <p:spPr>
            <a:xfrm>
              <a:off x="1039734" y="3979570"/>
              <a:ext cx="1821656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98% of companies established online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</p:grpSp>
      <p:grpSp>
        <p:nvGrpSpPr>
          <p:cNvPr id="22" name="Rühm 128">
            <a:extLst>
              <a:ext uri="{FF2B5EF4-FFF2-40B4-BE49-F238E27FC236}">
                <a16:creationId xmlns:a16="http://schemas.microsoft.com/office/drawing/2014/main" id="{C78CA12D-52DF-405A-99D6-DC170967C3B7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6545367" y="1902571"/>
            <a:ext cx="1953986" cy="1852399"/>
            <a:chOff x="6559233" y="2865835"/>
            <a:chExt cx="1953986" cy="1852399"/>
          </a:xfrm>
        </p:grpSpPr>
        <p:grpSp>
          <p:nvGrpSpPr>
            <p:cNvPr id="23" name="Group 15">
              <a:extLst>
                <a:ext uri="{FF2B5EF4-FFF2-40B4-BE49-F238E27FC236}">
                  <a16:creationId xmlns:a16="http://schemas.microsoft.com/office/drawing/2014/main" id="{F5096AB8-79DA-4956-A1CE-58BC3B08D573}"/>
                </a:ext>
              </a:extLst>
            </p:cNvPr>
            <p:cNvGrpSpPr>
              <a:grpSpLocks noChangeAspect="1"/>
            </p:cNvGrpSpPr>
            <p:nvPr>
              <p:custDataLst>
                <p:tags r:id="rId23"/>
              </p:custDataLst>
            </p:nvPr>
          </p:nvGrpSpPr>
          <p:grpSpPr>
            <a:xfrm>
              <a:off x="7067888" y="2865835"/>
              <a:ext cx="959102" cy="921600"/>
              <a:chOff x="4142" y="2975"/>
              <a:chExt cx="1202" cy="1155"/>
            </a:xfrm>
          </p:grpSpPr>
          <p:sp>
            <p:nvSpPr>
              <p:cNvPr id="25" name="Freeform 16">
                <a:extLst>
                  <a:ext uri="{FF2B5EF4-FFF2-40B4-BE49-F238E27FC236}">
                    <a16:creationId xmlns:a16="http://schemas.microsoft.com/office/drawing/2014/main" id="{9EB4D4A6-ADE0-42F6-BBAD-2DA89ADD1403}"/>
                  </a:ext>
                </a:extLst>
              </p:cNvPr>
              <p:cNvSpPr/>
              <p:nvPr>
                <p:custDataLst>
                  <p:tags r:id="rId25"/>
                </p:custDataLst>
              </p:nvPr>
            </p:nvSpPr>
            <p:spPr bwMode="auto">
              <a:xfrm>
                <a:off x="4474" y="3440"/>
                <a:ext cx="173" cy="172"/>
              </a:xfrm>
              <a:custGeom>
                <a:avLst/>
                <a:gdLst>
                  <a:gd name="T0" fmla="*/ 173 w 173"/>
                  <a:gd name="T1" fmla="*/ 172 h 172"/>
                  <a:gd name="T2" fmla="*/ 0 w 173"/>
                  <a:gd name="T3" fmla="*/ 172 h 172"/>
                  <a:gd name="T4" fmla="*/ 0 w 173"/>
                  <a:gd name="T5" fmla="*/ 0 h 172"/>
                  <a:gd name="T6" fmla="*/ 173 w 173"/>
                  <a:gd name="T7" fmla="*/ 0 h 172"/>
                  <a:gd name="T8" fmla="*/ 173 w 173"/>
                  <a:gd name="T9" fmla="*/ 96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3" h="172">
                    <a:moveTo>
                      <a:pt x="173" y="172"/>
                    </a:moveTo>
                    <a:lnTo>
                      <a:pt x="0" y="172"/>
                    </a:lnTo>
                    <a:lnTo>
                      <a:pt x="0" y="0"/>
                    </a:lnTo>
                    <a:lnTo>
                      <a:pt x="173" y="0"/>
                    </a:lnTo>
                    <a:lnTo>
                      <a:pt x="173" y="96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75A5D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endParaRPr>
              </a:p>
            </p:txBody>
          </p:sp>
          <p:sp>
            <p:nvSpPr>
              <p:cNvPr id="26" name="Freeform 17">
                <a:extLst>
                  <a:ext uri="{FF2B5EF4-FFF2-40B4-BE49-F238E27FC236}">
                    <a16:creationId xmlns:a16="http://schemas.microsoft.com/office/drawing/2014/main" id="{DDE573FF-25FC-4ED1-9159-D305BEDB98A4}"/>
                  </a:ext>
                </a:extLst>
              </p:cNvPr>
              <p:cNvSpPr/>
              <p:nvPr>
                <p:custDataLst>
                  <p:tags r:id="rId26"/>
                </p:custDataLst>
              </p:nvPr>
            </p:nvSpPr>
            <p:spPr bwMode="auto">
              <a:xfrm>
                <a:off x="4474" y="3708"/>
                <a:ext cx="173" cy="173"/>
              </a:xfrm>
              <a:custGeom>
                <a:avLst/>
                <a:gdLst>
                  <a:gd name="T0" fmla="*/ 173 w 173"/>
                  <a:gd name="T1" fmla="*/ 173 h 173"/>
                  <a:gd name="T2" fmla="*/ 0 w 173"/>
                  <a:gd name="T3" fmla="*/ 173 h 173"/>
                  <a:gd name="T4" fmla="*/ 0 w 173"/>
                  <a:gd name="T5" fmla="*/ 0 h 173"/>
                  <a:gd name="T6" fmla="*/ 173 w 173"/>
                  <a:gd name="T7" fmla="*/ 0 h 173"/>
                  <a:gd name="T8" fmla="*/ 173 w 173"/>
                  <a:gd name="T9" fmla="*/ 9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3" h="173">
                    <a:moveTo>
                      <a:pt x="173" y="173"/>
                    </a:moveTo>
                    <a:lnTo>
                      <a:pt x="0" y="173"/>
                    </a:lnTo>
                    <a:lnTo>
                      <a:pt x="0" y="0"/>
                    </a:lnTo>
                    <a:lnTo>
                      <a:pt x="173" y="0"/>
                    </a:lnTo>
                    <a:lnTo>
                      <a:pt x="173" y="96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75A5D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endParaRPr>
              </a:p>
            </p:txBody>
          </p:sp>
          <p:sp>
            <p:nvSpPr>
              <p:cNvPr id="27" name="Freeform 18">
                <a:extLst>
                  <a:ext uri="{FF2B5EF4-FFF2-40B4-BE49-F238E27FC236}">
                    <a16:creationId xmlns:a16="http://schemas.microsoft.com/office/drawing/2014/main" id="{E90BA285-E055-47E1-8E65-AA994500B129}"/>
                  </a:ext>
                </a:extLst>
              </p:cNvPr>
              <p:cNvSpPr/>
              <p:nvPr>
                <p:custDataLst>
                  <p:tags r:id="rId27"/>
                </p:custDataLst>
              </p:nvPr>
            </p:nvSpPr>
            <p:spPr bwMode="auto">
              <a:xfrm>
                <a:off x="4483" y="3191"/>
                <a:ext cx="202" cy="134"/>
              </a:xfrm>
              <a:custGeom>
                <a:avLst/>
                <a:gdLst>
                  <a:gd name="T0" fmla="*/ 0 w 202"/>
                  <a:gd name="T1" fmla="*/ 62 h 134"/>
                  <a:gd name="T2" fmla="*/ 68 w 202"/>
                  <a:gd name="T3" fmla="*/ 134 h 134"/>
                  <a:gd name="T4" fmla="*/ 202 w 202"/>
                  <a:gd name="T5" fmla="*/ 0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1" h="134">
                    <a:moveTo>
                      <a:pt x="0" y="62"/>
                    </a:moveTo>
                    <a:lnTo>
                      <a:pt x="68" y="134"/>
                    </a:lnTo>
                    <a:lnTo>
                      <a:pt x="202" y="0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75A5D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endParaRPr>
              </a:p>
            </p:txBody>
          </p:sp>
          <p:sp>
            <p:nvSpPr>
              <p:cNvPr id="28" name="Freeform 19">
                <a:extLst>
                  <a:ext uri="{FF2B5EF4-FFF2-40B4-BE49-F238E27FC236}">
                    <a16:creationId xmlns:a16="http://schemas.microsoft.com/office/drawing/2014/main" id="{438C8CFA-215F-4A7D-8E15-13139A2860AB}"/>
                  </a:ext>
                </a:extLst>
              </p:cNvPr>
              <p:cNvSpPr/>
              <p:nvPr>
                <p:custDataLst>
                  <p:tags r:id="rId28"/>
                </p:custDataLst>
              </p:nvPr>
            </p:nvSpPr>
            <p:spPr bwMode="auto">
              <a:xfrm>
                <a:off x="4820" y="3378"/>
                <a:ext cx="250" cy="522"/>
              </a:xfrm>
              <a:custGeom>
                <a:avLst/>
                <a:gdLst>
                  <a:gd name="T0" fmla="*/ 250 w 250"/>
                  <a:gd name="T1" fmla="*/ 297 h 522"/>
                  <a:gd name="T2" fmla="*/ 0 w 250"/>
                  <a:gd name="T3" fmla="*/ 0 h 522"/>
                  <a:gd name="T4" fmla="*/ 0 w 250"/>
                  <a:gd name="T5" fmla="*/ 388 h 522"/>
                  <a:gd name="T6" fmla="*/ 125 w 250"/>
                  <a:gd name="T7" fmla="*/ 345 h 522"/>
                  <a:gd name="T8" fmla="*/ 192 w 250"/>
                  <a:gd name="T9" fmla="*/ 522 h 5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0" h="522">
                    <a:moveTo>
                      <a:pt x="250" y="297"/>
                    </a:moveTo>
                    <a:lnTo>
                      <a:pt x="0" y="0"/>
                    </a:lnTo>
                    <a:lnTo>
                      <a:pt x="0" y="388"/>
                    </a:lnTo>
                    <a:lnTo>
                      <a:pt x="125" y="345"/>
                    </a:lnTo>
                    <a:lnTo>
                      <a:pt x="192" y="522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75A5D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endParaRPr>
              </a:p>
            </p:txBody>
          </p:sp>
          <p:sp>
            <p:nvSpPr>
              <p:cNvPr id="29" name="Freeform 20">
                <a:extLst>
                  <a:ext uri="{FF2B5EF4-FFF2-40B4-BE49-F238E27FC236}">
                    <a16:creationId xmlns:a16="http://schemas.microsoft.com/office/drawing/2014/main" id="{BF025473-DCCE-4CE0-BA6E-01020FFF7E23}"/>
                  </a:ext>
                </a:extLst>
              </p:cNvPr>
              <p:cNvSpPr/>
              <p:nvPr>
                <p:custDataLst>
                  <p:tags r:id="rId29"/>
                </p:custDataLst>
              </p:nvPr>
            </p:nvSpPr>
            <p:spPr bwMode="auto">
              <a:xfrm>
                <a:off x="4142" y="2975"/>
                <a:ext cx="1202" cy="1155"/>
              </a:xfrm>
              <a:custGeom>
                <a:avLst/>
                <a:gdLst>
                  <a:gd name="T0" fmla="*/ 145 w 250"/>
                  <a:gd name="T1" fmla="*/ 239 h 241"/>
                  <a:gd name="T2" fmla="*/ 239 w 250"/>
                  <a:gd name="T3" fmla="*/ 105 h 241"/>
                  <a:gd name="T4" fmla="*/ 105 w 250"/>
                  <a:gd name="T5" fmla="*/ 11 h 241"/>
                  <a:gd name="T6" fmla="*/ 11 w 250"/>
                  <a:gd name="T7" fmla="*/ 145 h 241"/>
                  <a:gd name="T8" fmla="*/ 125 w 250"/>
                  <a:gd name="T9" fmla="*/ 241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0" h="241">
                    <a:moveTo>
                      <a:pt x="145" y="239"/>
                    </a:moveTo>
                    <a:cubicBezTo>
                      <a:pt x="208" y="228"/>
                      <a:pt x="250" y="168"/>
                      <a:pt x="239" y="105"/>
                    </a:cubicBezTo>
                    <a:cubicBezTo>
                      <a:pt x="228" y="42"/>
                      <a:pt x="168" y="0"/>
                      <a:pt x="105" y="11"/>
                    </a:cubicBezTo>
                    <a:cubicBezTo>
                      <a:pt x="42" y="22"/>
                      <a:pt x="0" y="82"/>
                      <a:pt x="11" y="145"/>
                    </a:cubicBezTo>
                    <a:cubicBezTo>
                      <a:pt x="21" y="201"/>
                      <a:pt x="69" y="241"/>
                      <a:pt x="125" y="241"/>
                    </a:cubicBez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75A5D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2D36480-DA5C-4C31-A891-13702BA97418}"/>
                </a:ext>
              </a:extLst>
            </p:cNvPr>
            <p:cNvSpPr txBox="1"/>
            <p:nvPr>
              <p:custDataLst>
                <p:tags r:id="rId24"/>
              </p:custDataLst>
            </p:nvPr>
          </p:nvSpPr>
          <p:spPr>
            <a:xfrm>
              <a:off x="6559233" y="3979570"/>
              <a:ext cx="1953986" cy="73866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98% of people declared their income online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</p:grpSp>
      <p:grpSp>
        <p:nvGrpSpPr>
          <p:cNvPr id="30" name="Rühm 130">
            <a:extLst>
              <a:ext uri="{FF2B5EF4-FFF2-40B4-BE49-F238E27FC236}">
                <a16:creationId xmlns:a16="http://schemas.microsoft.com/office/drawing/2014/main" id="{2463FDE0-8B2F-46CE-B53B-3B0504F9B05D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9201208" y="1902571"/>
            <a:ext cx="2238577" cy="1852399"/>
            <a:chOff x="9254152" y="2865835"/>
            <a:chExt cx="2238577" cy="1852399"/>
          </a:xfrm>
        </p:grpSpPr>
        <p:grpSp>
          <p:nvGrpSpPr>
            <p:cNvPr id="31" name="Group 4">
              <a:extLst>
                <a:ext uri="{FF2B5EF4-FFF2-40B4-BE49-F238E27FC236}">
                  <a16:creationId xmlns:a16="http://schemas.microsoft.com/office/drawing/2014/main" id="{AF5F11E8-AB50-4BF9-A0CD-63BB327384E5}"/>
                </a:ext>
              </a:extLst>
            </p:cNvPr>
            <p:cNvGrpSpPr>
              <a:grpSpLocks noChangeAspect="1"/>
            </p:cNvGrpSpPr>
            <p:nvPr>
              <p:custDataLst>
                <p:tags r:id="rId13"/>
              </p:custDataLst>
            </p:nvPr>
          </p:nvGrpSpPr>
          <p:grpSpPr>
            <a:xfrm>
              <a:off x="9893841" y="2865835"/>
              <a:ext cx="959200" cy="921600"/>
              <a:chOff x="5900" y="3230"/>
              <a:chExt cx="1250" cy="1201"/>
            </a:xfrm>
          </p:grpSpPr>
          <p:sp>
            <p:nvSpPr>
              <p:cNvPr id="33" name="Freeform 5">
                <a:extLst>
                  <a:ext uri="{FF2B5EF4-FFF2-40B4-BE49-F238E27FC236}">
                    <a16:creationId xmlns:a16="http://schemas.microsoft.com/office/drawing/2014/main" id="{E8D2E12F-9B95-4A5F-9BE3-2DEA27B3BC5E}"/>
                  </a:ext>
                </a:extLst>
              </p:cNvPr>
              <p:cNvSpPr/>
              <p:nvPr>
                <p:custDataLst>
                  <p:tags r:id="rId15"/>
                </p:custDataLst>
              </p:nvPr>
            </p:nvSpPr>
            <p:spPr bwMode="auto">
              <a:xfrm>
                <a:off x="6365" y="3694"/>
                <a:ext cx="300" cy="319"/>
              </a:xfrm>
              <a:custGeom>
                <a:avLst/>
                <a:gdLst>
                  <a:gd name="T0" fmla="*/ 56 w 60"/>
                  <a:gd name="T1" fmla="*/ 46 h 64"/>
                  <a:gd name="T2" fmla="*/ 18 w 60"/>
                  <a:gd name="T3" fmla="*/ 56 h 64"/>
                  <a:gd name="T4" fmla="*/ 8 w 60"/>
                  <a:gd name="T5" fmla="*/ 18 h 64"/>
                  <a:gd name="T6" fmla="*/ 46 w 60"/>
                  <a:gd name="T7" fmla="*/ 8 h 64"/>
                  <a:gd name="T8" fmla="*/ 60 w 60"/>
                  <a:gd name="T9" fmla="*/ 32 h 64"/>
                  <a:gd name="T10" fmla="*/ 4 w 60"/>
                  <a:gd name="T11" fmla="*/ 32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" h="64">
                    <a:moveTo>
                      <a:pt x="56" y="46"/>
                    </a:moveTo>
                    <a:cubicBezTo>
                      <a:pt x="49" y="59"/>
                      <a:pt x="31" y="64"/>
                      <a:pt x="18" y="56"/>
                    </a:cubicBezTo>
                    <a:cubicBezTo>
                      <a:pt x="5" y="49"/>
                      <a:pt x="0" y="31"/>
                      <a:pt x="8" y="18"/>
                    </a:cubicBezTo>
                    <a:cubicBezTo>
                      <a:pt x="15" y="5"/>
                      <a:pt x="33" y="0"/>
                      <a:pt x="46" y="8"/>
                    </a:cubicBezTo>
                    <a:cubicBezTo>
                      <a:pt x="55" y="13"/>
                      <a:pt x="60" y="22"/>
                      <a:pt x="60" y="32"/>
                    </a:cubicBezTo>
                    <a:cubicBezTo>
                      <a:pt x="4" y="32"/>
                      <a:pt x="4" y="32"/>
                      <a:pt x="4" y="32"/>
                    </a:cubicBez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75A5D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endParaRPr>
              </a:p>
            </p:txBody>
          </p:sp>
          <p:sp>
            <p:nvSpPr>
              <p:cNvPr id="34" name="Line 6">
                <a:extLst>
                  <a:ext uri="{FF2B5EF4-FFF2-40B4-BE49-F238E27FC236}">
                    <a16:creationId xmlns:a16="http://schemas.microsoft.com/office/drawing/2014/main" id="{ECBFC0F2-D408-4124-BE95-798368727258}"/>
                  </a:ext>
                </a:extLst>
              </p:cNvPr>
              <p:cNvSpPr>
                <a:spLocks noChangeShapeType="1"/>
              </p:cNvSpPr>
              <p:nvPr>
                <p:custDataLst>
                  <p:tags r:id="rId16"/>
                </p:custDataLst>
              </p:nvPr>
            </p:nvSpPr>
            <p:spPr bwMode="auto">
              <a:xfrm flipH="1">
                <a:off x="6525" y="3454"/>
                <a:ext cx="0" cy="60"/>
              </a:xfrm>
              <a:prstGeom prst="line">
                <a:avLst/>
              </a:prstGeom>
              <a:noFill/>
              <a:ln w="25400" cap="rnd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75A5D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endParaRPr>
              </a:p>
            </p:txBody>
          </p:sp>
          <p:sp>
            <p:nvSpPr>
              <p:cNvPr id="35" name="Line 7">
                <a:extLst>
                  <a:ext uri="{FF2B5EF4-FFF2-40B4-BE49-F238E27FC236}">
                    <a16:creationId xmlns:a16="http://schemas.microsoft.com/office/drawing/2014/main" id="{7BC364B1-3A4B-497E-BD21-8EA317D5BBE3}"/>
                  </a:ext>
                </a:extLst>
              </p:cNvPr>
              <p:cNvSpPr>
                <a:spLocks noChangeShapeType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6180" y="3654"/>
                <a:ext cx="50" cy="30"/>
              </a:xfrm>
              <a:prstGeom prst="line">
                <a:avLst/>
              </a:prstGeom>
              <a:noFill/>
              <a:ln w="25400" cap="rnd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75A5D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endParaRPr>
              </a:p>
            </p:txBody>
          </p:sp>
          <p:sp>
            <p:nvSpPr>
              <p:cNvPr id="36" name="Line 8">
                <a:extLst>
                  <a:ext uri="{FF2B5EF4-FFF2-40B4-BE49-F238E27FC236}">
                    <a16:creationId xmlns:a16="http://schemas.microsoft.com/office/drawing/2014/main" id="{CB853FAA-3810-4C3B-B935-865735EDBB60}"/>
                  </a:ext>
                </a:extLst>
              </p:cNvPr>
              <p:cNvSpPr>
                <a:spLocks noChangeShapeType="1"/>
              </p:cNvSpPr>
              <p:nvPr>
                <p:custDataLst>
                  <p:tags r:id="rId18"/>
                </p:custDataLst>
              </p:nvPr>
            </p:nvSpPr>
            <p:spPr bwMode="auto">
              <a:xfrm flipV="1">
                <a:off x="6180" y="4022"/>
                <a:ext cx="50" cy="30"/>
              </a:xfrm>
              <a:prstGeom prst="line">
                <a:avLst/>
              </a:prstGeom>
              <a:noFill/>
              <a:ln w="25400" cap="rnd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75A5D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endParaRPr>
              </a:p>
            </p:txBody>
          </p:sp>
          <p:sp>
            <p:nvSpPr>
              <p:cNvPr id="37" name="Line 9">
                <a:extLst>
                  <a:ext uri="{FF2B5EF4-FFF2-40B4-BE49-F238E27FC236}">
                    <a16:creationId xmlns:a16="http://schemas.microsoft.com/office/drawing/2014/main" id="{86C1B454-129F-4B88-AFB0-3AA8027C2F0F}"/>
                  </a:ext>
                </a:extLst>
              </p:cNvPr>
              <p:cNvSpPr>
                <a:spLocks noChangeShapeType="1"/>
              </p:cNvSpPr>
              <p:nvPr>
                <p:custDataLst>
                  <p:tags r:id="rId19"/>
                </p:custDataLst>
              </p:nvPr>
            </p:nvSpPr>
            <p:spPr bwMode="auto">
              <a:xfrm flipH="1" flipV="1">
                <a:off x="6525" y="4192"/>
                <a:ext cx="0" cy="60"/>
              </a:xfrm>
              <a:prstGeom prst="line">
                <a:avLst/>
              </a:prstGeom>
              <a:noFill/>
              <a:ln w="25400" cap="rnd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75A5D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endParaRPr>
              </a:p>
            </p:txBody>
          </p:sp>
          <p:sp>
            <p:nvSpPr>
              <p:cNvPr id="38" name="Line 10">
                <a:extLst>
                  <a:ext uri="{FF2B5EF4-FFF2-40B4-BE49-F238E27FC236}">
                    <a16:creationId xmlns:a16="http://schemas.microsoft.com/office/drawing/2014/main" id="{1092FE08-B16E-4D6F-B758-6761592EFD2D}"/>
                  </a:ext>
                </a:extLst>
              </p:cNvPr>
              <p:cNvSpPr>
                <a:spLocks noChangeShapeType="1"/>
              </p:cNvSpPr>
              <p:nvPr>
                <p:custDataLst>
                  <p:tags r:id="rId20"/>
                </p:custDataLst>
              </p:nvPr>
            </p:nvSpPr>
            <p:spPr bwMode="auto">
              <a:xfrm flipH="1" flipV="1">
                <a:off x="6820" y="4022"/>
                <a:ext cx="50" cy="30"/>
              </a:xfrm>
              <a:prstGeom prst="line">
                <a:avLst/>
              </a:prstGeom>
              <a:noFill/>
              <a:ln w="25400" cap="rnd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75A5D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endParaRPr>
              </a:p>
            </p:txBody>
          </p:sp>
          <p:sp>
            <p:nvSpPr>
              <p:cNvPr id="39" name="Line 11">
                <a:extLst>
                  <a:ext uri="{FF2B5EF4-FFF2-40B4-BE49-F238E27FC236}">
                    <a16:creationId xmlns:a16="http://schemas.microsoft.com/office/drawing/2014/main" id="{BCE581B6-1182-44FB-BFFB-38AABF29D54A}"/>
                  </a:ext>
                </a:extLst>
              </p:cNvPr>
              <p:cNvSpPr>
                <a:spLocks noChangeShapeType="1"/>
              </p:cNvSpPr>
              <p:nvPr>
                <p:custDataLst>
                  <p:tags r:id="rId21"/>
                </p:custDataLst>
              </p:nvPr>
            </p:nvSpPr>
            <p:spPr bwMode="auto">
              <a:xfrm flipH="1">
                <a:off x="6820" y="3654"/>
                <a:ext cx="50" cy="30"/>
              </a:xfrm>
              <a:prstGeom prst="line">
                <a:avLst/>
              </a:prstGeom>
              <a:noFill/>
              <a:ln w="25400" cap="rnd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75A5D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endParaRPr>
              </a:p>
            </p:txBody>
          </p:sp>
          <p:sp>
            <p:nvSpPr>
              <p:cNvPr id="40" name="Freeform 12">
                <a:extLst>
                  <a:ext uri="{FF2B5EF4-FFF2-40B4-BE49-F238E27FC236}">
                    <a16:creationId xmlns:a16="http://schemas.microsoft.com/office/drawing/2014/main" id="{EE9F4967-339D-4C24-9F1D-EEE5252F1E36}"/>
                  </a:ext>
                </a:extLst>
              </p:cNvPr>
              <p:cNvSpPr/>
              <p:nvPr>
                <p:custDataLst>
                  <p:tags r:id="rId22"/>
                </p:custDataLst>
              </p:nvPr>
            </p:nvSpPr>
            <p:spPr bwMode="auto">
              <a:xfrm>
                <a:off x="5900" y="3230"/>
                <a:ext cx="1250" cy="1201"/>
              </a:xfrm>
              <a:custGeom>
                <a:avLst/>
                <a:gdLst>
                  <a:gd name="T0" fmla="*/ 145 w 250"/>
                  <a:gd name="T1" fmla="*/ 239 h 241"/>
                  <a:gd name="T2" fmla="*/ 239 w 250"/>
                  <a:gd name="T3" fmla="*/ 105 h 241"/>
                  <a:gd name="T4" fmla="*/ 105 w 250"/>
                  <a:gd name="T5" fmla="*/ 11 h 241"/>
                  <a:gd name="T6" fmla="*/ 11 w 250"/>
                  <a:gd name="T7" fmla="*/ 145 h 241"/>
                  <a:gd name="T8" fmla="*/ 125 w 250"/>
                  <a:gd name="T9" fmla="*/ 241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0" h="241">
                    <a:moveTo>
                      <a:pt x="145" y="239"/>
                    </a:moveTo>
                    <a:cubicBezTo>
                      <a:pt x="208" y="228"/>
                      <a:pt x="250" y="168"/>
                      <a:pt x="239" y="105"/>
                    </a:cubicBezTo>
                    <a:cubicBezTo>
                      <a:pt x="228" y="42"/>
                      <a:pt x="168" y="0"/>
                      <a:pt x="105" y="11"/>
                    </a:cubicBezTo>
                    <a:cubicBezTo>
                      <a:pt x="42" y="22"/>
                      <a:pt x="0" y="82"/>
                      <a:pt x="11" y="145"/>
                    </a:cubicBezTo>
                    <a:cubicBezTo>
                      <a:pt x="21" y="201"/>
                      <a:pt x="69" y="241"/>
                      <a:pt x="125" y="241"/>
                    </a:cubicBez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75A5D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F6D03FC-1E6E-4262-B8B9-00AB436E3485}"/>
                </a:ext>
              </a:extLst>
            </p:cNvPr>
            <p:cNvSpPr txBox="1"/>
            <p:nvPr>
              <p:custDataLst>
                <p:tags r:id="rId14"/>
              </p:custDataLst>
            </p:nvPr>
          </p:nvSpPr>
          <p:spPr>
            <a:xfrm>
              <a:off x="9254152" y="3979570"/>
              <a:ext cx="2238577" cy="73866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92% of population use the internet on a regular basis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</p:grpSp>
      <p:grpSp>
        <p:nvGrpSpPr>
          <p:cNvPr id="43" name="Group 56">
            <a:extLst>
              <a:ext uri="{FF2B5EF4-FFF2-40B4-BE49-F238E27FC236}">
                <a16:creationId xmlns:a16="http://schemas.microsoft.com/office/drawing/2014/main" id="{F009C485-267A-4174-88A8-BCF2C4783F6D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5174447" y="4196929"/>
            <a:ext cx="2347913" cy="1830840"/>
            <a:chOff x="2333347" y="1964475"/>
            <a:chExt cx="2347913" cy="1830840"/>
          </a:xfrm>
        </p:grpSpPr>
        <p:pic>
          <p:nvPicPr>
            <p:cNvPr id="44" name="Graphic 57">
              <a:extLst>
                <a:ext uri="{FF2B5EF4-FFF2-40B4-BE49-F238E27FC236}">
                  <a16:creationId xmlns:a16="http://schemas.microsoft.com/office/drawing/2014/main" id="{F108CC80-6949-48F0-BBA5-B1A1C8178146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0"/>
                </a:ext>
              </a:extLst>
            </a:blip>
            <a:stretch>
              <a:fillRect/>
            </a:stretch>
          </p:blipFill>
          <p:spPr>
            <a:xfrm>
              <a:off x="3047994" y="1964475"/>
              <a:ext cx="918618" cy="918618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2AE0D29-90C5-497B-8382-263A716DAF1A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3047994" y="2239118"/>
              <a:ext cx="918618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t-EE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#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1</a:t>
              </a:r>
              <a:r>
                <a:rPr kumimoji="0" lang="et-EE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8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4664C96-40C7-421A-93B8-53F7A2717FD6}"/>
                </a:ext>
              </a:extLst>
            </p:cNvPr>
            <p:cNvSpPr txBox="1"/>
            <p:nvPr>
              <p:custDataLst>
                <p:tags r:id="rId12"/>
              </p:custDataLst>
            </p:nvPr>
          </p:nvSpPr>
          <p:spPr>
            <a:xfrm>
              <a:off x="2333347" y="3056651"/>
              <a:ext cx="2347913" cy="73866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EASE OF DOING BUSINESS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World Bank 20</a:t>
              </a: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20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0">
                    <a:lumMod val="40000"/>
                    <a:lumOff val="60000"/>
                  </a:srgbClr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739396B-E3E4-412E-9033-80F58DF19841}"/>
              </a:ext>
            </a:extLst>
          </p:cNvPr>
          <p:cNvGrpSpPr/>
          <p:nvPr/>
        </p:nvGrpSpPr>
        <p:grpSpPr>
          <a:xfrm>
            <a:off x="1361462" y="4193731"/>
            <a:ext cx="2347913" cy="2077061"/>
            <a:chOff x="2333347" y="1964475"/>
            <a:chExt cx="2347913" cy="2077061"/>
          </a:xfrm>
        </p:grpSpPr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FA766269-8AD6-4178-88CF-4C48CE53F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2"/>
                </a:ext>
              </a:extLst>
            </a:blip>
            <a:stretch>
              <a:fillRect/>
            </a:stretch>
          </p:blipFill>
          <p:spPr>
            <a:xfrm>
              <a:off x="3047994" y="1964475"/>
              <a:ext cx="918618" cy="918618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408A43C-4817-4100-AC5D-673A1F3E2AA3}"/>
                </a:ext>
              </a:extLst>
            </p:cNvPr>
            <p:cNvSpPr txBox="1"/>
            <p:nvPr/>
          </p:nvSpPr>
          <p:spPr>
            <a:xfrm>
              <a:off x="3047994" y="2239118"/>
              <a:ext cx="918618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t-EE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#1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3FEE1ED-0F44-4196-8AFA-C6E4951DC709}"/>
                </a:ext>
              </a:extLst>
            </p:cNvPr>
            <p:cNvSpPr txBox="1"/>
            <p:nvPr/>
          </p:nvSpPr>
          <p:spPr>
            <a:xfrm>
              <a:off x="2333347" y="3056651"/>
              <a:ext cx="2347913" cy="98488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ENTREPRENEURIAL ACTIVITY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World </a:t>
              </a: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E</a:t>
              </a: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conomic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</a:t>
              </a: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F</a:t>
              </a: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orum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2017</a:t>
              </a:r>
            </a:p>
          </p:txBody>
        </p:sp>
      </p:grpSp>
      <p:grpSp>
        <p:nvGrpSpPr>
          <p:cNvPr id="51" name="Group 10">
            <a:extLst>
              <a:ext uri="{FF2B5EF4-FFF2-40B4-BE49-F238E27FC236}">
                <a16:creationId xmlns:a16="http://schemas.microsoft.com/office/drawing/2014/main" id="{6F7F312E-5424-4D19-9541-6D297587A2E3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8660477" y="4194844"/>
            <a:ext cx="2360840" cy="2077061"/>
            <a:chOff x="2333347" y="1964475"/>
            <a:chExt cx="2347913" cy="2077061"/>
          </a:xfrm>
        </p:grpSpPr>
        <p:pic>
          <p:nvPicPr>
            <p:cNvPr id="52" name="Graphic 8">
              <a:extLst>
                <a:ext uri="{FF2B5EF4-FFF2-40B4-BE49-F238E27FC236}">
                  <a16:creationId xmlns:a16="http://schemas.microsoft.com/office/drawing/2014/main" id="{84F28E39-5C9B-458B-95E3-DBB0EB0B56AB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0"/>
                </a:ext>
              </a:extLst>
            </a:blip>
            <a:stretch>
              <a:fillRect/>
            </a:stretch>
          </p:blipFill>
          <p:spPr>
            <a:xfrm>
              <a:off x="3047994" y="1964475"/>
              <a:ext cx="918618" cy="918618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643877E-84E3-4B23-B27C-71B42468C8B1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3047994" y="2239118"/>
              <a:ext cx="918618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t-EE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#1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A579F54-D765-4A42-9E2B-D02F4F8EC82D}"/>
                </a:ext>
              </a:extLst>
            </p:cNvPr>
            <p:cNvSpPr txBox="1"/>
            <p:nvPr>
              <p:custDataLst>
                <p:tags r:id="rId9"/>
              </p:custDataLst>
            </p:nvPr>
          </p:nvSpPr>
          <p:spPr>
            <a:xfrm>
              <a:off x="2333347" y="3056651"/>
              <a:ext cx="2347913" cy="98488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INTERNATIONAL TAX COMPETITIVENESS INDEX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Tax Foundation 2020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75409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1" name="Rectangle 10"/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>
            <a:gsLst>
              <a:gs pos="100000">
                <a:srgbClr val="000096">
                  <a:alpha val="80000"/>
                </a:srgbClr>
              </a:gs>
              <a:gs pos="0">
                <a:srgbClr val="000096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0" y="-2"/>
            <a:ext cx="12192000" cy="6858000"/>
          </a:xfrm>
          <a:prstGeom prst="rect">
            <a:avLst/>
          </a:prstGeom>
          <a:gradFill>
            <a:gsLst>
              <a:gs pos="100000">
                <a:srgbClr val="000000">
                  <a:alpha val="65000"/>
                </a:srgbClr>
              </a:gs>
              <a:gs pos="45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3888" y="658801"/>
            <a:ext cx="7559674" cy="969974"/>
          </a:xfrm>
        </p:spPr>
        <p:txBody>
          <a:bodyPr/>
          <a:lstStyle/>
          <a:p>
            <a:r>
              <a:rPr lang="en-GB" dirty="0"/>
              <a:t>ease of doing business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© EAS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40FAC73A-ABF9-4D59-AC14-97B22B758B18}"/>
              </a:ext>
            </a:extLst>
          </p:cNvPr>
          <p:cNvSpPr txBox="1">
            <a:spLocks/>
          </p:cNvSpPr>
          <p:nvPr/>
        </p:nvSpPr>
        <p:spPr>
          <a:xfrm>
            <a:off x="613207" y="1434067"/>
            <a:ext cx="6882747" cy="6477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975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rgbClr val="C4BEC5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rgbClr val="C4BEC5"/>
                </a:solidFill>
                <a:latin typeface="+mn-lt"/>
                <a:ea typeface="+mn-ea"/>
                <a:cs typeface="+mn-cs"/>
              </a:defRPr>
            </a:lvl3pPr>
            <a:lvl4pPr marL="542925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rgbClr val="C4BEC5"/>
                </a:solidFill>
                <a:latin typeface="+mn-lt"/>
                <a:ea typeface="+mn-ea"/>
                <a:cs typeface="+mn-cs"/>
              </a:defRPr>
            </a:lvl4pPr>
            <a:lvl5pPr marL="714375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rgbClr val="C4BEC5"/>
                </a:solidFill>
                <a:latin typeface="+mn-lt"/>
                <a:ea typeface="+mn-ea"/>
                <a:cs typeface="+mn-cs"/>
              </a:defRPr>
            </a:lvl5pPr>
            <a:lvl6pPr marL="1076325" indent="-18097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57300" indent="-18097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38275" indent="-18097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sz="2400" dirty="0">
                <a:solidFill>
                  <a:schemeClr val="bg1"/>
                </a:solidFill>
              </a:rPr>
              <a:t>s</a:t>
            </a:r>
            <a:r>
              <a:rPr lang="en-GB" sz="2400" dirty="0" err="1">
                <a:solidFill>
                  <a:schemeClr val="bg1"/>
                </a:solidFill>
              </a:rPr>
              <a:t>impl</a:t>
            </a:r>
            <a:r>
              <a:rPr lang="en-GB" sz="2400" dirty="0" err="1">
                <a:solidFill>
                  <a:srgbClr val="FF2DB4"/>
                </a:solidFill>
              </a:rPr>
              <a:t>est</a:t>
            </a:r>
            <a:r>
              <a:rPr lang="en-GB" sz="2400" dirty="0"/>
              <a:t> </a:t>
            </a:r>
            <a:r>
              <a:rPr lang="en-GB" sz="2400" dirty="0">
                <a:solidFill>
                  <a:schemeClr val="bg1"/>
                </a:solidFill>
              </a:rPr>
              <a:t>and</a:t>
            </a:r>
            <a:r>
              <a:rPr lang="en-GB" sz="2400" dirty="0"/>
              <a:t> </a:t>
            </a:r>
            <a:r>
              <a:rPr lang="en-GB" sz="2400" dirty="0">
                <a:solidFill>
                  <a:schemeClr val="bg1"/>
                </a:solidFill>
              </a:rPr>
              <a:t>fast</a:t>
            </a:r>
            <a:r>
              <a:rPr lang="en-GB" sz="2400" dirty="0">
                <a:solidFill>
                  <a:srgbClr val="FF2DB4"/>
                </a:solidFill>
              </a:rPr>
              <a:t>est</a:t>
            </a:r>
            <a:r>
              <a:rPr lang="en-GB" sz="2400" dirty="0"/>
              <a:t> </a:t>
            </a:r>
            <a:r>
              <a:rPr lang="en-GB" sz="2400" dirty="0">
                <a:solidFill>
                  <a:schemeClr val="bg1"/>
                </a:solidFill>
              </a:rPr>
              <a:t>business environment</a:t>
            </a:r>
          </a:p>
          <a:p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833E9281-FE48-4C4E-8345-7FD5DBB7A500}"/>
              </a:ext>
            </a:extLst>
          </p:cNvPr>
          <p:cNvSpPr txBox="1">
            <a:spLocks/>
          </p:cNvSpPr>
          <p:nvPr/>
        </p:nvSpPr>
        <p:spPr>
          <a:xfrm>
            <a:off x="623888" y="4188339"/>
            <a:ext cx="6553089" cy="2724150"/>
          </a:xfrm>
          <a:prstGeom prst="rect">
            <a:avLst/>
          </a:prstGeom>
        </p:spPr>
        <p:txBody>
          <a:bodyPr vert="horz" lIns="0" tIns="0" rIns="0" bIns="55800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bg1"/>
              </a:buClr>
              <a:buFont typeface="Aino" panose="02000603040504020204" pitchFamily="50" charset="0"/>
              <a:buChar char="+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bg1"/>
              </a:buClr>
              <a:buFont typeface="Aino" panose="02000603040504020204" pitchFamily="50" charset="0"/>
              <a:buChar char="+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bg1"/>
              </a:buClr>
              <a:buFont typeface="Aino" panose="02000603040504020204" pitchFamily="50" charset="0"/>
              <a:buChar char="+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bg1"/>
              </a:buClr>
              <a:buFont typeface="Aino" panose="02000603040504020204" pitchFamily="50" charset="0"/>
              <a:buChar char="+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95350" indent="-18097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bg1"/>
              </a:buClr>
              <a:buFont typeface="Aino" panose="02000603040504020204" pitchFamily="50" charset="0"/>
              <a:buChar char="+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076325" indent="-18097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57300" indent="-18097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38275" indent="-18097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/>
              </a:buClr>
            </a:pPr>
            <a:r>
              <a:rPr lang="et-EE" dirty="0" err="1"/>
              <a:t>under</a:t>
            </a:r>
            <a:r>
              <a:rPr lang="et-EE" dirty="0"/>
              <a:t> 3 </a:t>
            </a:r>
            <a:r>
              <a:rPr lang="en-GB" dirty="0"/>
              <a:t>hours to start a company</a:t>
            </a:r>
          </a:p>
          <a:p>
            <a:pPr>
              <a:buClr>
                <a:schemeClr val="bg1"/>
              </a:buClr>
            </a:pPr>
            <a:r>
              <a:rPr lang="et-EE" dirty="0" err="1"/>
              <a:t>paperless</a:t>
            </a:r>
            <a:r>
              <a:rPr lang="et-EE" dirty="0"/>
              <a:t> and h</a:t>
            </a:r>
            <a:r>
              <a:rPr lang="en-GB" dirty="0" err="1"/>
              <a:t>assle</a:t>
            </a:r>
            <a:r>
              <a:rPr lang="en-GB" dirty="0"/>
              <a:t>-free e-taxation</a:t>
            </a:r>
            <a:endParaRPr lang="et-EE" dirty="0"/>
          </a:p>
          <a:p>
            <a:pPr>
              <a:buClr>
                <a:schemeClr val="bg1"/>
              </a:buClr>
            </a:pPr>
            <a:r>
              <a:rPr lang="et-EE" dirty="0" err="1"/>
              <a:t>Startup</a:t>
            </a:r>
            <a:r>
              <a:rPr lang="et-EE" dirty="0"/>
              <a:t> </a:t>
            </a:r>
            <a:r>
              <a:rPr lang="et-EE" dirty="0" err="1"/>
              <a:t>nation</a:t>
            </a:r>
            <a:r>
              <a:rPr lang="et-EE" dirty="0"/>
              <a:t> – </a:t>
            </a:r>
            <a:r>
              <a:rPr lang="et-EE" dirty="0" err="1"/>
              <a:t>supporting</a:t>
            </a:r>
            <a:r>
              <a:rPr lang="et-EE" dirty="0"/>
              <a:t> </a:t>
            </a:r>
            <a:r>
              <a:rPr lang="et-EE" dirty="0" err="1"/>
              <a:t>ecosystem</a:t>
            </a:r>
            <a:endParaRPr lang="et-EE" dirty="0"/>
          </a:p>
          <a:p>
            <a:pPr>
              <a:buClr>
                <a:schemeClr val="bg1"/>
              </a:buClr>
            </a:pPr>
            <a:r>
              <a:rPr lang="en-GB" dirty="0"/>
              <a:t>e-</a:t>
            </a:r>
            <a:r>
              <a:rPr lang="et-EE" dirty="0"/>
              <a:t>r</a:t>
            </a:r>
            <a:r>
              <a:rPr lang="en-GB" dirty="0" err="1"/>
              <a:t>esidency</a:t>
            </a:r>
            <a:r>
              <a:rPr lang="en-GB" dirty="0"/>
              <a:t> – Estonian e-services </a:t>
            </a:r>
            <a:r>
              <a:rPr lang="et-EE" dirty="0" err="1"/>
              <a:t>for</a:t>
            </a:r>
            <a:r>
              <a:rPr lang="en-GB" dirty="0"/>
              <a:t> every world citizen </a:t>
            </a:r>
          </a:p>
        </p:txBody>
      </p:sp>
    </p:spTree>
    <p:extLst>
      <p:ext uri="{BB962C8B-B14F-4D97-AF65-F5344CB8AC3E}">
        <p14:creationId xmlns:p14="http://schemas.microsoft.com/office/powerpoint/2010/main" val="15905973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CC193FA-C143-4B88-A741-B2130CD0E7A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8" b="12458"/>
          <a:stretch/>
        </p:blipFill>
        <p:spPr>
          <a:xfrm>
            <a:off x="0" y="0"/>
            <a:ext cx="12192000" cy="6858000"/>
          </a:xfrm>
        </p:spPr>
      </p:pic>
      <p:sp>
        <p:nvSpPr>
          <p:cNvPr id="11" name="Rectangle 7">
            <a:extLst>
              <a:ext uri="{FF2B5EF4-FFF2-40B4-BE49-F238E27FC236}">
                <a16:creationId xmlns:a16="http://schemas.microsoft.com/office/drawing/2014/main" id="{CF589CCA-2CF8-40B2-8049-4565A5E8CE96}"/>
              </a:ext>
            </a:extLst>
          </p:cNvPr>
          <p:cNvSpPr/>
          <p:nvPr/>
        </p:nvSpPr>
        <p:spPr>
          <a:xfrm>
            <a:off x="0" y="-34435"/>
            <a:ext cx="12192000" cy="6858000"/>
          </a:xfrm>
          <a:prstGeom prst="rect">
            <a:avLst/>
          </a:prstGeom>
          <a:gradFill>
            <a:gsLst>
              <a:gs pos="100000">
                <a:srgbClr val="000000">
                  <a:alpha val="50000"/>
                </a:srgbClr>
              </a:gs>
              <a:gs pos="5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3888" y="658801"/>
            <a:ext cx="10361612" cy="969974"/>
          </a:xfrm>
        </p:spPr>
        <p:txBody>
          <a:bodyPr/>
          <a:lstStyle/>
          <a:p>
            <a:r>
              <a:rPr lang="et-EE" dirty="0" err="1"/>
              <a:t>importance</a:t>
            </a:r>
            <a:r>
              <a:rPr lang="et-EE" dirty="0"/>
              <a:t> of </a:t>
            </a:r>
            <a:r>
              <a:rPr lang="et-EE" dirty="0" err="1"/>
              <a:t>decision-making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9FE554-22CE-4AB3-837D-9EF835E274F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1115694" y="2222063"/>
            <a:ext cx="1446664" cy="14466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0CCC3D-2922-4C76-812E-B5AA7B01D4FF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5081362" y="2217285"/>
            <a:ext cx="1446664" cy="144666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D13E08D-58A0-4A49-8841-959975BC9715}"/>
              </a:ext>
            </a:extLst>
          </p:cNvPr>
          <p:cNvSpPr txBox="1"/>
          <p:nvPr/>
        </p:nvSpPr>
        <p:spPr>
          <a:xfrm>
            <a:off x="433388" y="3753341"/>
            <a:ext cx="3190345" cy="1287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t-EE" dirty="0" err="1">
                <a:solidFill>
                  <a:schemeClr val="bg1"/>
                </a:solidFill>
              </a:rPr>
              <a:t>research</a:t>
            </a:r>
            <a:r>
              <a:rPr lang="et-EE" dirty="0">
                <a:solidFill>
                  <a:schemeClr val="bg1"/>
                </a:solidFill>
              </a:rPr>
              <a:t> and </a:t>
            </a:r>
            <a:r>
              <a:rPr lang="et-EE" dirty="0" err="1">
                <a:solidFill>
                  <a:schemeClr val="bg1"/>
                </a:solidFill>
              </a:rPr>
              <a:t>development</a:t>
            </a:r>
            <a:endParaRPr lang="et-EE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t-EE" dirty="0" err="1">
                <a:solidFill>
                  <a:schemeClr val="bg1"/>
                </a:solidFill>
              </a:rPr>
              <a:t>transparency</a:t>
            </a:r>
            <a:r>
              <a:rPr lang="et-EE" dirty="0">
                <a:solidFill>
                  <a:schemeClr val="bg1"/>
                </a:solidFill>
              </a:rPr>
              <a:t> and </a:t>
            </a:r>
            <a:r>
              <a:rPr lang="et-EE" dirty="0" err="1">
                <a:solidFill>
                  <a:schemeClr val="bg1"/>
                </a:solidFill>
              </a:rPr>
              <a:t>communication</a:t>
            </a:r>
            <a:endParaRPr lang="et-EE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D9A3A0-3FA3-49CF-A5D0-D05324714754}"/>
              </a:ext>
            </a:extLst>
          </p:cNvPr>
          <p:cNvSpPr txBox="1"/>
          <p:nvPr/>
        </p:nvSpPr>
        <p:spPr>
          <a:xfrm>
            <a:off x="4500827" y="3728016"/>
            <a:ext cx="3190346" cy="1287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t-EE" dirty="0" err="1">
                <a:solidFill>
                  <a:schemeClr val="bg1"/>
                </a:solidFill>
              </a:rPr>
              <a:t>cyber</a:t>
            </a:r>
            <a:r>
              <a:rPr lang="et-EE" dirty="0">
                <a:solidFill>
                  <a:schemeClr val="bg1"/>
                </a:solidFill>
              </a:rPr>
              <a:t> </a:t>
            </a:r>
            <a:r>
              <a:rPr lang="et-EE" dirty="0" err="1">
                <a:solidFill>
                  <a:schemeClr val="bg1"/>
                </a:solidFill>
              </a:rPr>
              <a:t>hygiene</a:t>
            </a:r>
            <a:endParaRPr lang="et-EE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t-EE" dirty="0" err="1">
                <a:solidFill>
                  <a:schemeClr val="bg1"/>
                </a:solidFill>
              </a:rPr>
              <a:t>campaigns</a:t>
            </a:r>
            <a:r>
              <a:rPr lang="et-EE" dirty="0">
                <a:solidFill>
                  <a:schemeClr val="bg1"/>
                </a:solidFill>
              </a:rPr>
              <a:t> of </a:t>
            </a:r>
            <a:r>
              <a:rPr lang="et-EE" dirty="0" err="1">
                <a:solidFill>
                  <a:schemeClr val="bg1"/>
                </a:solidFill>
              </a:rPr>
              <a:t>awareness</a:t>
            </a:r>
            <a:endParaRPr lang="et-EE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t-EE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1988A0-001C-429B-A4BF-354190A0F077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9047030" y="2217285"/>
            <a:ext cx="1446664" cy="144666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C02552F-5976-4203-81F4-FB19322A5711}"/>
              </a:ext>
            </a:extLst>
          </p:cNvPr>
          <p:cNvSpPr txBox="1"/>
          <p:nvPr/>
        </p:nvSpPr>
        <p:spPr>
          <a:xfrm>
            <a:off x="8490857" y="3677216"/>
            <a:ext cx="3267756" cy="1287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t-EE" dirty="0">
                <a:solidFill>
                  <a:schemeClr val="bg1"/>
                </a:solidFill>
              </a:rPr>
              <a:t>personal </a:t>
            </a:r>
            <a:r>
              <a:rPr lang="et-EE" dirty="0" err="1">
                <a:solidFill>
                  <a:schemeClr val="bg1"/>
                </a:solidFill>
              </a:rPr>
              <a:t>identification</a:t>
            </a:r>
            <a:r>
              <a:rPr lang="et-EE" dirty="0">
                <a:solidFill>
                  <a:schemeClr val="bg1"/>
                </a:solidFill>
              </a:rPr>
              <a:t> </a:t>
            </a:r>
            <a:r>
              <a:rPr lang="et-EE" dirty="0" err="1">
                <a:solidFill>
                  <a:schemeClr val="bg1"/>
                </a:solidFill>
              </a:rPr>
              <a:t>verification</a:t>
            </a:r>
            <a:r>
              <a:rPr lang="et-EE" dirty="0">
                <a:solidFill>
                  <a:schemeClr val="bg1"/>
                </a:solidFill>
              </a:rPr>
              <a:t> </a:t>
            </a:r>
            <a:r>
              <a:rPr lang="et-EE" dirty="0" err="1">
                <a:solidFill>
                  <a:schemeClr val="bg1"/>
                </a:solidFill>
              </a:rPr>
              <a:t>process</a:t>
            </a:r>
            <a:r>
              <a:rPr lang="et-EE" dirty="0">
                <a:solidFill>
                  <a:schemeClr val="bg1"/>
                </a:solidFill>
              </a:rPr>
              <a:t> by PBGB</a:t>
            </a:r>
          </a:p>
          <a:p>
            <a:pPr>
              <a:lnSpc>
                <a:spcPct val="150000"/>
              </a:lnSpc>
            </a:pPr>
            <a:endParaRPr lang="et-E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3502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ldi kohatäide 6">
            <a:extLst>
              <a:ext uri="{FF2B5EF4-FFF2-40B4-BE49-F238E27FC236}">
                <a16:creationId xmlns:a16="http://schemas.microsoft.com/office/drawing/2014/main" id="{2D304408-C306-4917-8891-F65C727AF0C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/>
              <a:t>lessons</a:t>
            </a:r>
            <a:r>
              <a:rPr lang="et-EE" dirty="0"/>
              <a:t> </a:t>
            </a:r>
            <a:r>
              <a:rPr lang="et-EE" dirty="0" err="1"/>
              <a:t>learned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© Johannes </a:t>
            </a:r>
            <a:r>
              <a:rPr lang="en-GB" dirty="0" err="1"/>
              <a:t>Arro</a:t>
            </a:r>
            <a:endParaRPr lang="en-GB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C310699-7F0F-4704-93D6-FCE0FC62AEBE}"/>
              </a:ext>
            </a:extLst>
          </p:cNvPr>
          <p:cNvSpPr txBox="1">
            <a:spLocks/>
          </p:cNvSpPr>
          <p:nvPr/>
        </p:nvSpPr>
        <p:spPr>
          <a:xfrm>
            <a:off x="623888" y="4076921"/>
            <a:ext cx="4824412" cy="2724150"/>
          </a:xfrm>
          <a:prstGeom prst="rect">
            <a:avLst/>
          </a:prstGeom>
        </p:spPr>
        <p:txBody>
          <a:bodyPr vert="horz" lIns="0" tIns="0" rIns="0" bIns="55800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bg1"/>
              </a:buClr>
              <a:buFont typeface="Aino" panose="02000603040504020204" pitchFamily="50" charset="0"/>
              <a:buChar char="+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bg1"/>
              </a:buClr>
              <a:buFont typeface="Aino" panose="02000603040504020204" pitchFamily="50" charset="0"/>
              <a:buChar char="+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bg1"/>
              </a:buClr>
              <a:buFont typeface="Aino" panose="02000603040504020204" pitchFamily="50" charset="0"/>
              <a:buChar char="+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bg1"/>
              </a:buClr>
              <a:buFont typeface="Aino" panose="02000603040504020204" pitchFamily="50" charset="0"/>
              <a:buChar char="+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895350" indent="-18097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bg1"/>
              </a:buClr>
              <a:buFont typeface="Aino" panose="02000603040504020204" pitchFamily="50" charset="0"/>
              <a:buChar char="+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076325" indent="-18097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57300" indent="-18097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38275" indent="-18097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FFFFF"/>
              </a:buClr>
              <a:buSzTx/>
              <a:buFont typeface="Aino" panose="02000603040504020204" pitchFamily="50" charset="0"/>
              <a:buChar char="+"/>
              <a:tabLst/>
              <a:defRPr/>
            </a:pPr>
            <a:endParaRPr kumimoji="0" lang="et-E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FFFFF"/>
              </a:buClr>
              <a:buSzTx/>
              <a:buFont typeface="Aino" panose="02000603040504020204" pitchFamily="50" charset="0"/>
              <a:buChar char="+"/>
              <a:tabLst/>
              <a:defRPr/>
            </a:pPr>
            <a:r>
              <a:rPr kumimoji="0" lang="et-E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digital-minded</a:t>
            </a: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</a:t>
            </a:r>
            <a:r>
              <a:rPr kumimoji="0" lang="et-E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leadership</a:t>
            </a: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FFFFF"/>
              </a:buClr>
              <a:buSzTx/>
              <a:buFont typeface="Aino" panose="02000603040504020204" pitchFamily="50" charset="0"/>
              <a:buChar char="+"/>
              <a:tabLst/>
              <a:defRPr/>
            </a:pP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keep </a:t>
            </a:r>
            <a:r>
              <a:rPr kumimoji="0" lang="et-E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it</a:t>
            </a: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</a:t>
            </a:r>
            <a:r>
              <a:rPr kumimoji="0" lang="et-E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short</a:t>
            </a: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and </a:t>
            </a:r>
            <a:r>
              <a:rPr kumimoji="0" lang="et-E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simple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FFFFF"/>
              </a:buClr>
              <a:buSzTx/>
              <a:buFont typeface="Aino" panose="02000603040504020204" pitchFamily="50" charset="0"/>
              <a:buChar char="+"/>
              <a:tabLst/>
              <a:defRPr/>
            </a:pPr>
            <a:r>
              <a:rPr kumimoji="0" lang="et-E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transparency</a:t>
            </a: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</a:t>
            </a:r>
            <a:r>
              <a:rPr kumimoji="0" lang="et-E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works</a:t>
            </a:r>
            <a:endParaRPr kumimoji="0" lang="et-E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FFFFF"/>
              </a:buClr>
              <a:buSzTx/>
              <a:buFont typeface="Aino" panose="02000603040504020204" pitchFamily="50" charset="0"/>
              <a:buChar char="+"/>
              <a:tabLst/>
              <a:defRPr/>
            </a:pPr>
            <a:r>
              <a:rPr lang="et-EE" dirty="0" err="1">
                <a:solidFill>
                  <a:srgbClr val="FFFFFF"/>
                </a:solidFill>
                <a:latin typeface="Aino"/>
              </a:rPr>
              <a:t>trainings</a:t>
            </a:r>
            <a:r>
              <a:rPr lang="et-EE" dirty="0">
                <a:solidFill>
                  <a:srgbClr val="FFFFFF"/>
                </a:solidFill>
                <a:latin typeface="Aino"/>
              </a:rPr>
              <a:t> and </a:t>
            </a:r>
            <a:r>
              <a:rPr lang="et-EE" dirty="0" err="1">
                <a:solidFill>
                  <a:srgbClr val="FFFFFF"/>
                </a:solidFill>
                <a:latin typeface="Aino"/>
              </a:rPr>
              <a:t>communication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FFFFF"/>
              </a:buClr>
              <a:buSzTx/>
              <a:buFont typeface="Aino" panose="02000603040504020204" pitchFamily="50" charset="0"/>
              <a:buChar char="+"/>
              <a:tabLst/>
              <a:defRPr/>
            </a:pPr>
            <a:r>
              <a:rPr kumimoji="0" lang="et-E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public-private</a:t>
            </a: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</a:t>
            </a:r>
            <a:r>
              <a:rPr kumimoji="0" lang="et-E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partnership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487472B-E4CB-45D3-9F50-49C9E1EA6DC2}"/>
              </a:ext>
            </a:extLst>
          </p:cNvPr>
          <p:cNvSpPr txBox="1">
            <a:spLocks/>
          </p:cNvSpPr>
          <p:nvPr/>
        </p:nvSpPr>
        <p:spPr>
          <a:xfrm>
            <a:off x="623888" y="1506058"/>
            <a:ext cx="5234675" cy="6477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975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rgbClr val="C4BEC5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rgbClr val="C4BEC5"/>
                </a:solidFill>
                <a:latin typeface="+mn-lt"/>
                <a:ea typeface="+mn-ea"/>
                <a:cs typeface="+mn-cs"/>
              </a:defRPr>
            </a:lvl3pPr>
            <a:lvl4pPr marL="542925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rgbClr val="C4BEC5"/>
                </a:solidFill>
                <a:latin typeface="+mn-lt"/>
                <a:ea typeface="+mn-ea"/>
                <a:cs typeface="+mn-cs"/>
              </a:defRPr>
            </a:lvl4pPr>
            <a:lvl5pPr marL="714375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rgbClr val="C4BEC5"/>
                </a:solidFill>
                <a:latin typeface="+mn-lt"/>
                <a:ea typeface="+mn-ea"/>
                <a:cs typeface="+mn-cs"/>
              </a:defRPr>
            </a:lvl5pPr>
            <a:lvl6pPr marL="1076325" indent="-18097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57300" indent="-18097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38275" indent="-18097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F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t-EE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no </a:t>
            </a:r>
            <a:r>
              <a:rPr kumimoji="0" lang="et-E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more</a:t>
            </a:r>
            <a:r>
              <a:rPr kumimoji="0" lang="et-EE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</a:t>
            </a:r>
            <a:r>
              <a:rPr kumimoji="0" lang="et-E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2DB4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if</a:t>
            </a:r>
            <a:r>
              <a:rPr kumimoji="0" lang="et-EE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, </a:t>
            </a:r>
            <a:r>
              <a:rPr kumimoji="0" lang="et-E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but</a:t>
            </a:r>
            <a:r>
              <a:rPr kumimoji="0" lang="et-EE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 </a:t>
            </a:r>
            <a:r>
              <a:rPr kumimoji="0" lang="et-E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2DB4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how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grpSp>
        <p:nvGrpSpPr>
          <p:cNvPr id="10" name="Rühm 145">
            <a:extLst>
              <a:ext uri="{FF2B5EF4-FFF2-40B4-BE49-F238E27FC236}">
                <a16:creationId xmlns:a16="http://schemas.microsoft.com/office/drawing/2014/main" id="{078C986E-5B34-4BCD-9B38-6EC93130BE81}"/>
              </a:ext>
            </a:extLst>
          </p:cNvPr>
          <p:cNvGrpSpPr/>
          <p:nvPr/>
        </p:nvGrpSpPr>
        <p:grpSpPr>
          <a:xfrm>
            <a:off x="8889059" y="4739586"/>
            <a:ext cx="2347913" cy="1398819"/>
            <a:chOff x="8552110" y="2489076"/>
            <a:chExt cx="2347913" cy="1398819"/>
          </a:xfrm>
        </p:grpSpPr>
        <p:grpSp>
          <p:nvGrpSpPr>
            <p:cNvPr id="13" name="Group 20">
              <a:extLst>
                <a:ext uri="{FF2B5EF4-FFF2-40B4-BE49-F238E27FC236}">
                  <a16:creationId xmlns:a16="http://schemas.microsoft.com/office/drawing/2014/main" id="{4948C166-B8DF-4F18-98E1-56D3A2A51D4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9248610" y="2489076"/>
              <a:ext cx="957687" cy="921600"/>
              <a:chOff x="4811" y="1016"/>
              <a:chExt cx="345" cy="332"/>
            </a:xfrm>
          </p:grpSpPr>
          <p:sp>
            <p:nvSpPr>
              <p:cNvPr id="15" name="Freeform 21">
                <a:extLst>
                  <a:ext uri="{FF2B5EF4-FFF2-40B4-BE49-F238E27FC236}">
                    <a16:creationId xmlns:a16="http://schemas.microsoft.com/office/drawing/2014/main" id="{FEEC56F4-695A-4A65-A760-7F7EDFB1D8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62" y="1125"/>
                <a:ext cx="243" cy="154"/>
              </a:xfrm>
              <a:custGeom>
                <a:avLst/>
                <a:gdLst>
                  <a:gd name="T0" fmla="*/ 176 w 176"/>
                  <a:gd name="T1" fmla="*/ 80 h 112"/>
                  <a:gd name="T2" fmla="*/ 176 w 176"/>
                  <a:gd name="T3" fmla="*/ 16 h 112"/>
                  <a:gd name="T4" fmla="*/ 160 w 176"/>
                  <a:gd name="T5" fmla="*/ 0 h 112"/>
                  <a:gd name="T6" fmla="*/ 16 w 176"/>
                  <a:gd name="T7" fmla="*/ 0 h 112"/>
                  <a:gd name="T8" fmla="*/ 0 w 176"/>
                  <a:gd name="T9" fmla="*/ 16 h 112"/>
                  <a:gd name="T10" fmla="*/ 0 w 176"/>
                  <a:gd name="T11" fmla="*/ 96 h 112"/>
                  <a:gd name="T12" fmla="*/ 16 w 176"/>
                  <a:gd name="T13" fmla="*/ 112 h 112"/>
                  <a:gd name="T14" fmla="*/ 160 w 176"/>
                  <a:gd name="T15" fmla="*/ 112 h 112"/>
                  <a:gd name="T16" fmla="*/ 176 w 176"/>
                  <a:gd name="T17" fmla="*/ 96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6" h="112">
                    <a:moveTo>
                      <a:pt x="176" y="80"/>
                    </a:moveTo>
                    <a:cubicBezTo>
                      <a:pt x="176" y="16"/>
                      <a:pt x="176" y="16"/>
                      <a:pt x="176" y="16"/>
                    </a:cubicBezTo>
                    <a:cubicBezTo>
                      <a:pt x="176" y="7"/>
                      <a:pt x="169" y="0"/>
                      <a:pt x="160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105"/>
                      <a:pt x="7" y="112"/>
                      <a:pt x="16" y="112"/>
                    </a:cubicBezTo>
                    <a:cubicBezTo>
                      <a:pt x="160" y="112"/>
                      <a:pt x="160" y="112"/>
                      <a:pt x="160" y="112"/>
                    </a:cubicBezTo>
                    <a:cubicBezTo>
                      <a:pt x="169" y="112"/>
                      <a:pt x="176" y="105"/>
                      <a:pt x="176" y="96"/>
                    </a:cubicBez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22">
                <a:extLst>
                  <a:ext uri="{FF2B5EF4-FFF2-40B4-BE49-F238E27FC236}">
                    <a16:creationId xmlns:a16="http://schemas.microsoft.com/office/drawing/2014/main" id="{8DA8802D-37DE-4476-9DF1-66775A49A6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6" y="1158"/>
                <a:ext cx="44" cy="44"/>
              </a:xfrm>
              <a:custGeom>
                <a:avLst/>
                <a:gdLst>
                  <a:gd name="T0" fmla="*/ 32 w 32"/>
                  <a:gd name="T1" fmla="*/ 16 h 32"/>
                  <a:gd name="T2" fmla="*/ 16 w 32"/>
                  <a:gd name="T3" fmla="*/ 32 h 32"/>
                  <a:gd name="T4" fmla="*/ 0 w 32"/>
                  <a:gd name="T5" fmla="*/ 16 h 32"/>
                  <a:gd name="T6" fmla="*/ 16 w 32"/>
                  <a:gd name="T7" fmla="*/ 0 h 32"/>
                  <a:gd name="T8" fmla="*/ 16 w 32"/>
                  <a:gd name="T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32" y="16"/>
                    </a:moveTo>
                    <a:cubicBezTo>
                      <a:pt x="32" y="25"/>
                      <a:pt x="25" y="32"/>
                      <a:pt x="16" y="32"/>
                    </a:cubicBezTo>
                    <a:cubicBezTo>
                      <a:pt x="7" y="32"/>
                      <a:pt x="0" y="25"/>
                      <a:pt x="0" y="16"/>
                    </a:cubicBezTo>
                    <a:cubicBezTo>
                      <a:pt x="0" y="7"/>
                      <a:pt x="7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23">
                <a:extLst>
                  <a:ext uri="{FF2B5EF4-FFF2-40B4-BE49-F238E27FC236}">
                    <a16:creationId xmlns:a16="http://schemas.microsoft.com/office/drawing/2014/main" id="{51B75EE5-A573-4EB7-A2BF-A85F04A114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90" y="1224"/>
                <a:ext cx="77" cy="33"/>
              </a:xfrm>
              <a:custGeom>
                <a:avLst/>
                <a:gdLst>
                  <a:gd name="T0" fmla="*/ 24 w 56"/>
                  <a:gd name="T1" fmla="*/ 24 h 24"/>
                  <a:gd name="T2" fmla="*/ 56 w 56"/>
                  <a:gd name="T3" fmla="*/ 24 h 24"/>
                  <a:gd name="T4" fmla="*/ 56 w 56"/>
                  <a:gd name="T5" fmla="*/ 8 h 24"/>
                  <a:gd name="T6" fmla="*/ 28 w 56"/>
                  <a:gd name="T7" fmla="*/ 0 h 24"/>
                  <a:gd name="T8" fmla="*/ 0 w 56"/>
                  <a:gd name="T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4">
                    <a:moveTo>
                      <a:pt x="24" y="24"/>
                    </a:moveTo>
                    <a:cubicBezTo>
                      <a:pt x="56" y="24"/>
                      <a:pt x="56" y="24"/>
                      <a:pt x="56" y="24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48" y="3"/>
                      <a:pt x="38" y="0"/>
                      <a:pt x="28" y="0"/>
                    </a:cubicBezTo>
                    <a:cubicBezTo>
                      <a:pt x="18" y="0"/>
                      <a:pt x="8" y="3"/>
                      <a:pt x="0" y="8"/>
                    </a:cubicBez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Line 24">
                <a:extLst>
                  <a:ext uri="{FF2B5EF4-FFF2-40B4-BE49-F238E27FC236}">
                    <a16:creationId xmlns:a16="http://schemas.microsoft.com/office/drawing/2014/main" id="{6EB0336E-BB8A-4687-9B0E-DDA71DD14F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95" y="1169"/>
                <a:ext cx="82" cy="0"/>
              </a:xfrm>
              <a:prstGeom prst="line">
                <a:avLst/>
              </a:prstGeom>
              <a:noFill/>
              <a:ln w="254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Line 25">
                <a:extLst>
                  <a:ext uri="{FF2B5EF4-FFF2-40B4-BE49-F238E27FC236}">
                    <a16:creationId xmlns:a16="http://schemas.microsoft.com/office/drawing/2014/main" id="{300740AF-B865-4744-AED9-AA5BD99842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95" y="1202"/>
                <a:ext cx="55" cy="0"/>
              </a:xfrm>
              <a:prstGeom prst="line">
                <a:avLst/>
              </a:prstGeom>
              <a:noFill/>
              <a:ln w="254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Line 26">
                <a:extLst>
                  <a:ext uri="{FF2B5EF4-FFF2-40B4-BE49-F238E27FC236}">
                    <a16:creationId xmlns:a16="http://schemas.microsoft.com/office/drawing/2014/main" id="{966D99E1-2FD9-4EF4-A0B0-BCDCFDC810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95" y="1235"/>
                <a:ext cx="55" cy="0"/>
              </a:xfrm>
              <a:prstGeom prst="line">
                <a:avLst/>
              </a:prstGeom>
              <a:noFill/>
              <a:ln w="254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27">
                <a:extLst>
                  <a:ext uri="{FF2B5EF4-FFF2-40B4-BE49-F238E27FC236}">
                    <a16:creationId xmlns:a16="http://schemas.microsoft.com/office/drawing/2014/main" id="{E4CD4A9B-C191-4351-8E71-42323BD727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1" y="1016"/>
                <a:ext cx="345" cy="332"/>
              </a:xfrm>
              <a:custGeom>
                <a:avLst/>
                <a:gdLst>
                  <a:gd name="T0" fmla="*/ 145 w 250"/>
                  <a:gd name="T1" fmla="*/ 239 h 241"/>
                  <a:gd name="T2" fmla="*/ 239 w 250"/>
                  <a:gd name="T3" fmla="*/ 105 h 241"/>
                  <a:gd name="T4" fmla="*/ 105 w 250"/>
                  <a:gd name="T5" fmla="*/ 11 h 241"/>
                  <a:gd name="T6" fmla="*/ 11 w 250"/>
                  <a:gd name="T7" fmla="*/ 145 h 241"/>
                  <a:gd name="T8" fmla="*/ 125 w 250"/>
                  <a:gd name="T9" fmla="*/ 241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0" h="241">
                    <a:moveTo>
                      <a:pt x="145" y="239"/>
                    </a:moveTo>
                    <a:cubicBezTo>
                      <a:pt x="208" y="228"/>
                      <a:pt x="250" y="168"/>
                      <a:pt x="239" y="105"/>
                    </a:cubicBezTo>
                    <a:cubicBezTo>
                      <a:pt x="228" y="42"/>
                      <a:pt x="168" y="0"/>
                      <a:pt x="105" y="11"/>
                    </a:cubicBezTo>
                    <a:cubicBezTo>
                      <a:pt x="42" y="22"/>
                      <a:pt x="0" y="82"/>
                      <a:pt x="11" y="145"/>
                    </a:cubicBezTo>
                    <a:cubicBezTo>
                      <a:pt x="21" y="201"/>
                      <a:pt x="69" y="241"/>
                      <a:pt x="125" y="241"/>
                    </a:cubicBez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ED134D1-8DE5-4E40-90D3-51F1F86C035D}"/>
                </a:ext>
              </a:extLst>
            </p:cNvPr>
            <p:cNvSpPr txBox="1"/>
            <p:nvPr/>
          </p:nvSpPr>
          <p:spPr>
            <a:xfrm>
              <a:off x="8552110" y="3641674"/>
              <a:ext cx="2347913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t-EE" sz="1600" dirty="0">
                  <a:solidFill>
                    <a:schemeClr val="bg1"/>
                  </a:solidFill>
                </a:rPr>
                <a:t>EU </a:t>
              </a:r>
              <a:r>
                <a:rPr lang="et-EE" sz="1600" dirty="0" err="1">
                  <a:solidFill>
                    <a:schemeClr val="bg1"/>
                  </a:solidFill>
                </a:rPr>
                <a:t>digital</a:t>
              </a:r>
              <a:r>
                <a:rPr lang="et-EE" sz="1600" dirty="0">
                  <a:solidFill>
                    <a:schemeClr val="bg1"/>
                  </a:solidFill>
                </a:rPr>
                <a:t> </a:t>
              </a:r>
              <a:r>
                <a:rPr lang="et-EE" sz="1600" dirty="0" err="1">
                  <a:solidFill>
                    <a:schemeClr val="bg1"/>
                  </a:solidFill>
                </a:rPr>
                <a:t>wallet</a:t>
              </a:r>
              <a:endParaRPr lang="en-GB" sz="1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45820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EE1A47-BB60-4705-9865-52AB41AAB3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7">
            <a:extLst>
              <a:ext uri="{FF2B5EF4-FFF2-40B4-BE49-F238E27FC236}">
                <a16:creationId xmlns:a16="http://schemas.microsoft.com/office/drawing/2014/main" id="{DA6E43B1-7FAC-487D-B935-12A2BB658B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0000">
                  <a:alpha val="50000"/>
                </a:srgbClr>
              </a:gs>
              <a:gs pos="5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/>
              <a:t>stronger</a:t>
            </a:r>
            <a:r>
              <a:rPr lang="et-EE" dirty="0"/>
              <a:t> </a:t>
            </a:r>
            <a:r>
              <a:rPr lang="et-EE" dirty="0" err="1"/>
              <a:t>together</a:t>
            </a:r>
            <a:r>
              <a:rPr lang="et-EE" dirty="0"/>
              <a:t> 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23888" y="4724400"/>
            <a:ext cx="6119812" cy="2133601"/>
          </a:xfrm>
        </p:spPr>
        <p:txBody>
          <a:bodyPr/>
          <a:lstStyle/>
          <a:p>
            <a:r>
              <a:rPr lang="et-EE" dirty="0" err="1"/>
              <a:t>sign</a:t>
            </a:r>
            <a:r>
              <a:rPr lang="et-EE" dirty="0"/>
              <a:t> </a:t>
            </a:r>
            <a:r>
              <a:rPr lang="et-EE" dirty="0" err="1"/>
              <a:t>up</a:t>
            </a:r>
            <a:r>
              <a:rPr lang="et-EE" dirty="0"/>
              <a:t> </a:t>
            </a:r>
            <a:r>
              <a:rPr lang="et-EE" dirty="0" err="1"/>
              <a:t>to</a:t>
            </a:r>
            <a:r>
              <a:rPr lang="et-EE" dirty="0"/>
              <a:t> </a:t>
            </a:r>
            <a:r>
              <a:rPr lang="et-EE" dirty="0" err="1"/>
              <a:t>our</a:t>
            </a:r>
            <a:r>
              <a:rPr lang="et-EE" dirty="0"/>
              <a:t> </a:t>
            </a:r>
            <a:r>
              <a:rPr lang="et-EE" dirty="0" err="1"/>
              <a:t>newsletter</a:t>
            </a:r>
            <a:r>
              <a:rPr lang="et-EE" dirty="0"/>
              <a:t> and </a:t>
            </a:r>
            <a:r>
              <a:rPr lang="et-EE" dirty="0" err="1"/>
              <a:t>follow</a:t>
            </a:r>
            <a:r>
              <a:rPr lang="et-EE" dirty="0"/>
              <a:t> </a:t>
            </a:r>
            <a:r>
              <a:rPr lang="et-EE" dirty="0" err="1"/>
              <a:t>us</a:t>
            </a:r>
            <a:r>
              <a:rPr lang="et-EE" dirty="0"/>
              <a:t>:</a:t>
            </a:r>
          </a:p>
          <a:p>
            <a:r>
              <a:rPr lang="en-US" dirty="0"/>
              <a:t>	</a:t>
            </a:r>
            <a:r>
              <a:rPr lang="et-EE" dirty="0"/>
              <a:t>       e-Estonia</a:t>
            </a:r>
          </a:p>
          <a:p>
            <a:endParaRPr lang="en-GB" sz="1100" dirty="0"/>
          </a:p>
          <a:p>
            <a:r>
              <a:rPr lang="en-GB" dirty="0"/>
              <a:t>e-estonia@eas.ee</a:t>
            </a:r>
            <a:endParaRPr lang="et-EE" dirty="0"/>
          </a:p>
        </p:txBody>
      </p:sp>
      <p:pic>
        <p:nvPicPr>
          <p:cNvPr id="6" name="Graphic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9007" y="5559380"/>
            <a:ext cx="228600" cy="228600"/>
          </a:xfrm>
          <a:prstGeom prst="rect">
            <a:avLst/>
          </a:prstGeom>
        </p:spPr>
      </p:pic>
      <p:pic>
        <p:nvPicPr>
          <p:cNvPr id="8" name="Graphic 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7764" y="5559380"/>
            <a:ext cx="228600" cy="228600"/>
          </a:xfrm>
          <a:prstGeom prst="rect">
            <a:avLst/>
          </a:prstGeom>
        </p:spPr>
      </p:pic>
      <p:pic>
        <p:nvPicPr>
          <p:cNvPr id="11" name="Graphic 10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65277" y="5559380"/>
            <a:ext cx="228600" cy="228600"/>
          </a:xfrm>
          <a:prstGeom prst="rect">
            <a:avLst/>
          </a:prstGeom>
        </p:spPr>
      </p:pic>
      <p:pic>
        <p:nvPicPr>
          <p:cNvPr id="3" name="Graphic 2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36521" y="5559380"/>
            <a:ext cx="228600" cy="228600"/>
          </a:xfrm>
          <a:prstGeom prst="rect">
            <a:avLst/>
          </a:prstGeom>
        </p:spPr>
      </p:pic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A7726C5A-42FE-4B58-A0D2-7CF043998E33}"/>
              </a:ext>
            </a:extLst>
          </p:cNvPr>
          <p:cNvSpPr txBox="1">
            <a:spLocks/>
          </p:cNvSpPr>
          <p:nvPr/>
        </p:nvSpPr>
        <p:spPr>
          <a:xfrm>
            <a:off x="8403220" y="5004546"/>
            <a:ext cx="4069871" cy="1853453"/>
          </a:xfrm>
          <a:prstGeom prst="rect">
            <a:avLst/>
          </a:prstGeom>
        </p:spPr>
        <p:txBody>
          <a:bodyPr vert="horz" lIns="0" tIns="0" rIns="0" bIns="55800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95350" indent="-18097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076325" indent="-18097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57300" indent="-18097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38275" indent="-180975" algn="l" defTabSz="914400" rtl="0" eaLnBrk="1" latinLnBrk="0" hangingPunct="1">
              <a:lnSpc>
                <a:spcPct val="100000"/>
              </a:lnSpc>
              <a:spcBef>
                <a:spcPts val="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F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t-E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F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ERIKA PIIRMETS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F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e-Estonia Briefing Centre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F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rPr>
              <a:t>erika.piirmets@eas.ee</a:t>
            </a:r>
          </a:p>
        </p:txBody>
      </p:sp>
      <p:sp>
        <p:nvSpPr>
          <p:cNvPr id="15" name="Title 6">
            <a:extLst>
              <a:ext uri="{FF2B5EF4-FFF2-40B4-BE49-F238E27FC236}">
                <a16:creationId xmlns:a16="http://schemas.microsoft.com/office/drawing/2014/main" id="{E7221E5F-DC3D-4D77-A5F2-034DDBA13FFB}"/>
              </a:ext>
            </a:extLst>
          </p:cNvPr>
          <p:cNvSpPr txBox="1">
            <a:spLocks/>
          </p:cNvSpPr>
          <p:nvPr/>
        </p:nvSpPr>
        <p:spPr>
          <a:xfrm>
            <a:off x="1765478" y="2464958"/>
            <a:ext cx="10017189" cy="96997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improved</a:t>
            </a:r>
            <a:r>
              <a:rPr kumimoji="0" lang="et-EE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 </a:t>
            </a:r>
            <a:r>
              <a:rPr kumimoji="0" lang="et-EE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life</a:t>
            </a:r>
            <a:r>
              <a:rPr kumimoji="0" lang="et-EE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 </a:t>
            </a:r>
            <a:r>
              <a:rPr kumimoji="0" lang="et-EE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quality</a:t>
            </a:r>
            <a:r>
              <a:rPr kumimoji="0" lang="et-EE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, </a:t>
            </a:r>
            <a:r>
              <a:rPr kumimoji="0" lang="et-EE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digitally</a:t>
            </a:r>
            <a:r>
              <a:rPr kumimoji="0" lang="et-EE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 </a:t>
            </a:r>
            <a:r>
              <a:rPr kumimoji="0" lang="et-EE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enabled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 Headline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174566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7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1"/>
</p:tagLst>
</file>

<file path=ppt/theme/theme1.xml><?xml version="1.0" encoding="utf-8"?>
<a:theme xmlns:a="http://schemas.openxmlformats.org/drawingml/2006/main" name="Office Theme">
  <a:themeElements>
    <a:clrScheme name="E-Estonia">
      <a:dk1>
        <a:srgbClr val="575A5D"/>
      </a:dk1>
      <a:lt1>
        <a:srgbClr val="FFFFFF"/>
      </a:lt1>
      <a:dk2>
        <a:srgbClr val="0000F0"/>
      </a:dk2>
      <a:lt2>
        <a:srgbClr val="BAE6E8"/>
      </a:lt2>
      <a:accent1>
        <a:srgbClr val="3C0078"/>
      </a:accent1>
      <a:accent2>
        <a:srgbClr val="51DE3E"/>
      </a:accent2>
      <a:accent3>
        <a:srgbClr val="FF2DB4"/>
      </a:accent3>
      <a:accent4>
        <a:srgbClr val="964542"/>
      </a:accent4>
      <a:accent5>
        <a:srgbClr val="C1BC76"/>
      </a:accent5>
      <a:accent6>
        <a:srgbClr val="FF4800"/>
      </a:accent6>
      <a:hlink>
        <a:srgbClr val="0000F0"/>
      </a:hlink>
      <a:folHlink>
        <a:srgbClr val="0000F0"/>
      </a:folHlink>
    </a:clrScheme>
    <a:fontScheme name="Aino">
      <a:majorFont>
        <a:latin typeface="Aino Headline"/>
        <a:ea typeface=""/>
        <a:cs typeface=""/>
      </a:majorFont>
      <a:minorFont>
        <a:latin typeface="Ain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nual_Master">
  <a:themeElements>
    <a:clrScheme name="BrandEstonia">
      <a:dk1>
        <a:srgbClr val="575A5D"/>
      </a:dk1>
      <a:lt1>
        <a:srgbClr val="FFFFFF"/>
      </a:lt1>
      <a:dk2>
        <a:srgbClr val="0000F0"/>
      </a:dk2>
      <a:lt2>
        <a:srgbClr val="BAE6E8"/>
      </a:lt2>
      <a:accent1>
        <a:srgbClr val="000096"/>
      </a:accent1>
      <a:accent2>
        <a:srgbClr val="2E6347"/>
      </a:accent2>
      <a:accent3>
        <a:srgbClr val="FF2DB4"/>
      </a:accent3>
      <a:accent4>
        <a:srgbClr val="964542"/>
      </a:accent4>
      <a:accent5>
        <a:srgbClr val="C1BC76"/>
      </a:accent5>
      <a:accent6>
        <a:srgbClr val="FF4800"/>
      </a:accent6>
      <a:hlink>
        <a:srgbClr val="0000F0"/>
      </a:hlink>
      <a:folHlink>
        <a:srgbClr val="0000F0"/>
      </a:folHlink>
    </a:clrScheme>
    <a:fontScheme name="Aino">
      <a:majorFont>
        <a:latin typeface="Aino Headline"/>
        <a:ea typeface=""/>
        <a:cs typeface=""/>
      </a:majorFont>
      <a:minorFont>
        <a:latin typeface="Ain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template_full_210604.pptx" id="{1706A2D8-61DC-4307-AD92-564EA11C2C67}" vid="{86332A70-2B0F-4D0D-9D0F-47D15719410E}"/>
    </a:ext>
  </a:extLst>
</a:theme>
</file>

<file path=ppt/theme/theme3.xml><?xml version="1.0" encoding="utf-8"?>
<a:theme xmlns:a="http://schemas.openxmlformats.org/drawingml/2006/main" name="1_Office Theme">
  <a:themeElements>
    <a:clrScheme name="E-Estonia">
      <a:dk1>
        <a:srgbClr val="575A5D"/>
      </a:dk1>
      <a:lt1>
        <a:srgbClr val="FFFFFF"/>
      </a:lt1>
      <a:dk2>
        <a:srgbClr val="0000F0"/>
      </a:dk2>
      <a:lt2>
        <a:srgbClr val="BAE6E8"/>
      </a:lt2>
      <a:accent1>
        <a:srgbClr val="3C0078"/>
      </a:accent1>
      <a:accent2>
        <a:srgbClr val="51DE3E"/>
      </a:accent2>
      <a:accent3>
        <a:srgbClr val="FF2DB4"/>
      </a:accent3>
      <a:accent4>
        <a:srgbClr val="964542"/>
      </a:accent4>
      <a:accent5>
        <a:srgbClr val="C1BC76"/>
      </a:accent5>
      <a:accent6>
        <a:srgbClr val="FF4800"/>
      </a:accent6>
      <a:hlink>
        <a:srgbClr val="0000F0"/>
      </a:hlink>
      <a:folHlink>
        <a:srgbClr val="0000F0"/>
      </a:folHlink>
    </a:clrScheme>
    <a:fontScheme name="Aino">
      <a:majorFont>
        <a:latin typeface="Aino Headline"/>
        <a:ea typeface=""/>
        <a:cs typeface=""/>
      </a:majorFont>
      <a:minorFont>
        <a:latin typeface="Ain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297</Words>
  <Application>Microsoft Office PowerPoint</Application>
  <PresentationFormat>Widescreen</PresentationFormat>
  <Paragraphs>78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Aino</vt:lpstr>
      <vt:lpstr>Aino Headline</vt:lpstr>
      <vt:lpstr>Arial</vt:lpstr>
      <vt:lpstr>Calibri</vt:lpstr>
      <vt:lpstr>Office Theme</vt:lpstr>
      <vt:lpstr>Manual_Master</vt:lpstr>
      <vt:lpstr>1_Office Theme</vt:lpstr>
      <vt:lpstr>enter  e-Estonia</vt:lpstr>
      <vt:lpstr>advantages</vt:lpstr>
      <vt:lpstr>PowerPoint Presentation</vt:lpstr>
      <vt:lpstr>engaged to all life activities</vt:lpstr>
      <vt:lpstr>digital business environment</vt:lpstr>
      <vt:lpstr>ease of doing business</vt:lpstr>
      <vt:lpstr>importance of decision-making</vt:lpstr>
      <vt:lpstr>lessons learned</vt:lpstr>
      <vt:lpstr>stronger together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2017-03-07T11:48:55Z</dcterms:created>
  <dcterms:modified xsi:type="dcterms:W3CDTF">2022-10-05T12:36:37Z</dcterms:modified>
</cp:coreProperties>
</file>