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8"/>
  </p:notesMasterIdLst>
  <p:sldIdLst>
    <p:sldId id="257" r:id="rId6"/>
    <p:sldId id="258" r:id="rId7"/>
  </p:sldIdLst>
  <p:sldSz cx="12192000" cy="6858000"/>
  <p:notesSz cx="6797675" cy="9929813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4" userDrawn="1">
          <p15:clr>
            <a:srgbClr val="A4A3A4"/>
          </p15:clr>
        </p15:guide>
        <p15:guide id="2" pos="4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8B5A"/>
    <a:srgbClr val="CCECFF"/>
    <a:srgbClr val="4472C4"/>
    <a:srgbClr val="0067AC"/>
    <a:srgbClr val="A683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34"/>
  </p:normalViewPr>
  <p:slideViewPr>
    <p:cSldViewPr snapToGrid="0" snapToObjects="1">
      <p:cViewPr varScale="1">
        <p:scale>
          <a:sx n="116" d="100"/>
          <a:sy n="116" d="100"/>
        </p:scale>
        <p:origin x="138" y="258"/>
      </p:cViewPr>
      <p:guideLst>
        <p:guide orient="horz" pos="414"/>
        <p:guide pos="43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4" d="100"/>
          <a:sy n="114" d="100"/>
        </p:scale>
        <p:origin x="440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C8304-6116-1C46-811E-1FEF8C4FB9B9}" type="datetimeFigureOut">
              <a:rPr lang="sk-SK" smtClean="0"/>
              <a:t>3. 9. 2026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446DF-9B5A-4940-A46B-E8523D7E98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54244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a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E047E5C-334D-8A43-BCD0-7183C90732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039692"/>
            <a:ext cx="8867775" cy="1899861"/>
          </a:xfrm>
        </p:spPr>
        <p:txBody>
          <a:bodyPr/>
          <a:lstStyle>
            <a:lvl1pPr>
              <a:defRPr>
                <a:solidFill>
                  <a:srgbClr val="A6835A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987D55B-CFE6-A240-995C-758E0ED0A5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931581"/>
            <a:ext cx="8867775" cy="2035737"/>
          </a:xfrm>
        </p:spPr>
        <p:txBody>
          <a:bodyPr>
            <a:noAutofit/>
          </a:bodyPr>
          <a:lstStyle>
            <a:lvl1pPr>
              <a:defRPr sz="6000" b="1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87D5BADD-09D2-9748-B9CB-3CD64E8710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69234" y="5464816"/>
            <a:ext cx="2963761" cy="440676"/>
          </a:xfrm>
        </p:spPr>
        <p:txBody>
          <a:bodyPr anchor="ctr" anchorCtr="0">
            <a:normAutofit/>
          </a:bodyPr>
          <a:lstStyle>
            <a:lvl1pPr>
              <a:defRPr sz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4C20C2F8-78E5-2D42-8898-F8C6F4213C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69233" y="5995487"/>
            <a:ext cx="2963761" cy="440676"/>
          </a:xfrm>
        </p:spPr>
        <p:txBody>
          <a:bodyPr anchor="ctr" anchorCtr="0">
            <a:normAutofit/>
          </a:bodyPr>
          <a:lstStyle>
            <a:lvl1pPr>
              <a:defRPr sz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889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anie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F0B43CEA-B5AB-DC4C-92D3-5B74497420A9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5296" y="1288799"/>
            <a:ext cx="5197567" cy="4795199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73400F2A-788B-4D47-8FE6-D8EBC29AE8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able Placeholder 4">
            <a:extLst>
              <a:ext uri="{FF2B5EF4-FFF2-40B4-BE49-F238E27FC236}">
                <a16:creationId xmlns:a16="http://schemas.microsoft.com/office/drawing/2014/main" id="{472F33DC-DA1D-2248-BBF8-5C7322CDB89A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838200" y="1288799"/>
            <a:ext cx="5197567" cy="4795199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47999E3C-0B57-EB4E-882D-C45B1953A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6D3EADC-7807-6E4C-A852-E44F734D1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18674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B9BAFEA4-4946-AF49-9C77-648340E6085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75296" y="1288799"/>
            <a:ext cx="5197567" cy="4509833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414C1392-11A7-644B-818A-B404A12CD5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6">
            <a:extLst>
              <a:ext uri="{FF2B5EF4-FFF2-40B4-BE49-F238E27FC236}">
                <a16:creationId xmlns:a16="http://schemas.microsoft.com/office/drawing/2014/main" id="{A49D2DB0-F242-FC44-AF8E-92E1E21150D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509834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04C87C30-0CDF-0745-8198-CF9E05A0C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AAB291D7-8CE8-2B48-8E17-774B38849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81278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anie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B9BAFEA4-4946-AF49-9C77-648340E6085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75296" y="1288799"/>
            <a:ext cx="5197567" cy="4509833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414C1392-11A7-644B-818A-B404A12CD5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13">
            <a:extLst>
              <a:ext uri="{FF2B5EF4-FFF2-40B4-BE49-F238E27FC236}">
                <a16:creationId xmlns:a16="http://schemas.microsoft.com/office/drawing/2014/main" id="{C696E328-21F3-D547-804C-B3A3332D04A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838200" y="1291491"/>
            <a:ext cx="5197567" cy="4509833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1687C601-DC2C-2E45-A70D-76112306E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0C62D56-688C-C745-9085-04ED406E0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00598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/ Predeľ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24E59-6FB1-9347-860E-CA1E9F231D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209600"/>
            <a:ext cx="10515600" cy="4910400"/>
          </a:xfrm>
        </p:spPr>
        <p:txBody>
          <a:bodyPr tIns="72000" bIns="72000" anchor="ctr" anchorCtr="0"/>
          <a:lstStyle>
            <a:lvl1pPr algn="ctr">
              <a:defRPr sz="5000" b="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br>
              <a:rPr lang="en-US" dirty="0"/>
            </a:br>
            <a:endParaRPr lang="sk-S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153C02C4-4FA1-F043-91AA-15F5D3251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DB2F8825-FA6A-6D4C-AF21-A5576A9C5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4FA34EF-C986-D143-9AD1-837977851D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0838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00A439F-6CF7-204D-B667-263C858B20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823898F-7705-E44C-BE86-A2A8C0102D5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67200"/>
            <a:ext cx="10515600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E6C42478-1194-6344-84B2-D54A264CF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FC8DE990-9189-C94E-995F-0CC9A3175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0389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popis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00A439F-6CF7-204D-B667-263C858B20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823898F-7705-E44C-BE86-A2A8C0102D5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67200"/>
            <a:ext cx="3830619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Content Placeholder 16">
            <a:extLst>
              <a:ext uri="{FF2B5EF4-FFF2-40B4-BE49-F238E27FC236}">
                <a16:creationId xmlns:a16="http://schemas.microsoft.com/office/drawing/2014/main" id="{C8773CAC-334F-DD46-855F-72CFDFC25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75302" y="1267200"/>
            <a:ext cx="6378498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4CC8DADB-B0C7-F54F-8594-817520C81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066BAAC-371C-6547-B045-188244A6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05407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a stra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791FB48A-3A07-C34B-8600-92F5A06529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2911F75E-9BBC-9441-9022-4D40464FE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08AF435-8ED8-EB4B-AD65-95E25C36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3712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obrázo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6">
            <a:extLst>
              <a:ext uri="{FF2B5EF4-FFF2-40B4-BE49-F238E27FC236}">
                <a16:creationId xmlns:a16="http://schemas.microsoft.com/office/drawing/2014/main" id="{5D1B7725-6829-0D4F-A72C-AC141F8490C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7952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5296" y="1288758"/>
            <a:ext cx="5197567" cy="4794688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AB9E9B45-C928-924A-8FA3-72026C03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42DE18CA-8E6B-8645-964B-602E6415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65838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ok s popis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8200" y="1288758"/>
            <a:ext cx="10469137" cy="4120554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CEDBF15-7E0B-2E4F-85D4-17D63BA9DF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5679689"/>
            <a:ext cx="10469137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918D291C-082E-0441-9C75-F21E4882A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502D312-4770-FA4E-A049-B365AAFC0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38893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ananie obrazok s popisom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8201" y="1288758"/>
            <a:ext cx="5012472" cy="4105686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CEDBF15-7E0B-2E4F-85D4-17D63BA9DF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199" y="5672255"/>
            <a:ext cx="5012473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A9A5AC6E-146A-CE43-9043-A9CAF000B34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1288757"/>
            <a:ext cx="5211336" cy="4093564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EA036A9B-A1E3-9045-A629-19597A46D8E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5666193"/>
            <a:ext cx="5012473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DFDFD298-29B7-8C49-8F37-ABB79FDCF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15" name="Slide Number Placeholder 9">
            <a:extLst>
              <a:ext uri="{FF2B5EF4-FFF2-40B4-BE49-F238E27FC236}">
                <a16:creationId xmlns:a16="http://schemas.microsoft.com/office/drawing/2014/main" id="{4CBEAFDC-2DAE-1848-8DAD-D8B4815A7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30864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gra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F0B43CEA-B5AB-DC4C-92D3-5B74497420A9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5296" y="1288799"/>
            <a:ext cx="5197567" cy="4795199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8" name="Content Placeholder 16">
            <a:extLst>
              <a:ext uri="{FF2B5EF4-FFF2-40B4-BE49-F238E27FC236}">
                <a16:creationId xmlns:a16="http://schemas.microsoft.com/office/drawing/2014/main" id="{6E667F88-2B5B-FE4B-B81A-CE64F5A436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7952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73400F2A-788B-4D47-8FE6-D8EBC29AE8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D50C2A6-953C-8141-9659-A931CD7A1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2814408-B4A2-A241-831E-B6B58915E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56686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A8F54B-A675-9F4E-8966-E13985D5F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6165"/>
            <a:ext cx="10515600" cy="2385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0FAB9E-E14D-904E-9850-6668D345A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10339"/>
            <a:ext cx="7083287" cy="10833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0362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3" r:id="rId2"/>
    <p:sldLayoutId id="2147483652" r:id="rId3"/>
    <p:sldLayoutId id="2147483663" r:id="rId4"/>
    <p:sldLayoutId id="2147483655" r:id="rId5"/>
    <p:sldLayoutId id="2147483650" r:id="rId6"/>
    <p:sldLayoutId id="2147483661" r:id="rId7"/>
    <p:sldLayoutId id="2147483662" r:id="rId8"/>
    <p:sldLayoutId id="2147483656" r:id="rId9"/>
    <p:sldLayoutId id="2147483660" r:id="rId10"/>
    <p:sldLayoutId id="2147483654" r:id="rId11"/>
    <p:sldLayoutId id="2147483659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0067AC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4000" kern="1200">
          <a:solidFill>
            <a:srgbClr val="A6835A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8E904B-384E-4C45-8724-D7142D5C4A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k-SK" dirty="0"/>
              <a:t>Požiadavky NBS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F208A-F657-854A-B168-2437DB45BD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k-SK" dirty="0" err="1"/>
              <a:t>Cafetéria</a:t>
            </a:r>
            <a:endParaRPr lang="sk-S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DB7946-D4EF-D943-A461-7E347CF5C8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sk-SK" dirty="0"/>
              <a:t>OĽZ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09E9ED-2936-C04D-A4C3-B3A9988017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sk-SK" dirty="0"/>
              <a:t>September</a:t>
            </a:r>
            <a:r>
              <a:rPr lang="sk-SK" dirty="0">
                <a:solidFill>
                  <a:srgbClr val="FF0000"/>
                </a:solidFill>
              </a:rPr>
              <a:t> </a:t>
            </a:r>
            <a:r>
              <a:rPr lang="sk-SK" dirty="0"/>
              <a:t>2026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D768F2C-9DF3-B24F-A425-52FCBF673B46}"/>
              </a:ext>
            </a:extLst>
          </p:cNvPr>
          <p:cNvSpPr/>
          <p:nvPr/>
        </p:nvSpPr>
        <p:spPr>
          <a:xfrm>
            <a:off x="7675663" y="5458067"/>
            <a:ext cx="447425" cy="447425"/>
          </a:xfrm>
          <a:prstGeom prst="ellipse">
            <a:avLst/>
          </a:prstGeom>
          <a:solidFill>
            <a:srgbClr val="A68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1802B4E-29BF-C44F-9505-E79536B3AA9C}"/>
              </a:ext>
            </a:extLst>
          </p:cNvPr>
          <p:cNvSpPr/>
          <p:nvPr/>
        </p:nvSpPr>
        <p:spPr>
          <a:xfrm>
            <a:off x="7680226" y="5993199"/>
            <a:ext cx="447425" cy="447425"/>
          </a:xfrm>
          <a:prstGeom prst="ellipse">
            <a:avLst/>
          </a:prstGeom>
          <a:solidFill>
            <a:srgbClr val="A68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92D153-23F1-FC49-BD4B-9C0375D54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2073" y="5573609"/>
            <a:ext cx="237488" cy="249364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DA3182-6570-F34B-9C6E-6147AC6E2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323" y="6076461"/>
            <a:ext cx="261032" cy="27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68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9E91A2-2D3B-4744-B1DF-DC304B6A16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k-SK" dirty="0"/>
              <a:t>Požiadavky na systém </a:t>
            </a:r>
            <a:r>
              <a:rPr lang="sk-SK" dirty="0" err="1"/>
              <a:t>Cafetéria</a:t>
            </a:r>
            <a:endParaRPr lang="sk-SK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AD88A3-EA2A-43A9-8CE5-52F50A96176A}"/>
              </a:ext>
            </a:extLst>
          </p:cNvPr>
          <p:cNvSpPr txBox="1"/>
          <p:nvPr/>
        </p:nvSpPr>
        <p:spPr>
          <a:xfrm>
            <a:off x="393032" y="1264634"/>
            <a:ext cx="11421980" cy="5232419"/>
          </a:xfrm>
          <a:prstGeom prst="rect">
            <a:avLst/>
          </a:prstGeom>
          <a:solidFill>
            <a:srgbClr val="A68B5A"/>
          </a:solidFill>
        </p:spPr>
        <p:txBody>
          <a:bodyPr wrap="square" rtlCol="0">
            <a:spAutoFit/>
          </a:bodyPr>
          <a:lstStyle/>
          <a:p>
            <a:endParaRPr lang="sk-SK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EA720F5-AADC-4FA6-99A8-E360BC4FE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6473" y="2221176"/>
            <a:ext cx="3252534" cy="4031874"/>
          </a:xfrm>
          <a:solidFill>
            <a:srgbClr val="4472C4"/>
          </a:solidFill>
        </p:spPr>
        <p:txBody>
          <a:bodyPr/>
          <a:lstStyle/>
          <a:p>
            <a:pPr algn="l"/>
            <a:br>
              <a:rPr lang="sk-SK" sz="16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sk-SK" sz="16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Aký výber benefitov požadujeme v </a:t>
            </a:r>
            <a:r>
              <a:rPr lang="sk-SK" sz="1600" b="1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Cafetérii</a:t>
            </a:r>
            <a:r>
              <a:rPr lang="sk-SK" sz="16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?</a:t>
            </a:r>
            <a:br>
              <a:rPr lang="sk-SK" sz="16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br>
              <a:rPr lang="sk-SK" sz="16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b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- Voliteľné benefity </a:t>
            </a:r>
            <a:r>
              <a:rPr lang="sk-SK" sz="16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z </a:t>
            </a:r>
            <a:br>
              <a:rPr lang="sk-SK" sz="160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sk-SK" sz="16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 akceptačnej </a:t>
            </a:r>
            <a: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siete</a:t>
            </a:r>
            <a:b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b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- Zdravotná starostlivosť</a:t>
            </a:r>
            <a:b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b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- Šport</a:t>
            </a:r>
            <a:b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b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- Rekreácie</a:t>
            </a:r>
            <a:b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b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sk-SK" sz="16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- Interné </a:t>
            </a:r>
            <a: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benefity </a:t>
            </a:r>
            <a:b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(DDS, výročie, rehabilitácie, </a:t>
            </a:r>
            <a:b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 preventívne prehliadky)</a:t>
            </a:r>
            <a:b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br>
              <a:rPr lang="sk-SK" sz="16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endParaRPr lang="sk-SK" sz="16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FF7718-437B-46C1-A91C-94F979899845}"/>
              </a:ext>
            </a:extLst>
          </p:cNvPr>
          <p:cNvSpPr txBox="1"/>
          <p:nvPr/>
        </p:nvSpPr>
        <p:spPr>
          <a:xfrm>
            <a:off x="838200" y="2221177"/>
            <a:ext cx="3252534" cy="42780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sz="1600" dirty="0"/>
              <a:t>NBS má </a:t>
            </a:r>
            <a:r>
              <a:rPr lang="sk-SK" sz="1600" b="1" dirty="0"/>
              <a:t>1200 zamestnancov </a:t>
            </a:r>
            <a:r>
              <a:rPr lang="sk-SK" sz="1600" dirty="0"/>
              <a:t>v týchto mestách (stav k 1.8.2026):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600" b="1" dirty="0"/>
              <a:t>Ústredie</a:t>
            </a:r>
            <a:r>
              <a:rPr lang="sk-SK" sz="1600" dirty="0"/>
              <a:t> </a:t>
            </a:r>
          </a:p>
          <a:p>
            <a:pPr lvl="2"/>
            <a:r>
              <a:rPr lang="sk-SK" sz="1600" dirty="0"/>
              <a:t>-  Bratislava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600" b="1" dirty="0"/>
              <a:t>5 expozitúr</a:t>
            </a:r>
          </a:p>
          <a:p>
            <a:pPr marL="1200150" lvl="2" indent="-285750">
              <a:buFontTx/>
              <a:buChar char="-"/>
            </a:pPr>
            <a:r>
              <a:rPr lang="sk-SK" sz="1600" dirty="0"/>
              <a:t>Nové Zámky</a:t>
            </a:r>
          </a:p>
          <a:p>
            <a:pPr marL="1200150" lvl="2" indent="-285750">
              <a:buFontTx/>
              <a:buChar char="-"/>
            </a:pPr>
            <a:r>
              <a:rPr lang="sk-SK" sz="1600" dirty="0"/>
              <a:t>Banská Bystrica</a:t>
            </a:r>
          </a:p>
          <a:p>
            <a:pPr marL="1200150" lvl="2" indent="-285750">
              <a:buFontTx/>
              <a:buChar char="-"/>
            </a:pPr>
            <a:r>
              <a:rPr lang="sk-SK" sz="1600" dirty="0"/>
              <a:t>Žilina</a:t>
            </a:r>
          </a:p>
          <a:p>
            <a:pPr marL="1200150" lvl="2" indent="-285750">
              <a:buFontTx/>
              <a:buChar char="-"/>
            </a:pPr>
            <a:r>
              <a:rPr lang="sk-SK" sz="1600" dirty="0"/>
              <a:t>Košice</a:t>
            </a:r>
          </a:p>
          <a:p>
            <a:pPr marL="1200150" lvl="2" indent="-285750">
              <a:buFontTx/>
              <a:buChar char="-"/>
            </a:pPr>
            <a:r>
              <a:rPr lang="sk-SK" sz="1600" dirty="0"/>
              <a:t>Poprad</a:t>
            </a:r>
          </a:p>
          <a:p>
            <a:pPr marL="285750" indent="-285750">
              <a:buFontTx/>
              <a:buChar char="-"/>
            </a:pPr>
            <a:r>
              <a:rPr lang="sk-SK" sz="1600" dirty="0"/>
              <a:t>Múzeum medailí a mincí  Kremnica</a:t>
            </a:r>
          </a:p>
          <a:p>
            <a:pPr marL="285750" indent="-285750">
              <a:buFontTx/>
              <a:buChar char="-"/>
            </a:pPr>
            <a:r>
              <a:rPr lang="sk-SK" sz="1600" dirty="0"/>
              <a:t>VÚZ Bystrina – Nový Smokovec</a:t>
            </a:r>
          </a:p>
          <a:p>
            <a:pPr marL="285750" indent="-285750">
              <a:buFontTx/>
              <a:buChar char="-"/>
            </a:pPr>
            <a:endParaRPr lang="sk-SK" sz="1600" dirty="0"/>
          </a:p>
          <a:p>
            <a:pPr marL="285750" indent="-285750">
              <a:buFontTx/>
              <a:buChar char="-"/>
            </a:pPr>
            <a:endParaRPr lang="sk-SK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FE7814-67F3-40B6-A369-BE0A900626DF}"/>
              </a:ext>
            </a:extLst>
          </p:cNvPr>
          <p:cNvSpPr txBox="1"/>
          <p:nvPr/>
        </p:nvSpPr>
        <p:spPr>
          <a:xfrm>
            <a:off x="7923968" y="2221177"/>
            <a:ext cx="3489990" cy="40318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k-SK" sz="1600" b="1" dirty="0">
                <a:solidFill>
                  <a:schemeClr val="bg1"/>
                </a:solidFill>
              </a:rPr>
              <a:t>Aké sú požiadavky na </a:t>
            </a:r>
            <a:r>
              <a:rPr lang="sk-SK" sz="1600" b="1" dirty="0" err="1">
                <a:solidFill>
                  <a:schemeClr val="bg1"/>
                </a:solidFill>
              </a:rPr>
              <a:t>Cafetériu</a:t>
            </a:r>
            <a:r>
              <a:rPr lang="sk-SK" sz="1600" b="1" dirty="0">
                <a:solidFill>
                  <a:schemeClr val="bg1"/>
                </a:solidFill>
              </a:rPr>
              <a:t>?</a:t>
            </a:r>
          </a:p>
          <a:p>
            <a:endParaRPr lang="sk-SK" sz="1600" b="1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sk-SK" sz="1600" dirty="0">
                <a:solidFill>
                  <a:schemeClr val="bg1"/>
                </a:solidFill>
              </a:rPr>
              <a:t>Užívateľsky priateľská aplikácia</a:t>
            </a:r>
          </a:p>
          <a:p>
            <a:pPr marL="285750" indent="-285750">
              <a:buFontTx/>
              <a:buChar char="-"/>
            </a:pPr>
            <a:r>
              <a:rPr lang="sk-SK" sz="1600" dirty="0">
                <a:solidFill>
                  <a:schemeClr val="bg1"/>
                </a:solidFill>
              </a:rPr>
              <a:t>Široká sieť partnerov a benefitov</a:t>
            </a:r>
          </a:p>
          <a:p>
            <a:pPr marL="285750" indent="-285750">
              <a:buFontTx/>
              <a:buChar char="-"/>
            </a:pPr>
            <a:r>
              <a:rPr lang="sk-SK" sz="1600" dirty="0">
                <a:solidFill>
                  <a:schemeClr val="bg1"/>
                </a:solidFill>
              </a:rPr>
              <a:t>Dostupná 24 h. denne z práce alebo z domu</a:t>
            </a:r>
          </a:p>
          <a:p>
            <a:pPr marL="285750" indent="-285750">
              <a:buFontTx/>
              <a:buChar char="-"/>
            </a:pPr>
            <a:r>
              <a:rPr lang="sk-SK" sz="1600" dirty="0">
                <a:solidFill>
                  <a:schemeClr val="bg1"/>
                </a:solidFill>
              </a:rPr>
              <a:t>Mobilná aplikácia</a:t>
            </a:r>
          </a:p>
          <a:p>
            <a:pPr marL="285750" indent="-285750">
              <a:buFontTx/>
              <a:buChar char="-"/>
            </a:pPr>
            <a:r>
              <a:rPr lang="sk-SK" sz="1600" dirty="0">
                <a:solidFill>
                  <a:schemeClr val="bg1"/>
                </a:solidFill>
              </a:rPr>
              <a:t>Výber platby podľa vlastnej voľby</a:t>
            </a:r>
          </a:p>
          <a:p>
            <a:pPr marL="285750" indent="-285750">
              <a:buFontTx/>
              <a:buChar char="-"/>
            </a:pPr>
            <a:r>
              <a:rPr lang="sk-SK" sz="1600" dirty="0">
                <a:solidFill>
                  <a:schemeClr val="bg1"/>
                </a:solidFill>
              </a:rPr>
              <a:t>Komunikačná platforma: prieskumy, novinky, ankety</a:t>
            </a:r>
          </a:p>
          <a:p>
            <a:pPr marL="285750" indent="-285750">
              <a:buFontTx/>
              <a:buChar char="-"/>
            </a:pPr>
            <a:r>
              <a:rPr lang="sk-SK" sz="1600" dirty="0">
                <a:solidFill>
                  <a:schemeClr val="bg1"/>
                </a:solidFill>
              </a:rPr>
              <a:t>Telefonická a emailová podpora pre zamestnancov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06D5C9-B677-4043-82EA-35EC67B5CD6E}"/>
              </a:ext>
            </a:extLst>
          </p:cNvPr>
          <p:cNvSpPr txBox="1"/>
          <p:nvPr/>
        </p:nvSpPr>
        <p:spPr>
          <a:xfrm>
            <a:off x="838201" y="1708903"/>
            <a:ext cx="325253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k-SK" b="1" dirty="0"/>
              <a:t>Informácie o NBS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51BAFB-21B7-44BA-822C-AA7EA5178A4D}"/>
              </a:ext>
            </a:extLst>
          </p:cNvPr>
          <p:cNvSpPr txBox="1"/>
          <p:nvPr/>
        </p:nvSpPr>
        <p:spPr>
          <a:xfrm>
            <a:off x="4306473" y="1708903"/>
            <a:ext cx="325253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k-SK" b="1" dirty="0"/>
              <a:t>Benefity v </a:t>
            </a:r>
            <a:r>
              <a:rPr lang="sk-SK" b="1" dirty="0" err="1"/>
              <a:t>Cafetérii</a:t>
            </a:r>
            <a:endParaRPr lang="sk-SK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EFEE96-AAF7-45C8-845A-BC4AE337C348}"/>
              </a:ext>
            </a:extLst>
          </p:cNvPr>
          <p:cNvSpPr txBox="1"/>
          <p:nvPr/>
        </p:nvSpPr>
        <p:spPr>
          <a:xfrm>
            <a:off x="7923968" y="1722673"/>
            <a:ext cx="34899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k-SK" b="1" dirty="0"/>
              <a:t>Systém </a:t>
            </a:r>
            <a:r>
              <a:rPr lang="sk-SK" b="1" dirty="0" err="1"/>
              <a:t>Cafetéria</a:t>
            </a:r>
            <a:endParaRPr lang="sk-SK" b="1" dirty="0"/>
          </a:p>
        </p:txBody>
      </p:sp>
    </p:spTree>
    <p:extLst>
      <p:ext uri="{BB962C8B-B14F-4D97-AF65-F5344CB8AC3E}">
        <p14:creationId xmlns:p14="http://schemas.microsoft.com/office/powerpoint/2010/main" val="1864305626"/>
      </p:ext>
    </p:extLst>
  </p:cSld>
  <p:clrMapOvr>
    <a:masterClrMapping/>
  </p:clrMapOvr>
</p:sld>
</file>

<file path=ppt/theme/theme1.xml><?xml version="1.0" encoding="utf-8"?>
<a:theme xmlns:a="http://schemas.openxmlformats.org/drawingml/2006/main" name="NBS POWERPOINT 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EFD28647-65DC-F448-B0EA-9459F8C97467}" vid="{9CDC66B7-B5F9-3843-88D4-49435785FD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CAD7385A-07AE-43A6-842E-8B888B839729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  <_dlc_DocId xmlns="d4dc1984-4e7d-439a-9f8d-a1b7ed460e00">PKHP4E2NMEFV-2092872618-3162</_dlc_DocId>
    <_dlc_DocIdUrl xmlns="d4dc1984-4e7d-439a-9f8d-a1b7ed460e00">
      <Url>https://intranet.nbs.sk/_layouts/15/DocIdRedir.aspx?ID=PKHP4E2NMEFV-2092872618-3162</Url>
      <Description>PKHP4E2NMEFV-2092872618-3162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86A59482652A074F90B377E714AC8AE8" ma:contentTypeVersion="2" ma:contentTypeDescription="Upload an image." ma:contentTypeScope="" ma:versionID="54190887318d93c331e17768670b6989">
  <xsd:schema xmlns:xsd="http://www.w3.org/2001/XMLSchema" xmlns:xs="http://www.w3.org/2001/XMLSchema" xmlns:p="http://schemas.microsoft.com/office/2006/metadata/properties" xmlns:ns1="http://schemas.microsoft.com/sharepoint/v3" xmlns:ns2="CAD7385A-07AE-43A6-842E-8B888B839729" xmlns:ns3="http://schemas.microsoft.com/sharepoint/v3/fields" xmlns:ns4="d4dc1984-4e7d-439a-9f8d-a1b7ed460e00" targetNamespace="http://schemas.microsoft.com/office/2006/metadata/properties" ma:root="true" ma:fieldsID="f67a5eff6865efaa0e2f74915c1f153d" ns1:_="" ns2:_="" ns3:_="" ns4:_="">
    <xsd:import namespace="http://schemas.microsoft.com/sharepoint/v3"/>
    <xsd:import namespace="CAD7385A-07AE-43A6-842E-8B888B839729"/>
    <xsd:import namespace="http://schemas.microsoft.com/sharepoint/v3/fields"/>
    <xsd:import namespace="d4dc1984-4e7d-439a-9f8d-a1b7ed460e00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  <xsd:element ref="ns4:SharedWithUsers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D7385A-07AE-43A6-842E-8B888B839729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dc1984-4e7d-439a-9f8d-a1b7ed460e00" elementFormDefault="qualified">
    <xsd:import namespace="http://schemas.microsoft.com/office/2006/documentManagement/types"/>
    <xsd:import namespace="http://schemas.microsoft.com/office/infopath/2007/PartnerControls"/>
    <xsd:element name="SharedWithUsers" ma:index="2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dlc_DocId" ma:index="3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3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3D16DE-8995-4798-943F-0CC8C1BB5FA4}">
  <ds:schemaRefs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d4dc1984-4e7d-439a-9f8d-a1b7ed460e00"/>
    <ds:schemaRef ds:uri="http://purl.org/dc/dcmitype/"/>
    <ds:schemaRef ds:uri="CAD7385A-07AE-43A6-842E-8B888B839729"/>
    <ds:schemaRef ds:uri="http://purl.org/dc/terms/"/>
    <ds:schemaRef ds:uri="http://purl.org/dc/elements/1.1/"/>
    <ds:schemaRef ds:uri="http://schemas.microsoft.com/office/infopath/2007/PartnerControls"/>
    <ds:schemaRef ds:uri="http://schemas.microsoft.com/sharepoint/v3/fields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7A30212-54BC-49A7-96B6-1C2759B957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AD7385A-07AE-43A6-842E-8B888B839729"/>
    <ds:schemaRef ds:uri="http://schemas.microsoft.com/sharepoint/v3/fields"/>
    <ds:schemaRef ds:uri="d4dc1984-4e7d-439a-9f8d-a1b7ed460e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882DE8C-A588-4389-9389-6D6A5DFE8A7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1F2A9A22-346A-475F-B023-55386102BF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NBS - 16x9 - SK - BIELA (1)</Template>
  <TotalTime>8901</TotalTime>
  <Words>150</Words>
  <Application>Microsoft Office PowerPoint</Application>
  <PresentationFormat>Widescreen</PresentationFormat>
  <Paragraphs>29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Cambria</vt:lpstr>
      <vt:lpstr>Verdana</vt:lpstr>
      <vt:lpstr>NBS POWERPOINT WHITE</vt:lpstr>
      <vt:lpstr>PowerPoint Presentation</vt:lpstr>
      <vt:lpstr> Aký výber benefitov požadujeme v Cafetérii?   - Voliteľné benefity z     akceptačnej siete  - Zdravotná starostlivosť  - Šport  - Rekreácie  - Interné benefity    (DDS, výročie, rehabilitácie,     preventívne prehliadky)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Jodge Lucia</dc:creator>
  <cp:keywords/>
  <dc:description/>
  <cp:lastModifiedBy>Ivančík Karol</cp:lastModifiedBy>
  <cp:revision>16</cp:revision>
  <cp:lastPrinted>2022-09-09T12:59:27Z</cp:lastPrinted>
  <dcterms:created xsi:type="dcterms:W3CDTF">2022-09-02T08:24:26Z</dcterms:created>
  <dcterms:modified xsi:type="dcterms:W3CDTF">2026-09-03T14:34:05Z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0x0101009148F5A04DDD49CBA7127AADA5FB792B00AADE34325A8B49CDA8BB4DB53328F2140086A59482652A074F90B377E714AC8AE8</vt:lpwstr>
  </property>
  <property fmtid="{D5CDD505-2E9C-101B-9397-08002B2CF9AE}" pid="3" name="_dlc_DocIdItemGuid">
    <vt:lpwstr>25d78560-6748-45f2-bf8f-0a5effee4a3f</vt:lpwstr>
  </property>
</Properties>
</file>