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sldIdLst>
    <p:sldId id="257" r:id="rId5"/>
    <p:sldId id="258" r:id="rId6"/>
    <p:sldId id="261" r:id="rId7"/>
    <p:sldId id="260" r:id="rId8"/>
    <p:sldId id="259" r:id="rId9"/>
    <p:sldId id="262" r:id="rId10"/>
    <p:sldId id="263" r:id="rId11"/>
    <p:sldId id="268" r:id="rId12"/>
    <p:sldId id="270" r:id="rId13"/>
    <p:sldId id="269" r:id="rId14"/>
    <p:sldId id="265" r:id="rId15"/>
    <p:sldId id="266" r:id="rId16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4" userDrawn="1">
          <p15:clr>
            <a:srgbClr val="A4A3A4"/>
          </p15:clr>
        </p15:guide>
        <p15:guide id="2" pos="3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DDFB"/>
    <a:srgbClr val="06BFEA"/>
    <a:srgbClr val="4472C4"/>
    <a:srgbClr val="0067AC"/>
    <a:srgbClr val="A6835A"/>
    <a:srgbClr val="A68B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E277C6-D5CD-4C3B-911B-1094DA12F945}" v="480" dt="2022-10-28T07:25:52.6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414"/>
        <p:guide pos="329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ndura Pavol" userId="8e584e2d-cc3a-4697-8890-c69887a2834a" providerId="ADAL" clId="{11E277C6-D5CD-4C3B-911B-1094DA12F945}"/>
    <pc:docChg chg="undo custSel addSld delSld modSld sldOrd modMainMaster">
      <pc:chgData name="Bandura Pavol" userId="8e584e2d-cc3a-4697-8890-c69887a2834a" providerId="ADAL" clId="{11E277C6-D5CD-4C3B-911B-1094DA12F945}" dt="2022-10-28T07:25:52.644" v="2735" actId="20577"/>
      <pc:docMkLst>
        <pc:docMk/>
      </pc:docMkLst>
      <pc:sldChg chg="addSp delSp modSp mod modAnim">
        <pc:chgData name="Bandura Pavol" userId="8e584e2d-cc3a-4697-8890-c69887a2834a" providerId="ADAL" clId="{11E277C6-D5CD-4C3B-911B-1094DA12F945}" dt="2022-10-28T07:23:12.612" v="2713" actId="20577"/>
        <pc:sldMkLst>
          <pc:docMk/>
          <pc:sldMk cId="2975858265" sldId="258"/>
        </pc:sldMkLst>
        <pc:spChg chg="del mod">
          <ac:chgData name="Bandura Pavol" userId="8e584e2d-cc3a-4697-8890-c69887a2834a" providerId="ADAL" clId="{11E277C6-D5CD-4C3B-911B-1094DA12F945}" dt="2022-10-26T13:06:36.382" v="215" actId="478"/>
          <ac:spMkLst>
            <pc:docMk/>
            <pc:sldMk cId="2975858265" sldId="258"/>
            <ac:spMk id="2" creationId="{F5FDB7B7-2BEF-4D3E-9036-CDE10D95AB0A}"/>
          </ac:spMkLst>
        </pc:spChg>
        <pc:spChg chg="del">
          <ac:chgData name="Bandura Pavol" userId="8e584e2d-cc3a-4697-8890-c69887a2834a" providerId="ADAL" clId="{11E277C6-D5CD-4C3B-911B-1094DA12F945}" dt="2022-10-27T14:42:51.945" v="1645" actId="478"/>
          <ac:spMkLst>
            <pc:docMk/>
            <pc:sldMk cId="2975858265" sldId="258"/>
            <ac:spMk id="3" creationId="{D2E09F20-815C-438B-90A5-7C75BE80CE7F}"/>
          </ac:spMkLst>
        </pc:spChg>
        <pc:spChg chg="mod">
          <ac:chgData name="Bandura Pavol" userId="8e584e2d-cc3a-4697-8890-c69887a2834a" providerId="ADAL" clId="{11E277C6-D5CD-4C3B-911B-1094DA12F945}" dt="2022-10-26T13:24:55.301" v="572" actId="20577"/>
          <ac:spMkLst>
            <pc:docMk/>
            <pc:sldMk cId="2975858265" sldId="258"/>
            <ac:spMk id="5" creationId="{51EF943E-440C-49AE-9A3E-25764B544982}"/>
          </ac:spMkLst>
        </pc:spChg>
        <pc:spChg chg="add mod">
          <ac:chgData name="Bandura Pavol" userId="8e584e2d-cc3a-4697-8890-c69887a2834a" providerId="ADAL" clId="{11E277C6-D5CD-4C3B-911B-1094DA12F945}" dt="2022-10-26T13:08:51.569" v="345" actId="1076"/>
          <ac:spMkLst>
            <pc:docMk/>
            <pc:sldMk cId="2975858265" sldId="258"/>
            <ac:spMk id="6" creationId="{E06445F3-C95B-45B2-B60B-75A4C3623C45}"/>
          </ac:spMkLst>
        </pc:spChg>
        <pc:spChg chg="add mod">
          <ac:chgData name="Bandura Pavol" userId="8e584e2d-cc3a-4697-8890-c69887a2834a" providerId="ADAL" clId="{11E277C6-D5CD-4C3B-911B-1094DA12F945}" dt="2022-10-26T13:09:03.065" v="349" actId="1076"/>
          <ac:spMkLst>
            <pc:docMk/>
            <pc:sldMk cId="2975858265" sldId="258"/>
            <ac:spMk id="7" creationId="{66A7934A-5D07-4775-B3D3-D10E208EED4C}"/>
          </ac:spMkLst>
        </pc:spChg>
        <pc:spChg chg="add mod">
          <ac:chgData name="Bandura Pavol" userId="8e584e2d-cc3a-4697-8890-c69887a2834a" providerId="ADAL" clId="{11E277C6-D5CD-4C3B-911B-1094DA12F945}" dt="2022-10-26T13:06:16.142" v="211" actId="20577"/>
          <ac:spMkLst>
            <pc:docMk/>
            <pc:sldMk cId="2975858265" sldId="258"/>
            <ac:spMk id="8" creationId="{2986BFFF-8BBD-45FB-8C74-484CD7E9FC3E}"/>
          </ac:spMkLst>
        </pc:spChg>
        <pc:spChg chg="add mod">
          <ac:chgData name="Bandura Pavol" userId="8e584e2d-cc3a-4697-8890-c69887a2834a" providerId="ADAL" clId="{11E277C6-D5CD-4C3B-911B-1094DA12F945}" dt="2022-10-26T13:09:35.278" v="358" actId="1076"/>
          <ac:spMkLst>
            <pc:docMk/>
            <pc:sldMk cId="2975858265" sldId="258"/>
            <ac:spMk id="9" creationId="{344F262A-5126-4CB8-8C82-C91FE7712DAC}"/>
          </ac:spMkLst>
        </pc:spChg>
        <pc:spChg chg="add mod">
          <ac:chgData name="Bandura Pavol" userId="8e584e2d-cc3a-4697-8890-c69887a2834a" providerId="ADAL" clId="{11E277C6-D5CD-4C3B-911B-1094DA12F945}" dt="2022-10-26T13:09:49.136" v="376" actId="1037"/>
          <ac:spMkLst>
            <pc:docMk/>
            <pc:sldMk cId="2975858265" sldId="258"/>
            <ac:spMk id="10" creationId="{F4139EDF-357B-4299-817F-EEF9154491E6}"/>
          </ac:spMkLst>
        </pc:spChg>
        <pc:spChg chg="add del mod">
          <ac:chgData name="Bandura Pavol" userId="8e584e2d-cc3a-4697-8890-c69887a2834a" providerId="ADAL" clId="{11E277C6-D5CD-4C3B-911B-1094DA12F945}" dt="2022-10-26T13:07:47.993" v="262" actId="478"/>
          <ac:spMkLst>
            <pc:docMk/>
            <pc:sldMk cId="2975858265" sldId="258"/>
            <ac:spMk id="12" creationId="{DCA04912-6BF0-436D-88CD-D9350EB2D3C8}"/>
          </ac:spMkLst>
        </pc:spChg>
        <pc:spChg chg="add mod">
          <ac:chgData name="Bandura Pavol" userId="8e584e2d-cc3a-4697-8890-c69887a2834a" providerId="ADAL" clId="{11E277C6-D5CD-4C3B-911B-1094DA12F945}" dt="2022-10-26T13:08:58.979" v="348" actId="1076"/>
          <ac:spMkLst>
            <pc:docMk/>
            <pc:sldMk cId="2975858265" sldId="258"/>
            <ac:spMk id="13" creationId="{23857DBA-7E9B-46DC-90A6-9842B63E3167}"/>
          </ac:spMkLst>
        </pc:spChg>
        <pc:spChg chg="add mod">
          <ac:chgData name="Bandura Pavol" userId="8e584e2d-cc3a-4697-8890-c69887a2834a" providerId="ADAL" clId="{11E277C6-D5CD-4C3B-911B-1094DA12F945}" dt="2022-10-26T13:10:14.722" v="406" actId="1036"/>
          <ac:spMkLst>
            <pc:docMk/>
            <pc:sldMk cId="2975858265" sldId="258"/>
            <ac:spMk id="14" creationId="{877ED307-219B-4A9E-9C38-AF0380B0BB3B}"/>
          </ac:spMkLst>
        </pc:spChg>
        <pc:spChg chg="add mod">
          <ac:chgData name="Bandura Pavol" userId="8e584e2d-cc3a-4697-8890-c69887a2834a" providerId="ADAL" clId="{11E277C6-D5CD-4C3B-911B-1094DA12F945}" dt="2022-10-26T13:09:06.143" v="350" actId="1076"/>
          <ac:spMkLst>
            <pc:docMk/>
            <pc:sldMk cId="2975858265" sldId="258"/>
            <ac:spMk id="15" creationId="{DE6F3A42-03DC-4E9B-B542-54E8EE132421}"/>
          </ac:spMkLst>
        </pc:spChg>
        <pc:spChg chg="add mod">
          <ac:chgData name="Bandura Pavol" userId="8e584e2d-cc3a-4697-8890-c69887a2834a" providerId="ADAL" clId="{11E277C6-D5CD-4C3B-911B-1094DA12F945}" dt="2022-10-26T13:24:32.043" v="538" actId="1037"/>
          <ac:spMkLst>
            <pc:docMk/>
            <pc:sldMk cId="2975858265" sldId="258"/>
            <ac:spMk id="16" creationId="{9CB1DCF1-E2B5-4BA5-8D04-2D0009923D50}"/>
          </ac:spMkLst>
        </pc:spChg>
        <pc:spChg chg="add mod">
          <ac:chgData name="Bandura Pavol" userId="8e584e2d-cc3a-4697-8890-c69887a2834a" providerId="ADAL" clId="{11E277C6-D5CD-4C3B-911B-1094DA12F945}" dt="2022-10-28T07:23:12.612" v="2713" actId="20577"/>
          <ac:spMkLst>
            <pc:docMk/>
            <pc:sldMk cId="2975858265" sldId="258"/>
            <ac:spMk id="17" creationId="{C6FD6ABB-8F2B-4BE7-9291-7077365E6A72}"/>
          </ac:spMkLst>
        </pc:spChg>
        <pc:spChg chg="add mod">
          <ac:chgData name="Bandura Pavol" userId="8e584e2d-cc3a-4697-8890-c69887a2834a" providerId="ADAL" clId="{11E277C6-D5CD-4C3B-911B-1094DA12F945}" dt="2022-10-27T07:46:01.776" v="1485" actId="6549"/>
          <ac:spMkLst>
            <pc:docMk/>
            <pc:sldMk cId="2975858265" sldId="258"/>
            <ac:spMk id="18" creationId="{E969AE27-4C14-4176-AD6F-D5CBD088A570}"/>
          </ac:spMkLst>
        </pc:spChg>
        <pc:spChg chg="add mod">
          <ac:chgData name="Bandura Pavol" userId="8e584e2d-cc3a-4697-8890-c69887a2834a" providerId="ADAL" clId="{11E277C6-D5CD-4C3B-911B-1094DA12F945}" dt="2022-10-28T05:44:56.404" v="1692" actId="20577"/>
          <ac:spMkLst>
            <pc:docMk/>
            <pc:sldMk cId="2975858265" sldId="258"/>
            <ac:spMk id="19" creationId="{8F97F647-55A0-4556-92B9-66F5BB9DB4FF}"/>
          </ac:spMkLst>
        </pc:spChg>
        <pc:spChg chg="add mod">
          <ac:chgData name="Bandura Pavol" userId="8e584e2d-cc3a-4697-8890-c69887a2834a" providerId="ADAL" clId="{11E277C6-D5CD-4C3B-911B-1094DA12F945}" dt="2022-10-26T13:24:35.659" v="548" actId="1037"/>
          <ac:spMkLst>
            <pc:docMk/>
            <pc:sldMk cId="2975858265" sldId="258"/>
            <ac:spMk id="20" creationId="{64CEC4D0-7BE3-48DB-8D30-C09BABEF2F5D}"/>
          </ac:spMkLst>
        </pc:spChg>
      </pc:sldChg>
      <pc:sldChg chg="addSp delSp modSp mod ord delAnim modAnim">
        <pc:chgData name="Bandura Pavol" userId="8e584e2d-cc3a-4697-8890-c69887a2834a" providerId="ADAL" clId="{11E277C6-D5CD-4C3B-911B-1094DA12F945}" dt="2022-10-28T07:25:52.644" v="2735" actId="20577"/>
        <pc:sldMkLst>
          <pc:docMk/>
          <pc:sldMk cId="259771569" sldId="259"/>
        </pc:sldMkLst>
        <pc:spChg chg="del">
          <ac:chgData name="Bandura Pavol" userId="8e584e2d-cc3a-4697-8890-c69887a2834a" providerId="ADAL" clId="{11E277C6-D5CD-4C3B-911B-1094DA12F945}" dt="2022-10-27T14:42:45.105" v="1644" actId="478"/>
          <ac:spMkLst>
            <pc:docMk/>
            <pc:sldMk cId="259771569" sldId="259"/>
            <ac:spMk id="4" creationId="{B434A6E4-705F-4F24-96EE-C15163545147}"/>
          </ac:spMkLst>
        </pc:spChg>
        <pc:spChg chg="mod">
          <ac:chgData name="Bandura Pavol" userId="8e584e2d-cc3a-4697-8890-c69887a2834a" providerId="ADAL" clId="{11E277C6-D5CD-4C3B-911B-1094DA12F945}" dt="2022-10-28T07:25:52.644" v="2735" actId="20577"/>
          <ac:spMkLst>
            <pc:docMk/>
            <pc:sldMk cId="259771569" sldId="259"/>
            <ac:spMk id="13" creationId="{40300D82-6347-4EDB-B024-E3B91CF7068F}"/>
          </ac:spMkLst>
        </pc:spChg>
        <pc:spChg chg="del">
          <ac:chgData name="Bandura Pavol" userId="8e584e2d-cc3a-4697-8890-c69887a2834a" providerId="ADAL" clId="{11E277C6-D5CD-4C3B-911B-1094DA12F945}" dt="2022-10-27T07:47:45.105" v="1495" actId="478"/>
          <ac:spMkLst>
            <pc:docMk/>
            <pc:sldMk cId="259771569" sldId="259"/>
            <ac:spMk id="15" creationId="{E6BFEAAA-E114-4AB7-9023-3CC70C7299ED}"/>
          </ac:spMkLst>
        </pc:spChg>
        <pc:spChg chg="mod">
          <ac:chgData name="Bandura Pavol" userId="8e584e2d-cc3a-4697-8890-c69887a2834a" providerId="ADAL" clId="{11E277C6-D5CD-4C3B-911B-1094DA12F945}" dt="2022-10-27T07:48:16.278" v="1558" actId="1037"/>
          <ac:spMkLst>
            <pc:docMk/>
            <pc:sldMk cId="259771569" sldId="259"/>
            <ac:spMk id="16" creationId="{AFBEFA23-FBE4-4797-8867-0F541893C983}"/>
          </ac:spMkLst>
        </pc:spChg>
        <pc:picChg chg="add mod ord">
          <ac:chgData name="Bandura Pavol" userId="8e584e2d-cc3a-4697-8890-c69887a2834a" providerId="ADAL" clId="{11E277C6-D5CD-4C3B-911B-1094DA12F945}" dt="2022-10-27T07:47:33.489" v="1494" actId="1076"/>
          <ac:picMkLst>
            <pc:docMk/>
            <pc:sldMk cId="259771569" sldId="259"/>
            <ac:picMk id="8" creationId="{2038327C-669B-4C90-8E04-16AA1BCF1A38}"/>
          </ac:picMkLst>
        </pc:picChg>
        <pc:picChg chg="del">
          <ac:chgData name="Bandura Pavol" userId="8e584e2d-cc3a-4697-8890-c69887a2834a" providerId="ADAL" clId="{11E277C6-D5CD-4C3B-911B-1094DA12F945}" dt="2022-10-27T07:47:01.056" v="1489" actId="478"/>
          <ac:picMkLst>
            <pc:docMk/>
            <pc:sldMk cId="259771569" sldId="259"/>
            <ac:picMk id="12" creationId="{4A0B82AD-2C62-4A90-87C1-2E161CAC0393}"/>
          </ac:picMkLst>
        </pc:picChg>
      </pc:sldChg>
      <pc:sldChg chg="addSp delSp modSp mod ord modAnim">
        <pc:chgData name="Bandura Pavol" userId="8e584e2d-cc3a-4697-8890-c69887a2834a" providerId="ADAL" clId="{11E277C6-D5CD-4C3B-911B-1094DA12F945}" dt="2022-10-28T05:54:46.142" v="1876" actId="13926"/>
        <pc:sldMkLst>
          <pc:docMk/>
          <pc:sldMk cId="2181419" sldId="260"/>
        </pc:sldMkLst>
        <pc:spChg chg="mod">
          <ac:chgData name="Bandura Pavol" userId="8e584e2d-cc3a-4697-8890-c69887a2834a" providerId="ADAL" clId="{11E277C6-D5CD-4C3B-911B-1094DA12F945}" dt="2022-10-28T05:54:46.142" v="1876" actId="13926"/>
          <ac:spMkLst>
            <pc:docMk/>
            <pc:sldMk cId="2181419" sldId="260"/>
            <ac:spMk id="2" creationId="{5943DD5C-9B21-4129-B0E9-862DE4A9A2DF}"/>
          </ac:spMkLst>
        </pc:spChg>
        <pc:spChg chg="del">
          <ac:chgData name="Bandura Pavol" userId="8e584e2d-cc3a-4697-8890-c69887a2834a" providerId="ADAL" clId="{11E277C6-D5CD-4C3B-911B-1094DA12F945}" dt="2022-10-27T14:42:41.164" v="1643" actId="478"/>
          <ac:spMkLst>
            <pc:docMk/>
            <pc:sldMk cId="2181419" sldId="260"/>
            <ac:spMk id="3" creationId="{8B68B4E7-4DC0-4246-B442-E726E69C613F}"/>
          </ac:spMkLst>
        </pc:spChg>
        <pc:spChg chg="add del">
          <ac:chgData name="Bandura Pavol" userId="8e584e2d-cc3a-4697-8890-c69887a2834a" providerId="ADAL" clId="{11E277C6-D5CD-4C3B-911B-1094DA12F945}" dt="2022-10-28T05:48:41.643" v="1695"/>
          <ac:spMkLst>
            <pc:docMk/>
            <pc:sldMk cId="2181419" sldId="260"/>
            <ac:spMk id="3" creationId="{FA8FB763-AA3B-4201-AE2D-697C9521E9A0}"/>
          </ac:spMkLst>
        </pc:spChg>
        <pc:spChg chg="mod">
          <ac:chgData name="Bandura Pavol" userId="8e584e2d-cc3a-4697-8890-c69887a2834a" providerId="ADAL" clId="{11E277C6-D5CD-4C3B-911B-1094DA12F945}" dt="2022-10-28T05:53:33.992" v="1868" actId="6549"/>
          <ac:spMkLst>
            <pc:docMk/>
            <pc:sldMk cId="2181419" sldId="260"/>
            <ac:spMk id="5" creationId="{153529DD-3BD2-4B6E-A59E-EA4556F7C3E8}"/>
          </ac:spMkLst>
        </pc:spChg>
        <pc:spChg chg="add del mod">
          <ac:chgData name="Bandura Pavol" userId="8e584e2d-cc3a-4697-8890-c69887a2834a" providerId="ADAL" clId="{11E277C6-D5CD-4C3B-911B-1094DA12F945}" dt="2022-10-28T05:53:50.352" v="1869" actId="13926"/>
          <ac:spMkLst>
            <pc:docMk/>
            <pc:sldMk cId="2181419" sldId="260"/>
            <ac:spMk id="6" creationId="{2F6D156A-32CB-4EB6-A699-7E25AF0DF106}"/>
          </ac:spMkLst>
        </pc:spChg>
        <pc:spChg chg="add del">
          <ac:chgData name="Bandura Pavol" userId="8e584e2d-cc3a-4697-8890-c69887a2834a" providerId="ADAL" clId="{11E277C6-D5CD-4C3B-911B-1094DA12F945}" dt="2022-10-28T05:48:48.990" v="1698"/>
          <ac:spMkLst>
            <pc:docMk/>
            <pc:sldMk cId="2181419" sldId="260"/>
            <ac:spMk id="7" creationId="{1C13664B-D027-4A5A-BBE1-E902D2737EDD}"/>
          </ac:spMkLst>
        </pc:spChg>
        <pc:spChg chg="add del">
          <ac:chgData name="Bandura Pavol" userId="8e584e2d-cc3a-4697-8890-c69887a2834a" providerId="ADAL" clId="{11E277C6-D5CD-4C3B-911B-1094DA12F945}" dt="2022-10-28T05:49:20.143" v="1709"/>
          <ac:spMkLst>
            <pc:docMk/>
            <pc:sldMk cId="2181419" sldId="260"/>
            <ac:spMk id="8" creationId="{468A7427-610D-419B-B161-D34237DBB8A7}"/>
          </ac:spMkLst>
        </pc:spChg>
        <pc:spChg chg="add del mod">
          <ac:chgData name="Bandura Pavol" userId="8e584e2d-cc3a-4697-8890-c69887a2834a" providerId="ADAL" clId="{11E277C6-D5CD-4C3B-911B-1094DA12F945}" dt="2022-10-28T05:49:18.246" v="1707"/>
          <ac:spMkLst>
            <pc:docMk/>
            <pc:sldMk cId="2181419" sldId="260"/>
            <ac:spMk id="9" creationId="{A2FFE897-1747-4C13-8B9D-A867D64982C9}"/>
          </ac:spMkLst>
        </pc:spChg>
        <pc:spChg chg="add del">
          <ac:chgData name="Bandura Pavol" userId="8e584e2d-cc3a-4697-8890-c69887a2834a" providerId="ADAL" clId="{11E277C6-D5CD-4C3B-911B-1094DA12F945}" dt="2022-10-28T05:49:25.796" v="1711"/>
          <ac:spMkLst>
            <pc:docMk/>
            <pc:sldMk cId="2181419" sldId="260"/>
            <ac:spMk id="10" creationId="{7D651BE6-42A8-46BA-B55D-35A473EA1AAA}"/>
          </ac:spMkLst>
        </pc:spChg>
        <pc:spChg chg="add del">
          <ac:chgData name="Bandura Pavol" userId="8e584e2d-cc3a-4697-8890-c69887a2834a" providerId="ADAL" clId="{11E277C6-D5CD-4C3B-911B-1094DA12F945}" dt="2022-10-28T05:50:35.626" v="1748"/>
          <ac:spMkLst>
            <pc:docMk/>
            <pc:sldMk cId="2181419" sldId="260"/>
            <ac:spMk id="11" creationId="{1F7B2850-DB04-4A43-A8E6-FE2421EB73A5}"/>
          </ac:spMkLst>
        </pc:spChg>
        <pc:spChg chg="add del">
          <ac:chgData name="Bandura Pavol" userId="8e584e2d-cc3a-4697-8890-c69887a2834a" providerId="ADAL" clId="{11E277C6-D5CD-4C3B-911B-1094DA12F945}" dt="2022-10-28T05:50:58.548" v="1768"/>
          <ac:spMkLst>
            <pc:docMk/>
            <pc:sldMk cId="2181419" sldId="260"/>
            <ac:spMk id="12" creationId="{078A9BA2-F1DA-4E34-B94A-FEB049B8B6A5}"/>
          </ac:spMkLst>
        </pc:spChg>
      </pc:sldChg>
      <pc:sldChg chg="addSp delSp modSp mod ord modAnim">
        <pc:chgData name="Bandura Pavol" userId="8e584e2d-cc3a-4697-8890-c69887a2834a" providerId="ADAL" clId="{11E277C6-D5CD-4C3B-911B-1094DA12F945}" dt="2022-10-28T05:58:44.011" v="2055" actId="13926"/>
        <pc:sldMkLst>
          <pc:docMk/>
          <pc:sldMk cId="1670635021" sldId="261"/>
        </pc:sldMkLst>
        <pc:spChg chg="mod">
          <ac:chgData name="Bandura Pavol" userId="8e584e2d-cc3a-4697-8890-c69887a2834a" providerId="ADAL" clId="{11E277C6-D5CD-4C3B-911B-1094DA12F945}" dt="2022-10-28T05:58:44.011" v="2055" actId="13926"/>
          <ac:spMkLst>
            <pc:docMk/>
            <pc:sldMk cId="1670635021" sldId="261"/>
            <ac:spMk id="2" creationId="{2AAB2A65-F52B-4FD9-B02D-C72E08761022}"/>
          </ac:spMkLst>
        </pc:spChg>
        <pc:spChg chg="add del">
          <ac:chgData name="Bandura Pavol" userId="8e584e2d-cc3a-4697-8890-c69887a2834a" providerId="ADAL" clId="{11E277C6-D5CD-4C3B-911B-1094DA12F945}" dt="2022-10-28T05:55:42.910" v="1879"/>
          <ac:spMkLst>
            <pc:docMk/>
            <pc:sldMk cId="1670635021" sldId="261"/>
            <ac:spMk id="3" creationId="{BDAF2D3A-EE2A-4144-93A9-2F341F4A47F4}"/>
          </ac:spMkLst>
        </pc:spChg>
        <pc:spChg chg="del">
          <ac:chgData name="Bandura Pavol" userId="8e584e2d-cc3a-4697-8890-c69887a2834a" providerId="ADAL" clId="{11E277C6-D5CD-4C3B-911B-1094DA12F945}" dt="2022-10-27T14:42:36.513" v="1642" actId="478"/>
          <ac:spMkLst>
            <pc:docMk/>
            <pc:sldMk cId="1670635021" sldId="261"/>
            <ac:spMk id="3" creationId="{EC78E760-5E0A-4432-999F-2D7538A708FB}"/>
          </ac:spMkLst>
        </pc:spChg>
        <pc:spChg chg="add del">
          <ac:chgData name="Bandura Pavol" userId="8e584e2d-cc3a-4697-8890-c69887a2834a" providerId="ADAL" clId="{11E277C6-D5CD-4C3B-911B-1094DA12F945}" dt="2022-10-28T05:57:37.416" v="2007"/>
          <ac:spMkLst>
            <pc:docMk/>
            <pc:sldMk cId="1670635021" sldId="261"/>
            <ac:spMk id="6" creationId="{635B9623-6173-4B1F-BEF4-22ACFD6C55EE}"/>
          </ac:spMkLst>
        </pc:spChg>
      </pc:sldChg>
      <pc:sldChg chg="addSp delSp modSp mod ord">
        <pc:chgData name="Bandura Pavol" userId="8e584e2d-cc3a-4697-8890-c69887a2834a" providerId="ADAL" clId="{11E277C6-D5CD-4C3B-911B-1094DA12F945}" dt="2022-10-27T14:42:29.707" v="1641" actId="478"/>
        <pc:sldMkLst>
          <pc:docMk/>
          <pc:sldMk cId="24886547" sldId="262"/>
        </pc:sldMkLst>
        <pc:spChg chg="mod">
          <ac:chgData name="Bandura Pavol" userId="8e584e2d-cc3a-4697-8890-c69887a2834a" providerId="ADAL" clId="{11E277C6-D5CD-4C3B-911B-1094DA12F945}" dt="2022-10-26T13:59:02.904" v="967" actId="14100"/>
          <ac:spMkLst>
            <pc:docMk/>
            <pc:sldMk cId="24886547" sldId="262"/>
            <ac:spMk id="2" creationId="{0E55DD00-DEFD-4ED5-8330-8276D9DF5D53}"/>
          </ac:spMkLst>
        </pc:spChg>
        <pc:spChg chg="del">
          <ac:chgData name="Bandura Pavol" userId="8e584e2d-cc3a-4697-8890-c69887a2834a" providerId="ADAL" clId="{11E277C6-D5CD-4C3B-911B-1094DA12F945}" dt="2022-10-27T14:42:29.707" v="1641" actId="478"/>
          <ac:spMkLst>
            <pc:docMk/>
            <pc:sldMk cId="24886547" sldId="262"/>
            <ac:spMk id="3" creationId="{A6DEEE71-FD52-42EE-881E-89AFD4550D42}"/>
          </ac:spMkLst>
        </pc:spChg>
        <pc:spChg chg="mod">
          <ac:chgData name="Bandura Pavol" userId="8e584e2d-cc3a-4697-8890-c69887a2834a" providerId="ADAL" clId="{11E277C6-D5CD-4C3B-911B-1094DA12F945}" dt="2022-10-26T14:07:34.480" v="1120" actId="20577"/>
          <ac:spMkLst>
            <pc:docMk/>
            <pc:sldMk cId="24886547" sldId="262"/>
            <ac:spMk id="5" creationId="{9ED929FE-07A6-42AA-844D-5CC1EE154778}"/>
          </ac:spMkLst>
        </pc:spChg>
        <pc:spChg chg="add mod">
          <ac:chgData name="Bandura Pavol" userId="8e584e2d-cc3a-4697-8890-c69887a2834a" providerId="ADAL" clId="{11E277C6-D5CD-4C3B-911B-1094DA12F945}" dt="2022-10-26T14:07:21.699" v="1115" actId="20577"/>
          <ac:spMkLst>
            <pc:docMk/>
            <pc:sldMk cId="24886547" sldId="262"/>
            <ac:spMk id="6" creationId="{526F4470-AC01-4E06-8968-E141D7E7D6EE}"/>
          </ac:spMkLst>
        </pc:spChg>
        <pc:spChg chg="add mod">
          <ac:chgData name="Bandura Pavol" userId="8e584e2d-cc3a-4697-8890-c69887a2834a" providerId="ADAL" clId="{11E277C6-D5CD-4C3B-911B-1094DA12F945}" dt="2022-10-26T14:07:17.748" v="1114" actId="1076"/>
          <ac:spMkLst>
            <pc:docMk/>
            <pc:sldMk cId="24886547" sldId="262"/>
            <ac:spMk id="19" creationId="{A26E8D8D-2CB1-4083-BAF8-4ED0707B6F9C}"/>
          </ac:spMkLst>
        </pc:spChg>
        <pc:spChg chg="add mod">
          <ac:chgData name="Bandura Pavol" userId="8e584e2d-cc3a-4697-8890-c69887a2834a" providerId="ADAL" clId="{11E277C6-D5CD-4C3B-911B-1094DA12F945}" dt="2022-10-26T14:05:47.814" v="1102" actId="1038"/>
          <ac:spMkLst>
            <pc:docMk/>
            <pc:sldMk cId="24886547" sldId="262"/>
            <ac:spMk id="29" creationId="{00C35079-2357-4255-ADD1-AB85ED52A69F}"/>
          </ac:spMkLst>
        </pc:spChg>
        <pc:picChg chg="add mod">
          <ac:chgData name="Bandura Pavol" userId="8e584e2d-cc3a-4697-8890-c69887a2834a" providerId="ADAL" clId="{11E277C6-D5CD-4C3B-911B-1094DA12F945}" dt="2022-10-26T13:59:21.668" v="993" actId="1036"/>
          <ac:picMkLst>
            <pc:docMk/>
            <pc:sldMk cId="24886547" sldId="262"/>
            <ac:picMk id="7" creationId="{4C50144D-4478-4530-83AA-7C4795BC30D2}"/>
          </ac:picMkLst>
        </pc:picChg>
        <pc:picChg chg="add mod">
          <ac:chgData name="Bandura Pavol" userId="8e584e2d-cc3a-4697-8890-c69887a2834a" providerId="ADAL" clId="{11E277C6-D5CD-4C3B-911B-1094DA12F945}" dt="2022-10-26T13:59:37.066" v="994" actId="465"/>
          <ac:picMkLst>
            <pc:docMk/>
            <pc:sldMk cId="24886547" sldId="262"/>
            <ac:picMk id="8" creationId="{287AF3DB-6C0B-4A76-B344-5450A80698CB}"/>
          </ac:picMkLst>
        </pc:picChg>
        <pc:picChg chg="del mod">
          <ac:chgData name="Bandura Pavol" userId="8e584e2d-cc3a-4697-8890-c69887a2834a" providerId="ADAL" clId="{11E277C6-D5CD-4C3B-911B-1094DA12F945}" dt="2022-10-26T14:02:22.572" v="1022" actId="478"/>
          <ac:picMkLst>
            <pc:docMk/>
            <pc:sldMk cId="24886547" sldId="262"/>
            <ac:picMk id="9" creationId="{0F9112CE-E339-4578-B69E-E59B4BB18753}"/>
          </ac:picMkLst>
        </pc:picChg>
        <pc:picChg chg="add mod">
          <ac:chgData name="Bandura Pavol" userId="8e584e2d-cc3a-4697-8890-c69887a2834a" providerId="ADAL" clId="{11E277C6-D5CD-4C3B-911B-1094DA12F945}" dt="2022-10-26T13:59:37.066" v="994" actId="465"/>
          <ac:picMkLst>
            <pc:docMk/>
            <pc:sldMk cId="24886547" sldId="262"/>
            <ac:picMk id="10" creationId="{F827B34B-9EFF-457B-BE87-5E41B4EFF95C}"/>
          </ac:picMkLst>
        </pc:picChg>
        <pc:picChg chg="add mod">
          <ac:chgData name="Bandura Pavol" userId="8e584e2d-cc3a-4697-8890-c69887a2834a" providerId="ADAL" clId="{11E277C6-D5CD-4C3B-911B-1094DA12F945}" dt="2022-10-26T13:59:37.066" v="994" actId="465"/>
          <ac:picMkLst>
            <pc:docMk/>
            <pc:sldMk cId="24886547" sldId="262"/>
            <ac:picMk id="11" creationId="{4FE9F816-1DA4-4732-AE94-2805F0B28385}"/>
          </ac:picMkLst>
        </pc:picChg>
        <pc:picChg chg="add mod">
          <ac:chgData name="Bandura Pavol" userId="8e584e2d-cc3a-4697-8890-c69887a2834a" providerId="ADAL" clId="{11E277C6-D5CD-4C3B-911B-1094DA12F945}" dt="2022-10-26T13:59:37.066" v="994" actId="465"/>
          <ac:picMkLst>
            <pc:docMk/>
            <pc:sldMk cId="24886547" sldId="262"/>
            <ac:picMk id="12" creationId="{25568D1D-CA52-4258-942A-51534A3831F8}"/>
          </ac:picMkLst>
        </pc:picChg>
        <pc:picChg chg="add mod">
          <ac:chgData name="Bandura Pavol" userId="8e584e2d-cc3a-4697-8890-c69887a2834a" providerId="ADAL" clId="{11E277C6-D5CD-4C3B-911B-1094DA12F945}" dt="2022-10-26T13:59:37.066" v="994" actId="465"/>
          <ac:picMkLst>
            <pc:docMk/>
            <pc:sldMk cId="24886547" sldId="262"/>
            <ac:picMk id="13" creationId="{AAEAE4EE-FF15-4546-A5E5-D38D0CE7726A}"/>
          </ac:picMkLst>
        </pc:picChg>
        <pc:picChg chg="add mod">
          <ac:chgData name="Bandura Pavol" userId="8e584e2d-cc3a-4697-8890-c69887a2834a" providerId="ADAL" clId="{11E277C6-D5CD-4C3B-911B-1094DA12F945}" dt="2022-10-26T13:59:37.066" v="994" actId="465"/>
          <ac:picMkLst>
            <pc:docMk/>
            <pc:sldMk cId="24886547" sldId="262"/>
            <ac:picMk id="14" creationId="{FC460B44-0488-4366-857A-2860567BB004}"/>
          </ac:picMkLst>
        </pc:picChg>
        <pc:picChg chg="add mod">
          <ac:chgData name="Bandura Pavol" userId="8e584e2d-cc3a-4697-8890-c69887a2834a" providerId="ADAL" clId="{11E277C6-D5CD-4C3B-911B-1094DA12F945}" dt="2022-10-26T13:59:37.066" v="994" actId="465"/>
          <ac:picMkLst>
            <pc:docMk/>
            <pc:sldMk cId="24886547" sldId="262"/>
            <ac:picMk id="15" creationId="{5EE901DF-89A7-4ED9-BB9C-259D35BA0277}"/>
          </ac:picMkLst>
        </pc:picChg>
        <pc:picChg chg="add mod">
          <ac:chgData name="Bandura Pavol" userId="8e584e2d-cc3a-4697-8890-c69887a2834a" providerId="ADAL" clId="{11E277C6-D5CD-4C3B-911B-1094DA12F945}" dt="2022-10-26T13:59:37.066" v="994" actId="465"/>
          <ac:picMkLst>
            <pc:docMk/>
            <pc:sldMk cId="24886547" sldId="262"/>
            <ac:picMk id="16" creationId="{1ECFA56F-332B-4C78-9519-3E6C8DBE5C2F}"/>
          </ac:picMkLst>
        </pc:picChg>
        <pc:picChg chg="add mod">
          <ac:chgData name="Bandura Pavol" userId="8e584e2d-cc3a-4697-8890-c69887a2834a" providerId="ADAL" clId="{11E277C6-D5CD-4C3B-911B-1094DA12F945}" dt="2022-10-26T13:59:37.066" v="994" actId="465"/>
          <ac:picMkLst>
            <pc:docMk/>
            <pc:sldMk cId="24886547" sldId="262"/>
            <ac:picMk id="17" creationId="{FAD768D8-91DC-42B4-8C72-5EBC0ECE4C75}"/>
          </ac:picMkLst>
        </pc:picChg>
        <pc:picChg chg="add mod">
          <ac:chgData name="Bandura Pavol" userId="8e584e2d-cc3a-4697-8890-c69887a2834a" providerId="ADAL" clId="{11E277C6-D5CD-4C3B-911B-1094DA12F945}" dt="2022-10-26T13:59:13.636" v="988" actId="1036"/>
          <ac:picMkLst>
            <pc:docMk/>
            <pc:sldMk cId="24886547" sldId="262"/>
            <ac:picMk id="18" creationId="{930203B9-0F4D-4B43-B947-CE45EF51D749}"/>
          </ac:picMkLst>
        </pc:picChg>
        <pc:picChg chg="add del">
          <ac:chgData name="Bandura Pavol" userId="8e584e2d-cc3a-4697-8890-c69887a2834a" providerId="ADAL" clId="{11E277C6-D5CD-4C3B-911B-1094DA12F945}" dt="2022-10-26T14:02:54.604" v="1024" actId="478"/>
          <ac:picMkLst>
            <pc:docMk/>
            <pc:sldMk cId="24886547" sldId="262"/>
            <ac:picMk id="24" creationId="{748BD2DE-6D83-4946-8E2B-A1557125C9A3}"/>
          </ac:picMkLst>
        </pc:picChg>
        <pc:picChg chg="add del mod">
          <ac:chgData name="Bandura Pavol" userId="8e584e2d-cc3a-4697-8890-c69887a2834a" providerId="ADAL" clId="{11E277C6-D5CD-4C3B-911B-1094DA12F945}" dt="2022-10-26T14:03:06.100" v="1027" actId="478"/>
          <ac:picMkLst>
            <pc:docMk/>
            <pc:sldMk cId="24886547" sldId="262"/>
            <ac:picMk id="26" creationId="{33CDD5E2-6649-4C5A-BF4C-9615B20DD71B}"/>
          </ac:picMkLst>
        </pc:picChg>
        <pc:picChg chg="add mod">
          <ac:chgData name="Bandura Pavol" userId="8e584e2d-cc3a-4697-8890-c69887a2834a" providerId="ADAL" clId="{11E277C6-D5CD-4C3B-911B-1094DA12F945}" dt="2022-10-26T14:05:42.814" v="1085" actId="1038"/>
          <ac:picMkLst>
            <pc:docMk/>
            <pc:sldMk cId="24886547" sldId="262"/>
            <ac:picMk id="28" creationId="{D1B235BC-8B83-446F-825E-6B259DCFEFA3}"/>
          </ac:picMkLst>
        </pc:picChg>
        <pc:cxnChg chg="add mod">
          <ac:chgData name="Bandura Pavol" userId="8e584e2d-cc3a-4697-8890-c69887a2834a" providerId="ADAL" clId="{11E277C6-D5CD-4C3B-911B-1094DA12F945}" dt="2022-10-26T14:05:56.384" v="1113" actId="1036"/>
          <ac:cxnSpMkLst>
            <pc:docMk/>
            <pc:sldMk cId="24886547" sldId="262"/>
            <ac:cxnSpMk id="21" creationId="{F6D34039-930D-47AF-977D-A424BA3BCA94}"/>
          </ac:cxnSpMkLst>
        </pc:cxnChg>
        <pc:cxnChg chg="add mod">
          <ac:chgData name="Bandura Pavol" userId="8e584e2d-cc3a-4697-8890-c69887a2834a" providerId="ADAL" clId="{11E277C6-D5CD-4C3B-911B-1094DA12F945}" dt="2022-10-26T14:05:56.384" v="1113" actId="1036"/>
          <ac:cxnSpMkLst>
            <pc:docMk/>
            <pc:sldMk cId="24886547" sldId="262"/>
            <ac:cxnSpMk id="22" creationId="{5EAC6553-C88B-447D-AFA5-5A3D979E2FAC}"/>
          </ac:cxnSpMkLst>
        </pc:cxnChg>
      </pc:sldChg>
      <pc:sldChg chg="addSp delSp modSp mod">
        <pc:chgData name="Bandura Pavol" userId="8e584e2d-cc3a-4697-8890-c69887a2834a" providerId="ADAL" clId="{11E277C6-D5CD-4C3B-911B-1094DA12F945}" dt="2022-10-28T06:05:40.584" v="2697" actId="20577"/>
        <pc:sldMkLst>
          <pc:docMk/>
          <pc:sldMk cId="2367664115" sldId="263"/>
        </pc:sldMkLst>
        <pc:spChg chg="mod">
          <ac:chgData name="Bandura Pavol" userId="8e584e2d-cc3a-4697-8890-c69887a2834a" providerId="ADAL" clId="{11E277C6-D5CD-4C3B-911B-1094DA12F945}" dt="2022-10-28T06:05:40.584" v="2697" actId="20577"/>
          <ac:spMkLst>
            <pc:docMk/>
            <pc:sldMk cId="2367664115" sldId="263"/>
            <ac:spMk id="2" creationId="{0E55DD00-DEFD-4ED5-8330-8276D9DF5D53}"/>
          </ac:spMkLst>
        </pc:spChg>
        <pc:spChg chg="del mod">
          <ac:chgData name="Bandura Pavol" userId="8e584e2d-cc3a-4697-8890-c69887a2834a" providerId="ADAL" clId="{11E277C6-D5CD-4C3B-911B-1094DA12F945}" dt="2022-10-27T14:42:09.266" v="1639" actId="478"/>
          <ac:spMkLst>
            <pc:docMk/>
            <pc:sldMk cId="2367664115" sldId="263"/>
            <ac:spMk id="3" creationId="{A6DEEE71-FD52-42EE-881E-89AFD4550D42}"/>
          </ac:spMkLst>
        </pc:spChg>
        <pc:spChg chg="mod">
          <ac:chgData name="Bandura Pavol" userId="8e584e2d-cc3a-4697-8890-c69887a2834a" providerId="ADAL" clId="{11E277C6-D5CD-4C3B-911B-1094DA12F945}" dt="2022-10-27T14:39:22.613" v="1626" actId="20577"/>
          <ac:spMkLst>
            <pc:docMk/>
            <pc:sldMk cId="2367664115" sldId="263"/>
            <ac:spMk id="5" creationId="{9ED929FE-07A6-42AA-844D-5CC1EE154778}"/>
          </ac:spMkLst>
        </pc:spChg>
        <pc:spChg chg="add mod">
          <ac:chgData name="Bandura Pavol" userId="8e584e2d-cc3a-4697-8890-c69887a2834a" providerId="ADAL" clId="{11E277C6-D5CD-4C3B-911B-1094DA12F945}" dt="2022-10-27T14:38:58.575" v="1604" actId="207"/>
          <ac:spMkLst>
            <pc:docMk/>
            <pc:sldMk cId="2367664115" sldId="263"/>
            <ac:spMk id="6" creationId="{BEF1B056-1234-4F42-B71B-CA91035B65AA}"/>
          </ac:spMkLst>
        </pc:spChg>
        <pc:spChg chg="add mod">
          <ac:chgData name="Bandura Pavol" userId="8e584e2d-cc3a-4697-8890-c69887a2834a" providerId="ADAL" clId="{11E277C6-D5CD-4C3B-911B-1094DA12F945}" dt="2022-10-26T14:11:45.799" v="1278" actId="207"/>
          <ac:spMkLst>
            <pc:docMk/>
            <pc:sldMk cId="2367664115" sldId="263"/>
            <ac:spMk id="7" creationId="{3D75A0FB-611B-4F27-A8B2-2BF20E207427}"/>
          </ac:spMkLst>
        </pc:spChg>
        <pc:spChg chg="add del">
          <ac:chgData name="Bandura Pavol" userId="8e584e2d-cc3a-4697-8890-c69887a2834a" providerId="ADAL" clId="{11E277C6-D5CD-4C3B-911B-1094DA12F945}" dt="2022-10-26T14:10:59.025" v="1243" actId="478"/>
          <ac:spMkLst>
            <pc:docMk/>
            <pc:sldMk cId="2367664115" sldId="263"/>
            <ac:spMk id="8" creationId="{5D3134B5-13E8-4743-BA77-5AA927AFE8F2}"/>
          </ac:spMkLst>
        </pc:spChg>
        <pc:spChg chg="add mod">
          <ac:chgData name="Bandura Pavol" userId="8e584e2d-cc3a-4697-8890-c69887a2834a" providerId="ADAL" clId="{11E277C6-D5CD-4C3B-911B-1094DA12F945}" dt="2022-10-27T14:39:13.018" v="1612" actId="20577"/>
          <ac:spMkLst>
            <pc:docMk/>
            <pc:sldMk cId="2367664115" sldId="263"/>
            <ac:spMk id="9" creationId="{9366DE72-1D3B-4329-82B2-0607A50CC736}"/>
          </ac:spMkLst>
        </pc:spChg>
        <pc:spChg chg="add mod">
          <ac:chgData name="Bandura Pavol" userId="8e584e2d-cc3a-4697-8890-c69887a2834a" providerId="ADAL" clId="{11E277C6-D5CD-4C3B-911B-1094DA12F945}" dt="2022-10-26T14:11:36.641" v="1277" actId="20577"/>
          <ac:spMkLst>
            <pc:docMk/>
            <pc:sldMk cId="2367664115" sldId="263"/>
            <ac:spMk id="10" creationId="{04C56FF1-0147-4888-BB4B-66A317287B70}"/>
          </ac:spMkLst>
        </pc:spChg>
        <pc:spChg chg="add mod">
          <ac:chgData name="Bandura Pavol" userId="8e584e2d-cc3a-4697-8890-c69887a2834a" providerId="ADAL" clId="{11E277C6-D5CD-4C3B-911B-1094DA12F945}" dt="2022-10-27T14:36:36.258" v="1560" actId="1076"/>
          <ac:spMkLst>
            <pc:docMk/>
            <pc:sldMk cId="2367664115" sldId="263"/>
            <ac:spMk id="11" creationId="{0C539353-8733-4FA2-9493-7796CA7B3CB2}"/>
          </ac:spMkLst>
        </pc:spChg>
        <pc:spChg chg="add mod">
          <ac:chgData name="Bandura Pavol" userId="8e584e2d-cc3a-4697-8890-c69887a2834a" providerId="ADAL" clId="{11E277C6-D5CD-4C3B-911B-1094DA12F945}" dt="2022-10-27T14:36:36.258" v="1560" actId="1076"/>
          <ac:spMkLst>
            <pc:docMk/>
            <pc:sldMk cId="2367664115" sldId="263"/>
            <ac:spMk id="12" creationId="{A03BBA6B-6672-4B59-B56D-A30196EBDFF3}"/>
          </ac:spMkLst>
        </pc:spChg>
      </pc:sldChg>
      <pc:sldChg chg="del ord">
        <pc:chgData name="Bandura Pavol" userId="8e584e2d-cc3a-4697-8890-c69887a2834a" providerId="ADAL" clId="{11E277C6-D5CD-4C3B-911B-1094DA12F945}" dt="2022-10-26T14:07:37.253" v="1121" actId="47"/>
        <pc:sldMkLst>
          <pc:docMk/>
          <pc:sldMk cId="1805465740" sldId="264"/>
        </pc:sldMkLst>
      </pc:sldChg>
      <pc:sldChg chg="addSp delSp modSp mod">
        <pc:chgData name="Bandura Pavol" userId="8e584e2d-cc3a-4697-8890-c69887a2834a" providerId="ADAL" clId="{11E277C6-D5CD-4C3B-911B-1094DA12F945}" dt="2022-10-27T14:43:09.907" v="1647" actId="478"/>
        <pc:sldMkLst>
          <pc:docMk/>
          <pc:sldMk cId="3859394819" sldId="265"/>
        </pc:sldMkLst>
        <pc:spChg chg="del">
          <ac:chgData name="Bandura Pavol" userId="8e584e2d-cc3a-4697-8890-c69887a2834a" providerId="ADAL" clId="{11E277C6-D5CD-4C3B-911B-1094DA12F945}" dt="2022-10-27T14:43:09.907" v="1647" actId="478"/>
          <ac:spMkLst>
            <pc:docMk/>
            <pc:sldMk cId="3859394819" sldId="265"/>
            <ac:spMk id="3" creationId="{549A0F29-7435-4293-A579-F0E1F6989061}"/>
          </ac:spMkLst>
        </pc:spChg>
        <pc:spChg chg="mod">
          <ac:chgData name="Bandura Pavol" userId="8e584e2d-cc3a-4697-8890-c69887a2834a" providerId="ADAL" clId="{11E277C6-D5CD-4C3B-911B-1094DA12F945}" dt="2022-10-26T14:21:09.214" v="1400" actId="27636"/>
          <ac:spMkLst>
            <pc:docMk/>
            <pc:sldMk cId="3859394819" sldId="265"/>
            <ac:spMk id="5" creationId="{DB6CA5F0-8003-40E3-8A9B-B3FC49D3727D}"/>
          </ac:spMkLst>
        </pc:spChg>
        <pc:picChg chg="add del mod">
          <ac:chgData name="Bandura Pavol" userId="8e584e2d-cc3a-4697-8890-c69887a2834a" providerId="ADAL" clId="{11E277C6-D5CD-4C3B-911B-1094DA12F945}" dt="2022-10-26T07:51:47.944" v="71" actId="478"/>
          <ac:picMkLst>
            <pc:docMk/>
            <pc:sldMk cId="3859394819" sldId="265"/>
            <ac:picMk id="8" creationId="{AAF9C07F-11E4-4345-9E5F-79CC012A9813}"/>
          </ac:picMkLst>
        </pc:picChg>
      </pc:sldChg>
      <pc:sldChg chg="delSp modSp add mod">
        <pc:chgData name="Bandura Pavol" userId="8e584e2d-cc3a-4697-8890-c69887a2834a" providerId="ADAL" clId="{11E277C6-D5CD-4C3B-911B-1094DA12F945}" dt="2022-10-27T14:43:18.741" v="1648" actId="478"/>
        <pc:sldMkLst>
          <pc:docMk/>
          <pc:sldMk cId="455185897" sldId="266"/>
        </pc:sldMkLst>
        <pc:spChg chg="del">
          <ac:chgData name="Bandura Pavol" userId="8e584e2d-cc3a-4697-8890-c69887a2834a" providerId="ADAL" clId="{11E277C6-D5CD-4C3B-911B-1094DA12F945}" dt="2022-10-27T14:43:18.741" v="1648" actId="478"/>
          <ac:spMkLst>
            <pc:docMk/>
            <pc:sldMk cId="455185897" sldId="266"/>
            <ac:spMk id="3" creationId="{549A0F29-7435-4293-A579-F0E1F6989061}"/>
          </ac:spMkLst>
        </pc:spChg>
        <pc:picChg chg="del">
          <ac:chgData name="Bandura Pavol" userId="8e584e2d-cc3a-4697-8890-c69887a2834a" providerId="ADAL" clId="{11E277C6-D5CD-4C3B-911B-1094DA12F945}" dt="2022-10-26T07:51:52.877" v="72" actId="478"/>
          <ac:picMkLst>
            <pc:docMk/>
            <pc:sldMk cId="455185897" sldId="266"/>
            <ac:picMk id="7" creationId="{DF1D306D-3D29-4060-B21C-D043FE894380}"/>
          </ac:picMkLst>
        </pc:picChg>
        <pc:picChg chg="mod">
          <ac:chgData name="Bandura Pavol" userId="8e584e2d-cc3a-4697-8890-c69887a2834a" providerId="ADAL" clId="{11E277C6-D5CD-4C3B-911B-1094DA12F945}" dt="2022-10-26T07:51:57.602" v="73" actId="1076"/>
          <ac:picMkLst>
            <pc:docMk/>
            <pc:sldMk cId="455185897" sldId="266"/>
            <ac:picMk id="8" creationId="{AAF9C07F-11E4-4345-9E5F-79CC012A9813}"/>
          </ac:picMkLst>
        </pc:picChg>
      </pc:sldChg>
      <pc:sldChg chg="addSp modSp new del mod modAnim">
        <pc:chgData name="Bandura Pavol" userId="8e584e2d-cc3a-4697-8890-c69887a2834a" providerId="ADAL" clId="{11E277C6-D5CD-4C3B-911B-1094DA12F945}" dt="2022-10-27T07:46:32.981" v="1486" actId="47"/>
        <pc:sldMkLst>
          <pc:docMk/>
          <pc:sldMk cId="1840786922" sldId="267"/>
        </pc:sldMkLst>
        <pc:spChg chg="mod">
          <ac:chgData name="Bandura Pavol" userId="8e584e2d-cc3a-4697-8890-c69887a2834a" providerId="ADAL" clId="{11E277C6-D5CD-4C3B-911B-1094DA12F945}" dt="2022-10-26T13:42:11.814" v="664" actId="20577"/>
          <ac:spMkLst>
            <pc:docMk/>
            <pc:sldMk cId="1840786922" sldId="267"/>
            <ac:spMk id="5" creationId="{749C988C-A359-461B-9FE0-3A843292DA99}"/>
          </ac:spMkLst>
        </pc:spChg>
        <pc:spChg chg="add mod">
          <ac:chgData name="Bandura Pavol" userId="8e584e2d-cc3a-4697-8890-c69887a2834a" providerId="ADAL" clId="{11E277C6-D5CD-4C3B-911B-1094DA12F945}" dt="2022-10-26T13:42:29.672" v="667" actId="1076"/>
          <ac:spMkLst>
            <pc:docMk/>
            <pc:sldMk cId="1840786922" sldId="267"/>
            <ac:spMk id="10" creationId="{EB113DBE-AC92-4779-A1AC-5DD08B7B1D3E}"/>
          </ac:spMkLst>
        </pc:spChg>
        <pc:spChg chg="add mod ord">
          <ac:chgData name="Bandura Pavol" userId="8e584e2d-cc3a-4697-8890-c69887a2834a" providerId="ADAL" clId="{11E277C6-D5CD-4C3B-911B-1094DA12F945}" dt="2022-10-26T13:50:12.373" v="792" actId="1037"/>
          <ac:spMkLst>
            <pc:docMk/>
            <pc:sldMk cId="1840786922" sldId="267"/>
            <ac:spMk id="11" creationId="{0A60206C-B3FE-4916-B1A3-8231AA5869F9}"/>
          </ac:spMkLst>
        </pc:spChg>
        <pc:spChg chg="add mod">
          <ac:chgData name="Bandura Pavol" userId="8e584e2d-cc3a-4697-8890-c69887a2834a" providerId="ADAL" clId="{11E277C6-D5CD-4C3B-911B-1094DA12F945}" dt="2022-10-26T13:50:18.206" v="803" actId="1038"/>
          <ac:spMkLst>
            <pc:docMk/>
            <pc:sldMk cId="1840786922" sldId="267"/>
            <ac:spMk id="12" creationId="{4490E050-5E76-4B2C-A796-767438CBF8A7}"/>
          </ac:spMkLst>
        </pc:spChg>
        <pc:picChg chg="add mod">
          <ac:chgData name="Bandura Pavol" userId="8e584e2d-cc3a-4697-8890-c69887a2834a" providerId="ADAL" clId="{11E277C6-D5CD-4C3B-911B-1094DA12F945}" dt="2022-10-26T13:41:47.538" v="636" actId="1076"/>
          <ac:picMkLst>
            <pc:docMk/>
            <pc:sldMk cId="1840786922" sldId="267"/>
            <ac:picMk id="7" creationId="{F947DB99-1127-4871-874B-E1C246AE3F34}"/>
          </ac:picMkLst>
        </pc:picChg>
        <pc:picChg chg="add mod">
          <ac:chgData name="Bandura Pavol" userId="8e584e2d-cc3a-4697-8890-c69887a2834a" providerId="ADAL" clId="{11E277C6-D5CD-4C3B-911B-1094DA12F945}" dt="2022-10-26T13:41:52.315" v="637" actId="1076"/>
          <ac:picMkLst>
            <pc:docMk/>
            <pc:sldMk cId="1840786922" sldId="267"/>
            <ac:picMk id="9" creationId="{C890C78D-EDEE-416B-B86F-FAF483C261E0}"/>
          </ac:picMkLst>
        </pc:picChg>
      </pc:sldChg>
      <pc:sldChg chg="delSp modSp new mod">
        <pc:chgData name="Bandura Pavol" userId="8e584e2d-cc3a-4697-8890-c69887a2834a" providerId="ADAL" clId="{11E277C6-D5CD-4C3B-911B-1094DA12F945}" dt="2022-10-27T14:42:02.901" v="1638" actId="478"/>
        <pc:sldMkLst>
          <pc:docMk/>
          <pc:sldMk cId="2240376818" sldId="268"/>
        </pc:sldMkLst>
        <pc:spChg chg="mod">
          <ac:chgData name="Bandura Pavol" userId="8e584e2d-cc3a-4697-8890-c69887a2834a" providerId="ADAL" clId="{11E277C6-D5CD-4C3B-911B-1094DA12F945}" dt="2022-10-26T14:13:45.364" v="1293" actId="20577"/>
          <ac:spMkLst>
            <pc:docMk/>
            <pc:sldMk cId="2240376818" sldId="268"/>
            <ac:spMk id="2" creationId="{312D861B-695B-478B-B065-077043E22B77}"/>
          </ac:spMkLst>
        </pc:spChg>
        <pc:spChg chg="del">
          <ac:chgData name="Bandura Pavol" userId="8e584e2d-cc3a-4697-8890-c69887a2834a" providerId="ADAL" clId="{11E277C6-D5CD-4C3B-911B-1094DA12F945}" dt="2022-10-27T14:42:02.901" v="1638" actId="478"/>
          <ac:spMkLst>
            <pc:docMk/>
            <pc:sldMk cId="2240376818" sldId="268"/>
            <ac:spMk id="3" creationId="{937AEAC4-6353-4A4C-A6E4-318946CB074C}"/>
          </ac:spMkLst>
        </pc:spChg>
        <pc:spChg chg="mod">
          <ac:chgData name="Bandura Pavol" userId="8e584e2d-cc3a-4697-8890-c69887a2834a" providerId="ADAL" clId="{11E277C6-D5CD-4C3B-911B-1094DA12F945}" dt="2022-10-26T14:13:25.993" v="1291" actId="20577"/>
          <ac:spMkLst>
            <pc:docMk/>
            <pc:sldMk cId="2240376818" sldId="268"/>
            <ac:spMk id="5" creationId="{D1019D76-1C7C-45FA-8B2A-791A4A609756}"/>
          </ac:spMkLst>
        </pc:spChg>
      </pc:sldChg>
      <pc:sldChg chg="delSp modSp new mod">
        <pc:chgData name="Bandura Pavol" userId="8e584e2d-cc3a-4697-8890-c69887a2834a" providerId="ADAL" clId="{11E277C6-D5CD-4C3B-911B-1094DA12F945}" dt="2022-10-27T14:43:06.284" v="1646" actId="478"/>
        <pc:sldMkLst>
          <pc:docMk/>
          <pc:sldMk cId="738936800" sldId="269"/>
        </pc:sldMkLst>
        <pc:spChg chg="mod">
          <ac:chgData name="Bandura Pavol" userId="8e584e2d-cc3a-4697-8890-c69887a2834a" providerId="ADAL" clId="{11E277C6-D5CD-4C3B-911B-1094DA12F945}" dt="2022-10-26T14:14:57.612" v="1323" actId="3064"/>
          <ac:spMkLst>
            <pc:docMk/>
            <pc:sldMk cId="738936800" sldId="269"/>
            <ac:spMk id="2" creationId="{69D632EA-E094-4AE9-A789-1FE6BB8C501A}"/>
          </ac:spMkLst>
        </pc:spChg>
        <pc:spChg chg="del">
          <ac:chgData name="Bandura Pavol" userId="8e584e2d-cc3a-4697-8890-c69887a2834a" providerId="ADAL" clId="{11E277C6-D5CD-4C3B-911B-1094DA12F945}" dt="2022-10-27T14:43:06.284" v="1646" actId="478"/>
          <ac:spMkLst>
            <pc:docMk/>
            <pc:sldMk cId="738936800" sldId="269"/>
            <ac:spMk id="3" creationId="{F08051CB-4B51-4B12-8688-89BD8C64CC09}"/>
          </ac:spMkLst>
        </pc:spChg>
      </pc:sldChg>
      <pc:sldChg chg="delSp modSp add mod">
        <pc:chgData name="Bandura Pavol" userId="8e584e2d-cc3a-4697-8890-c69887a2834a" providerId="ADAL" clId="{11E277C6-D5CD-4C3B-911B-1094DA12F945}" dt="2022-10-27T14:42:16.340" v="1640" actId="478"/>
        <pc:sldMkLst>
          <pc:docMk/>
          <pc:sldMk cId="3772601810" sldId="270"/>
        </pc:sldMkLst>
        <pc:spChg chg="mod">
          <ac:chgData name="Bandura Pavol" userId="8e584e2d-cc3a-4697-8890-c69887a2834a" providerId="ADAL" clId="{11E277C6-D5CD-4C3B-911B-1094DA12F945}" dt="2022-10-26T14:15:30.347" v="1357" actId="20577"/>
          <ac:spMkLst>
            <pc:docMk/>
            <pc:sldMk cId="3772601810" sldId="270"/>
            <ac:spMk id="2" creationId="{69D632EA-E094-4AE9-A789-1FE6BB8C501A}"/>
          </ac:spMkLst>
        </pc:spChg>
        <pc:spChg chg="del">
          <ac:chgData name="Bandura Pavol" userId="8e584e2d-cc3a-4697-8890-c69887a2834a" providerId="ADAL" clId="{11E277C6-D5CD-4C3B-911B-1094DA12F945}" dt="2022-10-27T14:42:16.340" v="1640" actId="478"/>
          <ac:spMkLst>
            <pc:docMk/>
            <pc:sldMk cId="3772601810" sldId="270"/>
            <ac:spMk id="3" creationId="{F08051CB-4B51-4B12-8688-89BD8C64CC09}"/>
          </ac:spMkLst>
        </pc:spChg>
      </pc:sldChg>
      <pc:sldChg chg="addSp new del mod">
        <pc:chgData name="Bandura Pavol" userId="8e584e2d-cc3a-4697-8890-c69887a2834a" providerId="ADAL" clId="{11E277C6-D5CD-4C3B-911B-1094DA12F945}" dt="2022-10-27T07:48:07.158" v="1546" actId="47"/>
        <pc:sldMkLst>
          <pc:docMk/>
          <pc:sldMk cId="4059215443" sldId="271"/>
        </pc:sldMkLst>
        <pc:picChg chg="add">
          <ac:chgData name="Bandura Pavol" userId="8e584e2d-cc3a-4697-8890-c69887a2834a" providerId="ADAL" clId="{11E277C6-D5CD-4C3B-911B-1094DA12F945}" dt="2022-10-27T07:46:44.987" v="1488" actId="22"/>
          <ac:picMkLst>
            <pc:docMk/>
            <pc:sldMk cId="4059215443" sldId="271"/>
            <ac:picMk id="7" creationId="{E7643914-649E-4EB8-AB77-43EB570D9A7C}"/>
          </ac:picMkLst>
        </pc:picChg>
      </pc:sldChg>
      <pc:sldMasterChg chg="modSldLayout">
        <pc:chgData name="Bandura Pavol" userId="8e584e2d-cc3a-4697-8890-c69887a2834a" providerId="ADAL" clId="{11E277C6-D5CD-4C3B-911B-1094DA12F945}" dt="2022-10-27T14:41:51.298" v="1637" actId="478"/>
        <pc:sldMasterMkLst>
          <pc:docMk/>
          <pc:sldMasterMk cId="1203621864" sldId="2147483648"/>
        </pc:sldMasterMkLst>
        <pc:sldLayoutChg chg="delSp mod">
          <pc:chgData name="Bandura Pavol" userId="8e584e2d-cc3a-4697-8890-c69887a2834a" providerId="ADAL" clId="{11E277C6-D5CD-4C3B-911B-1094DA12F945}" dt="2022-10-27T14:40:28.586" v="1636" actId="478"/>
          <pc:sldLayoutMkLst>
            <pc:docMk/>
            <pc:sldMasterMk cId="1203621864" sldId="2147483648"/>
            <pc:sldLayoutMk cId="2203898594" sldId="2147483652"/>
          </pc:sldLayoutMkLst>
          <pc:spChg chg="del">
            <ac:chgData name="Bandura Pavol" userId="8e584e2d-cc3a-4697-8890-c69887a2834a" providerId="ADAL" clId="{11E277C6-D5CD-4C3B-911B-1094DA12F945}" dt="2022-10-27T14:40:28.586" v="1636" actId="478"/>
            <ac:spMkLst>
              <pc:docMk/>
              <pc:sldMasterMk cId="1203621864" sldId="2147483648"/>
              <pc:sldLayoutMk cId="2203898594" sldId="2147483652"/>
              <ac:spMk id="7" creationId="{E6C42478-1194-6344-84B2-D54A264CF2CD}"/>
            </ac:spMkLst>
          </pc:spChg>
        </pc:sldLayoutChg>
        <pc:sldLayoutChg chg="delSp mod">
          <pc:chgData name="Bandura Pavol" userId="8e584e2d-cc3a-4697-8890-c69887a2834a" providerId="ADAL" clId="{11E277C6-D5CD-4C3B-911B-1094DA12F945}" dt="2022-10-27T14:41:51.298" v="1637" actId="478"/>
          <pc:sldLayoutMkLst>
            <pc:docMk/>
            <pc:sldMasterMk cId="1203621864" sldId="2147483648"/>
            <pc:sldLayoutMk cId="3538893140" sldId="2147483661"/>
          </pc:sldLayoutMkLst>
          <pc:spChg chg="del">
            <ac:chgData name="Bandura Pavol" userId="8e584e2d-cc3a-4697-8890-c69887a2834a" providerId="ADAL" clId="{11E277C6-D5CD-4C3B-911B-1094DA12F945}" dt="2022-10-27T14:41:51.298" v="1637" actId="478"/>
            <ac:spMkLst>
              <pc:docMk/>
              <pc:sldMasterMk cId="1203621864" sldId="2147483648"/>
              <pc:sldLayoutMk cId="3538893140" sldId="2147483661"/>
              <ac:spMk id="7" creationId="{918D291C-082E-0441-9C75-F21E4882AF76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C8304-6116-1C46-811E-1FEF8C4FB9B9}" type="datetimeFigureOut">
              <a:rPr lang="sk-SK" smtClean="0"/>
              <a:t>28. 10. 2022</a:t>
            </a:fld>
            <a:endParaRPr lang="sk-S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8446DF-9B5A-4940-A46B-E8523D7E98F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54244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a strán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1E047E5C-334D-8A43-BCD0-7183C907321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3039693"/>
            <a:ext cx="6650831" cy="1899861"/>
          </a:xfrm>
        </p:spPr>
        <p:txBody>
          <a:bodyPr/>
          <a:lstStyle>
            <a:lvl1pPr>
              <a:defRPr>
                <a:solidFill>
                  <a:srgbClr val="A6835A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7987D55B-CFE6-A240-995C-758E0ED0A5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8651" y="931582"/>
            <a:ext cx="6650831" cy="2035737"/>
          </a:xfrm>
        </p:spPr>
        <p:txBody>
          <a:bodyPr>
            <a:noAutofit/>
          </a:bodyPr>
          <a:lstStyle>
            <a:lvl1pPr>
              <a:defRPr sz="4500" b="1"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87D5BADD-09D2-9748-B9CB-3CD64E87106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01926" y="5464816"/>
            <a:ext cx="2365425" cy="440676"/>
          </a:xfrm>
        </p:spPr>
        <p:txBody>
          <a:bodyPr anchor="ctr" anchorCtr="0">
            <a:normAutofit/>
          </a:bodyPr>
          <a:lstStyle>
            <a:lvl1pPr>
              <a:defRPr sz="1100"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9">
            <a:extLst>
              <a:ext uri="{FF2B5EF4-FFF2-40B4-BE49-F238E27FC236}">
                <a16:creationId xmlns:a16="http://schemas.microsoft.com/office/drawing/2014/main" id="{4C20C2F8-78E5-2D42-8898-F8C6F4213C9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01925" y="5995487"/>
            <a:ext cx="2365425" cy="440676"/>
          </a:xfrm>
        </p:spPr>
        <p:txBody>
          <a:bodyPr anchor="ctr" anchorCtr="0">
            <a:normAutofit/>
          </a:bodyPr>
          <a:lstStyle>
            <a:lvl1pPr>
              <a:defRPr sz="1100"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8895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anie tabuľ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F0B43CEA-B5AB-DC4C-92D3-5B74497420A9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4706473" y="1288800"/>
            <a:ext cx="3898175" cy="4795199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table</a:t>
            </a:r>
            <a:endParaRPr lang="sk-SK"/>
          </a:p>
        </p:txBody>
      </p:sp>
      <p:sp>
        <p:nvSpPr>
          <p:cNvPr id="7" name="Table Placeholder 4">
            <a:extLst>
              <a:ext uri="{FF2B5EF4-FFF2-40B4-BE49-F238E27FC236}">
                <a16:creationId xmlns:a16="http://schemas.microsoft.com/office/drawing/2014/main" id="{472F33DC-DA1D-2248-BBF8-5C7322CDB89A}"/>
              </a:ext>
            </a:extLst>
          </p:cNvPr>
          <p:cNvSpPr>
            <a:spLocks noGrp="1"/>
          </p:cNvSpPr>
          <p:nvPr>
            <p:ph type="tbl" sz="quarter" idx="16"/>
          </p:nvPr>
        </p:nvSpPr>
        <p:spPr>
          <a:xfrm>
            <a:off x="628651" y="1288800"/>
            <a:ext cx="3898175" cy="4795199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table</a:t>
            </a:r>
            <a:endParaRPr lang="sk-SK"/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47999E3C-0B57-EB4E-882D-C45B1953A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373813"/>
            <a:ext cx="7101220" cy="365125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rgbClr val="0067AC"/>
                </a:solidFill>
              </a:defRPr>
            </a:lvl1pPr>
          </a:lstStyle>
          <a:p>
            <a:r>
              <a:rPr lang="sk-SK"/>
              <a:t>Názov prezentácie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6D3EADC-7807-6E4C-A852-E44F734D1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14931" y="6373812"/>
            <a:ext cx="110887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Text Placeholder 14">
            <a:extLst>
              <a:ext uri="{FF2B5EF4-FFF2-40B4-BE49-F238E27FC236}">
                <a16:creationId xmlns:a16="http://schemas.microsoft.com/office/drawing/2014/main" id="{B842F2F0-CE09-3E45-9E48-8FBB4C8D73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227282"/>
            <a:ext cx="6505318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18674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a tabuľ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hart Placeholder 13">
            <a:extLst>
              <a:ext uri="{FF2B5EF4-FFF2-40B4-BE49-F238E27FC236}">
                <a16:creationId xmlns:a16="http://schemas.microsoft.com/office/drawing/2014/main" id="{B9BAFEA4-4946-AF49-9C77-648340E6085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706473" y="1288800"/>
            <a:ext cx="3898175" cy="4509833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chart</a:t>
            </a:r>
            <a:endParaRPr lang="sk-SK"/>
          </a:p>
        </p:txBody>
      </p:sp>
      <p:sp>
        <p:nvSpPr>
          <p:cNvPr id="11" name="Content Placeholder 16">
            <a:extLst>
              <a:ext uri="{FF2B5EF4-FFF2-40B4-BE49-F238E27FC236}">
                <a16:creationId xmlns:a16="http://schemas.microsoft.com/office/drawing/2014/main" id="{A49D2DB0-F242-FC44-AF8E-92E1E21150D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650" y="1288800"/>
            <a:ext cx="3808880" cy="4509834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250">
                <a:solidFill>
                  <a:srgbClr val="0067AC"/>
                </a:solidFill>
              </a:defRPr>
            </a:lvl1pPr>
            <a:lvl2pPr marL="600075" indent="-257175">
              <a:buFont typeface="Arial" panose="020B0604020202020204" pitchFamily="34" charset="0"/>
              <a:buChar char="•"/>
              <a:defRPr sz="1875">
                <a:solidFill>
                  <a:srgbClr val="0067AC"/>
                </a:solidFill>
              </a:defRPr>
            </a:lvl2pPr>
            <a:lvl3pPr marL="942975" indent="-257175">
              <a:buFont typeface="Arial" panose="020B0604020202020204" pitchFamily="34" charset="0"/>
              <a:buChar char="•"/>
              <a:defRPr sz="1500">
                <a:solidFill>
                  <a:srgbClr val="0067AC"/>
                </a:solidFill>
              </a:defRPr>
            </a:lvl3pPr>
            <a:lvl4pPr marL="1243013" indent="-214313">
              <a:buFont typeface="Arial" panose="020B0604020202020204" pitchFamily="34" charset="0"/>
              <a:buChar char="•"/>
              <a:defRPr sz="1350">
                <a:solidFill>
                  <a:srgbClr val="0067AC"/>
                </a:solidFill>
              </a:defRPr>
            </a:lvl4pPr>
            <a:lvl5pPr marL="1585913" indent="-214313">
              <a:buFont typeface="Arial" panose="020B0604020202020204" pitchFamily="34" charset="0"/>
              <a:buChar char="•"/>
              <a:defRPr sz="1125">
                <a:solidFill>
                  <a:srgbClr val="0067A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04C87C30-0CDF-0745-8198-CF9E05A0C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373813"/>
            <a:ext cx="7101220" cy="365125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rgbClr val="0067AC"/>
                </a:solidFill>
              </a:defRPr>
            </a:lvl1pPr>
          </a:lstStyle>
          <a:p>
            <a:r>
              <a:rPr lang="sk-SK"/>
              <a:t>Názov prezentácie</a:t>
            </a:r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AAB291D7-8CE8-2B48-8E17-774B38849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14931" y="6373812"/>
            <a:ext cx="110887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A10D06E7-69EA-B94E-81E4-D6AE848FE4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227282"/>
            <a:ext cx="6505318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12787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anie tabuľ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hart Placeholder 13">
            <a:extLst>
              <a:ext uri="{FF2B5EF4-FFF2-40B4-BE49-F238E27FC236}">
                <a16:creationId xmlns:a16="http://schemas.microsoft.com/office/drawing/2014/main" id="{B9BAFEA4-4946-AF49-9C77-648340E6085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706473" y="1288800"/>
            <a:ext cx="3898175" cy="4509833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chart</a:t>
            </a:r>
            <a:endParaRPr lang="sk-SK"/>
          </a:p>
        </p:txBody>
      </p:sp>
      <p:sp>
        <p:nvSpPr>
          <p:cNvPr id="7" name="Chart Placeholder 13">
            <a:extLst>
              <a:ext uri="{FF2B5EF4-FFF2-40B4-BE49-F238E27FC236}">
                <a16:creationId xmlns:a16="http://schemas.microsoft.com/office/drawing/2014/main" id="{C696E328-21F3-D547-804C-B3A3332D04A7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628651" y="1291491"/>
            <a:ext cx="3898175" cy="4509833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chart</a:t>
            </a:r>
            <a:endParaRPr lang="sk-SK"/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1687C601-DC2C-2E45-A70D-76112306E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373813"/>
            <a:ext cx="7101220" cy="365125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rgbClr val="0067AC"/>
                </a:solidFill>
              </a:defRPr>
            </a:lvl1pPr>
          </a:lstStyle>
          <a:p>
            <a:r>
              <a:rPr lang="sk-SK"/>
              <a:t>Názov prezentácie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0C62D56-688C-C745-9085-04ED406E0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14931" y="6373812"/>
            <a:ext cx="110887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B03443D4-CD1B-0542-B6D5-BA10F8FFBA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227282"/>
            <a:ext cx="6505318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05989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/ Predeľ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24E59-6FB1-9347-860E-CA1E9F231D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1209600"/>
            <a:ext cx="7886700" cy="4910400"/>
          </a:xfrm>
        </p:spPr>
        <p:txBody>
          <a:bodyPr tIns="72000" bIns="72000" anchor="ctr" anchorCtr="0"/>
          <a:lstStyle>
            <a:lvl1pPr algn="ctr">
              <a:defRPr sz="3750" b="0"/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  <a:br>
              <a:rPr lang="en-US"/>
            </a:br>
            <a:endParaRPr lang="sk-SK"/>
          </a:p>
        </p:txBody>
      </p:sp>
      <p:sp>
        <p:nvSpPr>
          <p:cNvPr id="5" name="Footer Placeholder 8">
            <a:extLst>
              <a:ext uri="{FF2B5EF4-FFF2-40B4-BE49-F238E27FC236}">
                <a16:creationId xmlns:a16="http://schemas.microsoft.com/office/drawing/2014/main" id="{153C02C4-4FA1-F043-91AA-15F5D3251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373813"/>
            <a:ext cx="7101220" cy="365125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rgbClr val="0067AC"/>
                </a:solidFill>
              </a:defRPr>
            </a:lvl1pPr>
          </a:lstStyle>
          <a:p>
            <a:r>
              <a:rPr lang="sk-SK"/>
              <a:t>Názov prezentácie</a:t>
            </a:r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DB2F8825-FA6A-6D4C-AF21-A5576A9C5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14931" y="6373812"/>
            <a:ext cx="110887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2" name="Text Placeholder 14">
            <a:extLst>
              <a:ext uri="{FF2B5EF4-FFF2-40B4-BE49-F238E27FC236}">
                <a16:creationId xmlns:a16="http://schemas.microsoft.com/office/drawing/2014/main" id="{64FA34EF-C986-D143-9AD1-837977851D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227282"/>
            <a:ext cx="6505318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0838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1823898F-7705-E44C-BE86-A2A8C0102D5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650" y="1267200"/>
            <a:ext cx="7886700" cy="4852800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250">
                <a:solidFill>
                  <a:srgbClr val="0067AC"/>
                </a:solidFill>
              </a:defRPr>
            </a:lvl1pPr>
            <a:lvl2pPr marL="600075" indent="-257175">
              <a:buFont typeface="Arial" panose="020B0604020202020204" pitchFamily="34" charset="0"/>
              <a:buChar char="•"/>
              <a:defRPr sz="1875">
                <a:solidFill>
                  <a:srgbClr val="0067AC"/>
                </a:solidFill>
              </a:defRPr>
            </a:lvl2pPr>
            <a:lvl3pPr marL="942975" indent="-257175">
              <a:buFont typeface="Arial" panose="020B0604020202020204" pitchFamily="34" charset="0"/>
              <a:buChar char="•"/>
              <a:defRPr sz="1500">
                <a:solidFill>
                  <a:srgbClr val="0067AC"/>
                </a:solidFill>
              </a:defRPr>
            </a:lvl3pPr>
            <a:lvl4pPr marL="1243013" indent="-214313">
              <a:buFont typeface="Arial" panose="020B0604020202020204" pitchFamily="34" charset="0"/>
              <a:buChar char="•"/>
              <a:defRPr sz="1350">
                <a:solidFill>
                  <a:srgbClr val="0067AC"/>
                </a:solidFill>
              </a:defRPr>
            </a:lvl4pPr>
            <a:lvl5pPr marL="1585913" indent="-214313">
              <a:buFont typeface="Arial" panose="020B0604020202020204" pitchFamily="34" charset="0"/>
              <a:buChar char="•"/>
              <a:defRPr sz="1125">
                <a:solidFill>
                  <a:srgbClr val="0067A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FC8DE990-9189-C94E-995F-0CC9A3175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14931" y="6373812"/>
            <a:ext cx="110887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6" name="Text Placeholder 14">
            <a:extLst>
              <a:ext uri="{FF2B5EF4-FFF2-40B4-BE49-F238E27FC236}">
                <a16:creationId xmlns:a16="http://schemas.microsoft.com/office/drawing/2014/main" id="{C1BAC57D-5124-C248-918F-DEDFDC675D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227282"/>
            <a:ext cx="6505318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3898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s popis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1823898F-7705-E44C-BE86-A2A8C0102D5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651" y="1267200"/>
            <a:ext cx="2872964" cy="4852800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250">
                <a:solidFill>
                  <a:srgbClr val="0067AC"/>
                </a:solidFill>
              </a:defRPr>
            </a:lvl1pPr>
            <a:lvl2pPr marL="600075" indent="-257175">
              <a:buFont typeface="Arial" panose="020B0604020202020204" pitchFamily="34" charset="0"/>
              <a:buChar char="•"/>
              <a:defRPr sz="1875">
                <a:solidFill>
                  <a:srgbClr val="0067AC"/>
                </a:solidFill>
              </a:defRPr>
            </a:lvl2pPr>
            <a:lvl3pPr marL="942975" indent="-257175">
              <a:buFont typeface="Arial" panose="020B0604020202020204" pitchFamily="34" charset="0"/>
              <a:buChar char="•"/>
              <a:defRPr sz="1500">
                <a:solidFill>
                  <a:srgbClr val="0067AC"/>
                </a:solidFill>
              </a:defRPr>
            </a:lvl3pPr>
            <a:lvl4pPr marL="1243013" indent="-214313">
              <a:buFont typeface="Arial" panose="020B0604020202020204" pitchFamily="34" charset="0"/>
              <a:buChar char="•"/>
              <a:defRPr sz="1350">
                <a:solidFill>
                  <a:srgbClr val="0067AC"/>
                </a:solidFill>
              </a:defRPr>
            </a:lvl4pPr>
            <a:lvl5pPr marL="1585913" indent="-214313">
              <a:buFont typeface="Arial" panose="020B0604020202020204" pitchFamily="34" charset="0"/>
              <a:buChar char="•"/>
              <a:defRPr sz="1125">
                <a:solidFill>
                  <a:srgbClr val="0067A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7" name="Content Placeholder 16">
            <a:extLst>
              <a:ext uri="{FF2B5EF4-FFF2-40B4-BE49-F238E27FC236}">
                <a16:creationId xmlns:a16="http://schemas.microsoft.com/office/drawing/2014/main" id="{C8773CAC-334F-DD46-855F-72CFDFC2557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731476" y="1267200"/>
            <a:ext cx="4783874" cy="4852800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250">
                <a:solidFill>
                  <a:srgbClr val="0067AC"/>
                </a:solidFill>
              </a:defRPr>
            </a:lvl1pPr>
            <a:lvl2pPr marL="600075" indent="-257175">
              <a:buFont typeface="Arial" panose="020B0604020202020204" pitchFamily="34" charset="0"/>
              <a:buChar char="•"/>
              <a:defRPr sz="1875">
                <a:solidFill>
                  <a:srgbClr val="0067AC"/>
                </a:solidFill>
              </a:defRPr>
            </a:lvl2pPr>
            <a:lvl3pPr marL="942975" indent="-257175">
              <a:buFont typeface="Arial" panose="020B0604020202020204" pitchFamily="34" charset="0"/>
              <a:buChar char="•"/>
              <a:defRPr sz="1500">
                <a:solidFill>
                  <a:srgbClr val="0067AC"/>
                </a:solidFill>
              </a:defRPr>
            </a:lvl3pPr>
            <a:lvl4pPr marL="1243013" indent="-214313">
              <a:buFont typeface="Arial" panose="020B0604020202020204" pitchFamily="34" charset="0"/>
              <a:buChar char="•"/>
              <a:defRPr sz="1350">
                <a:solidFill>
                  <a:srgbClr val="0067AC"/>
                </a:solidFill>
              </a:defRPr>
            </a:lvl4pPr>
            <a:lvl5pPr marL="1585913" indent="-214313">
              <a:buFont typeface="Arial" panose="020B0604020202020204" pitchFamily="34" charset="0"/>
              <a:buChar char="•"/>
              <a:defRPr sz="1125">
                <a:solidFill>
                  <a:srgbClr val="0067A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4CC8DADB-B0C7-F54F-8594-817520C81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373813"/>
            <a:ext cx="7101220" cy="365125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rgbClr val="0067AC"/>
                </a:solidFill>
              </a:defRPr>
            </a:lvl1pPr>
          </a:lstStyle>
          <a:p>
            <a:r>
              <a:rPr lang="sk-SK"/>
              <a:t>Názov prezentácie</a:t>
            </a:r>
          </a:p>
        </p:txBody>
      </p:sp>
      <p:sp>
        <p:nvSpPr>
          <p:cNvPr id="9" name="Slide Number Placeholder 9">
            <a:extLst>
              <a:ext uri="{FF2B5EF4-FFF2-40B4-BE49-F238E27FC236}">
                <a16:creationId xmlns:a16="http://schemas.microsoft.com/office/drawing/2014/main" id="{1066BAAC-371C-6547-B045-188244A60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14931" y="6373812"/>
            <a:ext cx="110887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6D2AEBA3-891C-AC49-97CE-8D2380EC3F2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227282"/>
            <a:ext cx="6505318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5407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a stran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2911F75E-9BBC-9441-9022-4D40464FE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373813"/>
            <a:ext cx="7101220" cy="365125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rgbClr val="0067AC"/>
                </a:solidFill>
              </a:defRPr>
            </a:lvl1pPr>
          </a:lstStyle>
          <a:p>
            <a:r>
              <a:rPr lang="sk-SK"/>
              <a:t>Názov prezentácie</a:t>
            </a:r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808AF435-8ED8-EB4B-AD65-95E25C36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14931" y="6373812"/>
            <a:ext cx="110887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6" name="Text Placeholder 14">
            <a:extLst>
              <a:ext uri="{FF2B5EF4-FFF2-40B4-BE49-F238E27FC236}">
                <a16:creationId xmlns:a16="http://schemas.microsoft.com/office/drawing/2014/main" id="{7837332E-CB39-324D-A779-6955A5932E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227282"/>
            <a:ext cx="6505318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712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a obrázo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16">
            <a:extLst>
              <a:ext uri="{FF2B5EF4-FFF2-40B4-BE49-F238E27FC236}">
                <a16:creationId xmlns:a16="http://schemas.microsoft.com/office/drawing/2014/main" id="{5D1B7725-6829-0D4F-A72C-AC141F8490C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650" y="1288800"/>
            <a:ext cx="3808880" cy="4795200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250">
                <a:solidFill>
                  <a:srgbClr val="0067AC"/>
                </a:solidFill>
              </a:defRPr>
            </a:lvl1pPr>
            <a:lvl2pPr marL="600075" indent="-257175">
              <a:buFont typeface="Arial" panose="020B0604020202020204" pitchFamily="34" charset="0"/>
              <a:buChar char="•"/>
              <a:defRPr sz="1875">
                <a:solidFill>
                  <a:srgbClr val="0067AC"/>
                </a:solidFill>
              </a:defRPr>
            </a:lvl2pPr>
            <a:lvl3pPr marL="942975" indent="-257175">
              <a:buFont typeface="Arial" panose="020B0604020202020204" pitchFamily="34" charset="0"/>
              <a:buChar char="•"/>
              <a:defRPr sz="1500">
                <a:solidFill>
                  <a:srgbClr val="0067AC"/>
                </a:solidFill>
              </a:defRPr>
            </a:lvl3pPr>
            <a:lvl4pPr marL="1243013" indent="-214313">
              <a:buFont typeface="Arial" panose="020B0604020202020204" pitchFamily="34" charset="0"/>
              <a:buChar char="•"/>
              <a:defRPr sz="1350">
                <a:solidFill>
                  <a:srgbClr val="0067AC"/>
                </a:solidFill>
              </a:defRPr>
            </a:lvl4pPr>
            <a:lvl5pPr marL="1585913" indent="-214313">
              <a:buFont typeface="Arial" panose="020B0604020202020204" pitchFamily="34" charset="0"/>
              <a:buChar char="•"/>
              <a:defRPr sz="1125">
                <a:solidFill>
                  <a:srgbClr val="0067A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DCBC7289-DC29-544C-9249-003F388F64E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706473" y="1288758"/>
            <a:ext cx="3898175" cy="4794688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sk-SK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AB9E9B45-C928-924A-8FA3-72026C03C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373813"/>
            <a:ext cx="7101220" cy="365125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rgbClr val="0067AC"/>
                </a:solidFill>
              </a:defRPr>
            </a:lvl1pPr>
          </a:lstStyle>
          <a:p>
            <a:r>
              <a:rPr lang="sk-SK"/>
              <a:t>Názov prezentácie</a:t>
            </a:r>
          </a:p>
        </p:txBody>
      </p:sp>
      <p:sp>
        <p:nvSpPr>
          <p:cNvPr id="12" name="Slide Number Placeholder 9">
            <a:extLst>
              <a:ext uri="{FF2B5EF4-FFF2-40B4-BE49-F238E27FC236}">
                <a16:creationId xmlns:a16="http://schemas.microsoft.com/office/drawing/2014/main" id="{42DE18CA-8E6B-8645-964B-602E6415B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14931" y="6373812"/>
            <a:ext cx="110887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Text Placeholder 14">
            <a:extLst>
              <a:ext uri="{FF2B5EF4-FFF2-40B4-BE49-F238E27FC236}">
                <a16:creationId xmlns:a16="http://schemas.microsoft.com/office/drawing/2014/main" id="{666140F5-1B90-5044-9CF0-D563CC64B1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227282"/>
            <a:ext cx="6505318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5838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ok s popis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DCBC7289-DC29-544C-9249-003F388F64E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8650" y="1288758"/>
            <a:ext cx="7851853" cy="4120554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sk-SK"/>
          </a:p>
        </p:txBody>
      </p:sp>
      <p:sp>
        <p:nvSpPr>
          <p:cNvPr id="12" name="Text Placeholder 14">
            <a:extLst>
              <a:ext uri="{FF2B5EF4-FFF2-40B4-BE49-F238E27FC236}">
                <a16:creationId xmlns:a16="http://schemas.microsoft.com/office/drawing/2014/main" id="{6CEDBF15-7E0B-2E4F-85D4-17D63BA9DFA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8650" y="5679689"/>
            <a:ext cx="7851853" cy="42374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500"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502D312-4770-FA4E-A049-B365AAFC0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14931" y="6373812"/>
            <a:ext cx="110887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Text Placeholder 14">
            <a:extLst>
              <a:ext uri="{FF2B5EF4-FFF2-40B4-BE49-F238E27FC236}">
                <a16:creationId xmlns:a16="http://schemas.microsoft.com/office/drawing/2014/main" id="{09F004A5-2410-3148-A9B5-166C671050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227282"/>
            <a:ext cx="6505318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8893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ananie obrazok s popisom 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DCBC7289-DC29-544C-9249-003F388F64E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8651" y="1288758"/>
            <a:ext cx="3759354" cy="4105686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sk-SK"/>
          </a:p>
        </p:txBody>
      </p:sp>
      <p:sp>
        <p:nvSpPr>
          <p:cNvPr id="12" name="Text Placeholder 14">
            <a:extLst>
              <a:ext uri="{FF2B5EF4-FFF2-40B4-BE49-F238E27FC236}">
                <a16:creationId xmlns:a16="http://schemas.microsoft.com/office/drawing/2014/main" id="{6CEDBF15-7E0B-2E4F-85D4-17D63BA9DFA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8650" y="5672255"/>
            <a:ext cx="3759355" cy="42374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500"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A9A5AC6E-146A-CE43-9043-A9CAF000B34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572000" y="1288757"/>
            <a:ext cx="3908502" cy="4093564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sk-SK"/>
          </a:p>
        </p:txBody>
      </p:sp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EA036A9B-A1E3-9045-A629-19597A46D8E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572000" y="5666193"/>
            <a:ext cx="3759355" cy="42374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500"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Footer Placeholder 8">
            <a:extLst>
              <a:ext uri="{FF2B5EF4-FFF2-40B4-BE49-F238E27FC236}">
                <a16:creationId xmlns:a16="http://schemas.microsoft.com/office/drawing/2014/main" id="{DFDFD298-29B7-8C49-8F37-ABB79FDCF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373813"/>
            <a:ext cx="7101220" cy="365125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rgbClr val="0067AC"/>
                </a:solidFill>
              </a:defRPr>
            </a:lvl1pPr>
          </a:lstStyle>
          <a:p>
            <a:r>
              <a:rPr lang="sk-SK"/>
              <a:t>Názov prezentácie</a:t>
            </a:r>
          </a:p>
        </p:txBody>
      </p:sp>
      <p:sp>
        <p:nvSpPr>
          <p:cNvPr id="15" name="Slide Number Placeholder 9">
            <a:extLst>
              <a:ext uri="{FF2B5EF4-FFF2-40B4-BE49-F238E27FC236}">
                <a16:creationId xmlns:a16="http://schemas.microsoft.com/office/drawing/2014/main" id="{4CBEAFDC-2DAE-1848-8DAD-D8B4815A7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14931" y="6373812"/>
            <a:ext cx="110887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Text Placeholder 14">
            <a:extLst>
              <a:ext uri="{FF2B5EF4-FFF2-40B4-BE49-F238E27FC236}">
                <a16:creationId xmlns:a16="http://schemas.microsoft.com/office/drawing/2014/main" id="{8A54101E-B46C-674C-A644-ED3CE49715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227282"/>
            <a:ext cx="6505318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0864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a graf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F0B43CEA-B5AB-DC4C-92D3-5B74497420A9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4706473" y="1288800"/>
            <a:ext cx="3898175" cy="4795199"/>
          </a:xfrm>
        </p:spPr>
        <p:txBody>
          <a:bodyPr/>
          <a:lstStyle>
            <a:lvl1pPr>
              <a:defRPr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icon to add table</a:t>
            </a:r>
            <a:endParaRPr lang="sk-SK"/>
          </a:p>
        </p:txBody>
      </p:sp>
      <p:sp>
        <p:nvSpPr>
          <p:cNvPr id="8" name="Content Placeholder 16">
            <a:extLst>
              <a:ext uri="{FF2B5EF4-FFF2-40B4-BE49-F238E27FC236}">
                <a16:creationId xmlns:a16="http://schemas.microsoft.com/office/drawing/2014/main" id="{6E667F88-2B5B-FE4B-B81A-CE64F5A4365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650" y="1288800"/>
            <a:ext cx="3808880" cy="4795200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250">
                <a:solidFill>
                  <a:srgbClr val="0067AC"/>
                </a:solidFill>
              </a:defRPr>
            </a:lvl1pPr>
            <a:lvl2pPr marL="600075" indent="-257175">
              <a:buFont typeface="Arial" panose="020B0604020202020204" pitchFamily="34" charset="0"/>
              <a:buChar char="•"/>
              <a:defRPr sz="1875">
                <a:solidFill>
                  <a:srgbClr val="0067AC"/>
                </a:solidFill>
              </a:defRPr>
            </a:lvl2pPr>
            <a:lvl3pPr marL="942975" indent="-257175">
              <a:buFont typeface="Arial" panose="020B0604020202020204" pitchFamily="34" charset="0"/>
              <a:buChar char="•"/>
              <a:defRPr sz="1500">
                <a:solidFill>
                  <a:srgbClr val="0067AC"/>
                </a:solidFill>
              </a:defRPr>
            </a:lvl3pPr>
            <a:lvl4pPr marL="1243013" indent="-214313">
              <a:buFont typeface="Arial" panose="020B0604020202020204" pitchFamily="34" charset="0"/>
              <a:buChar char="•"/>
              <a:defRPr sz="1350">
                <a:solidFill>
                  <a:srgbClr val="0067AC"/>
                </a:solidFill>
              </a:defRPr>
            </a:lvl4pPr>
            <a:lvl5pPr marL="1585913" indent="-214313">
              <a:buFont typeface="Arial" panose="020B0604020202020204" pitchFamily="34" charset="0"/>
              <a:buChar char="•"/>
              <a:defRPr sz="1125">
                <a:solidFill>
                  <a:srgbClr val="0067A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1D50C2A6-953C-8141-9659-A931CD7A1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6373813"/>
            <a:ext cx="7101220" cy="365125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rgbClr val="0067AC"/>
                </a:solidFill>
              </a:defRPr>
            </a:lvl1pPr>
          </a:lstStyle>
          <a:p>
            <a:r>
              <a:rPr lang="sk-SK"/>
              <a:t>Názov prezentácie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2814408-B4A2-A241-831E-B6B58915E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14931" y="6373812"/>
            <a:ext cx="1108870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solidFill>
                  <a:srgbClr val="0067AC"/>
                </a:solidFill>
              </a:defRPr>
            </a:lvl1pPr>
          </a:lstStyle>
          <a:p>
            <a:fld id="{5DD979C4-B72D-9549-BD86-64D2882017C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Text Placeholder 14">
            <a:extLst>
              <a:ext uri="{FF2B5EF4-FFF2-40B4-BE49-F238E27FC236}">
                <a16:creationId xmlns:a16="http://schemas.microsoft.com/office/drawing/2014/main" id="{E73E9416-2BE8-574B-B6EF-DF41649480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227282"/>
            <a:ext cx="6505318" cy="687119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6686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A8F54B-A675-9F4E-8966-E13985D5F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26165"/>
            <a:ext cx="7886700" cy="23853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sk-S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0FAB9E-E14D-904E-9850-6668D345A0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1" y="3210339"/>
            <a:ext cx="5312465" cy="10833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03621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3" r:id="rId2"/>
    <p:sldLayoutId id="2147483652" r:id="rId3"/>
    <p:sldLayoutId id="2147483663" r:id="rId4"/>
    <p:sldLayoutId id="2147483655" r:id="rId5"/>
    <p:sldLayoutId id="2147483650" r:id="rId6"/>
    <p:sldLayoutId id="2147483661" r:id="rId7"/>
    <p:sldLayoutId id="2147483662" r:id="rId8"/>
    <p:sldLayoutId id="2147483656" r:id="rId9"/>
    <p:sldLayoutId id="2147483660" r:id="rId10"/>
    <p:sldLayoutId id="2147483654" r:id="rId11"/>
    <p:sldLayoutId id="2147483659" r:id="rId1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500" b="1" kern="1200">
          <a:solidFill>
            <a:srgbClr val="0067AC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marR="0" indent="0" algn="l" defTabSz="685800" rtl="0" eaLnBrk="1" fontAlgn="auto" latinLnBrk="0" hangingPunct="1">
        <a:lnSpc>
          <a:spcPct val="90000"/>
        </a:lnSpc>
        <a:spcBef>
          <a:spcPts val="750"/>
        </a:spcBef>
        <a:spcAft>
          <a:spcPts val="0"/>
        </a:spcAft>
        <a:buClrTx/>
        <a:buSzTx/>
        <a:buFontTx/>
        <a:buNone/>
        <a:tabLst/>
        <a:defRPr sz="3000" kern="1200">
          <a:solidFill>
            <a:srgbClr val="A6835A"/>
          </a:solidFill>
          <a:latin typeface="Cambria" panose="02040503050406030204" pitchFamily="18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Cambria" panose="02040503050406030204" pitchFamily="18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bg1"/>
          </a:solidFill>
          <a:latin typeface="Cambria" panose="02040503050406030204" pitchFamily="18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bg1"/>
          </a:solidFill>
          <a:latin typeface="Cambria" panose="02040503050406030204" pitchFamily="18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bg1"/>
          </a:solidFill>
          <a:latin typeface="Cambria" panose="02040503050406030204" pitchFamily="18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nbssk.sharepoint.com/:w:/r/sites/ORPIT/Zdielane%20dokumenty/SZK%20-%20QA%20metodiky/pracovne%20verzie/PID/PID_Template.docx?d=w345273e91c654f3bb49bc504b0a56c18&amp;csf=1&amp;web=1&amp;e=fA3ea9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8E904B-384E-4C45-8724-D7142D5C4AB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8651" y="3039694"/>
            <a:ext cx="6650831" cy="1672350"/>
          </a:xfrm>
        </p:spPr>
        <p:txBody>
          <a:bodyPr/>
          <a:lstStyle/>
          <a:p>
            <a:r>
              <a:rPr lang="en-US"/>
              <a:t>ORPIT</a:t>
            </a:r>
            <a:endParaRPr lang="sk-S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8F208A-F657-854A-B168-2437DB45BD7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/>
              <a:t>PID </a:t>
            </a:r>
            <a:r>
              <a:rPr lang="en-US" err="1"/>
              <a:t>Obsah</a:t>
            </a:r>
            <a:endParaRPr lang="sk-S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DB7946-D4EF-D943-A461-7E347CF5C83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09E9ED-2936-C04D-A4C3-B3A99880170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988DE44-66AC-6E4D-96CC-8A6B5732BDE8}"/>
              </a:ext>
            </a:extLst>
          </p:cNvPr>
          <p:cNvSpPr/>
          <p:nvPr/>
        </p:nvSpPr>
        <p:spPr>
          <a:xfrm>
            <a:off x="5624441" y="5433353"/>
            <a:ext cx="447425" cy="447425"/>
          </a:xfrm>
          <a:prstGeom prst="ellipse">
            <a:avLst/>
          </a:prstGeom>
          <a:solidFill>
            <a:srgbClr val="A683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95615F1-5769-7D4E-953F-2F3FE21A244A}"/>
              </a:ext>
            </a:extLst>
          </p:cNvPr>
          <p:cNvSpPr/>
          <p:nvPr/>
        </p:nvSpPr>
        <p:spPr>
          <a:xfrm>
            <a:off x="5629004" y="5968485"/>
            <a:ext cx="447425" cy="447425"/>
          </a:xfrm>
          <a:prstGeom prst="ellipse">
            <a:avLst/>
          </a:prstGeom>
          <a:solidFill>
            <a:srgbClr val="A683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3E32CCE-0B10-E645-A89C-42E892BCCC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0851" y="5548895"/>
            <a:ext cx="237488" cy="249365"/>
          </a:xfrm>
          <a:prstGeom prst="rect">
            <a:avLst/>
          </a:prstGeom>
          <a:noFill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8A76D2E-A450-2146-B8DC-9757DAAD99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7101" y="6051747"/>
            <a:ext cx="261032" cy="27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5686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D632EA-E094-4AE9-A789-1FE6BB8C501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650" y="1363064"/>
            <a:ext cx="7886700" cy="4852800"/>
          </a:xfrm>
        </p:spPr>
        <p:txBody>
          <a:bodyPr vert="horz" anchor="ctr" anchorCtr="0">
            <a:normAutofit/>
          </a:bodyPr>
          <a:lstStyle/>
          <a:p>
            <a:pPr marL="0" indent="0" algn="ctr">
              <a:buNone/>
            </a:pPr>
            <a:r>
              <a:rPr lang="sk-SK" sz="3200" err="1"/>
              <a:t>Back-up</a:t>
            </a:r>
            <a:r>
              <a:rPr lang="sk-SK" sz="3200"/>
              <a:t> </a:t>
            </a:r>
            <a:r>
              <a:rPr lang="sk-SK" sz="3200" err="1"/>
              <a:t>slides</a:t>
            </a:r>
            <a:endParaRPr lang="sk-SK" sz="32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8FF0F2-7EC4-4AFF-BEAB-25DA30552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979C4-B72D-9549-BD86-64D2882017CF}" type="slidenum">
              <a:rPr lang="sk-SK" smtClean="0"/>
              <a:pPr/>
              <a:t>10</a:t>
            </a:fld>
            <a:endParaRPr lang="sk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63898E-8508-4E53-83D6-E916916836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38936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7298A7-020D-4D3D-A428-18972A157FF1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DE6077-71AB-4AF4-8EC3-4849ACF0B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979C4-B72D-9549-BD86-64D2882017CF}" type="slidenum">
              <a:rPr lang="sk-SK" smtClean="0"/>
              <a:pPr/>
              <a:t>11</a:t>
            </a:fld>
            <a:endParaRPr lang="sk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6CA5F0-8003-40E3-8A9B-B3FC49D372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k-SK"/>
              <a:t>PMI PMP and PRINCE2 PID Porovnanie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1D306D-3D29-4060-B21C-D043FE8943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877" y="1249961"/>
            <a:ext cx="6148606" cy="49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3948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7298A7-020D-4D3D-A428-18972A157FF1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DE6077-71AB-4AF4-8EC3-4849ACF0B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979C4-B72D-9549-BD86-64D2882017CF}" type="slidenum">
              <a:rPr lang="sk-SK" smtClean="0"/>
              <a:pPr/>
              <a:t>12</a:t>
            </a:fld>
            <a:endParaRPr lang="sk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6CA5F0-8003-40E3-8A9B-B3FC49D372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F9C07F-11E4-4345-9E5F-79CC012A98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109291"/>
            <a:ext cx="7572375" cy="5521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185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E8A851-AD49-4ED5-A4DC-97DCCE1D7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979C4-B72D-9549-BD86-64D2882017CF}" type="slidenum">
              <a:rPr lang="sk-SK" smtClean="0"/>
              <a:pPr/>
              <a:t>2</a:t>
            </a:fld>
            <a:endParaRPr lang="sk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EF943E-440C-49AE-9A3E-25764B5449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k-SK"/>
              <a:t>Prehľad dokumentov</a:t>
            </a:r>
          </a:p>
        </p:txBody>
      </p:sp>
      <p:sp>
        <p:nvSpPr>
          <p:cNvPr id="6" name="Flowchart: Document 5">
            <a:extLst>
              <a:ext uri="{FF2B5EF4-FFF2-40B4-BE49-F238E27FC236}">
                <a16:creationId xmlns:a16="http://schemas.microsoft.com/office/drawing/2014/main" id="{E06445F3-C95B-45B2-B60B-75A4C3623C45}"/>
              </a:ext>
            </a:extLst>
          </p:cNvPr>
          <p:cNvSpPr/>
          <p:nvPr/>
        </p:nvSpPr>
        <p:spPr>
          <a:xfrm>
            <a:off x="355674" y="1685642"/>
            <a:ext cx="1932039" cy="1172497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Project Brief</a:t>
            </a:r>
            <a:endParaRPr lang="sk-SK"/>
          </a:p>
        </p:txBody>
      </p:sp>
      <p:sp>
        <p:nvSpPr>
          <p:cNvPr id="7" name="Flowchart: Document 6">
            <a:extLst>
              <a:ext uri="{FF2B5EF4-FFF2-40B4-BE49-F238E27FC236}">
                <a16:creationId xmlns:a16="http://schemas.microsoft.com/office/drawing/2014/main" id="{66A7934A-5D07-4775-B3D3-D10E208EED4C}"/>
              </a:ext>
            </a:extLst>
          </p:cNvPr>
          <p:cNvSpPr/>
          <p:nvPr/>
        </p:nvSpPr>
        <p:spPr>
          <a:xfrm>
            <a:off x="3757833" y="1685642"/>
            <a:ext cx="1932039" cy="1172497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Project Initiation Document</a:t>
            </a:r>
            <a:endParaRPr lang="sk-SK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986BFFF-8BBD-45FB-8C74-484CD7E9FC3E}"/>
              </a:ext>
            </a:extLst>
          </p:cNvPr>
          <p:cNvSpPr txBox="1">
            <a:spLocks/>
          </p:cNvSpPr>
          <p:nvPr/>
        </p:nvSpPr>
        <p:spPr>
          <a:xfrm>
            <a:off x="482666" y="4063412"/>
            <a:ext cx="7886700" cy="835104"/>
          </a:xfrm>
          <a:prstGeom prst="rect">
            <a:avLst/>
          </a:prstGeom>
        </p:spPr>
        <p:txBody>
          <a:bodyPr vert="horz" lIns="91440" tIns="72000" rIns="91440" bIns="72000" rtlCol="0" anchor="ctr" anchorCtr="0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50" b="0" kern="1200">
                <a:solidFill>
                  <a:srgbClr val="0067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sk-SK"/>
          </a:p>
        </p:txBody>
      </p:sp>
      <p:sp>
        <p:nvSpPr>
          <p:cNvPr id="9" name="Flowchart: Document 8">
            <a:extLst>
              <a:ext uri="{FF2B5EF4-FFF2-40B4-BE49-F238E27FC236}">
                <a16:creationId xmlns:a16="http://schemas.microsoft.com/office/drawing/2014/main" id="{344F262A-5126-4CB8-8C82-C91FE7712DAC}"/>
              </a:ext>
            </a:extLst>
          </p:cNvPr>
          <p:cNvSpPr/>
          <p:nvPr/>
        </p:nvSpPr>
        <p:spPr>
          <a:xfrm>
            <a:off x="6547339" y="3265404"/>
            <a:ext cx="1932039" cy="1172497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Project Management Plan</a:t>
            </a:r>
            <a:endParaRPr lang="sk-SK"/>
          </a:p>
        </p:txBody>
      </p:sp>
      <p:sp>
        <p:nvSpPr>
          <p:cNvPr id="10" name="Flowchart: Document 9">
            <a:extLst>
              <a:ext uri="{FF2B5EF4-FFF2-40B4-BE49-F238E27FC236}">
                <a16:creationId xmlns:a16="http://schemas.microsoft.com/office/drawing/2014/main" id="{F4139EDF-357B-4299-817F-EEF9154491E6}"/>
              </a:ext>
            </a:extLst>
          </p:cNvPr>
          <p:cNvSpPr/>
          <p:nvPr/>
        </p:nvSpPr>
        <p:spPr>
          <a:xfrm>
            <a:off x="3144654" y="3308467"/>
            <a:ext cx="1932039" cy="1172497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Project Charter</a:t>
            </a:r>
            <a:endParaRPr lang="sk-SK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857DBA-7E9B-46DC-90A6-9842B63E3167}"/>
              </a:ext>
            </a:extLst>
          </p:cNvPr>
          <p:cNvSpPr txBox="1"/>
          <p:nvPr/>
        </p:nvSpPr>
        <p:spPr>
          <a:xfrm>
            <a:off x="2275218" y="1116402"/>
            <a:ext cx="153118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>
                <a:solidFill>
                  <a:srgbClr val="0067AC"/>
                </a:solidFill>
              </a:rPr>
              <a:t>Prince 2</a:t>
            </a:r>
            <a:endParaRPr lang="sk-SK" sz="2600">
              <a:solidFill>
                <a:srgbClr val="0067AC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7ED307-219B-4A9E-9C38-AF0380B0BB3B}"/>
              </a:ext>
            </a:extLst>
          </p:cNvPr>
          <p:cNvSpPr txBox="1"/>
          <p:nvPr/>
        </p:nvSpPr>
        <p:spPr>
          <a:xfrm>
            <a:off x="5461465" y="2793415"/>
            <a:ext cx="80663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>
                <a:solidFill>
                  <a:srgbClr val="0067AC"/>
                </a:solidFill>
              </a:rPr>
              <a:t>PMI</a:t>
            </a:r>
            <a:endParaRPr lang="sk-SK" sz="2600">
              <a:solidFill>
                <a:srgbClr val="0067AC"/>
              </a:solidFill>
            </a:endParaRP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DE6F3A42-03DC-4E9B-B542-54E8EE132421}"/>
              </a:ext>
            </a:extLst>
          </p:cNvPr>
          <p:cNvSpPr/>
          <p:nvPr/>
        </p:nvSpPr>
        <p:spPr>
          <a:xfrm>
            <a:off x="2466407" y="2023844"/>
            <a:ext cx="1129388" cy="49244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9CB1DCF1-E2B5-4BA5-8D04-2D0009923D50}"/>
              </a:ext>
            </a:extLst>
          </p:cNvPr>
          <p:cNvSpPr/>
          <p:nvPr/>
        </p:nvSpPr>
        <p:spPr>
          <a:xfrm>
            <a:off x="5275210" y="3605432"/>
            <a:ext cx="1129388" cy="49244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7" name="Flowchart: Document 16">
            <a:extLst>
              <a:ext uri="{FF2B5EF4-FFF2-40B4-BE49-F238E27FC236}">
                <a16:creationId xmlns:a16="http://schemas.microsoft.com/office/drawing/2014/main" id="{C6FD6ABB-8F2B-4BE7-9291-7077365E6A72}"/>
              </a:ext>
            </a:extLst>
          </p:cNvPr>
          <p:cNvSpPr/>
          <p:nvPr/>
        </p:nvSpPr>
        <p:spPr>
          <a:xfrm>
            <a:off x="3824971" y="5014315"/>
            <a:ext cx="1932039" cy="1172497"/>
          </a:xfrm>
          <a:prstGeom prst="flowChartDocumen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err="1"/>
              <a:t>Proje</a:t>
            </a:r>
            <a:r>
              <a:rPr lang="sk-SK" err="1"/>
              <a:t>ktový</a:t>
            </a:r>
            <a:r>
              <a:rPr lang="sk-SK"/>
              <a:t> </a:t>
            </a:r>
            <a:r>
              <a:rPr lang="en-US"/>
              <a:t> </a:t>
            </a:r>
            <a:r>
              <a:rPr lang="sk-SK"/>
              <a:t>Iniciálny Dokument</a:t>
            </a:r>
          </a:p>
        </p:txBody>
      </p:sp>
      <p:sp>
        <p:nvSpPr>
          <p:cNvPr id="18" name="Flowchart: Document 17">
            <a:extLst>
              <a:ext uri="{FF2B5EF4-FFF2-40B4-BE49-F238E27FC236}">
                <a16:creationId xmlns:a16="http://schemas.microsoft.com/office/drawing/2014/main" id="{E969AE27-4C14-4176-AD6F-D5CBD088A570}"/>
              </a:ext>
            </a:extLst>
          </p:cNvPr>
          <p:cNvSpPr/>
          <p:nvPr/>
        </p:nvSpPr>
        <p:spPr>
          <a:xfrm>
            <a:off x="422286" y="5057378"/>
            <a:ext cx="1932039" cy="1172497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R</a:t>
            </a:r>
            <a:r>
              <a:rPr lang="sk-SK" err="1"/>
              <a:t>ámec</a:t>
            </a:r>
            <a:r>
              <a:rPr lang="sk-SK"/>
              <a:t> projektu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F97F647-55A0-4556-92B9-66F5BB9DB4FF}"/>
              </a:ext>
            </a:extLst>
          </p:cNvPr>
          <p:cNvSpPr txBox="1"/>
          <p:nvPr/>
        </p:nvSpPr>
        <p:spPr>
          <a:xfrm>
            <a:off x="2056180" y="4514323"/>
            <a:ext cx="294664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>
                <a:solidFill>
                  <a:srgbClr val="0067AC"/>
                </a:solidFill>
              </a:rPr>
              <a:t>PP 20/2020</a:t>
            </a:r>
            <a:r>
              <a:rPr lang="sk-SK" sz="2600">
                <a:solidFill>
                  <a:srgbClr val="0067AC"/>
                </a:solidFill>
              </a:rPr>
              <a:t> </a:t>
            </a:r>
            <a:r>
              <a:rPr lang="en-US" sz="2600">
                <a:solidFill>
                  <a:srgbClr val="0067AC"/>
                </a:solidFill>
              </a:rPr>
              <a:t>NBS</a:t>
            </a:r>
            <a:endParaRPr lang="sk-SK" sz="2600">
              <a:solidFill>
                <a:srgbClr val="0067AC"/>
              </a:solidFill>
            </a:endParaRP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64CEC4D0-7BE3-48DB-8D30-C09BABEF2F5D}"/>
              </a:ext>
            </a:extLst>
          </p:cNvPr>
          <p:cNvSpPr/>
          <p:nvPr/>
        </p:nvSpPr>
        <p:spPr>
          <a:xfrm>
            <a:off x="2560216" y="5354343"/>
            <a:ext cx="1129388" cy="49244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7585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4" grpId="0"/>
      <p:bldP spid="16" grpId="0" animBg="1"/>
      <p:bldP spid="17" grpId="0" animBg="1"/>
      <p:bldP spid="18" grpId="0" animBg="1"/>
      <p:bldP spid="19" grpId="0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AAB2A65-F52B-4FD9-B02D-C72E0876102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Project Brief</a:t>
            </a:r>
          </a:p>
          <a:p>
            <a:pPr lvl="1"/>
            <a:r>
              <a:rPr lang="sk-SK"/>
              <a:t>V</a:t>
            </a:r>
            <a:r>
              <a:rPr lang="en-US" err="1"/>
              <a:t>ytvára</a:t>
            </a:r>
            <a:r>
              <a:rPr lang="en-US"/>
              <a:t> </a:t>
            </a:r>
            <a:r>
              <a:rPr lang="en-US" err="1"/>
              <a:t>sa</a:t>
            </a:r>
            <a:r>
              <a:rPr lang="en-US"/>
              <a:t> </a:t>
            </a:r>
            <a:r>
              <a:rPr lang="sk-SK"/>
              <a:t>v </a:t>
            </a:r>
            <a:r>
              <a:rPr lang="sk-SK">
                <a:highlight>
                  <a:srgbClr val="FFFF00"/>
                </a:highlight>
              </a:rPr>
              <a:t>prípravnej</a:t>
            </a:r>
            <a:r>
              <a:rPr lang="sk-SK"/>
              <a:t> fáze </a:t>
            </a:r>
            <a:r>
              <a:rPr lang="en-US" err="1"/>
              <a:t>procesu</a:t>
            </a:r>
            <a:r>
              <a:rPr lang="en-US"/>
              <a:t> </a:t>
            </a:r>
            <a:r>
              <a:rPr lang="en-US" err="1"/>
              <a:t>projektu</a:t>
            </a:r>
            <a:endParaRPr lang="en-US"/>
          </a:p>
          <a:p>
            <a:pPr marL="0" indent="0">
              <a:buNone/>
            </a:pPr>
            <a:endParaRPr lang="sk-SK"/>
          </a:p>
          <a:p>
            <a:pPr marL="0" indent="0">
              <a:buNone/>
            </a:pPr>
            <a:r>
              <a:rPr lang="en-US"/>
              <a:t>Project Initiation Document (PID)</a:t>
            </a:r>
          </a:p>
          <a:p>
            <a:pPr lvl="1"/>
            <a:r>
              <a:rPr lang="sk-SK"/>
              <a:t>V </a:t>
            </a:r>
            <a:r>
              <a:rPr lang="sk-SK">
                <a:highlight>
                  <a:srgbClr val="FFFF00"/>
                </a:highlight>
              </a:rPr>
              <a:t>iniciačnej</a:t>
            </a:r>
            <a:r>
              <a:rPr lang="sk-SK"/>
              <a:t> fáze projektu</a:t>
            </a:r>
          </a:p>
          <a:p>
            <a:pPr lvl="1"/>
            <a:r>
              <a:rPr lang="sk-SK"/>
              <a:t>Účelom PID je definovať projekt, aby sa vytvoril </a:t>
            </a:r>
            <a:r>
              <a:rPr lang="sk-SK">
                <a:highlight>
                  <a:srgbClr val="FFFF00"/>
                </a:highlight>
              </a:rPr>
              <a:t>základ pre riadenie projektu</a:t>
            </a:r>
            <a:r>
              <a:rPr lang="sk-SK"/>
              <a:t> a hodnotenie jeho celkovej úspešnosti.</a:t>
            </a:r>
          </a:p>
          <a:p>
            <a:pPr lvl="1"/>
            <a:r>
              <a:rPr lang="sk-SK"/>
              <a:t>Udáva smer a rozsah projektu a spolu s fázovým plánom tvorí „zmluvu“ medzi projektovým manažérom a projektovou radou</a:t>
            </a:r>
          </a:p>
          <a:p>
            <a:pPr lvl="1"/>
            <a:r>
              <a:rPr lang="sk-SK"/>
              <a:t>Je to </a:t>
            </a:r>
            <a:r>
              <a:rPr lang="sk-SK">
                <a:highlight>
                  <a:srgbClr val="FFFF00"/>
                </a:highlight>
              </a:rPr>
              <a:t>živý dokument </a:t>
            </a:r>
            <a:r>
              <a:rPr lang="sk-SK"/>
              <a:t>a mal by vždy odrážať aktuálny stav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20752F-8F60-494C-AC6B-25A2FF9D9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979C4-B72D-9549-BD86-64D2882017CF}" type="slidenum">
              <a:rPr lang="sk-SK" smtClean="0"/>
              <a:pPr/>
              <a:t>3</a:t>
            </a:fld>
            <a:endParaRPr lang="sk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303D74-6EC6-4942-8D70-83B4B9CB7A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PRINCE2 Documents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70635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43DD5C-9B21-4129-B0E9-862DE4A9A2D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1050" y="3236602"/>
            <a:ext cx="7886700" cy="175467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>
                <a:ea typeface="Cambria" panose="02040503050406030204" pitchFamily="18" charset="0"/>
                <a:cs typeface="Arial" panose="020B0604020202020204" pitchFamily="34" charset="0"/>
              </a:rPr>
              <a:t>Project Management Plan </a:t>
            </a:r>
          </a:p>
          <a:p>
            <a:r>
              <a:rPr lang="sk-SK" sz="1800">
                <a:highlight>
                  <a:srgbClr val="FFFF00"/>
                </a:highlight>
                <a:ea typeface="Cambria" panose="02040503050406030204" pitchFamily="18" charset="0"/>
                <a:cs typeface="Arial" panose="020B0604020202020204" pitchFamily="34" charset="0"/>
              </a:rPr>
              <a:t>Formálny</a:t>
            </a:r>
            <a:r>
              <a:rPr lang="sk-SK" sz="1800"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sk-SK" sz="1800">
                <a:highlight>
                  <a:srgbClr val="FFFF00"/>
                </a:highlight>
                <a:ea typeface="Cambria" panose="02040503050406030204" pitchFamily="18" charset="0"/>
                <a:cs typeface="Arial" panose="020B0604020202020204" pitchFamily="34" charset="0"/>
              </a:rPr>
              <a:t>schválený</a:t>
            </a:r>
            <a:r>
              <a:rPr lang="sk-SK" sz="1800">
                <a:ea typeface="Cambria" panose="02040503050406030204" pitchFamily="18" charset="0"/>
                <a:cs typeface="Arial" panose="020B0604020202020204" pitchFamily="34" charset="0"/>
              </a:rPr>
              <a:t> dokument, ktorý </a:t>
            </a:r>
            <a:r>
              <a:rPr lang="sk-SK" sz="1800">
                <a:highlight>
                  <a:srgbClr val="FFFF00"/>
                </a:highlight>
                <a:ea typeface="Cambria" panose="02040503050406030204" pitchFamily="18" charset="0"/>
                <a:cs typeface="Arial" panose="020B0604020202020204" pitchFamily="34" charset="0"/>
              </a:rPr>
              <a:t>podrobne</a:t>
            </a:r>
            <a:r>
              <a:rPr lang="sk-SK" sz="1800">
                <a:ea typeface="Cambria" panose="02040503050406030204" pitchFamily="18" charset="0"/>
                <a:cs typeface="Arial" panose="020B0604020202020204" pitchFamily="34" charset="0"/>
              </a:rPr>
              <a:t> definuje, ako sa projekt vykonáva, monitoruje a kontroluje. </a:t>
            </a:r>
            <a:endParaRPr lang="sk-SK" sz="1800">
              <a:highlight>
                <a:srgbClr val="FFFF00"/>
              </a:highlight>
              <a:ea typeface="Cambria" panose="02040503050406030204" pitchFamily="18" charset="0"/>
              <a:cs typeface="Arial" panose="020B0604020202020204" pitchFamily="34" charset="0"/>
            </a:endParaRPr>
          </a:p>
          <a:p>
            <a:r>
              <a:rPr lang="sk-SK" sz="1800">
                <a:ea typeface="Cambria" panose="02040503050406030204" pitchFamily="18" charset="0"/>
                <a:cs typeface="Arial" panose="020B0604020202020204" pitchFamily="34" charset="0"/>
              </a:rPr>
              <a:t>Pozostáva </a:t>
            </a:r>
            <a:r>
              <a:rPr lang="sk-SK" sz="1800">
                <a:highlight>
                  <a:srgbClr val="FFFF00"/>
                </a:highlight>
                <a:ea typeface="Cambria" panose="02040503050406030204" pitchFamily="18" charset="0"/>
                <a:cs typeface="Arial" panose="020B0604020202020204" pitchFamily="34" charset="0"/>
              </a:rPr>
              <a:t>z jedného alebo viacerých pomocných plánov </a:t>
            </a:r>
            <a:r>
              <a:rPr lang="sk-SK" sz="1800">
                <a:ea typeface="Cambria" panose="02040503050406030204" pitchFamily="18" charset="0"/>
                <a:cs typeface="Arial" panose="020B0604020202020204" pitchFamily="34" charset="0"/>
              </a:rPr>
              <a:t>riadenia a iných plánovacích dokumentov. </a:t>
            </a:r>
          </a:p>
          <a:p>
            <a:r>
              <a:rPr lang="sk-SK" sz="1800">
                <a:ea typeface="Cambria" panose="02040503050406030204" pitchFamily="18" charset="0"/>
                <a:cs typeface="Arial" panose="020B0604020202020204" pitchFamily="34" charset="0"/>
              </a:rPr>
              <a:t>Cieľom plánu riadenia je definovať prístup, ktorý má projektový tím použiť na dodanie zamýšľaného rozsahu projektového </a:t>
            </a:r>
            <a:r>
              <a:rPr lang="sk-SK" sz="1800">
                <a:highlight>
                  <a:srgbClr val="FFFF00"/>
                </a:highlight>
                <a:ea typeface="Cambria" panose="02040503050406030204" pitchFamily="18" charset="0"/>
                <a:cs typeface="Arial" panose="020B0604020202020204" pitchFamily="34" charset="0"/>
              </a:rPr>
              <a:t>riadenia projektu</a:t>
            </a:r>
            <a:r>
              <a:rPr lang="sk-SK" sz="1800">
                <a:ea typeface="Cambria" panose="02040503050406030204" pitchFamily="18" charset="0"/>
                <a:cs typeface="Arial" panose="020B0604020202020204" pitchFamily="34" charset="0"/>
              </a:rPr>
              <a:t>.</a:t>
            </a:r>
            <a:endParaRPr lang="en-US" sz="1800" b="0" i="0">
              <a:solidFill>
                <a:srgbClr val="20212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>
              <a:solidFill>
                <a:srgbClr val="2021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k-SK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3CF9D9-7155-48AC-A4C0-61B28EF67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979C4-B72D-9549-BD86-64D2882017CF}" type="slidenum">
              <a:rPr lang="sk-SK" smtClean="0"/>
              <a:pPr/>
              <a:t>4</a:t>
            </a:fld>
            <a:endParaRPr lang="sk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3529DD-3BD2-4B6E-A59E-EA4556F7C3E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sk-SK"/>
              <a:t>Riadiace dokumenty podľa PMI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2F6D156A-32CB-4EB6-A699-7E25AF0DF106}"/>
              </a:ext>
            </a:extLst>
          </p:cNvPr>
          <p:cNvSpPr txBox="1">
            <a:spLocks/>
          </p:cNvSpPr>
          <p:nvPr/>
        </p:nvSpPr>
        <p:spPr>
          <a:xfrm>
            <a:off x="781050" y="1419600"/>
            <a:ext cx="7886700" cy="1610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250" kern="1200">
                <a:solidFill>
                  <a:srgbClr val="0067AC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00075" indent="-2571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75" kern="1200">
                <a:solidFill>
                  <a:srgbClr val="0067AC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942975" indent="-2571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0067AC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243013" indent="-2143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67AC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1585913" indent="-2143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125" kern="1200">
                <a:solidFill>
                  <a:srgbClr val="0067AC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/>
              <a:t>Project Charter</a:t>
            </a:r>
          </a:p>
          <a:p>
            <a:r>
              <a:rPr lang="sk-SK" sz="1800">
                <a:highlight>
                  <a:srgbClr val="FFFF00"/>
                </a:highlight>
                <a:ea typeface="Cambria" panose="02040503050406030204" pitchFamily="18" charset="0"/>
              </a:rPr>
              <a:t>Súhrnný</a:t>
            </a:r>
            <a:r>
              <a:rPr lang="sk-SK" sz="1800">
                <a:ea typeface="Cambria" panose="02040503050406030204" pitchFamily="18" charset="0"/>
              </a:rPr>
              <a:t> </a:t>
            </a:r>
            <a:r>
              <a:rPr lang="sk-SK" sz="1800">
                <a:highlight>
                  <a:srgbClr val="FFFF00"/>
                </a:highlight>
                <a:ea typeface="Cambria" panose="02040503050406030204" pitchFamily="18" charset="0"/>
              </a:rPr>
              <a:t>iniciačný</a:t>
            </a:r>
            <a:r>
              <a:rPr lang="sk-SK" sz="1800">
                <a:ea typeface="Cambria" panose="02040503050406030204" pitchFamily="18" charset="0"/>
              </a:rPr>
              <a:t> dokument, ktorý pozostáva len z niekoľkých strán. Uvádza ciele projektu, rozsah, víziu, tím a ich zodpovednosti a zainteresované strany.</a:t>
            </a:r>
            <a:endParaRPr lang="en-US" sz="1800"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038327C-669B-4C90-8E04-16AA1BCF1A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739" y="1176337"/>
            <a:ext cx="7210425" cy="4505325"/>
          </a:xfrm>
          <a:prstGeom prst="rect">
            <a:avLst/>
          </a:prstGeom>
        </p:spPr>
      </p:pic>
      <p:sp>
        <p:nvSpPr>
          <p:cNvPr id="5" name="Slide Number Placeholder 4" hidden="1">
            <a:extLst>
              <a:ext uri="{FF2B5EF4-FFF2-40B4-BE49-F238E27FC236}">
                <a16:creationId xmlns:a16="http://schemas.microsoft.com/office/drawing/2014/main" id="{259B31C0-8ADF-444C-8B6D-19B811FA9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5DD979C4-B72D-9549-BD86-64D2882017CF}" type="slidenum">
              <a:rPr lang="sk-SK" smtClean="0"/>
              <a:pPr>
                <a:spcAft>
                  <a:spcPts val="600"/>
                </a:spcAft>
              </a:pPr>
              <a:t>5</a:t>
            </a:fld>
            <a:endParaRPr lang="sk-SK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40300D82-6347-4EDB-B024-E3B91CF706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227282"/>
            <a:ext cx="6505318" cy="687119"/>
          </a:xfrm>
        </p:spPr>
        <p:txBody>
          <a:bodyPr>
            <a:normAutofit fontScale="85000" lnSpcReduction="10000"/>
          </a:bodyPr>
          <a:lstStyle/>
          <a:p>
            <a:r>
              <a:rPr lang="sk-SK"/>
              <a:t>NBS </a:t>
            </a:r>
            <a:r>
              <a:rPr lang="en-US"/>
              <a:t>20/2020 </a:t>
            </a:r>
            <a:r>
              <a:rPr lang="sk-SK"/>
              <a:t>životný cyklus projektu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FBEFA23-FBE4-4797-8867-0F541893C983}"/>
              </a:ext>
            </a:extLst>
          </p:cNvPr>
          <p:cNvSpPr/>
          <p:nvPr/>
        </p:nvSpPr>
        <p:spPr>
          <a:xfrm>
            <a:off x="2604597" y="2323321"/>
            <a:ext cx="1719942" cy="2639295"/>
          </a:xfrm>
          <a:custGeom>
            <a:avLst/>
            <a:gdLst>
              <a:gd name="connsiteX0" fmla="*/ 0 w 1719942"/>
              <a:gd name="connsiteY0" fmla="*/ 286663 h 2639295"/>
              <a:gd name="connsiteX1" fmla="*/ 286663 w 1719942"/>
              <a:gd name="connsiteY1" fmla="*/ 0 h 2639295"/>
              <a:gd name="connsiteX2" fmla="*/ 871437 w 1719942"/>
              <a:gd name="connsiteY2" fmla="*/ 0 h 2639295"/>
              <a:gd name="connsiteX3" fmla="*/ 1433279 w 1719942"/>
              <a:gd name="connsiteY3" fmla="*/ 0 h 2639295"/>
              <a:gd name="connsiteX4" fmla="*/ 1719942 w 1719942"/>
              <a:gd name="connsiteY4" fmla="*/ 286663 h 2639295"/>
              <a:gd name="connsiteX5" fmla="*/ 1719942 w 1719942"/>
              <a:gd name="connsiteY5" fmla="*/ 954660 h 2639295"/>
              <a:gd name="connsiteX6" fmla="*/ 1719942 w 1719942"/>
              <a:gd name="connsiteY6" fmla="*/ 1643316 h 2639295"/>
              <a:gd name="connsiteX7" fmla="*/ 1719942 w 1719942"/>
              <a:gd name="connsiteY7" fmla="*/ 2352632 h 2639295"/>
              <a:gd name="connsiteX8" fmla="*/ 1433279 w 1719942"/>
              <a:gd name="connsiteY8" fmla="*/ 2639295 h 2639295"/>
              <a:gd name="connsiteX9" fmla="*/ 837039 w 1719942"/>
              <a:gd name="connsiteY9" fmla="*/ 2639295 h 2639295"/>
              <a:gd name="connsiteX10" fmla="*/ 286663 w 1719942"/>
              <a:gd name="connsiteY10" fmla="*/ 2639295 h 2639295"/>
              <a:gd name="connsiteX11" fmla="*/ 0 w 1719942"/>
              <a:gd name="connsiteY11" fmla="*/ 2352632 h 2639295"/>
              <a:gd name="connsiteX12" fmla="*/ 0 w 1719942"/>
              <a:gd name="connsiteY12" fmla="*/ 1622656 h 2639295"/>
              <a:gd name="connsiteX13" fmla="*/ 0 w 1719942"/>
              <a:gd name="connsiteY13" fmla="*/ 913340 h 2639295"/>
              <a:gd name="connsiteX14" fmla="*/ 0 w 1719942"/>
              <a:gd name="connsiteY14" fmla="*/ 286663 h 2639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19942" h="2639295" fill="none" extrusionOk="0">
                <a:moveTo>
                  <a:pt x="0" y="286663"/>
                </a:moveTo>
                <a:cubicBezTo>
                  <a:pt x="-16410" y="94892"/>
                  <a:pt x="128860" y="-6990"/>
                  <a:pt x="286663" y="0"/>
                </a:cubicBezTo>
                <a:cubicBezTo>
                  <a:pt x="573817" y="-17445"/>
                  <a:pt x="606408" y="-23847"/>
                  <a:pt x="871437" y="0"/>
                </a:cubicBezTo>
                <a:cubicBezTo>
                  <a:pt x="1136466" y="23847"/>
                  <a:pt x="1294385" y="18552"/>
                  <a:pt x="1433279" y="0"/>
                </a:cubicBezTo>
                <a:cubicBezTo>
                  <a:pt x="1605953" y="-8515"/>
                  <a:pt x="1704149" y="153415"/>
                  <a:pt x="1719942" y="286663"/>
                </a:cubicBezTo>
                <a:cubicBezTo>
                  <a:pt x="1697610" y="571123"/>
                  <a:pt x="1731601" y="759413"/>
                  <a:pt x="1719942" y="954660"/>
                </a:cubicBezTo>
                <a:cubicBezTo>
                  <a:pt x="1708283" y="1149907"/>
                  <a:pt x="1703214" y="1414601"/>
                  <a:pt x="1719942" y="1643316"/>
                </a:cubicBezTo>
                <a:cubicBezTo>
                  <a:pt x="1736670" y="1872031"/>
                  <a:pt x="1753654" y="2035136"/>
                  <a:pt x="1719942" y="2352632"/>
                </a:cubicBezTo>
                <a:cubicBezTo>
                  <a:pt x="1731121" y="2476568"/>
                  <a:pt x="1605424" y="2654243"/>
                  <a:pt x="1433279" y="2639295"/>
                </a:cubicBezTo>
                <a:cubicBezTo>
                  <a:pt x="1172623" y="2642394"/>
                  <a:pt x="1109649" y="2662894"/>
                  <a:pt x="837039" y="2639295"/>
                </a:cubicBezTo>
                <a:cubicBezTo>
                  <a:pt x="564429" y="2615696"/>
                  <a:pt x="493719" y="2625758"/>
                  <a:pt x="286663" y="2639295"/>
                </a:cubicBezTo>
                <a:cubicBezTo>
                  <a:pt x="133537" y="2638156"/>
                  <a:pt x="29095" y="2534922"/>
                  <a:pt x="0" y="2352632"/>
                </a:cubicBezTo>
                <a:cubicBezTo>
                  <a:pt x="-2942" y="2030873"/>
                  <a:pt x="25339" y="1972654"/>
                  <a:pt x="0" y="1622656"/>
                </a:cubicBezTo>
                <a:cubicBezTo>
                  <a:pt x="-25339" y="1272658"/>
                  <a:pt x="-28064" y="1259616"/>
                  <a:pt x="0" y="913340"/>
                </a:cubicBezTo>
                <a:cubicBezTo>
                  <a:pt x="28064" y="567064"/>
                  <a:pt x="8772" y="463818"/>
                  <a:pt x="0" y="286663"/>
                </a:cubicBezTo>
                <a:close/>
              </a:path>
              <a:path w="1719942" h="2639295" stroke="0" extrusionOk="0">
                <a:moveTo>
                  <a:pt x="0" y="286663"/>
                </a:moveTo>
                <a:cubicBezTo>
                  <a:pt x="-29611" y="110079"/>
                  <a:pt x="112845" y="5817"/>
                  <a:pt x="286663" y="0"/>
                </a:cubicBezTo>
                <a:cubicBezTo>
                  <a:pt x="458165" y="-21085"/>
                  <a:pt x="679074" y="10561"/>
                  <a:pt x="882903" y="0"/>
                </a:cubicBezTo>
                <a:cubicBezTo>
                  <a:pt x="1086732" y="-10561"/>
                  <a:pt x="1213670" y="-2386"/>
                  <a:pt x="1433279" y="0"/>
                </a:cubicBezTo>
                <a:cubicBezTo>
                  <a:pt x="1576859" y="-8064"/>
                  <a:pt x="1748712" y="142089"/>
                  <a:pt x="1719942" y="286663"/>
                </a:cubicBezTo>
                <a:cubicBezTo>
                  <a:pt x="1717307" y="571541"/>
                  <a:pt x="1732900" y="763067"/>
                  <a:pt x="1719942" y="934000"/>
                </a:cubicBezTo>
                <a:cubicBezTo>
                  <a:pt x="1706984" y="1104933"/>
                  <a:pt x="1708648" y="1466487"/>
                  <a:pt x="1719942" y="1663976"/>
                </a:cubicBezTo>
                <a:cubicBezTo>
                  <a:pt x="1731236" y="1861465"/>
                  <a:pt x="1751947" y="2098931"/>
                  <a:pt x="1719942" y="2352632"/>
                </a:cubicBezTo>
                <a:cubicBezTo>
                  <a:pt x="1700407" y="2543268"/>
                  <a:pt x="1578327" y="2623901"/>
                  <a:pt x="1433279" y="2639295"/>
                </a:cubicBezTo>
                <a:cubicBezTo>
                  <a:pt x="1159038" y="2628615"/>
                  <a:pt x="1137334" y="2645540"/>
                  <a:pt x="882903" y="2639295"/>
                </a:cubicBezTo>
                <a:cubicBezTo>
                  <a:pt x="628472" y="2633050"/>
                  <a:pt x="532652" y="2649345"/>
                  <a:pt x="286663" y="2639295"/>
                </a:cubicBezTo>
                <a:cubicBezTo>
                  <a:pt x="139244" y="2628523"/>
                  <a:pt x="3290" y="2508830"/>
                  <a:pt x="0" y="2352632"/>
                </a:cubicBezTo>
                <a:cubicBezTo>
                  <a:pt x="21126" y="2074363"/>
                  <a:pt x="-29798" y="1993610"/>
                  <a:pt x="0" y="1663976"/>
                </a:cubicBezTo>
                <a:cubicBezTo>
                  <a:pt x="29798" y="1334342"/>
                  <a:pt x="-4127" y="1338617"/>
                  <a:pt x="0" y="1016639"/>
                </a:cubicBezTo>
                <a:cubicBezTo>
                  <a:pt x="4127" y="694661"/>
                  <a:pt x="12363" y="588599"/>
                  <a:pt x="0" y="286663"/>
                </a:cubicBezTo>
                <a:close/>
              </a:path>
            </a:pathLst>
          </a:custGeom>
          <a:solidFill>
            <a:schemeClr val="accent1">
              <a:alpha val="4000"/>
            </a:schemeClr>
          </a:solidFill>
          <a:ln w="3810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9771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55DD00-DEFD-4ED5-8330-8276D9DF5D5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93919" y="1481052"/>
            <a:ext cx="3474320" cy="485280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600">
                <a:solidFill>
                  <a:srgbClr val="4472C4"/>
                </a:solidFill>
              </a:rPr>
              <a:t>Project Definition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>
                <a:solidFill>
                  <a:srgbClr val="4472C4"/>
                </a:solidFill>
              </a:rPr>
              <a:t>Project Approach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>
                <a:solidFill>
                  <a:srgbClr val="4472C4"/>
                </a:solidFill>
              </a:rPr>
              <a:t>Business Case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>
                <a:solidFill>
                  <a:srgbClr val="4472C4"/>
                </a:solidFill>
              </a:rPr>
              <a:t>Team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>
                <a:solidFill>
                  <a:srgbClr val="4472C4"/>
                </a:solidFill>
              </a:rPr>
              <a:t>Quality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>
                <a:solidFill>
                  <a:srgbClr val="4472C4"/>
                </a:solidFill>
              </a:rPr>
              <a:t>Change control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>
                <a:solidFill>
                  <a:srgbClr val="4472C4"/>
                </a:solidFill>
              </a:rPr>
              <a:t>Risk management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>
                <a:solidFill>
                  <a:srgbClr val="4472C4"/>
                </a:solidFill>
              </a:rPr>
              <a:t>Communication approach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>
                <a:solidFill>
                  <a:srgbClr val="4472C4"/>
                </a:solidFill>
              </a:rPr>
              <a:t>Project Plan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>
                <a:solidFill>
                  <a:srgbClr val="4472C4"/>
                </a:solidFill>
              </a:rPr>
              <a:t>Project Controls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>
                <a:solidFill>
                  <a:srgbClr val="4472C4"/>
                </a:solidFill>
              </a:rPr>
              <a:t>Tailor</a:t>
            </a:r>
          </a:p>
          <a:p>
            <a:pPr marL="0" indent="0">
              <a:lnSpc>
                <a:spcPct val="150000"/>
              </a:lnSpc>
              <a:buNone/>
            </a:pPr>
            <a:endParaRPr lang="en-US" sz="1600">
              <a:solidFill>
                <a:srgbClr val="4472C4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1600">
              <a:solidFill>
                <a:srgbClr val="4472C4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1600">
              <a:solidFill>
                <a:srgbClr val="4472C4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BDFC93-724C-4DE3-B6A8-2E17C66D0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979C4-B72D-9549-BD86-64D2882017CF}" type="slidenum">
              <a:rPr lang="sk-SK" smtClean="0"/>
              <a:pPr/>
              <a:t>6</a:t>
            </a:fld>
            <a:endParaRPr lang="sk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D929FE-07A6-42AA-844D-5CC1EE1547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PID </a:t>
            </a:r>
            <a:r>
              <a:rPr lang="en-US" err="1"/>
              <a:t>Obsah</a:t>
            </a:r>
            <a:endParaRPr lang="sk-SK"/>
          </a:p>
        </p:txBody>
      </p:sp>
      <p:pic>
        <p:nvPicPr>
          <p:cNvPr id="7" name="Graphic 6" descr="Checkbox Checked with solid fill">
            <a:extLst>
              <a:ext uri="{FF2B5EF4-FFF2-40B4-BE49-F238E27FC236}">
                <a16:creationId xmlns:a16="http://schemas.microsoft.com/office/drawing/2014/main" id="{4C50144D-4478-4530-83AA-7C4795BC30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8259" y="1472558"/>
            <a:ext cx="471298" cy="471298"/>
          </a:xfrm>
          <a:prstGeom prst="rect">
            <a:avLst/>
          </a:prstGeom>
        </p:spPr>
      </p:pic>
      <p:pic>
        <p:nvPicPr>
          <p:cNvPr id="8" name="Graphic 7" descr="Checkbox Checked with solid fill">
            <a:extLst>
              <a:ext uri="{FF2B5EF4-FFF2-40B4-BE49-F238E27FC236}">
                <a16:creationId xmlns:a16="http://schemas.microsoft.com/office/drawing/2014/main" id="{287AF3DB-6C0B-4A76-B344-5450A80698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8259" y="1896368"/>
            <a:ext cx="471298" cy="471298"/>
          </a:xfrm>
          <a:prstGeom prst="rect">
            <a:avLst/>
          </a:prstGeom>
        </p:spPr>
      </p:pic>
      <p:pic>
        <p:nvPicPr>
          <p:cNvPr id="10" name="Graphic 9" descr="Checkbox Checked with solid fill">
            <a:extLst>
              <a:ext uri="{FF2B5EF4-FFF2-40B4-BE49-F238E27FC236}">
                <a16:creationId xmlns:a16="http://schemas.microsoft.com/office/drawing/2014/main" id="{F827B34B-9EFF-457B-BE87-5E41B4EFF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8259" y="2320178"/>
            <a:ext cx="471298" cy="471298"/>
          </a:xfrm>
          <a:prstGeom prst="rect">
            <a:avLst/>
          </a:prstGeom>
        </p:spPr>
      </p:pic>
      <p:pic>
        <p:nvPicPr>
          <p:cNvPr id="11" name="Graphic 10" descr="Checkbox Checked with solid fill">
            <a:extLst>
              <a:ext uri="{FF2B5EF4-FFF2-40B4-BE49-F238E27FC236}">
                <a16:creationId xmlns:a16="http://schemas.microsoft.com/office/drawing/2014/main" id="{4FE9F816-1DA4-4732-AE94-2805F0B283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8259" y="2743988"/>
            <a:ext cx="471298" cy="471298"/>
          </a:xfrm>
          <a:prstGeom prst="rect">
            <a:avLst/>
          </a:prstGeom>
        </p:spPr>
      </p:pic>
      <p:pic>
        <p:nvPicPr>
          <p:cNvPr id="12" name="Graphic 11" descr="Checkbox Checked with solid fill">
            <a:extLst>
              <a:ext uri="{FF2B5EF4-FFF2-40B4-BE49-F238E27FC236}">
                <a16:creationId xmlns:a16="http://schemas.microsoft.com/office/drawing/2014/main" id="{25568D1D-CA52-4258-942A-51534A3831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8259" y="3167798"/>
            <a:ext cx="471298" cy="471298"/>
          </a:xfrm>
          <a:prstGeom prst="rect">
            <a:avLst/>
          </a:prstGeom>
        </p:spPr>
      </p:pic>
      <p:pic>
        <p:nvPicPr>
          <p:cNvPr id="13" name="Graphic 12" descr="Checkbox Checked with solid fill">
            <a:extLst>
              <a:ext uri="{FF2B5EF4-FFF2-40B4-BE49-F238E27FC236}">
                <a16:creationId xmlns:a16="http://schemas.microsoft.com/office/drawing/2014/main" id="{AAEAE4EE-FF15-4546-A5E5-D38D0CE772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8259" y="3591608"/>
            <a:ext cx="471298" cy="471298"/>
          </a:xfrm>
          <a:prstGeom prst="rect">
            <a:avLst/>
          </a:prstGeom>
        </p:spPr>
      </p:pic>
      <p:pic>
        <p:nvPicPr>
          <p:cNvPr id="14" name="Graphic 13" descr="Checkbox Checked with solid fill">
            <a:extLst>
              <a:ext uri="{FF2B5EF4-FFF2-40B4-BE49-F238E27FC236}">
                <a16:creationId xmlns:a16="http://schemas.microsoft.com/office/drawing/2014/main" id="{FC460B44-0488-4366-857A-2860567BB0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8259" y="4015418"/>
            <a:ext cx="471298" cy="471298"/>
          </a:xfrm>
          <a:prstGeom prst="rect">
            <a:avLst/>
          </a:prstGeom>
        </p:spPr>
      </p:pic>
      <p:pic>
        <p:nvPicPr>
          <p:cNvPr id="15" name="Graphic 14" descr="Checkbox Checked with solid fill">
            <a:extLst>
              <a:ext uri="{FF2B5EF4-FFF2-40B4-BE49-F238E27FC236}">
                <a16:creationId xmlns:a16="http://schemas.microsoft.com/office/drawing/2014/main" id="{5EE901DF-89A7-4ED9-BB9C-259D35BA02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8259" y="4439228"/>
            <a:ext cx="471298" cy="471298"/>
          </a:xfrm>
          <a:prstGeom prst="rect">
            <a:avLst/>
          </a:prstGeom>
        </p:spPr>
      </p:pic>
      <p:pic>
        <p:nvPicPr>
          <p:cNvPr id="16" name="Graphic 15" descr="Checkbox Checked with solid fill">
            <a:extLst>
              <a:ext uri="{FF2B5EF4-FFF2-40B4-BE49-F238E27FC236}">
                <a16:creationId xmlns:a16="http://schemas.microsoft.com/office/drawing/2014/main" id="{1ECFA56F-332B-4C78-9519-3E6C8DBE5C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8259" y="4863038"/>
            <a:ext cx="471298" cy="471298"/>
          </a:xfrm>
          <a:prstGeom prst="rect">
            <a:avLst/>
          </a:prstGeom>
        </p:spPr>
      </p:pic>
      <p:pic>
        <p:nvPicPr>
          <p:cNvPr id="17" name="Graphic 16" descr="Checkbox Checked with solid fill">
            <a:extLst>
              <a:ext uri="{FF2B5EF4-FFF2-40B4-BE49-F238E27FC236}">
                <a16:creationId xmlns:a16="http://schemas.microsoft.com/office/drawing/2014/main" id="{FAD768D8-91DC-42B4-8C72-5EBC0ECE4C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8259" y="5286848"/>
            <a:ext cx="471298" cy="471298"/>
          </a:xfrm>
          <a:prstGeom prst="rect">
            <a:avLst/>
          </a:prstGeom>
        </p:spPr>
      </p:pic>
      <p:pic>
        <p:nvPicPr>
          <p:cNvPr id="18" name="Graphic 17" descr="Checkbox Checked with solid fill">
            <a:extLst>
              <a:ext uri="{FF2B5EF4-FFF2-40B4-BE49-F238E27FC236}">
                <a16:creationId xmlns:a16="http://schemas.microsoft.com/office/drawing/2014/main" id="{930203B9-0F4D-4B43-B947-CE45EF51D7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8259" y="5710655"/>
            <a:ext cx="471298" cy="4712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6F4470-AC01-4E06-8968-E141D7E7D6EE}"/>
              </a:ext>
            </a:extLst>
          </p:cNvPr>
          <p:cNvSpPr txBox="1"/>
          <p:nvPr/>
        </p:nvSpPr>
        <p:spPr>
          <a:xfrm>
            <a:off x="803227" y="1133512"/>
            <a:ext cx="129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4472C4"/>
                </a:solidFill>
              </a:rPr>
              <a:t>PRINCE 2</a:t>
            </a:r>
            <a:endParaRPr lang="sk-SK">
              <a:solidFill>
                <a:srgbClr val="4472C4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26E8D8D-2CB1-4083-BAF8-4ED0707B6F9C}"/>
              </a:ext>
            </a:extLst>
          </p:cNvPr>
          <p:cNvSpPr txBox="1"/>
          <p:nvPr/>
        </p:nvSpPr>
        <p:spPr>
          <a:xfrm>
            <a:off x="5191429" y="1131851"/>
            <a:ext cx="1170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4472C4"/>
                </a:solidFill>
              </a:rPr>
              <a:t>NBS PID</a:t>
            </a:r>
            <a:endParaRPr lang="sk-SK">
              <a:solidFill>
                <a:srgbClr val="4472C4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6D34039-930D-47AF-977D-A424BA3BCA94}"/>
              </a:ext>
            </a:extLst>
          </p:cNvPr>
          <p:cNvCxnSpPr/>
          <p:nvPr/>
        </p:nvCxnSpPr>
        <p:spPr>
          <a:xfrm>
            <a:off x="749557" y="1494680"/>
            <a:ext cx="293828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EAC6553-C88B-447D-AFA5-5A3D979E2FAC}"/>
              </a:ext>
            </a:extLst>
          </p:cNvPr>
          <p:cNvCxnSpPr/>
          <p:nvPr/>
        </p:nvCxnSpPr>
        <p:spPr>
          <a:xfrm>
            <a:off x="5191429" y="1494680"/>
            <a:ext cx="293828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D1B235BC-8B83-446F-825E-6B259DCFE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1823" y="1606349"/>
            <a:ext cx="3267075" cy="4629150"/>
          </a:xfrm>
          <a:prstGeom prst="rect">
            <a:avLst/>
          </a:prstGeom>
        </p:spPr>
      </p:pic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00C35079-2357-4255-ADD1-AB85ED52A69F}"/>
              </a:ext>
            </a:extLst>
          </p:cNvPr>
          <p:cNvSpPr/>
          <p:nvPr/>
        </p:nvSpPr>
        <p:spPr>
          <a:xfrm rot="5400000">
            <a:off x="2606994" y="3638346"/>
            <a:ext cx="3805084" cy="202564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886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55DD00-DEFD-4ED5-8330-8276D9DF5D5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650" y="1267200"/>
            <a:ext cx="7886700" cy="3828368"/>
          </a:xfrm>
        </p:spPr>
        <p:txBody>
          <a:bodyPr>
            <a:normAutofit/>
          </a:bodyPr>
          <a:lstStyle/>
          <a:p>
            <a:r>
              <a:rPr lang="sk-SK" sz="1800">
                <a:highlight>
                  <a:srgbClr val="00FFFF"/>
                </a:highlight>
              </a:rPr>
              <a:t>Definícia projektu</a:t>
            </a:r>
            <a:r>
              <a:rPr lang="en-US" sz="1800">
                <a:highlight>
                  <a:srgbClr val="00FFFF"/>
                </a:highlight>
              </a:rPr>
              <a:t> </a:t>
            </a:r>
            <a:r>
              <a:rPr lang="en-US" sz="1800"/>
              <a:t>– </a:t>
            </a:r>
            <a:r>
              <a:rPr lang="sk-SK" sz="1800"/>
              <a:t>OPZ</a:t>
            </a:r>
            <a:endParaRPr lang="en-US" sz="1800"/>
          </a:p>
          <a:p>
            <a:r>
              <a:rPr lang="sk-SK" sz="1800">
                <a:highlight>
                  <a:srgbClr val="00FFFF"/>
                </a:highlight>
              </a:rPr>
              <a:t>Ciele a rozsah projektu</a:t>
            </a:r>
            <a:r>
              <a:rPr lang="en-US" sz="1800">
                <a:highlight>
                  <a:srgbClr val="00FFFF"/>
                </a:highlight>
              </a:rPr>
              <a:t> </a:t>
            </a:r>
            <a:r>
              <a:rPr lang="en-US" sz="1800"/>
              <a:t>– </a:t>
            </a:r>
            <a:r>
              <a:rPr lang="sk-SK" sz="1800"/>
              <a:t>Prístup k projektu</a:t>
            </a:r>
            <a:endParaRPr lang="en-US" sz="1800"/>
          </a:p>
          <a:p>
            <a:r>
              <a:rPr lang="sk-SK" sz="1800">
                <a:highlight>
                  <a:srgbClr val="00FFFF"/>
                </a:highlight>
              </a:rPr>
              <a:t>Finančný plán projektu</a:t>
            </a:r>
            <a:r>
              <a:rPr lang="en-US" sz="1800">
                <a:highlight>
                  <a:srgbClr val="00FFFF"/>
                </a:highlight>
              </a:rPr>
              <a:t> </a:t>
            </a:r>
            <a:r>
              <a:rPr lang="en-US" sz="1800"/>
              <a:t>– </a:t>
            </a:r>
            <a:r>
              <a:rPr lang="sk-SK" sz="1800"/>
              <a:t>CBA</a:t>
            </a:r>
            <a:endParaRPr lang="en-US" sz="1800"/>
          </a:p>
          <a:p>
            <a:r>
              <a:rPr lang="sk-SK" sz="1800">
                <a:highlight>
                  <a:srgbClr val="FFFF00"/>
                </a:highlight>
              </a:rPr>
              <a:t>Organizácia projektu</a:t>
            </a:r>
            <a:r>
              <a:rPr lang="en-US" sz="1800"/>
              <a:t> – </a:t>
            </a:r>
            <a:r>
              <a:rPr lang="sk-SK" sz="1800"/>
              <a:t>organizačná štruktúra</a:t>
            </a:r>
            <a:endParaRPr lang="en-US" sz="1800"/>
          </a:p>
          <a:p>
            <a:r>
              <a:rPr lang="sk-SK" sz="1800">
                <a:highlight>
                  <a:srgbClr val="C0C0C0"/>
                </a:highlight>
              </a:rPr>
              <a:t>Prístup k riadeniu kvality</a:t>
            </a:r>
            <a:endParaRPr lang="en-US" sz="1800"/>
          </a:p>
          <a:p>
            <a:r>
              <a:rPr lang="sk-SK" sz="1800">
                <a:highlight>
                  <a:srgbClr val="C0C0C0"/>
                </a:highlight>
              </a:rPr>
              <a:t>Prístup k riadeniu zmien</a:t>
            </a:r>
            <a:r>
              <a:rPr lang="en-US" sz="1800">
                <a:highlight>
                  <a:srgbClr val="C0C0C0"/>
                </a:highlight>
              </a:rPr>
              <a:t> </a:t>
            </a:r>
            <a:endParaRPr lang="en-US" sz="1800"/>
          </a:p>
          <a:p>
            <a:r>
              <a:rPr lang="sk-SK" sz="1800">
                <a:highlight>
                  <a:srgbClr val="C0C0C0"/>
                </a:highlight>
              </a:rPr>
              <a:t>Prístup k riadeniu rizík</a:t>
            </a:r>
            <a:r>
              <a:rPr lang="en-US" sz="1800"/>
              <a:t>– </a:t>
            </a:r>
            <a:r>
              <a:rPr lang="sk-SK" sz="1800"/>
              <a:t>zoznam rizík, závažnosť, opatrenia</a:t>
            </a:r>
            <a:endParaRPr lang="en-US" sz="1800"/>
          </a:p>
          <a:p>
            <a:r>
              <a:rPr lang="sk-SK" sz="1800">
                <a:highlight>
                  <a:srgbClr val="FFFF00"/>
                </a:highlight>
              </a:rPr>
              <a:t>Riadenie komunikácie</a:t>
            </a:r>
            <a:r>
              <a:rPr lang="en-US" sz="1800"/>
              <a:t> – </a:t>
            </a:r>
            <a:r>
              <a:rPr lang="sk-SK" sz="1800"/>
              <a:t>stretnutia, záznamy, matica</a:t>
            </a:r>
            <a:endParaRPr lang="en-US" sz="1800"/>
          </a:p>
          <a:p>
            <a:r>
              <a:rPr lang="en-US" sz="1800" err="1">
                <a:highlight>
                  <a:srgbClr val="FFFF00"/>
                </a:highlight>
              </a:rPr>
              <a:t>Proje</a:t>
            </a:r>
            <a:r>
              <a:rPr lang="sk-SK" sz="1800" err="1">
                <a:highlight>
                  <a:srgbClr val="FFFF00"/>
                </a:highlight>
              </a:rPr>
              <a:t>ktový</a:t>
            </a:r>
            <a:r>
              <a:rPr lang="en-US" sz="1800">
                <a:highlight>
                  <a:srgbClr val="FFFF00"/>
                </a:highlight>
              </a:rPr>
              <a:t> </a:t>
            </a:r>
            <a:r>
              <a:rPr lang="sk-SK" sz="1800">
                <a:highlight>
                  <a:srgbClr val="FFFF00"/>
                </a:highlight>
              </a:rPr>
              <a:t>p</a:t>
            </a:r>
            <a:r>
              <a:rPr lang="en-US" sz="1800">
                <a:highlight>
                  <a:srgbClr val="FFFF00"/>
                </a:highlight>
              </a:rPr>
              <a:t>l</a:t>
            </a:r>
            <a:r>
              <a:rPr lang="sk-SK" sz="1800">
                <a:highlight>
                  <a:srgbClr val="FFFF00"/>
                </a:highlight>
              </a:rPr>
              <a:t>á</a:t>
            </a:r>
            <a:r>
              <a:rPr lang="en-US" sz="1800">
                <a:highlight>
                  <a:srgbClr val="FFFF00"/>
                </a:highlight>
              </a:rPr>
              <a:t>n </a:t>
            </a:r>
            <a:r>
              <a:rPr lang="en-US" sz="1800"/>
              <a:t>– </a:t>
            </a:r>
            <a:r>
              <a:rPr lang="sk-SK" sz="1800"/>
              <a:t>aktivity</a:t>
            </a:r>
            <a:r>
              <a:rPr lang="en-US" sz="1800"/>
              <a:t>, </a:t>
            </a:r>
            <a:r>
              <a:rPr lang="sk-SK" sz="1800"/>
              <a:t>závislosti</a:t>
            </a:r>
            <a:r>
              <a:rPr lang="en-US" sz="1800"/>
              <a:t>, </a:t>
            </a:r>
            <a:r>
              <a:rPr lang="sk-SK" sz="1800"/>
              <a:t>zdroje</a:t>
            </a:r>
            <a:endParaRPr lang="en-US" sz="1800"/>
          </a:p>
          <a:p>
            <a:r>
              <a:rPr lang="en-US" sz="1800" err="1">
                <a:highlight>
                  <a:srgbClr val="FFFF00"/>
                </a:highlight>
              </a:rPr>
              <a:t>Proje</a:t>
            </a:r>
            <a:r>
              <a:rPr lang="sk-SK" sz="1800" err="1">
                <a:highlight>
                  <a:srgbClr val="FFFF00"/>
                </a:highlight>
              </a:rPr>
              <a:t>ktový</a:t>
            </a:r>
            <a:r>
              <a:rPr lang="sk-SK" sz="1800">
                <a:highlight>
                  <a:srgbClr val="FFFF00"/>
                </a:highlight>
              </a:rPr>
              <a:t> </a:t>
            </a:r>
            <a:r>
              <a:rPr lang="sk-SK" sz="1800" err="1">
                <a:highlight>
                  <a:srgbClr val="FFFF00"/>
                </a:highlight>
              </a:rPr>
              <a:t>kontroling</a:t>
            </a:r>
            <a:r>
              <a:rPr lang="en-US" sz="1800">
                <a:highlight>
                  <a:srgbClr val="FFFF00"/>
                </a:highlight>
              </a:rPr>
              <a:t> </a:t>
            </a:r>
            <a:r>
              <a:rPr lang="en-US" sz="1800"/>
              <a:t>– </a:t>
            </a:r>
            <a:r>
              <a:rPr lang="sk-SK" sz="1800"/>
              <a:t>prechod medzi etapami</a:t>
            </a:r>
            <a:r>
              <a:rPr lang="en-US" sz="1800"/>
              <a:t>, </a:t>
            </a:r>
            <a:r>
              <a:rPr lang="en-US" sz="1800" err="1"/>
              <a:t>toleranc</a:t>
            </a:r>
            <a:r>
              <a:rPr lang="sk-SK" sz="1800"/>
              <a:t>i</a:t>
            </a:r>
            <a:r>
              <a:rPr lang="en-US" sz="1800"/>
              <a:t>e, monitor</a:t>
            </a:r>
            <a:r>
              <a:rPr lang="sk-SK" sz="1800"/>
              <a:t>ovanie</a:t>
            </a:r>
            <a:endParaRPr lang="en-US" sz="1800"/>
          </a:p>
          <a:p>
            <a:r>
              <a:rPr lang="sk-SK" sz="1800">
                <a:highlight>
                  <a:srgbClr val="FFFF00"/>
                </a:highlight>
              </a:rPr>
              <a:t>Prispôsobenie</a:t>
            </a:r>
            <a:endParaRPr lang="en-US" sz="1800">
              <a:highlight>
                <a:srgbClr val="FFFF00"/>
              </a:highlight>
            </a:endParaRPr>
          </a:p>
          <a:p>
            <a:endParaRPr lang="en-US" sz="1800"/>
          </a:p>
          <a:p>
            <a:endParaRPr lang="en-US" sz="1800"/>
          </a:p>
          <a:p>
            <a:endParaRPr lang="en-US" sz="1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BDFC93-724C-4DE3-B6A8-2E17C66D0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979C4-B72D-9549-BD86-64D2882017CF}" type="slidenum">
              <a:rPr lang="sk-SK" smtClean="0"/>
              <a:pPr/>
              <a:t>7</a:t>
            </a:fld>
            <a:endParaRPr lang="sk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D929FE-07A6-42AA-844D-5CC1EE1547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/>
              <a:t>PID </a:t>
            </a:r>
            <a:r>
              <a:rPr lang="en-US" err="1"/>
              <a:t>Obsah</a:t>
            </a:r>
            <a:endParaRPr lang="sk-SK"/>
          </a:p>
          <a:p>
            <a:r>
              <a:rPr lang="sk-SK"/>
              <a:t>Existujúce, všeobecné a špecifické časti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F1B056-1234-4F42-B71B-CA91035B65AA}"/>
              </a:ext>
            </a:extLst>
          </p:cNvPr>
          <p:cNvSpPr/>
          <p:nvPr/>
        </p:nvSpPr>
        <p:spPr>
          <a:xfrm>
            <a:off x="921774" y="5316794"/>
            <a:ext cx="1216742" cy="494071"/>
          </a:xfrm>
          <a:prstGeom prst="rect">
            <a:avLst/>
          </a:prstGeom>
          <a:solidFill>
            <a:srgbClr val="5BDDF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highlight>
                <a:srgbClr val="C0C0C0"/>
              </a:highlight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75A0FB-611B-4F27-A8B2-2BF20E207427}"/>
              </a:ext>
            </a:extLst>
          </p:cNvPr>
          <p:cNvSpPr/>
          <p:nvPr/>
        </p:nvSpPr>
        <p:spPr>
          <a:xfrm>
            <a:off x="4908755" y="5316794"/>
            <a:ext cx="1216742" cy="49407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66DE72-1D3B-4329-82B2-0607A50CC736}"/>
              </a:ext>
            </a:extLst>
          </p:cNvPr>
          <p:cNvSpPr txBox="1"/>
          <p:nvPr/>
        </p:nvSpPr>
        <p:spPr>
          <a:xfrm>
            <a:off x="2194303" y="5379163"/>
            <a:ext cx="2227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>
                <a:solidFill>
                  <a:srgbClr val="4472C4"/>
                </a:solidFill>
              </a:rPr>
              <a:t>Existujúce vstupy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C56FF1-0147-4888-BB4B-66A317287B70}"/>
              </a:ext>
            </a:extLst>
          </p:cNvPr>
          <p:cNvSpPr txBox="1"/>
          <p:nvPr/>
        </p:nvSpPr>
        <p:spPr>
          <a:xfrm>
            <a:off x="6240277" y="5379163"/>
            <a:ext cx="1963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>
                <a:solidFill>
                  <a:srgbClr val="4472C4"/>
                </a:solidFill>
              </a:rPr>
              <a:t>Špecifické časti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C539353-8733-4FA2-9493-7796CA7B3CB2}"/>
              </a:ext>
            </a:extLst>
          </p:cNvPr>
          <p:cNvSpPr/>
          <p:nvPr/>
        </p:nvSpPr>
        <p:spPr>
          <a:xfrm>
            <a:off x="921774" y="5892792"/>
            <a:ext cx="1216742" cy="49407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highlight>
                <a:srgbClr val="C0C0C0"/>
              </a:highligh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3BBA6B-6672-4B59-B56D-A30196EBDFF3}"/>
              </a:ext>
            </a:extLst>
          </p:cNvPr>
          <p:cNvSpPr txBox="1"/>
          <p:nvPr/>
        </p:nvSpPr>
        <p:spPr>
          <a:xfrm>
            <a:off x="2194303" y="5955161"/>
            <a:ext cx="2040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>
                <a:solidFill>
                  <a:srgbClr val="4472C4"/>
                </a:solidFill>
              </a:rPr>
              <a:t>Všeobecné časti</a:t>
            </a:r>
          </a:p>
        </p:txBody>
      </p:sp>
    </p:spTree>
    <p:extLst>
      <p:ext uri="{BB962C8B-B14F-4D97-AF65-F5344CB8AC3E}">
        <p14:creationId xmlns:p14="http://schemas.microsoft.com/office/powerpoint/2010/main" val="2367664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2D861B-695B-478B-B065-077043E22B7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sk-SK">
                <a:hlinkClick r:id="rId2"/>
              </a:rPr>
              <a:t>https://nbssk.sharepoint.com/:w:/r/sites/ORPIT/Zdielane%20dokumenty/SZK%20-%20QA%20metodiky/pracovne%20verzie/PID/PID_Template.docx?d=w345273e91c654f3bb49bc504b0a56c18&amp;csf=1&amp;web=1&amp;e=fA3ea9</a:t>
            </a:r>
            <a:endParaRPr lang="sk-SK"/>
          </a:p>
          <a:p>
            <a:endParaRPr lang="sk-S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A230B-65C9-4233-83C4-88D5C5A99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979C4-B72D-9549-BD86-64D2882017CF}" type="slidenum">
              <a:rPr lang="sk-SK" smtClean="0"/>
              <a:pPr/>
              <a:t>8</a:t>
            </a:fld>
            <a:endParaRPr lang="sk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019D76-1C7C-45FA-8B2A-791A4A6097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k-SK"/>
              <a:t>PID </a:t>
            </a:r>
            <a:r>
              <a:rPr lang="sk-SK" err="1"/>
              <a:t>Template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40376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D632EA-E094-4AE9-A789-1FE6BB8C501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650" y="1363064"/>
            <a:ext cx="7886700" cy="4852800"/>
          </a:xfrm>
        </p:spPr>
        <p:txBody>
          <a:bodyPr vert="horz" anchor="ctr" anchorCtr="0">
            <a:normAutofit/>
          </a:bodyPr>
          <a:lstStyle/>
          <a:p>
            <a:pPr marL="0" indent="0" algn="ctr">
              <a:buNone/>
            </a:pPr>
            <a:r>
              <a:rPr lang="sk-SK" sz="3200"/>
              <a:t>Ďakujem za pozornosť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8FF0F2-7EC4-4AFF-BEAB-25DA30552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979C4-B72D-9549-BD86-64D2882017CF}" type="slidenum">
              <a:rPr lang="sk-SK" smtClean="0"/>
              <a:pPr/>
              <a:t>9</a:t>
            </a:fld>
            <a:endParaRPr lang="sk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63898E-8508-4E53-83D6-E916916836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72601810"/>
      </p:ext>
    </p:extLst>
  </p:cSld>
  <p:clrMapOvr>
    <a:masterClrMapping/>
  </p:clrMapOvr>
</p:sld>
</file>

<file path=ppt/theme/theme1.xml><?xml version="1.0" encoding="utf-8"?>
<a:theme xmlns:a="http://schemas.openxmlformats.org/drawingml/2006/main" name="NBS POWERPOINT 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E196C388-1968-4E14-B4E4-590929C4F1B1}" vid="{AA346F22-EF23-4856-A524-1596A3ECA1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2DDA92311E42B449421AA9FF529AB1F" ma:contentTypeVersion="6" ma:contentTypeDescription="Umožňuje vytvoriť nový dokument." ma:contentTypeScope="" ma:versionID="2be77888b975462ec884bb3553338d00">
  <xsd:schema xmlns:xsd="http://www.w3.org/2001/XMLSchema" xmlns:xs="http://www.w3.org/2001/XMLSchema" xmlns:p="http://schemas.microsoft.com/office/2006/metadata/properties" xmlns:ns2="0d4f3862-7c64-4f6c-be9b-37cbb369d824" xmlns:ns3="c44a0c6d-cbc1-4d7f-be65-eafccc6db44e" targetNamespace="http://schemas.microsoft.com/office/2006/metadata/properties" ma:root="true" ma:fieldsID="9ed9f099a52e7e8666400678c8713fee" ns2:_="" ns3:_="">
    <xsd:import namespace="0d4f3862-7c64-4f6c-be9b-37cbb369d824"/>
    <xsd:import namespace="c44a0c6d-cbc1-4d7f-be65-eafccc6db44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4f3862-7c64-4f6c-be9b-37cbb369d8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4a0c6d-cbc1-4d7f-be65-eafccc6db44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Zdieľa sa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Zdieľané s podrobnosťa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3B7B433-4EC5-4A5E-AF9D-CAE9669B8167}">
  <ds:schemaRefs>
    <ds:schemaRef ds:uri="0d4f3862-7c64-4f6c-be9b-37cbb369d824"/>
    <ds:schemaRef ds:uri="c44a0c6d-cbc1-4d7f-be65-eafccc6db44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8C94D50-3A1C-4A87-A1FB-2D81A6BC862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AEEEC5F-FF94-4A0F-BBBF-C9D42C60AB3B}">
  <ds:schemaRefs>
    <ds:schemaRef ds:uri="0d4f3862-7c64-4f6c-be9b-37cbb369d824"/>
    <ds:schemaRef ds:uri="c44a0c6d-cbc1-4d7f-be65-eafccc6db44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NBS vzorove</Template>
  <Application>Microsoft Office PowerPoint</Application>
  <PresentationFormat>On-screen Show (4:3)</PresentationFormat>
  <Slides>12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NBS POWERPOINT 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Bandura Pavol</dc:creator>
  <cp:keywords/>
  <dc:description/>
  <cp:revision>1</cp:revision>
  <cp:lastPrinted>2019-02-01T13:38:05Z</cp:lastPrinted>
  <dcterms:created xsi:type="dcterms:W3CDTF">2022-10-24T11:10:31Z</dcterms:created>
  <dcterms:modified xsi:type="dcterms:W3CDTF">2022-10-28T07:26:16Z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0x010100A2DDA92311E42B449421AA9FF529AB1F</vt:lpwstr>
  </property>
  <property fmtid="{D5CDD505-2E9C-101B-9397-08002B2CF9AE}" pid="3" name="_dlc_DocIdItemGuid">
    <vt:lpwstr>c592e82e-9c15-4ecc-99df-ea77510f0ff4</vt:lpwstr>
  </property>
</Properties>
</file>