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drawings/drawing1.xml" ContentType="application/vnd.openxmlformats-officedocument.drawingml.chartshapes+xml"/>
  <Override PartName="/ppt/notesSlides/notesSlide4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ppt/drawings/drawing2.xml" ContentType="application/vnd.openxmlformats-officedocument.drawingml.chartshapes+xml"/>
  <Override PartName="/ppt/notesSlides/notesSlide5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6.xml" ContentType="application/vnd.openxmlformats-officedocument.presentationml.notesSl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notesSlides/notesSlide7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  <p:sldMasterId id="2147483668" r:id="rId5"/>
  </p:sldMasterIdLst>
  <p:notesMasterIdLst>
    <p:notesMasterId r:id="rId22"/>
  </p:notesMasterIdLst>
  <p:handoutMasterIdLst>
    <p:handoutMasterId r:id="rId23"/>
  </p:handoutMasterIdLst>
  <p:sldIdLst>
    <p:sldId id="265" r:id="rId6"/>
    <p:sldId id="284" r:id="rId7"/>
    <p:sldId id="270" r:id="rId8"/>
    <p:sldId id="286" r:id="rId9"/>
    <p:sldId id="283" r:id="rId10"/>
    <p:sldId id="336" r:id="rId11"/>
    <p:sldId id="289" r:id="rId12"/>
    <p:sldId id="340" r:id="rId13"/>
    <p:sldId id="337" r:id="rId14"/>
    <p:sldId id="338" r:id="rId15"/>
    <p:sldId id="339" r:id="rId16"/>
    <p:sldId id="288" r:id="rId17"/>
    <p:sldId id="274" r:id="rId18"/>
    <p:sldId id="293" r:id="rId19"/>
    <p:sldId id="282" r:id="rId20"/>
    <p:sldId id="263" r:id="rId21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ECF6901-63FC-C955-B200-78BBA8889D77}" name="Horváth Michal" initials="MH" userId="S::horvathm@nbs.sk::8d1e4244-e88e-4813-bd54-1f2465064701" providerId="AD"/>
  <p188:author id="{B225F82E-160B-0614-734D-0409B5C6EB4C}" name="Šanta Martin" initials="MŠ" userId="S::santam@nbs.sk::1c6e4737-56c0-4cbb-987c-8597decff28f" providerId="AD"/>
  <p188:author id="{C14D1B47-798F-D3BE-CDB8-C043044FD35C}" name="Novák Vladimír" initials="VN" userId="S::vnovak@nbs.sk::5405fc6e-c0f0-4491-b2eb-f0a0d80a1d82" providerId="AD"/>
  <p188:author id="{661C6F98-8F73-6DC0-34B7-F0197EC52B0F}" name="Reľovský Branislav" initials="BR" userId="S::Relovsky@nbs.sk::72a2acb2-8607-44e5-9e53-03ba38f8df9d" providerId="AD"/>
  <p188:author id="{23344BB3-59E8-46F0-0ED2-DF78DF38C455}" name="Vaňko Milan" initials="MV" userId="S::VankoM@nbs.sk::5731bb5d-bd45-4e65-8be0-61c036aa9236" providerId="AD"/>
  <p188:author id="{6EA0ACE4-4687-873B-D8D4-7E1B1F16CB6D}" name="Gylánik Milan" initials="MG" userId="S::Gylanik@nbs.sk::229cabae-ccfa-43ec-a337-d0f84d96fee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1CEFF"/>
    <a:srgbClr val="112039"/>
    <a:srgbClr val="1F2C49"/>
    <a:srgbClr val="2B5291"/>
    <a:srgbClr val="D2DBE0"/>
    <a:srgbClr val="008C7A"/>
    <a:srgbClr val="D9AB76"/>
    <a:srgbClr val="FAB937"/>
    <a:srgbClr val="FF7430"/>
    <a:srgbClr val="A635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85475" autoAdjust="0"/>
  </p:normalViewPr>
  <p:slideViewPr>
    <p:cSldViewPr snapToGrid="0">
      <p:cViewPr varScale="1">
        <p:scale>
          <a:sx n="95" d="100"/>
          <a:sy n="95" d="100"/>
        </p:scale>
        <p:origin x="67" y="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121" d="100"/>
          <a:sy n="121" d="100"/>
        </p:scale>
        <p:origin x="4304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handoutMaster" Target="handoutMasters/handoutMaster1.xml"/><Relationship Id="rId28" Type="http://schemas.microsoft.com/office/2018/10/relationships/authors" Target="author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file:///\\fspublic\public\OPI\OSA\05-SPRAVA\2025\Prezentacie\mv\grafydoppt.xlsx" TargetMode="Externa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\\fshome\home\vnovak\-=Databaza_Structural=-\2025\2025-Strukturalne_vyzvy_tabulky_grafy&#173;_VN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\\fshome\home\vnovak\-=Databaza_Structural=-\2025\2025-Strukturalne_vyzvy_tabulky_grafy&#173;_VN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file:///\\fspublic\public\OPI\OSA\05-SPRAVA\2025\Prezentacie\mv\grafydoppt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5" Type="http://schemas.openxmlformats.org/officeDocument/2006/relationships/chartUserShapes" Target="../drawings/drawing1.xml"/><Relationship Id="rId4" Type="http://schemas.openxmlformats.org/officeDocument/2006/relationships/oleObject" Target="file:///\\fspublic\public\OPI\OSA\05-SPRAVA\2025\Prezentacie\mv\grafydoppt.xlsx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5" Type="http://schemas.openxmlformats.org/officeDocument/2006/relationships/chartUserShapes" Target="../drawings/drawing2.xml"/><Relationship Id="rId4" Type="http://schemas.openxmlformats.org/officeDocument/2006/relationships/oleObject" Target="file:///\\fspublic\public\OPI\OSA\05-SPRAVA\2025\Prezentacie\mv\grafydoppt.xlsx" TargetMode="Externa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\\fspublic\public\OPI\OSA\05-SPRAVA\2025\Prezentacie\mv\grafydoppt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\\fshome\home\vnovak\-=Databaza_Structural=-\2025\2025-Strukturalne_vyzvy_tabulky_grafy&#173;_VN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\\fshome\home\vnovak\-=Databaza_Structural=-\2025\2025-Strukturalne_vyzvy_tabulky_grafy&#173;_VN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\\fshome\home\vnovak\-=Databaza_Structural=-\2025\2025-Strukturalne_vyzvy_tabulky_grafy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\\fshome\home\vnovak\-=Databaza_Structural=-\2025\2025-Strukturalne_vyzvy_tabulky_grafy&#173;_VN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1"/>
          <c:order val="1"/>
          <c:tx>
            <c:strRef>
              <c:f>convergence!$C$1</c:f>
              <c:strCache>
                <c:ptCount val="1"/>
                <c:pt idx="0">
                  <c:v>average 2019-2024</c:v>
                </c:pt>
              </c:strCache>
            </c:strRef>
          </c:tx>
          <c:spPr>
            <a:solidFill>
              <a:srgbClr val="91CEFF"/>
            </a:solidFill>
            <a:ln>
              <a:noFill/>
            </a:ln>
            <a:effectLst/>
          </c:spPr>
          <c:invertIfNegative val="0"/>
          <c:cat>
            <c:strRef>
              <c:f>convergence!$A$2:$A$10</c:f>
              <c:strCache>
                <c:ptCount val="9"/>
                <c:pt idx="0">
                  <c:v>PL</c:v>
                </c:pt>
                <c:pt idx="1">
                  <c:v>LT</c:v>
                </c:pt>
                <c:pt idx="2">
                  <c:v>HU</c:v>
                </c:pt>
                <c:pt idx="3">
                  <c:v>LV</c:v>
                </c:pt>
                <c:pt idx="4">
                  <c:v>SI</c:v>
                </c:pt>
                <c:pt idx="5">
                  <c:v>SK</c:v>
                </c:pt>
                <c:pt idx="6">
                  <c:v>EU27</c:v>
                </c:pt>
                <c:pt idx="7">
                  <c:v>CZ</c:v>
                </c:pt>
                <c:pt idx="8">
                  <c:v>EE</c:v>
                </c:pt>
              </c:strCache>
            </c:strRef>
          </c:cat>
          <c:val>
            <c:numRef>
              <c:f>convergence!$C$2:$C$10</c:f>
              <c:numCache>
                <c:formatCode>General</c:formatCode>
                <c:ptCount val="9"/>
                <c:pt idx="0">
                  <c:v>3.1666667461395264</c:v>
                </c:pt>
                <c:pt idx="1">
                  <c:v>2.4000000953674316</c:v>
                </c:pt>
                <c:pt idx="2">
                  <c:v>2.25</c:v>
                </c:pt>
                <c:pt idx="3">
                  <c:v>2</c:v>
                </c:pt>
                <c:pt idx="4">
                  <c:v>1.9333333969116211</c:v>
                </c:pt>
                <c:pt idx="5">
                  <c:v>1.6333333253860474</c:v>
                </c:pt>
                <c:pt idx="6">
                  <c:v>1</c:v>
                </c:pt>
                <c:pt idx="7">
                  <c:v>0.46666666865348816</c:v>
                </c:pt>
                <c:pt idx="8">
                  <c:v>0.13333329558372498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5AE-4CCF-BB6D-833B4B8CED5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973013392"/>
        <c:axId val="973005232"/>
      </c:barChart>
      <c:lineChart>
        <c:grouping val="standard"/>
        <c:varyColors val="0"/>
        <c:ser>
          <c:idx val="0"/>
          <c:order val="0"/>
          <c:tx>
            <c:strRef>
              <c:f>convergence!$B$1</c:f>
              <c:strCache>
                <c:ptCount val="1"/>
                <c:pt idx="0">
                  <c:v>2024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convergence!$A$2:$A$10</c:f>
              <c:strCache>
                <c:ptCount val="9"/>
                <c:pt idx="0">
                  <c:v>PL</c:v>
                </c:pt>
                <c:pt idx="1">
                  <c:v>LT</c:v>
                </c:pt>
                <c:pt idx="2">
                  <c:v>HU</c:v>
                </c:pt>
                <c:pt idx="3">
                  <c:v>LV</c:v>
                </c:pt>
                <c:pt idx="4">
                  <c:v>SI</c:v>
                </c:pt>
                <c:pt idx="5">
                  <c:v>SK</c:v>
                </c:pt>
                <c:pt idx="6">
                  <c:v>EU27</c:v>
                </c:pt>
                <c:pt idx="7">
                  <c:v>CZ</c:v>
                </c:pt>
                <c:pt idx="8">
                  <c:v>EE</c:v>
                </c:pt>
              </c:strCache>
            </c:strRef>
          </c:cat>
          <c:val>
            <c:numRef>
              <c:f>convergence!$B$2:$B$10</c:f>
              <c:numCache>
                <c:formatCode>General</c:formatCode>
                <c:ptCount val="9"/>
                <c:pt idx="0">
                  <c:v>3.2999999523162842</c:v>
                </c:pt>
                <c:pt idx="1">
                  <c:v>2.2000000476837158</c:v>
                </c:pt>
                <c:pt idx="2">
                  <c:v>0.80000001192092896</c:v>
                </c:pt>
                <c:pt idx="3">
                  <c:v>0.69999998807907104</c:v>
                </c:pt>
                <c:pt idx="4">
                  <c:v>1.2999999523162842</c:v>
                </c:pt>
                <c:pt idx="5">
                  <c:v>2</c:v>
                </c:pt>
                <c:pt idx="6">
                  <c:v>0.8</c:v>
                </c:pt>
                <c:pt idx="7">
                  <c:v>1</c:v>
                </c:pt>
                <c:pt idx="8">
                  <c:v>-0.89999997615814209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5AE-4CCF-BB6D-833B4B8CED5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73013392"/>
        <c:axId val="973005232"/>
      </c:lineChart>
      <c:catAx>
        <c:axId val="9730133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sk-SK"/>
          </a:p>
        </c:txPr>
        <c:crossAx val="973005232"/>
        <c:crosses val="autoZero"/>
        <c:auto val="1"/>
        <c:lblAlgn val="ctr"/>
        <c:lblOffset val="100"/>
        <c:noMultiLvlLbl val="0"/>
      </c:catAx>
      <c:valAx>
        <c:axId val="973005232"/>
        <c:scaling>
          <c:orientation val="minMax"/>
          <c:max val="3.5"/>
          <c:min val="-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sk-SK"/>
          </a:p>
        </c:txPr>
        <c:crossAx val="9730133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sk-SK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sk-SK"/>
    </a:p>
  </c:txPr>
  <c:externalData r:id="rId4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'G-73'!$B$3</c:f>
              <c:strCache>
                <c:ptCount val="1"/>
                <c:pt idx="0">
                  <c:v>Generácia X</c:v>
                </c:pt>
              </c:strCache>
            </c:strRef>
          </c:tx>
          <c:spPr>
            <a:solidFill>
              <a:srgbClr val="112039"/>
            </a:solidFill>
            <a:ln>
              <a:noFill/>
            </a:ln>
            <a:effectLst/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sk-S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'G-73'!$A$4:$A$6</c:f>
              <c:numCache>
                <c:formatCode>General</c:formatCode>
                <c:ptCount val="3"/>
                <c:pt idx="0">
                  <c:v>1</c:v>
                </c:pt>
                <c:pt idx="1">
                  <c:v>5</c:v>
                </c:pt>
                <c:pt idx="2">
                  <c:v>10</c:v>
                </c:pt>
              </c:numCache>
            </c:numRef>
          </c:cat>
          <c:val>
            <c:numRef>
              <c:f>'G-73'!$B$4:$B$6</c:f>
              <c:numCache>
                <c:formatCode>0.00</c:formatCode>
                <c:ptCount val="3"/>
                <c:pt idx="0" formatCode="General">
                  <c:v>8.5820889999999999</c:v>
                </c:pt>
                <c:pt idx="1">
                  <c:v>7.5</c:v>
                </c:pt>
                <c:pt idx="2" formatCode="General">
                  <c:v>8.3565459999999998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873-4F46-9E48-1F096E49DC1F}"/>
            </c:ext>
          </c:extLst>
        </c:ser>
        <c:ser>
          <c:idx val="1"/>
          <c:order val="1"/>
          <c:tx>
            <c:strRef>
              <c:f>'G-73'!$C$3</c:f>
              <c:strCache>
                <c:ptCount val="1"/>
                <c:pt idx="0">
                  <c:v>Generácia Y</c:v>
                </c:pt>
              </c:strCache>
            </c:strRef>
          </c:tx>
          <c:spPr>
            <a:solidFill>
              <a:srgbClr val="91CEFF"/>
            </a:solidFill>
            <a:ln>
              <a:noFill/>
            </a:ln>
            <a:effectLst/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sk-S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'G-73'!$A$4:$A$6</c:f>
              <c:numCache>
                <c:formatCode>General</c:formatCode>
                <c:ptCount val="3"/>
                <c:pt idx="0">
                  <c:v>1</c:v>
                </c:pt>
                <c:pt idx="1">
                  <c:v>5</c:v>
                </c:pt>
                <c:pt idx="2">
                  <c:v>10</c:v>
                </c:pt>
              </c:numCache>
            </c:numRef>
          </c:cat>
          <c:val>
            <c:numRef>
              <c:f>'G-73'!$C$4:$C$6</c:f>
              <c:numCache>
                <c:formatCode>General</c:formatCode>
                <c:ptCount val="3"/>
                <c:pt idx="0">
                  <c:v>8.5427129999999991</c:v>
                </c:pt>
                <c:pt idx="1">
                  <c:v>5.8139529999999997</c:v>
                </c:pt>
                <c:pt idx="2">
                  <c:v>4.6413500000000001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873-4F46-9E48-1F096E49DC1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224376240"/>
        <c:axId val="1224396880"/>
      </c:barChart>
      <c:catAx>
        <c:axId val="12243762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sk-SK"/>
          </a:p>
        </c:txPr>
        <c:crossAx val="1224396880"/>
        <c:crosses val="autoZero"/>
        <c:auto val="1"/>
        <c:lblAlgn val="ctr"/>
        <c:lblOffset val="100"/>
        <c:noMultiLvlLbl val="0"/>
      </c:catAx>
      <c:valAx>
        <c:axId val="1224396880"/>
        <c:scaling>
          <c:orientation val="minMax"/>
        </c:scaling>
        <c:delete val="0"/>
        <c:axPos val="l"/>
        <c:majorGridlines>
          <c:spPr>
            <a:ln w="6350" cap="flat" cmpd="sng" algn="ctr">
              <a:solidFill>
                <a:schemeClr val="bg2"/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sk-SK"/>
          </a:p>
        </c:txPr>
        <c:crossAx val="12243762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sk-SK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sk-SK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'G-72'!$B$3</c:f>
              <c:strCache>
                <c:ptCount val="1"/>
                <c:pt idx="0">
                  <c:v>Generácia X</c:v>
                </c:pt>
              </c:strCache>
            </c:strRef>
          </c:tx>
          <c:spPr>
            <a:solidFill>
              <a:srgbClr val="112039"/>
            </a:solidFill>
            <a:ln>
              <a:noFill/>
            </a:ln>
            <a:effectLst/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sk-S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'G-72'!$A$4:$A$6</c:f>
              <c:numCache>
                <c:formatCode>General</c:formatCode>
                <c:ptCount val="3"/>
                <c:pt idx="0">
                  <c:v>1</c:v>
                </c:pt>
                <c:pt idx="1">
                  <c:v>5</c:v>
                </c:pt>
                <c:pt idx="2">
                  <c:v>10</c:v>
                </c:pt>
              </c:numCache>
            </c:numRef>
          </c:cat>
          <c:val>
            <c:numRef>
              <c:f>'G-72'!$B$4:$B$6</c:f>
              <c:numCache>
                <c:formatCode>General</c:formatCode>
                <c:ptCount val="3"/>
                <c:pt idx="0">
                  <c:v>18.65672</c:v>
                </c:pt>
                <c:pt idx="1">
                  <c:v>8.3333329999999997</c:v>
                </c:pt>
                <c:pt idx="2">
                  <c:v>13.09192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35E-4806-B9F3-7866C2AC2686}"/>
            </c:ext>
          </c:extLst>
        </c:ser>
        <c:ser>
          <c:idx val="1"/>
          <c:order val="1"/>
          <c:tx>
            <c:strRef>
              <c:f>'G-72'!$C$3</c:f>
              <c:strCache>
                <c:ptCount val="1"/>
                <c:pt idx="0">
                  <c:v>Generácia Y</c:v>
                </c:pt>
              </c:strCache>
            </c:strRef>
          </c:tx>
          <c:spPr>
            <a:solidFill>
              <a:srgbClr val="91CEFF"/>
            </a:solidFill>
            <a:ln>
              <a:noFill/>
            </a:ln>
            <a:effectLst/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sk-S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'G-72'!$A$4:$A$6</c:f>
              <c:numCache>
                <c:formatCode>General</c:formatCode>
                <c:ptCount val="3"/>
                <c:pt idx="0">
                  <c:v>1</c:v>
                </c:pt>
                <c:pt idx="1">
                  <c:v>5</c:v>
                </c:pt>
                <c:pt idx="2">
                  <c:v>10</c:v>
                </c:pt>
              </c:numCache>
            </c:numRef>
          </c:cat>
          <c:val>
            <c:numRef>
              <c:f>'G-72'!$C$4:$C$6</c:f>
              <c:numCache>
                <c:formatCode>General</c:formatCode>
                <c:ptCount val="3"/>
                <c:pt idx="0">
                  <c:v>31.15578</c:v>
                </c:pt>
                <c:pt idx="1">
                  <c:v>8.1395350000000004</c:v>
                </c:pt>
                <c:pt idx="2">
                  <c:v>11.39241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35E-4806-B9F3-7866C2AC268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456330576"/>
        <c:axId val="1456336816"/>
      </c:barChart>
      <c:catAx>
        <c:axId val="14563305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sk-SK"/>
          </a:p>
        </c:txPr>
        <c:crossAx val="1456336816"/>
        <c:crosses val="autoZero"/>
        <c:auto val="1"/>
        <c:lblAlgn val="ctr"/>
        <c:lblOffset val="100"/>
        <c:noMultiLvlLbl val="0"/>
      </c:catAx>
      <c:valAx>
        <c:axId val="1456336816"/>
        <c:scaling>
          <c:orientation val="minMax"/>
        </c:scaling>
        <c:delete val="0"/>
        <c:axPos val="l"/>
        <c:majorGridlines>
          <c:spPr>
            <a:ln w="6350" cap="flat" cmpd="sng" algn="ctr">
              <a:solidFill>
                <a:schemeClr val="bg2"/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sk-SK"/>
          </a:p>
        </c:txPr>
        <c:crossAx val="14563305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sk-SK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sk-SK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'G-12'!$A$3</c:f>
              <c:strCache>
                <c:ptCount val="1"/>
                <c:pt idx="0">
                  <c:v>CZ</c:v>
                </c:pt>
              </c:strCache>
            </c:strRef>
          </c:tx>
          <c:spPr>
            <a:ln w="38100" cap="rnd">
              <a:solidFill>
                <a:srgbClr val="112039"/>
              </a:solidFill>
              <a:round/>
            </a:ln>
            <a:effectLst/>
          </c:spPr>
          <c:marker>
            <c:symbol val="none"/>
          </c:marker>
          <c:cat>
            <c:numRef>
              <c:f>'G-12'!$B$2:$AE$2</c:f>
              <c:numCache>
                <c:formatCode>General</c:formatCode>
                <c:ptCount val="30"/>
                <c:pt idx="0">
                  <c:v>1995</c:v>
                </c:pt>
                <c:pt idx="1">
                  <c:v>1996</c:v>
                </c:pt>
                <c:pt idx="2">
                  <c:v>1997</c:v>
                </c:pt>
                <c:pt idx="3">
                  <c:v>1998</c:v>
                </c:pt>
                <c:pt idx="4">
                  <c:v>1999</c:v>
                </c:pt>
                <c:pt idx="5">
                  <c:v>2000</c:v>
                </c:pt>
                <c:pt idx="6">
                  <c:v>2001</c:v>
                </c:pt>
                <c:pt idx="7">
                  <c:v>2002</c:v>
                </c:pt>
                <c:pt idx="8">
                  <c:v>2003</c:v>
                </c:pt>
                <c:pt idx="9">
                  <c:v>2004</c:v>
                </c:pt>
                <c:pt idx="10">
                  <c:v>2005</c:v>
                </c:pt>
                <c:pt idx="11">
                  <c:v>2006</c:v>
                </c:pt>
                <c:pt idx="12">
                  <c:v>2007</c:v>
                </c:pt>
                <c:pt idx="13">
                  <c:v>2008</c:v>
                </c:pt>
                <c:pt idx="14">
                  <c:v>2009</c:v>
                </c:pt>
                <c:pt idx="15">
                  <c:v>2010</c:v>
                </c:pt>
                <c:pt idx="16">
                  <c:v>2011</c:v>
                </c:pt>
                <c:pt idx="17">
                  <c:v>2012</c:v>
                </c:pt>
                <c:pt idx="18">
                  <c:v>2013</c:v>
                </c:pt>
                <c:pt idx="19">
                  <c:v>2014</c:v>
                </c:pt>
                <c:pt idx="20">
                  <c:v>2015</c:v>
                </c:pt>
                <c:pt idx="21">
                  <c:v>2016</c:v>
                </c:pt>
                <c:pt idx="22">
                  <c:v>2017</c:v>
                </c:pt>
                <c:pt idx="23">
                  <c:v>2018</c:v>
                </c:pt>
                <c:pt idx="24">
                  <c:v>2019</c:v>
                </c:pt>
                <c:pt idx="25">
                  <c:v>2020</c:v>
                </c:pt>
                <c:pt idx="26">
                  <c:v>2021</c:v>
                </c:pt>
                <c:pt idx="27">
                  <c:v>2022</c:v>
                </c:pt>
                <c:pt idx="28">
                  <c:v>2023</c:v>
                </c:pt>
                <c:pt idx="29">
                  <c:v>2024</c:v>
                </c:pt>
              </c:numCache>
            </c:numRef>
          </c:cat>
          <c:val>
            <c:numRef>
              <c:f>'G-12'!$B$3:$AE$3</c:f>
              <c:numCache>
                <c:formatCode>0.0</c:formatCode>
                <c:ptCount val="30"/>
                <c:pt idx="0">
                  <c:v>33.479999999999997</c:v>
                </c:pt>
                <c:pt idx="1">
                  <c:v>34.159999999999997</c:v>
                </c:pt>
                <c:pt idx="2">
                  <c:v>32.32</c:v>
                </c:pt>
                <c:pt idx="3">
                  <c:v>30.84</c:v>
                </c:pt>
                <c:pt idx="4">
                  <c:v>30.02</c:v>
                </c:pt>
                <c:pt idx="5">
                  <c:v>31.11</c:v>
                </c:pt>
                <c:pt idx="6">
                  <c:v>31</c:v>
                </c:pt>
                <c:pt idx="7">
                  <c:v>29.63</c:v>
                </c:pt>
                <c:pt idx="8">
                  <c:v>29.25</c:v>
                </c:pt>
                <c:pt idx="9">
                  <c:v>28.58</c:v>
                </c:pt>
                <c:pt idx="10">
                  <c:v>28.52</c:v>
                </c:pt>
                <c:pt idx="11">
                  <c:v>28.15</c:v>
                </c:pt>
                <c:pt idx="12">
                  <c:v>29.67</c:v>
                </c:pt>
                <c:pt idx="13">
                  <c:v>28.91</c:v>
                </c:pt>
                <c:pt idx="14">
                  <c:v>27.18</c:v>
                </c:pt>
                <c:pt idx="15">
                  <c:v>26.52</c:v>
                </c:pt>
                <c:pt idx="16">
                  <c:v>26.1</c:v>
                </c:pt>
                <c:pt idx="17">
                  <c:v>25.38</c:v>
                </c:pt>
                <c:pt idx="18">
                  <c:v>24.78</c:v>
                </c:pt>
                <c:pt idx="19">
                  <c:v>24.74</c:v>
                </c:pt>
                <c:pt idx="20">
                  <c:v>25.68</c:v>
                </c:pt>
                <c:pt idx="21">
                  <c:v>24.31</c:v>
                </c:pt>
                <c:pt idx="22">
                  <c:v>23.73</c:v>
                </c:pt>
                <c:pt idx="23">
                  <c:v>24.85</c:v>
                </c:pt>
                <c:pt idx="24">
                  <c:v>25.77</c:v>
                </c:pt>
                <c:pt idx="25">
                  <c:v>25.54</c:v>
                </c:pt>
                <c:pt idx="26">
                  <c:v>26.24</c:v>
                </c:pt>
                <c:pt idx="27">
                  <c:v>27.69</c:v>
                </c:pt>
                <c:pt idx="28">
                  <c:v>27.3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3E8-488F-9674-E4E0B08C4FBE}"/>
            </c:ext>
          </c:extLst>
        </c:ser>
        <c:ser>
          <c:idx val="1"/>
          <c:order val="1"/>
          <c:tx>
            <c:strRef>
              <c:f>'G-12'!$A$4</c:f>
              <c:strCache>
                <c:ptCount val="1"/>
                <c:pt idx="0">
                  <c:v>EU27</c:v>
                </c:pt>
              </c:strCache>
            </c:strRef>
          </c:tx>
          <c:spPr>
            <a:ln w="38100" cap="rnd">
              <a:solidFill>
                <a:srgbClr val="91CEFF"/>
              </a:solidFill>
              <a:round/>
            </a:ln>
            <a:effectLst/>
          </c:spPr>
          <c:marker>
            <c:symbol val="none"/>
          </c:marker>
          <c:cat>
            <c:numRef>
              <c:f>'G-12'!$B$2:$AE$2</c:f>
              <c:numCache>
                <c:formatCode>General</c:formatCode>
                <c:ptCount val="30"/>
                <c:pt idx="0">
                  <c:v>1995</c:v>
                </c:pt>
                <c:pt idx="1">
                  <c:v>1996</c:v>
                </c:pt>
                <c:pt idx="2">
                  <c:v>1997</c:v>
                </c:pt>
                <c:pt idx="3">
                  <c:v>1998</c:v>
                </c:pt>
                <c:pt idx="4">
                  <c:v>1999</c:v>
                </c:pt>
                <c:pt idx="5">
                  <c:v>2000</c:v>
                </c:pt>
                <c:pt idx="6">
                  <c:v>2001</c:v>
                </c:pt>
                <c:pt idx="7">
                  <c:v>2002</c:v>
                </c:pt>
                <c:pt idx="8">
                  <c:v>2003</c:v>
                </c:pt>
                <c:pt idx="9">
                  <c:v>2004</c:v>
                </c:pt>
                <c:pt idx="10">
                  <c:v>2005</c:v>
                </c:pt>
                <c:pt idx="11">
                  <c:v>2006</c:v>
                </c:pt>
                <c:pt idx="12">
                  <c:v>2007</c:v>
                </c:pt>
                <c:pt idx="13">
                  <c:v>2008</c:v>
                </c:pt>
                <c:pt idx="14">
                  <c:v>2009</c:v>
                </c:pt>
                <c:pt idx="15">
                  <c:v>2010</c:v>
                </c:pt>
                <c:pt idx="16">
                  <c:v>2011</c:v>
                </c:pt>
                <c:pt idx="17">
                  <c:v>2012</c:v>
                </c:pt>
                <c:pt idx="18">
                  <c:v>2013</c:v>
                </c:pt>
                <c:pt idx="19">
                  <c:v>2014</c:v>
                </c:pt>
                <c:pt idx="20">
                  <c:v>2015</c:v>
                </c:pt>
                <c:pt idx="21">
                  <c:v>2016</c:v>
                </c:pt>
                <c:pt idx="22">
                  <c:v>2017</c:v>
                </c:pt>
                <c:pt idx="23">
                  <c:v>2018</c:v>
                </c:pt>
                <c:pt idx="24">
                  <c:v>2019</c:v>
                </c:pt>
                <c:pt idx="25">
                  <c:v>2020</c:v>
                </c:pt>
                <c:pt idx="26">
                  <c:v>2021</c:v>
                </c:pt>
                <c:pt idx="27">
                  <c:v>2022</c:v>
                </c:pt>
                <c:pt idx="28">
                  <c:v>2023</c:v>
                </c:pt>
                <c:pt idx="29">
                  <c:v>2024</c:v>
                </c:pt>
              </c:numCache>
            </c:numRef>
          </c:cat>
          <c:val>
            <c:numRef>
              <c:f>'G-12'!$B$4:$AE$4</c:f>
              <c:numCache>
                <c:formatCode>0.0</c:formatCode>
                <c:ptCount val="30"/>
                <c:pt idx="0">
                  <c:v>22.303535257939366</c:v>
                </c:pt>
                <c:pt idx="1">
                  <c:v>21.737485206079104</c:v>
                </c:pt>
                <c:pt idx="2">
                  <c:v>21.896601779083298</c:v>
                </c:pt>
                <c:pt idx="3">
                  <c:v>22.650686134329774</c:v>
                </c:pt>
                <c:pt idx="4">
                  <c:v>22.72</c:v>
                </c:pt>
                <c:pt idx="5">
                  <c:v>23.11</c:v>
                </c:pt>
                <c:pt idx="6">
                  <c:v>22.59</c:v>
                </c:pt>
                <c:pt idx="7">
                  <c:v>21.93</c:v>
                </c:pt>
                <c:pt idx="8">
                  <c:v>21.77</c:v>
                </c:pt>
                <c:pt idx="9">
                  <c:v>21.92</c:v>
                </c:pt>
                <c:pt idx="10">
                  <c:v>22.27</c:v>
                </c:pt>
                <c:pt idx="11">
                  <c:v>23.03</c:v>
                </c:pt>
                <c:pt idx="12">
                  <c:v>23.61</c:v>
                </c:pt>
                <c:pt idx="13">
                  <c:v>23.37</c:v>
                </c:pt>
                <c:pt idx="14">
                  <c:v>21.35</c:v>
                </c:pt>
                <c:pt idx="15">
                  <c:v>20.81</c:v>
                </c:pt>
                <c:pt idx="16">
                  <c:v>20.88</c:v>
                </c:pt>
                <c:pt idx="17">
                  <c:v>20.47</c:v>
                </c:pt>
                <c:pt idx="18">
                  <c:v>19.87</c:v>
                </c:pt>
                <c:pt idx="19">
                  <c:v>19.95</c:v>
                </c:pt>
                <c:pt idx="20">
                  <c:v>20.37</c:v>
                </c:pt>
                <c:pt idx="21">
                  <c:v>20.54</c:v>
                </c:pt>
                <c:pt idx="22">
                  <c:v>20.84</c:v>
                </c:pt>
                <c:pt idx="23">
                  <c:v>21.25</c:v>
                </c:pt>
                <c:pt idx="24">
                  <c:v>22.33</c:v>
                </c:pt>
                <c:pt idx="25">
                  <c:v>22.28</c:v>
                </c:pt>
                <c:pt idx="26">
                  <c:v>22.15</c:v>
                </c:pt>
                <c:pt idx="27">
                  <c:v>22.5</c:v>
                </c:pt>
                <c:pt idx="28">
                  <c:v>22.42</c:v>
                </c:pt>
                <c:pt idx="29">
                  <c:v>21.65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3E8-488F-9674-E4E0B08C4FBE}"/>
            </c:ext>
          </c:extLst>
        </c:ser>
        <c:ser>
          <c:idx val="2"/>
          <c:order val="2"/>
          <c:tx>
            <c:strRef>
              <c:f>'G-12'!$A$5</c:f>
              <c:strCache>
                <c:ptCount val="1"/>
                <c:pt idx="0">
                  <c:v>HU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'G-12'!$B$2:$AE$2</c:f>
              <c:numCache>
                <c:formatCode>General</c:formatCode>
                <c:ptCount val="30"/>
                <c:pt idx="0">
                  <c:v>1995</c:v>
                </c:pt>
                <c:pt idx="1">
                  <c:v>1996</c:v>
                </c:pt>
                <c:pt idx="2">
                  <c:v>1997</c:v>
                </c:pt>
                <c:pt idx="3">
                  <c:v>1998</c:v>
                </c:pt>
                <c:pt idx="4">
                  <c:v>1999</c:v>
                </c:pt>
                <c:pt idx="5">
                  <c:v>2000</c:v>
                </c:pt>
                <c:pt idx="6">
                  <c:v>2001</c:v>
                </c:pt>
                <c:pt idx="7">
                  <c:v>2002</c:v>
                </c:pt>
                <c:pt idx="8">
                  <c:v>2003</c:v>
                </c:pt>
                <c:pt idx="9">
                  <c:v>2004</c:v>
                </c:pt>
                <c:pt idx="10">
                  <c:v>2005</c:v>
                </c:pt>
                <c:pt idx="11">
                  <c:v>2006</c:v>
                </c:pt>
                <c:pt idx="12">
                  <c:v>2007</c:v>
                </c:pt>
                <c:pt idx="13">
                  <c:v>2008</c:v>
                </c:pt>
                <c:pt idx="14">
                  <c:v>2009</c:v>
                </c:pt>
                <c:pt idx="15">
                  <c:v>2010</c:v>
                </c:pt>
                <c:pt idx="16">
                  <c:v>2011</c:v>
                </c:pt>
                <c:pt idx="17">
                  <c:v>2012</c:v>
                </c:pt>
                <c:pt idx="18">
                  <c:v>2013</c:v>
                </c:pt>
                <c:pt idx="19">
                  <c:v>2014</c:v>
                </c:pt>
                <c:pt idx="20">
                  <c:v>2015</c:v>
                </c:pt>
                <c:pt idx="21">
                  <c:v>2016</c:v>
                </c:pt>
                <c:pt idx="22">
                  <c:v>2017</c:v>
                </c:pt>
                <c:pt idx="23">
                  <c:v>2018</c:v>
                </c:pt>
                <c:pt idx="24">
                  <c:v>2019</c:v>
                </c:pt>
                <c:pt idx="25">
                  <c:v>2020</c:v>
                </c:pt>
                <c:pt idx="26">
                  <c:v>2021</c:v>
                </c:pt>
                <c:pt idx="27">
                  <c:v>2022</c:v>
                </c:pt>
                <c:pt idx="28">
                  <c:v>2023</c:v>
                </c:pt>
                <c:pt idx="29">
                  <c:v>2024</c:v>
                </c:pt>
              </c:numCache>
            </c:numRef>
          </c:cat>
          <c:val>
            <c:numRef>
              <c:f>'G-12'!$B$5:$AE$5</c:f>
              <c:numCache>
                <c:formatCode>0.0</c:formatCode>
                <c:ptCount val="30"/>
                <c:pt idx="0">
                  <c:v>21.7</c:v>
                </c:pt>
                <c:pt idx="1">
                  <c:v>22.79</c:v>
                </c:pt>
                <c:pt idx="2">
                  <c:v>23.2</c:v>
                </c:pt>
                <c:pt idx="3">
                  <c:v>24.11</c:v>
                </c:pt>
                <c:pt idx="4">
                  <c:v>25.04</c:v>
                </c:pt>
                <c:pt idx="5">
                  <c:v>25.47</c:v>
                </c:pt>
                <c:pt idx="6">
                  <c:v>24.83</c:v>
                </c:pt>
                <c:pt idx="7">
                  <c:v>24.7</c:v>
                </c:pt>
                <c:pt idx="8">
                  <c:v>23.65</c:v>
                </c:pt>
                <c:pt idx="9">
                  <c:v>24.06</c:v>
                </c:pt>
                <c:pt idx="10">
                  <c:v>23.86</c:v>
                </c:pt>
                <c:pt idx="11">
                  <c:v>23.51</c:v>
                </c:pt>
                <c:pt idx="12">
                  <c:v>23.7</c:v>
                </c:pt>
                <c:pt idx="13">
                  <c:v>23.36</c:v>
                </c:pt>
                <c:pt idx="14">
                  <c:v>22.68</c:v>
                </c:pt>
                <c:pt idx="15">
                  <c:v>20.11</c:v>
                </c:pt>
                <c:pt idx="16">
                  <c:v>19.57</c:v>
                </c:pt>
                <c:pt idx="17">
                  <c:v>19.2</c:v>
                </c:pt>
                <c:pt idx="18">
                  <c:v>20.86</c:v>
                </c:pt>
                <c:pt idx="19">
                  <c:v>22.1</c:v>
                </c:pt>
                <c:pt idx="20">
                  <c:v>22.29</c:v>
                </c:pt>
                <c:pt idx="21">
                  <c:v>19.61</c:v>
                </c:pt>
                <c:pt idx="22">
                  <c:v>22.32</c:v>
                </c:pt>
                <c:pt idx="23">
                  <c:v>24.88</c:v>
                </c:pt>
                <c:pt idx="24">
                  <c:v>27.12</c:v>
                </c:pt>
                <c:pt idx="25">
                  <c:v>26.51</c:v>
                </c:pt>
                <c:pt idx="26">
                  <c:v>27.26</c:v>
                </c:pt>
                <c:pt idx="27">
                  <c:v>27.85</c:v>
                </c:pt>
                <c:pt idx="28">
                  <c:v>25.59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43E8-488F-9674-E4E0B08C4FBE}"/>
            </c:ext>
          </c:extLst>
        </c:ser>
        <c:ser>
          <c:idx val="3"/>
          <c:order val="3"/>
          <c:tx>
            <c:strRef>
              <c:f>'G-12'!$A$6</c:f>
              <c:strCache>
                <c:ptCount val="1"/>
                <c:pt idx="0">
                  <c:v>PL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numRef>
              <c:f>'G-12'!$B$2:$AE$2</c:f>
              <c:numCache>
                <c:formatCode>General</c:formatCode>
                <c:ptCount val="30"/>
                <c:pt idx="0">
                  <c:v>1995</c:v>
                </c:pt>
                <c:pt idx="1">
                  <c:v>1996</c:v>
                </c:pt>
                <c:pt idx="2">
                  <c:v>1997</c:v>
                </c:pt>
                <c:pt idx="3">
                  <c:v>1998</c:v>
                </c:pt>
                <c:pt idx="4">
                  <c:v>1999</c:v>
                </c:pt>
                <c:pt idx="5">
                  <c:v>2000</c:v>
                </c:pt>
                <c:pt idx="6">
                  <c:v>2001</c:v>
                </c:pt>
                <c:pt idx="7">
                  <c:v>2002</c:v>
                </c:pt>
                <c:pt idx="8">
                  <c:v>2003</c:v>
                </c:pt>
                <c:pt idx="9">
                  <c:v>2004</c:v>
                </c:pt>
                <c:pt idx="10">
                  <c:v>2005</c:v>
                </c:pt>
                <c:pt idx="11">
                  <c:v>2006</c:v>
                </c:pt>
                <c:pt idx="12">
                  <c:v>2007</c:v>
                </c:pt>
                <c:pt idx="13">
                  <c:v>2008</c:v>
                </c:pt>
                <c:pt idx="14">
                  <c:v>2009</c:v>
                </c:pt>
                <c:pt idx="15">
                  <c:v>2010</c:v>
                </c:pt>
                <c:pt idx="16">
                  <c:v>2011</c:v>
                </c:pt>
                <c:pt idx="17">
                  <c:v>2012</c:v>
                </c:pt>
                <c:pt idx="18">
                  <c:v>2013</c:v>
                </c:pt>
                <c:pt idx="19">
                  <c:v>2014</c:v>
                </c:pt>
                <c:pt idx="20">
                  <c:v>2015</c:v>
                </c:pt>
                <c:pt idx="21">
                  <c:v>2016</c:v>
                </c:pt>
                <c:pt idx="22">
                  <c:v>2017</c:v>
                </c:pt>
                <c:pt idx="23">
                  <c:v>2018</c:v>
                </c:pt>
                <c:pt idx="24">
                  <c:v>2019</c:v>
                </c:pt>
                <c:pt idx="25">
                  <c:v>2020</c:v>
                </c:pt>
                <c:pt idx="26">
                  <c:v>2021</c:v>
                </c:pt>
                <c:pt idx="27">
                  <c:v>2022</c:v>
                </c:pt>
                <c:pt idx="28">
                  <c:v>2023</c:v>
                </c:pt>
                <c:pt idx="29">
                  <c:v>2024</c:v>
                </c:pt>
              </c:numCache>
            </c:numRef>
          </c:cat>
          <c:val>
            <c:numRef>
              <c:f>'G-12'!$B$6:$AE$6</c:f>
              <c:numCache>
                <c:formatCode>0.0</c:formatCode>
                <c:ptCount val="30"/>
                <c:pt idx="0">
                  <c:v>17.63</c:v>
                </c:pt>
                <c:pt idx="1">
                  <c:v>19.579999999999998</c:v>
                </c:pt>
                <c:pt idx="2">
                  <c:v>22.24</c:v>
                </c:pt>
                <c:pt idx="3">
                  <c:v>24</c:v>
                </c:pt>
                <c:pt idx="4">
                  <c:v>24.32</c:v>
                </c:pt>
                <c:pt idx="5">
                  <c:v>23.81</c:v>
                </c:pt>
                <c:pt idx="6">
                  <c:v>20.57</c:v>
                </c:pt>
                <c:pt idx="7">
                  <c:v>18.54</c:v>
                </c:pt>
                <c:pt idx="8">
                  <c:v>18.25</c:v>
                </c:pt>
                <c:pt idx="9">
                  <c:v>18.600000000000001</c:v>
                </c:pt>
                <c:pt idx="10">
                  <c:v>19.12</c:v>
                </c:pt>
                <c:pt idx="11">
                  <c:v>20.69</c:v>
                </c:pt>
                <c:pt idx="12">
                  <c:v>22.69</c:v>
                </c:pt>
                <c:pt idx="13">
                  <c:v>23.22</c:v>
                </c:pt>
                <c:pt idx="14">
                  <c:v>21.64</c:v>
                </c:pt>
                <c:pt idx="15">
                  <c:v>19.61</c:v>
                </c:pt>
                <c:pt idx="16">
                  <c:v>20.399999999999999</c:v>
                </c:pt>
                <c:pt idx="17">
                  <c:v>19.420000000000002</c:v>
                </c:pt>
                <c:pt idx="18">
                  <c:v>18.8</c:v>
                </c:pt>
                <c:pt idx="19">
                  <c:v>19.98</c:v>
                </c:pt>
                <c:pt idx="20">
                  <c:v>20.239999999999998</c:v>
                </c:pt>
                <c:pt idx="21">
                  <c:v>18.350000000000001</c:v>
                </c:pt>
                <c:pt idx="22">
                  <c:v>17.47</c:v>
                </c:pt>
                <c:pt idx="23">
                  <c:v>18.760000000000002</c:v>
                </c:pt>
                <c:pt idx="24">
                  <c:v>19.149999999999999</c:v>
                </c:pt>
                <c:pt idx="25">
                  <c:v>18.399999999999999</c:v>
                </c:pt>
                <c:pt idx="26">
                  <c:v>16.93</c:v>
                </c:pt>
                <c:pt idx="27">
                  <c:v>16.440000000000001</c:v>
                </c:pt>
                <c:pt idx="28">
                  <c:v>17.739999999999998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43E8-488F-9674-E4E0B08C4FBE}"/>
            </c:ext>
          </c:extLst>
        </c:ser>
        <c:ser>
          <c:idx val="4"/>
          <c:order val="4"/>
          <c:tx>
            <c:strRef>
              <c:f>'G-12'!$A$7</c:f>
              <c:strCache>
                <c:ptCount val="1"/>
                <c:pt idx="0">
                  <c:v>SK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squar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cat>
            <c:numRef>
              <c:f>'G-12'!$B$2:$AE$2</c:f>
              <c:numCache>
                <c:formatCode>General</c:formatCode>
                <c:ptCount val="30"/>
                <c:pt idx="0">
                  <c:v>1995</c:v>
                </c:pt>
                <c:pt idx="1">
                  <c:v>1996</c:v>
                </c:pt>
                <c:pt idx="2">
                  <c:v>1997</c:v>
                </c:pt>
                <c:pt idx="3">
                  <c:v>1998</c:v>
                </c:pt>
                <c:pt idx="4">
                  <c:v>1999</c:v>
                </c:pt>
                <c:pt idx="5">
                  <c:v>2000</c:v>
                </c:pt>
                <c:pt idx="6">
                  <c:v>2001</c:v>
                </c:pt>
                <c:pt idx="7">
                  <c:v>2002</c:v>
                </c:pt>
                <c:pt idx="8">
                  <c:v>2003</c:v>
                </c:pt>
                <c:pt idx="9">
                  <c:v>2004</c:v>
                </c:pt>
                <c:pt idx="10">
                  <c:v>2005</c:v>
                </c:pt>
                <c:pt idx="11">
                  <c:v>2006</c:v>
                </c:pt>
                <c:pt idx="12">
                  <c:v>2007</c:v>
                </c:pt>
                <c:pt idx="13">
                  <c:v>2008</c:v>
                </c:pt>
                <c:pt idx="14">
                  <c:v>2009</c:v>
                </c:pt>
                <c:pt idx="15">
                  <c:v>2010</c:v>
                </c:pt>
                <c:pt idx="16">
                  <c:v>2011</c:v>
                </c:pt>
                <c:pt idx="17">
                  <c:v>2012</c:v>
                </c:pt>
                <c:pt idx="18">
                  <c:v>2013</c:v>
                </c:pt>
                <c:pt idx="19">
                  <c:v>2014</c:v>
                </c:pt>
                <c:pt idx="20">
                  <c:v>2015</c:v>
                </c:pt>
                <c:pt idx="21">
                  <c:v>2016</c:v>
                </c:pt>
                <c:pt idx="22">
                  <c:v>2017</c:v>
                </c:pt>
                <c:pt idx="23">
                  <c:v>2018</c:v>
                </c:pt>
                <c:pt idx="24">
                  <c:v>2019</c:v>
                </c:pt>
                <c:pt idx="25">
                  <c:v>2020</c:v>
                </c:pt>
                <c:pt idx="26">
                  <c:v>2021</c:v>
                </c:pt>
                <c:pt idx="27">
                  <c:v>2022</c:v>
                </c:pt>
                <c:pt idx="28">
                  <c:v>2023</c:v>
                </c:pt>
                <c:pt idx="29">
                  <c:v>2024</c:v>
                </c:pt>
              </c:numCache>
            </c:numRef>
          </c:cat>
          <c:val>
            <c:numRef>
              <c:f>'G-12'!$B$7:$AE$7</c:f>
              <c:numCache>
                <c:formatCode>0.0</c:formatCode>
                <c:ptCount val="30"/>
                <c:pt idx="0">
                  <c:v>26.51</c:v>
                </c:pt>
                <c:pt idx="1">
                  <c:v>33.53</c:v>
                </c:pt>
                <c:pt idx="2">
                  <c:v>35.71</c:v>
                </c:pt>
                <c:pt idx="3">
                  <c:v>37.49</c:v>
                </c:pt>
                <c:pt idx="4">
                  <c:v>31.45</c:v>
                </c:pt>
                <c:pt idx="5">
                  <c:v>26.91</c:v>
                </c:pt>
                <c:pt idx="6">
                  <c:v>29.75</c:v>
                </c:pt>
                <c:pt idx="7">
                  <c:v>28.46</c:v>
                </c:pt>
                <c:pt idx="8">
                  <c:v>25.31</c:v>
                </c:pt>
                <c:pt idx="9">
                  <c:v>24.72</c:v>
                </c:pt>
                <c:pt idx="10">
                  <c:v>27.1</c:v>
                </c:pt>
                <c:pt idx="11">
                  <c:v>26.38</c:v>
                </c:pt>
                <c:pt idx="12">
                  <c:v>26.23</c:v>
                </c:pt>
                <c:pt idx="13">
                  <c:v>25.63</c:v>
                </c:pt>
                <c:pt idx="14">
                  <c:v>21.7</c:v>
                </c:pt>
                <c:pt idx="15">
                  <c:v>21.85</c:v>
                </c:pt>
                <c:pt idx="16">
                  <c:v>23.94</c:v>
                </c:pt>
                <c:pt idx="17">
                  <c:v>21.05</c:v>
                </c:pt>
                <c:pt idx="18">
                  <c:v>21.19</c:v>
                </c:pt>
                <c:pt idx="19">
                  <c:v>21.18</c:v>
                </c:pt>
                <c:pt idx="20">
                  <c:v>24.32</c:v>
                </c:pt>
                <c:pt idx="21">
                  <c:v>21.66</c:v>
                </c:pt>
                <c:pt idx="22">
                  <c:v>21.27</c:v>
                </c:pt>
                <c:pt idx="23">
                  <c:v>21.34</c:v>
                </c:pt>
                <c:pt idx="24">
                  <c:v>21.68</c:v>
                </c:pt>
                <c:pt idx="25">
                  <c:v>19.78</c:v>
                </c:pt>
                <c:pt idx="26">
                  <c:v>19.59</c:v>
                </c:pt>
                <c:pt idx="27">
                  <c:v>20.92</c:v>
                </c:pt>
                <c:pt idx="28">
                  <c:v>21.09</c:v>
                </c:pt>
                <c:pt idx="29">
                  <c:v>20.34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43E8-488F-9674-E4E0B08C4FBE}"/>
            </c:ext>
          </c:extLst>
        </c:ser>
        <c:ser>
          <c:idx val="5"/>
          <c:order val="5"/>
          <c:tx>
            <c:strRef>
              <c:f>'G-12'!$A$8</c:f>
              <c:strCache>
                <c:ptCount val="1"/>
                <c:pt idx="0">
                  <c:v>US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numRef>
              <c:f>'G-12'!$B$2:$AE$2</c:f>
              <c:numCache>
                <c:formatCode>General</c:formatCode>
                <c:ptCount val="30"/>
                <c:pt idx="0">
                  <c:v>1995</c:v>
                </c:pt>
                <c:pt idx="1">
                  <c:v>1996</c:v>
                </c:pt>
                <c:pt idx="2">
                  <c:v>1997</c:v>
                </c:pt>
                <c:pt idx="3">
                  <c:v>1998</c:v>
                </c:pt>
                <c:pt idx="4">
                  <c:v>1999</c:v>
                </c:pt>
                <c:pt idx="5">
                  <c:v>2000</c:v>
                </c:pt>
                <c:pt idx="6">
                  <c:v>2001</c:v>
                </c:pt>
                <c:pt idx="7">
                  <c:v>2002</c:v>
                </c:pt>
                <c:pt idx="8">
                  <c:v>2003</c:v>
                </c:pt>
                <c:pt idx="9">
                  <c:v>2004</c:v>
                </c:pt>
                <c:pt idx="10">
                  <c:v>2005</c:v>
                </c:pt>
                <c:pt idx="11">
                  <c:v>2006</c:v>
                </c:pt>
                <c:pt idx="12">
                  <c:v>2007</c:v>
                </c:pt>
                <c:pt idx="13">
                  <c:v>2008</c:v>
                </c:pt>
                <c:pt idx="14">
                  <c:v>2009</c:v>
                </c:pt>
                <c:pt idx="15">
                  <c:v>2010</c:v>
                </c:pt>
                <c:pt idx="16">
                  <c:v>2011</c:v>
                </c:pt>
                <c:pt idx="17">
                  <c:v>2012</c:v>
                </c:pt>
                <c:pt idx="18">
                  <c:v>2013</c:v>
                </c:pt>
                <c:pt idx="19">
                  <c:v>2014</c:v>
                </c:pt>
                <c:pt idx="20">
                  <c:v>2015</c:v>
                </c:pt>
                <c:pt idx="21">
                  <c:v>2016</c:v>
                </c:pt>
                <c:pt idx="22">
                  <c:v>2017</c:v>
                </c:pt>
                <c:pt idx="23">
                  <c:v>2018</c:v>
                </c:pt>
                <c:pt idx="24">
                  <c:v>2019</c:v>
                </c:pt>
                <c:pt idx="25">
                  <c:v>2020</c:v>
                </c:pt>
                <c:pt idx="26">
                  <c:v>2021</c:v>
                </c:pt>
                <c:pt idx="27">
                  <c:v>2022</c:v>
                </c:pt>
                <c:pt idx="28">
                  <c:v>2023</c:v>
                </c:pt>
                <c:pt idx="29">
                  <c:v>2024</c:v>
                </c:pt>
              </c:numCache>
            </c:numRef>
          </c:cat>
          <c:val>
            <c:numRef>
              <c:f>'G-12'!$B$8:$AE$8</c:f>
              <c:numCache>
                <c:formatCode>0.0</c:formatCode>
                <c:ptCount val="30"/>
                <c:pt idx="0">
                  <c:v>21.272649140698206</c:v>
                </c:pt>
                <c:pt idx="1">
                  <c:v>21.701814985578068</c:v>
                </c:pt>
                <c:pt idx="2">
                  <c:v>22.409715499247337</c:v>
                </c:pt>
                <c:pt idx="3">
                  <c:v>22.958336243576362</c:v>
                </c:pt>
                <c:pt idx="4">
                  <c:v>23.419133206218309</c:v>
                </c:pt>
                <c:pt idx="5">
                  <c:v>23.67836665316548</c:v>
                </c:pt>
                <c:pt idx="6">
                  <c:v>22.176722221439967</c:v>
                </c:pt>
                <c:pt idx="7">
                  <c:v>21.722660257360435</c:v>
                </c:pt>
                <c:pt idx="8">
                  <c:v>21.745628008676334</c:v>
                </c:pt>
                <c:pt idx="9">
                  <c:v>22.652145385897057</c:v>
                </c:pt>
                <c:pt idx="10">
                  <c:v>23.375718612120057</c:v>
                </c:pt>
                <c:pt idx="11">
                  <c:v>23.537530048496684</c:v>
                </c:pt>
                <c:pt idx="12">
                  <c:v>22.557576127721628</c:v>
                </c:pt>
                <c:pt idx="13">
                  <c:v>21.037488366512836</c:v>
                </c:pt>
                <c:pt idx="14">
                  <c:v>17.768753245858026</c:v>
                </c:pt>
                <c:pt idx="15">
                  <c:v>18.672213535397201</c:v>
                </c:pt>
                <c:pt idx="16">
                  <c:v>19.033538524892606</c:v>
                </c:pt>
                <c:pt idx="17">
                  <c:v>19.950725884199368</c:v>
                </c:pt>
                <c:pt idx="18">
                  <c:v>20.37926427502963</c:v>
                </c:pt>
                <c:pt idx="19">
                  <c:v>20.901193527674533</c:v>
                </c:pt>
                <c:pt idx="20">
                  <c:v>21.415189566078066</c:v>
                </c:pt>
                <c:pt idx="21">
                  <c:v>20.887956248454859</c:v>
                </c:pt>
                <c:pt idx="22">
                  <c:v>21.155769024656308</c:v>
                </c:pt>
                <c:pt idx="23">
                  <c:v>21.569072925947435</c:v>
                </c:pt>
                <c:pt idx="24">
                  <c:v>21.669809194826627</c:v>
                </c:pt>
                <c:pt idx="25">
                  <c:v>21.418818536295483</c:v>
                </c:pt>
                <c:pt idx="26">
                  <c:v>21.333282040824756</c:v>
                </c:pt>
                <c:pt idx="27">
                  <c:v>21.949773085158615</c:v>
                </c:pt>
                <c:pt idx="28">
                  <c:v>21.541032734768798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43E8-488F-9674-E4E0B08C4FB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182744959"/>
        <c:axId val="1182746879"/>
      </c:lineChart>
      <c:catAx>
        <c:axId val="118274495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sk-SK"/>
          </a:p>
        </c:txPr>
        <c:crossAx val="1182746879"/>
        <c:crosses val="autoZero"/>
        <c:auto val="1"/>
        <c:lblAlgn val="ctr"/>
        <c:lblOffset val="100"/>
        <c:noMultiLvlLbl val="0"/>
      </c:catAx>
      <c:valAx>
        <c:axId val="1182746879"/>
        <c:scaling>
          <c:orientation val="minMax"/>
          <c:min val="15"/>
        </c:scaling>
        <c:delete val="0"/>
        <c:axPos val="l"/>
        <c:majorGridlines>
          <c:spPr>
            <a:ln w="6350" cap="flat" cmpd="sng" algn="ctr">
              <a:solidFill>
                <a:schemeClr val="bg2"/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sk-SK"/>
          </a:p>
        </c:txPr>
        <c:crossAx val="118274495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sk-SK"/>
        </a:p>
      </c:txPr>
    </c:legend>
    <c:plotVisOnly val="1"/>
    <c:dispBlanksAs val="gap"/>
    <c:showDLblsOverMax val="0"/>
    <c:extLst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sk-SK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7.7823660478805207E-2"/>
          <c:y val="3.5157108327840032E-2"/>
          <c:w val="0.89184147365345245"/>
          <c:h val="0.74388704048777032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'G-39 SK'!$B$2</c:f>
              <c:strCache>
                <c:ptCount val="1"/>
                <c:pt idx="0">
                  <c:v>Vývoz do EÚ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'G-39 SK'!$A$3:$A$29</c:f>
              <c:strCache>
                <c:ptCount val="27"/>
                <c:pt idx="0">
                  <c:v>IT</c:v>
                </c:pt>
                <c:pt idx="1">
                  <c:v>FR</c:v>
                </c:pt>
                <c:pt idx="2">
                  <c:v>ES</c:v>
                </c:pt>
                <c:pt idx="3">
                  <c:v>DE</c:v>
                </c:pt>
                <c:pt idx="4">
                  <c:v>RO</c:v>
                </c:pt>
                <c:pt idx="5">
                  <c:v>FI</c:v>
                </c:pt>
                <c:pt idx="6">
                  <c:v>GR</c:v>
                </c:pt>
                <c:pt idx="7">
                  <c:v>PT</c:v>
                </c:pt>
                <c:pt idx="8">
                  <c:v>SE</c:v>
                </c:pt>
                <c:pt idx="9">
                  <c:v>HR</c:v>
                </c:pt>
                <c:pt idx="10">
                  <c:v>PL</c:v>
                </c:pt>
                <c:pt idx="11">
                  <c:v>AT</c:v>
                </c:pt>
                <c:pt idx="12">
                  <c:v>BG</c:v>
                </c:pt>
                <c:pt idx="13">
                  <c:v>DK</c:v>
                </c:pt>
                <c:pt idx="14">
                  <c:v>CZ</c:v>
                </c:pt>
                <c:pt idx="15">
                  <c:v>LV</c:v>
                </c:pt>
                <c:pt idx="16">
                  <c:v>EE</c:v>
                </c:pt>
                <c:pt idx="17">
                  <c:v>LT</c:v>
                </c:pt>
                <c:pt idx="18">
                  <c:v>HU</c:v>
                </c:pt>
                <c:pt idx="19">
                  <c:v>SI</c:v>
                </c:pt>
                <c:pt idx="20">
                  <c:v>BE</c:v>
                </c:pt>
                <c:pt idx="21">
                  <c:v>CY</c:v>
                </c:pt>
                <c:pt idx="22">
                  <c:v>NL</c:v>
                </c:pt>
                <c:pt idx="23">
                  <c:v>SK</c:v>
                </c:pt>
                <c:pt idx="24">
                  <c:v>IE</c:v>
                </c:pt>
                <c:pt idx="25">
                  <c:v>MT</c:v>
                </c:pt>
                <c:pt idx="26">
                  <c:v>LU</c:v>
                </c:pt>
              </c:strCache>
            </c:strRef>
          </c:cat>
          <c:val>
            <c:numRef>
              <c:f>'G-39 SK'!$B$3:$B$29</c:f>
              <c:numCache>
                <c:formatCode>0</c:formatCode>
                <c:ptCount val="27"/>
                <c:pt idx="0">
                  <c:v>17.544902538004639</c:v>
                </c:pt>
                <c:pt idx="1">
                  <c:v>17.675138302621331</c:v>
                </c:pt>
                <c:pt idx="2">
                  <c:v>21.626371457871411</c:v>
                </c:pt>
                <c:pt idx="3">
                  <c:v>22.326894270056361</c:v>
                </c:pt>
                <c:pt idx="4">
                  <c:v>27.854898749686061</c:v>
                </c:pt>
                <c:pt idx="5">
                  <c:v>22.500287049076501</c:v>
                </c:pt>
                <c:pt idx="6">
                  <c:v>21.531689829328741</c:v>
                </c:pt>
                <c:pt idx="7">
                  <c:v>30.21405249182466</c:v>
                </c:pt>
                <c:pt idx="8">
                  <c:v>28.325214661649909</c:v>
                </c:pt>
                <c:pt idx="9">
                  <c:v>37.418705194438267</c:v>
                </c:pt>
                <c:pt idx="10">
                  <c:v>41.617838687675601</c:v>
                </c:pt>
                <c:pt idx="11">
                  <c:v>41.619207807290337</c:v>
                </c:pt>
                <c:pt idx="12">
                  <c:v>37.527279639487602</c:v>
                </c:pt>
                <c:pt idx="13">
                  <c:v>33.62415534063836</c:v>
                </c:pt>
                <c:pt idx="14">
                  <c:v>54.43741989621715</c:v>
                </c:pt>
                <c:pt idx="15">
                  <c:v>43.755252190062912</c:v>
                </c:pt>
                <c:pt idx="16">
                  <c:v>53.667882036012941</c:v>
                </c:pt>
                <c:pt idx="17">
                  <c:v>52.499641184382448</c:v>
                </c:pt>
                <c:pt idx="18">
                  <c:v>58.94507803730648</c:v>
                </c:pt>
                <c:pt idx="19">
                  <c:v>50.564468458635041</c:v>
                </c:pt>
                <c:pt idx="20">
                  <c:v>53.164373000466313</c:v>
                </c:pt>
                <c:pt idx="21">
                  <c:v>29.155346981699861</c:v>
                </c:pt>
                <c:pt idx="22">
                  <c:v>58.13528698053171</c:v>
                </c:pt>
                <c:pt idx="23">
                  <c:v>69.461652496089187</c:v>
                </c:pt>
                <c:pt idx="24">
                  <c:v>47.784521467564922</c:v>
                </c:pt>
                <c:pt idx="25">
                  <c:v>81.41027682015573</c:v>
                </c:pt>
                <c:pt idx="26">
                  <c:v>128.52378876217011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A7B-468E-B600-CA08C4C8D266}"/>
            </c:ext>
          </c:extLst>
        </c:ser>
        <c:ser>
          <c:idx val="1"/>
          <c:order val="1"/>
          <c:tx>
            <c:strRef>
              <c:f>'G-39 SK'!$C$2</c:f>
              <c:strCache>
                <c:ptCount val="1"/>
                <c:pt idx="0">
                  <c:v>Dovoz z EÚ</c:v>
                </c:pt>
              </c:strCache>
            </c:strRef>
          </c:tx>
          <c:spPr>
            <a:solidFill>
              <a:srgbClr val="91CEFF"/>
            </a:solidFill>
            <a:ln>
              <a:noFill/>
            </a:ln>
            <a:effectLst/>
          </c:spPr>
          <c:invertIfNegative val="0"/>
          <c:cat>
            <c:strRef>
              <c:f>'G-39 SK'!$A$3:$A$29</c:f>
              <c:strCache>
                <c:ptCount val="27"/>
                <c:pt idx="0">
                  <c:v>IT</c:v>
                </c:pt>
                <c:pt idx="1">
                  <c:v>FR</c:v>
                </c:pt>
                <c:pt idx="2">
                  <c:v>ES</c:v>
                </c:pt>
                <c:pt idx="3">
                  <c:v>DE</c:v>
                </c:pt>
                <c:pt idx="4">
                  <c:v>RO</c:v>
                </c:pt>
                <c:pt idx="5">
                  <c:v>FI</c:v>
                </c:pt>
                <c:pt idx="6">
                  <c:v>GR</c:v>
                </c:pt>
                <c:pt idx="7">
                  <c:v>PT</c:v>
                </c:pt>
                <c:pt idx="8">
                  <c:v>SE</c:v>
                </c:pt>
                <c:pt idx="9">
                  <c:v>HR</c:v>
                </c:pt>
                <c:pt idx="10">
                  <c:v>PL</c:v>
                </c:pt>
                <c:pt idx="11">
                  <c:v>AT</c:v>
                </c:pt>
                <c:pt idx="12">
                  <c:v>BG</c:v>
                </c:pt>
                <c:pt idx="13">
                  <c:v>DK</c:v>
                </c:pt>
                <c:pt idx="14">
                  <c:v>CZ</c:v>
                </c:pt>
                <c:pt idx="15">
                  <c:v>LV</c:v>
                </c:pt>
                <c:pt idx="16">
                  <c:v>EE</c:v>
                </c:pt>
                <c:pt idx="17">
                  <c:v>LT</c:v>
                </c:pt>
                <c:pt idx="18">
                  <c:v>HU</c:v>
                </c:pt>
                <c:pt idx="19">
                  <c:v>SI</c:v>
                </c:pt>
                <c:pt idx="20">
                  <c:v>BE</c:v>
                </c:pt>
                <c:pt idx="21">
                  <c:v>CY</c:v>
                </c:pt>
                <c:pt idx="22">
                  <c:v>NL</c:v>
                </c:pt>
                <c:pt idx="23">
                  <c:v>SK</c:v>
                </c:pt>
                <c:pt idx="24">
                  <c:v>IE</c:v>
                </c:pt>
                <c:pt idx="25">
                  <c:v>MT</c:v>
                </c:pt>
                <c:pt idx="26">
                  <c:v>LU</c:v>
                </c:pt>
              </c:strCache>
            </c:strRef>
          </c:cat>
          <c:val>
            <c:numRef>
              <c:f>'G-39 SK'!$C$3:$C$29</c:f>
              <c:numCache>
                <c:formatCode>0</c:formatCode>
                <c:ptCount val="27"/>
                <c:pt idx="0">
                  <c:v>18.829793192777551</c:v>
                </c:pt>
                <c:pt idx="1">
                  <c:v>21.885725242906279</c:v>
                </c:pt>
                <c:pt idx="2">
                  <c:v>16.10997845648534</c:v>
                </c:pt>
                <c:pt idx="3">
                  <c:v>20.131222549409799</c:v>
                </c:pt>
                <c:pt idx="4">
                  <c:v>32.388052298938931</c:v>
                </c:pt>
                <c:pt idx="5">
                  <c:v>25.146629675742609</c:v>
                </c:pt>
                <c:pt idx="6">
                  <c:v>21.904297369406969</c:v>
                </c:pt>
                <c:pt idx="7">
                  <c:v>32.706916130822727</c:v>
                </c:pt>
                <c:pt idx="8">
                  <c:v>31.745221527316421</c:v>
                </c:pt>
                <c:pt idx="9">
                  <c:v>41.294951772129579</c:v>
                </c:pt>
                <c:pt idx="10">
                  <c:v>29.569806110295101</c:v>
                </c:pt>
                <c:pt idx="11">
                  <c:v>38.059608077386017</c:v>
                </c:pt>
                <c:pt idx="12">
                  <c:v>35.964554039796347</c:v>
                </c:pt>
                <c:pt idx="13">
                  <c:v>32.019609775671718</c:v>
                </c:pt>
                <c:pt idx="14">
                  <c:v>37.593421697211348</c:v>
                </c:pt>
                <c:pt idx="15">
                  <c:v>51.384170765137377</c:v>
                </c:pt>
                <c:pt idx="16">
                  <c:v>56.936511997569838</c:v>
                </c:pt>
                <c:pt idx="17">
                  <c:v>53.93382950404596</c:v>
                </c:pt>
                <c:pt idx="18">
                  <c:v>53.305391484815111</c:v>
                </c:pt>
                <c:pt idx="19">
                  <c:v>33.820428977930518</c:v>
                </c:pt>
                <c:pt idx="20">
                  <c:v>56.938275901642648</c:v>
                </c:pt>
                <c:pt idx="21">
                  <c:v>37.906911992775967</c:v>
                </c:pt>
                <c:pt idx="22">
                  <c:v>37.539446392066587</c:v>
                </c:pt>
                <c:pt idx="23">
                  <c:v>51.485691414285569</c:v>
                </c:pt>
                <c:pt idx="24">
                  <c:v>21.224743563399858</c:v>
                </c:pt>
                <c:pt idx="25">
                  <c:v>15.20611136525461</c:v>
                </c:pt>
                <c:pt idx="26">
                  <c:v>98.95685536857026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A7B-468E-B600-CA08C4C8D266}"/>
            </c:ext>
          </c:extLst>
        </c:ser>
        <c:ser>
          <c:idx val="2"/>
          <c:order val="2"/>
          <c:tx>
            <c:strRef>
              <c:f>'G-39 SK'!$D$2</c:f>
              <c:strCache>
                <c:ptCount val="1"/>
                <c:pt idx="0">
                  <c:v>Vývoz do tretích krajín 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'G-39 SK'!$A$3:$A$29</c:f>
              <c:strCache>
                <c:ptCount val="27"/>
                <c:pt idx="0">
                  <c:v>IT</c:v>
                </c:pt>
                <c:pt idx="1">
                  <c:v>FR</c:v>
                </c:pt>
                <c:pt idx="2">
                  <c:v>ES</c:v>
                </c:pt>
                <c:pt idx="3">
                  <c:v>DE</c:v>
                </c:pt>
                <c:pt idx="4">
                  <c:v>RO</c:v>
                </c:pt>
                <c:pt idx="5">
                  <c:v>FI</c:v>
                </c:pt>
                <c:pt idx="6">
                  <c:v>GR</c:v>
                </c:pt>
                <c:pt idx="7">
                  <c:v>PT</c:v>
                </c:pt>
                <c:pt idx="8">
                  <c:v>SE</c:v>
                </c:pt>
                <c:pt idx="9">
                  <c:v>HR</c:v>
                </c:pt>
                <c:pt idx="10">
                  <c:v>PL</c:v>
                </c:pt>
                <c:pt idx="11">
                  <c:v>AT</c:v>
                </c:pt>
                <c:pt idx="12">
                  <c:v>BG</c:v>
                </c:pt>
                <c:pt idx="13">
                  <c:v>DK</c:v>
                </c:pt>
                <c:pt idx="14">
                  <c:v>CZ</c:v>
                </c:pt>
                <c:pt idx="15">
                  <c:v>LV</c:v>
                </c:pt>
                <c:pt idx="16">
                  <c:v>EE</c:v>
                </c:pt>
                <c:pt idx="17">
                  <c:v>LT</c:v>
                </c:pt>
                <c:pt idx="18">
                  <c:v>HU</c:v>
                </c:pt>
                <c:pt idx="19">
                  <c:v>SI</c:v>
                </c:pt>
                <c:pt idx="20">
                  <c:v>BE</c:v>
                </c:pt>
                <c:pt idx="21">
                  <c:v>CY</c:v>
                </c:pt>
                <c:pt idx="22">
                  <c:v>NL</c:v>
                </c:pt>
                <c:pt idx="23">
                  <c:v>SK</c:v>
                </c:pt>
                <c:pt idx="24">
                  <c:v>IE</c:v>
                </c:pt>
                <c:pt idx="25">
                  <c:v>MT</c:v>
                </c:pt>
                <c:pt idx="26">
                  <c:v>LU</c:v>
                </c:pt>
              </c:strCache>
            </c:strRef>
          </c:cat>
          <c:val>
            <c:numRef>
              <c:f>'G-39 SK'!$D$3:$D$29</c:f>
              <c:numCache>
                <c:formatCode>0</c:formatCode>
                <c:ptCount val="27"/>
                <c:pt idx="0">
                  <c:v>16.225097461995372</c:v>
                </c:pt>
                <c:pt idx="1">
                  <c:v>16.394861697378669</c:v>
                </c:pt>
                <c:pt idx="2">
                  <c:v>16.49362854212858</c:v>
                </c:pt>
                <c:pt idx="3">
                  <c:v>20.893105729943631</c:v>
                </c:pt>
                <c:pt idx="4">
                  <c:v>11.285101250313939</c:v>
                </c:pt>
                <c:pt idx="5">
                  <c:v>19.6197129509235</c:v>
                </c:pt>
                <c:pt idx="6">
                  <c:v>22.488310170671269</c:v>
                </c:pt>
                <c:pt idx="7">
                  <c:v>17.015947508175341</c:v>
                </c:pt>
                <c:pt idx="8">
                  <c:v>27.57478533835009</c:v>
                </c:pt>
                <c:pt idx="9">
                  <c:v>15.68129480556173</c:v>
                </c:pt>
                <c:pt idx="10">
                  <c:v>16.5921613123244</c:v>
                </c:pt>
                <c:pt idx="11">
                  <c:v>17.670792192709651</c:v>
                </c:pt>
                <c:pt idx="12">
                  <c:v>23.342720360512399</c:v>
                </c:pt>
                <c:pt idx="13">
                  <c:v>33.925844659361637</c:v>
                </c:pt>
                <c:pt idx="14">
                  <c:v>14.512580103782851</c:v>
                </c:pt>
                <c:pt idx="15">
                  <c:v>23.224747809937089</c:v>
                </c:pt>
                <c:pt idx="16">
                  <c:v>24.052117963987062</c:v>
                </c:pt>
                <c:pt idx="17">
                  <c:v>28.040358815617552</c:v>
                </c:pt>
                <c:pt idx="18">
                  <c:v>22.26492196269351</c:v>
                </c:pt>
                <c:pt idx="19">
                  <c:v>32.735531541364963</c:v>
                </c:pt>
                <c:pt idx="20">
                  <c:v>30.015626999533691</c:v>
                </c:pt>
                <c:pt idx="21">
                  <c:v>55.804653018300129</c:v>
                </c:pt>
                <c:pt idx="22">
                  <c:v>32.284713019468292</c:v>
                </c:pt>
                <c:pt idx="23">
                  <c:v>20.98834750391082</c:v>
                </c:pt>
                <c:pt idx="24">
                  <c:v>84.265478532435083</c:v>
                </c:pt>
                <c:pt idx="25">
                  <c:v>52.869723179844271</c:v>
                </c:pt>
                <c:pt idx="26">
                  <c:v>76.636211237829855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A7B-468E-B600-CA08C4C8D266}"/>
            </c:ext>
          </c:extLst>
        </c:ser>
        <c:ser>
          <c:idx val="3"/>
          <c:order val="3"/>
          <c:tx>
            <c:strRef>
              <c:f>'G-39 SK'!$E$2</c:f>
              <c:strCache>
                <c:ptCount val="1"/>
                <c:pt idx="0">
                  <c:v>Dovoz z tretích krajín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'G-39 SK'!$A$3:$A$29</c:f>
              <c:strCache>
                <c:ptCount val="27"/>
                <c:pt idx="0">
                  <c:v>IT</c:v>
                </c:pt>
                <c:pt idx="1">
                  <c:v>FR</c:v>
                </c:pt>
                <c:pt idx="2">
                  <c:v>ES</c:v>
                </c:pt>
                <c:pt idx="3">
                  <c:v>DE</c:v>
                </c:pt>
                <c:pt idx="4">
                  <c:v>RO</c:v>
                </c:pt>
                <c:pt idx="5">
                  <c:v>FI</c:v>
                </c:pt>
                <c:pt idx="6">
                  <c:v>GR</c:v>
                </c:pt>
                <c:pt idx="7">
                  <c:v>PT</c:v>
                </c:pt>
                <c:pt idx="8">
                  <c:v>SE</c:v>
                </c:pt>
                <c:pt idx="9">
                  <c:v>HR</c:v>
                </c:pt>
                <c:pt idx="10">
                  <c:v>PL</c:v>
                </c:pt>
                <c:pt idx="11">
                  <c:v>AT</c:v>
                </c:pt>
                <c:pt idx="12">
                  <c:v>BG</c:v>
                </c:pt>
                <c:pt idx="13">
                  <c:v>DK</c:v>
                </c:pt>
                <c:pt idx="14">
                  <c:v>CZ</c:v>
                </c:pt>
                <c:pt idx="15">
                  <c:v>LV</c:v>
                </c:pt>
                <c:pt idx="16">
                  <c:v>EE</c:v>
                </c:pt>
                <c:pt idx="17">
                  <c:v>LT</c:v>
                </c:pt>
                <c:pt idx="18">
                  <c:v>HU</c:v>
                </c:pt>
                <c:pt idx="19">
                  <c:v>SI</c:v>
                </c:pt>
                <c:pt idx="20">
                  <c:v>BE</c:v>
                </c:pt>
                <c:pt idx="21">
                  <c:v>CY</c:v>
                </c:pt>
                <c:pt idx="22">
                  <c:v>NL</c:v>
                </c:pt>
                <c:pt idx="23">
                  <c:v>SK</c:v>
                </c:pt>
                <c:pt idx="24">
                  <c:v>IE</c:v>
                </c:pt>
                <c:pt idx="25">
                  <c:v>MT</c:v>
                </c:pt>
                <c:pt idx="26">
                  <c:v>LU</c:v>
                </c:pt>
              </c:strCache>
            </c:strRef>
          </c:cat>
          <c:val>
            <c:numRef>
              <c:f>'G-39 SK'!$E$3:$E$29</c:f>
              <c:numCache>
                <c:formatCode>0</c:formatCode>
                <c:ptCount val="27"/>
                <c:pt idx="0">
                  <c:v>13.71020680722245</c:v>
                </c:pt>
                <c:pt idx="1">
                  <c:v>13.57427475709372</c:v>
                </c:pt>
                <c:pt idx="2">
                  <c:v>18.12002154351466</c:v>
                </c:pt>
                <c:pt idx="3">
                  <c:v>18.968777450590199</c:v>
                </c:pt>
                <c:pt idx="4">
                  <c:v>11.52194770106107</c:v>
                </c:pt>
                <c:pt idx="5">
                  <c:v>16.87337032425739</c:v>
                </c:pt>
                <c:pt idx="6">
                  <c:v>27.06570263059303</c:v>
                </c:pt>
                <c:pt idx="7">
                  <c:v>13.29308386917727</c:v>
                </c:pt>
                <c:pt idx="8">
                  <c:v>18.954778472683589</c:v>
                </c:pt>
                <c:pt idx="9">
                  <c:v>14.00504822787042</c:v>
                </c:pt>
                <c:pt idx="10">
                  <c:v>22.700193889704909</c:v>
                </c:pt>
                <c:pt idx="11">
                  <c:v>18.750391922613979</c:v>
                </c:pt>
                <c:pt idx="12">
                  <c:v>21.99544596020365</c:v>
                </c:pt>
                <c:pt idx="13">
                  <c:v>26.250390224328289</c:v>
                </c:pt>
                <c:pt idx="14">
                  <c:v>26.316578302788649</c:v>
                </c:pt>
                <c:pt idx="15">
                  <c:v>19.355829234862611</c:v>
                </c:pt>
                <c:pt idx="16">
                  <c:v>19.923488002430151</c:v>
                </c:pt>
                <c:pt idx="17">
                  <c:v>22.376170495954039</c:v>
                </c:pt>
                <c:pt idx="18">
                  <c:v>22.894608515184888</c:v>
                </c:pt>
                <c:pt idx="19">
                  <c:v>42.789571022069481</c:v>
                </c:pt>
                <c:pt idx="20">
                  <c:v>26.80172409835734</c:v>
                </c:pt>
                <c:pt idx="21">
                  <c:v>48.21308800722403</c:v>
                </c:pt>
                <c:pt idx="22">
                  <c:v>43.510553607933403</c:v>
                </c:pt>
                <c:pt idx="23">
                  <c:v>38.244308585714442</c:v>
                </c:pt>
                <c:pt idx="24">
                  <c:v>78.74525643660013</c:v>
                </c:pt>
                <c:pt idx="25">
                  <c:v>103.44388863474541</c:v>
                </c:pt>
                <c:pt idx="26">
                  <c:v>72.383144631429744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A7B-468E-B600-CA08C4C8D26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100"/>
        <c:axId val="973013392"/>
        <c:axId val="973005232"/>
      </c:barChart>
      <c:lineChart>
        <c:grouping val="standard"/>
        <c:varyColors val="0"/>
        <c:ser>
          <c:idx val="4"/>
          <c:order val="4"/>
          <c:tx>
            <c:strRef>
              <c:f>'G-39 SK'!$F$2</c:f>
              <c:strCache>
                <c:ptCount val="1"/>
                <c:pt idx="0">
                  <c:v>Otvorenosť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cat>
            <c:strRef>
              <c:f>'G-39 SK'!$A$3:$A$29</c:f>
              <c:strCache>
                <c:ptCount val="27"/>
                <c:pt idx="0">
                  <c:v>IT</c:v>
                </c:pt>
                <c:pt idx="1">
                  <c:v>FR</c:v>
                </c:pt>
                <c:pt idx="2">
                  <c:v>ES</c:v>
                </c:pt>
                <c:pt idx="3">
                  <c:v>DE</c:v>
                </c:pt>
                <c:pt idx="4">
                  <c:v>RO</c:v>
                </c:pt>
                <c:pt idx="5">
                  <c:v>FI</c:v>
                </c:pt>
                <c:pt idx="6">
                  <c:v>GR</c:v>
                </c:pt>
                <c:pt idx="7">
                  <c:v>PT</c:v>
                </c:pt>
                <c:pt idx="8">
                  <c:v>SE</c:v>
                </c:pt>
                <c:pt idx="9">
                  <c:v>HR</c:v>
                </c:pt>
                <c:pt idx="10">
                  <c:v>PL</c:v>
                </c:pt>
                <c:pt idx="11">
                  <c:v>AT</c:v>
                </c:pt>
                <c:pt idx="12">
                  <c:v>BG</c:v>
                </c:pt>
                <c:pt idx="13">
                  <c:v>DK</c:v>
                </c:pt>
                <c:pt idx="14">
                  <c:v>CZ</c:v>
                </c:pt>
                <c:pt idx="15">
                  <c:v>LV</c:v>
                </c:pt>
                <c:pt idx="16">
                  <c:v>EE</c:v>
                </c:pt>
                <c:pt idx="17">
                  <c:v>LT</c:v>
                </c:pt>
                <c:pt idx="18">
                  <c:v>HU</c:v>
                </c:pt>
                <c:pt idx="19">
                  <c:v>SI</c:v>
                </c:pt>
                <c:pt idx="20">
                  <c:v>BE</c:v>
                </c:pt>
                <c:pt idx="21">
                  <c:v>CY</c:v>
                </c:pt>
                <c:pt idx="22">
                  <c:v>NL</c:v>
                </c:pt>
                <c:pt idx="23">
                  <c:v>SK</c:v>
                </c:pt>
                <c:pt idx="24">
                  <c:v>IE</c:v>
                </c:pt>
                <c:pt idx="25">
                  <c:v>MT</c:v>
                </c:pt>
                <c:pt idx="26">
                  <c:v>LU</c:v>
                </c:pt>
              </c:strCache>
            </c:strRef>
          </c:cat>
          <c:val>
            <c:numRef>
              <c:f>'G-39 SK'!$F$3:$F$29</c:f>
              <c:numCache>
                <c:formatCode>0</c:formatCode>
                <c:ptCount val="27"/>
                <c:pt idx="0">
                  <c:v>66.310000000000016</c:v>
                </c:pt>
                <c:pt idx="1">
                  <c:v>69.53</c:v>
                </c:pt>
                <c:pt idx="2">
                  <c:v>72.349999999999994</c:v>
                </c:pt>
                <c:pt idx="3">
                  <c:v>82.319999999999979</c:v>
                </c:pt>
                <c:pt idx="4">
                  <c:v>83.05</c:v>
                </c:pt>
                <c:pt idx="5">
                  <c:v>84.14</c:v>
                </c:pt>
                <c:pt idx="6">
                  <c:v>92.990000000000009</c:v>
                </c:pt>
                <c:pt idx="7">
                  <c:v>93.22999999999999</c:v>
                </c:pt>
                <c:pt idx="8">
                  <c:v>106.6</c:v>
                </c:pt>
                <c:pt idx="9">
                  <c:v>108.39999999999999</c:v>
                </c:pt>
                <c:pt idx="10">
                  <c:v>110.48000000000002</c:v>
                </c:pt>
                <c:pt idx="11">
                  <c:v>116.1</c:v>
                </c:pt>
                <c:pt idx="12">
                  <c:v>118.83000000000001</c:v>
                </c:pt>
                <c:pt idx="13">
                  <c:v>125.82000000000001</c:v>
                </c:pt>
                <c:pt idx="14">
                  <c:v>132.86000000000001</c:v>
                </c:pt>
                <c:pt idx="15">
                  <c:v>137.71999999999997</c:v>
                </c:pt>
                <c:pt idx="16">
                  <c:v>154.58000000000001</c:v>
                </c:pt>
                <c:pt idx="17">
                  <c:v>156.85</c:v>
                </c:pt>
                <c:pt idx="18">
                  <c:v>157.41</c:v>
                </c:pt>
                <c:pt idx="19">
                  <c:v>159.91</c:v>
                </c:pt>
                <c:pt idx="20">
                  <c:v>166.92</c:v>
                </c:pt>
                <c:pt idx="21">
                  <c:v>171.07999999999998</c:v>
                </c:pt>
                <c:pt idx="22">
                  <c:v>171.46999999999997</c:v>
                </c:pt>
                <c:pt idx="23">
                  <c:v>180.18</c:v>
                </c:pt>
                <c:pt idx="24">
                  <c:v>232.01999999999998</c:v>
                </c:pt>
                <c:pt idx="25">
                  <c:v>252.93</c:v>
                </c:pt>
                <c:pt idx="26">
                  <c:v>376.49999999999994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FA7B-468E-B600-CA08C4C8D26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73013392"/>
        <c:axId val="973005232"/>
      </c:lineChart>
      <c:catAx>
        <c:axId val="9730133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sk-SK"/>
          </a:p>
        </c:txPr>
        <c:crossAx val="973005232"/>
        <c:crosses val="autoZero"/>
        <c:auto val="1"/>
        <c:lblAlgn val="ctr"/>
        <c:lblOffset val="100"/>
        <c:noMultiLvlLbl val="0"/>
      </c:catAx>
      <c:valAx>
        <c:axId val="9730052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sk-SK"/>
          </a:p>
        </c:txPr>
        <c:crossAx val="9730133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sk-SK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sk-SK"/>
    </a:p>
  </c:txPr>
  <c:externalData r:id="rId4">
    <c:autoUpdate val="0"/>
  </c:externalData>
  <c:userShapes r:id="rId5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stacked"/>
        <c:varyColors val="0"/>
        <c:ser>
          <c:idx val="1"/>
          <c:order val="1"/>
          <c:tx>
            <c:strRef>
              <c:f>'S2'!$C$2</c:f>
              <c:strCache>
                <c:ptCount val="1"/>
                <c:pt idx="0">
                  <c:v>Počiatočná rozpočtová pozícia</c:v>
                </c:pt>
              </c:strCache>
            </c:strRef>
          </c:tx>
          <c:spPr>
            <a:solidFill>
              <a:srgbClr val="91CEFF"/>
            </a:solidFill>
            <a:ln>
              <a:noFill/>
            </a:ln>
            <a:effectLst/>
          </c:spPr>
          <c:invertIfNegative val="0"/>
          <c:cat>
            <c:strRef>
              <c:f>'S2'!$A$3:$A$31</c:f>
              <c:strCache>
                <c:ptCount val="29"/>
                <c:pt idx="0">
                  <c:v>PT</c:v>
                </c:pt>
                <c:pt idx="1">
                  <c:v>GR</c:v>
                </c:pt>
                <c:pt idx="2">
                  <c:v>DK</c:v>
                </c:pt>
                <c:pt idx="3">
                  <c:v>IT</c:v>
                </c:pt>
                <c:pt idx="4">
                  <c:v>EE</c:v>
                </c:pt>
                <c:pt idx="5">
                  <c:v>CY</c:v>
                </c:pt>
                <c:pt idx="6">
                  <c:v>HR</c:v>
                </c:pt>
                <c:pt idx="7">
                  <c:v>SE</c:v>
                </c:pt>
                <c:pt idx="8">
                  <c:v>LV</c:v>
                </c:pt>
                <c:pt idx="9">
                  <c:v>BG</c:v>
                </c:pt>
                <c:pt idx="10">
                  <c:v>DE</c:v>
                </c:pt>
                <c:pt idx="11">
                  <c:v>IE</c:v>
                </c:pt>
                <c:pt idx="12">
                  <c:v>EA</c:v>
                </c:pt>
                <c:pt idx="13">
                  <c:v>EÚ 27</c:v>
                </c:pt>
                <c:pt idx="14">
                  <c:v>FI</c:v>
                </c:pt>
                <c:pt idx="15">
                  <c:v>FR</c:v>
                </c:pt>
                <c:pt idx="16">
                  <c:v>NL</c:v>
                </c:pt>
                <c:pt idx="17">
                  <c:v>AT</c:v>
                </c:pt>
                <c:pt idx="18">
                  <c:v>LT</c:v>
                </c:pt>
                <c:pt idx="19">
                  <c:v>RO</c:v>
                </c:pt>
                <c:pt idx="20">
                  <c:v>PL</c:v>
                </c:pt>
                <c:pt idx="21">
                  <c:v>CZ</c:v>
                </c:pt>
                <c:pt idx="22">
                  <c:v>ES</c:v>
                </c:pt>
                <c:pt idx="23">
                  <c:v>HU</c:v>
                </c:pt>
                <c:pt idx="24">
                  <c:v>SI</c:v>
                </c:pt>
                <c:pt idx="25">
                  <c:v>BE</c:v>
                </c:pt>
                <c:pt idx="26">
                  <c:v>LU</c:v>
                </c:pt>
                <c:pt idx="27">
                  <c:v>SK</c:v>
                </c:pt>
                <c:pt idx="28">
                  <c:v>MT</c:v>
                </c:pt>
              </c:strCache>
            </c:strRef>
          </c:cat>
          <c:val>
            <c:numRef>
              <c:f>'S2'!$C$3:$C$31</c:f>
              <c:numCache>
                <c:formatCode>General</c:formatCode>
                <c:ptCount val="29"/>
                <c:pt idx="0">
                  <c:v>-2</c:v>
                </c:pt>
                <c:pt idx="1">
                  <c:v>-0.5</c:v>
                </c:pt>
                <c:pt idx="2">
                  <c:v>-1.2</c:v>
                </c:pt>
                <c:pt idx="3">
                  <c:v>0.9</c:v>
                </c:pt>
                <c:pt idx="4">
                  <c:v>0.7</c:v>
                </c:pt>
                <c:pt idx="5">
                  <c:v>-2.2999999999999998</c:v>
                </c:pt>
                <c:pt idx="6">
                  <c:v>2</c:v>
                </c:pt>
                <c:pt idx="7">
                  <c:v>0.3</c:v>
                </c:pt>
                <c:pt idx="8">
                  <c:v>2.2000000000000002</c:v>
                </c:pt>
                <c:pt idx="9">
                  <c:v>2.7</c:v>
                </c:pt>
                <c:pt idx="10">
                  <c:v>0.7</c:v>
                </c:pt>
                <c:pt idx="11">
                  <c:v>-2.2999999999999998</c:v>
                </c:pt>
                <c:pt idx="12">
                  <c:v>1.3</c:v>
                </c:pt>
                <c:pt idx="13">
                  <c:v>1.5</c:v>
                </c:pt>
                <c:pt idx="14">
                  <c:v>1.4</c:v>
                </c:pt>
                <c:pt idx="15">
                  <c:v>3.3</c:v>
                </c:pt>
                <c:pt idx="16">
                  <c:v>0.6</c:v>
                </c:pt>
                <c:pt idx="17">
                  <c:v>2.2000000000000002</c:v>
                </c:pt>
                <c:pt idx="18">
                  <c:v>1.3</c:v>
                </c:pt>
                <c:pt idx="19">
                  <c:v>5.8</c:v>
                </c:pt>
                <c:pt idx="20">
                  <c:v>3.9</c:v>
                </c:pt>
                <c:pt idx="21">
                  <c:v>1.2</c:v>
                </c:pt>
                <c:pt idx="22">
                  <c:v>1.7</c:v>
                </c:pt>
                <c:pt idx="23">
                  <c:v>1.5</c:v>
                </c:pt>
                <c:pt idx="24">
                  <c:v>1.4</c:v>
                </c:pt>
                <c:pt idx="25">
                  <c:v>3.1</c:v>
                </c:pt>
                <c:pt idx="26">
                  <c:v>-0.5</c:v>
                </c:pt>
                <c:pt idx="27">
                  <c:v>3.6</c:v>
                </c:pt>
                <c:pt idx="28">
                  <c:v>2.2999999999999998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982-44C6-92A9-D8D076E20FC1}"/>
            </c:ext>
          </c:extLst>
        </c:ser>
        <c:ser>
          <c:idx val="3"/>
          <c:order val="2"/>
          <c:tx>
            <c:strRef>
              <c:f>'S2'!$E$2</c:f>
              <c:strCache>
                <c:ptCount val="1"/>
                <c:pt idx="0">
                  <c:v>Penzie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'S2'!$A$3:$A$31</c:f>
              <c:strCache>
                <c:ptCount val="29"/>
                <c:pt idx="0">
                  <c:v>PT</c:v>
                </c:pt>
                <c:pt idx="1">
                  <c:v>GR</c:v>
                </c:pt>
                <c:pt idx="2">
                  <c:v>DK</c:v>
                </c:pt>
                <c:pt idx="3">
                  <c:v>IT</c:v>
                </c:pt>
                <c:pt idx="4">
                  <c:v>EE</c:v>
                </c:pt>
                <c:pt idx="5">
                  <c:v>CY</c:v>
                </c:pt>
                <c:pt idx="6">
                  <c:v>HR</c:v>
                </c:pt>
                <c:pt idx="7">
                  <c:v>SE</c:v>
                </c:pt>
                <c:pt idx="8">
                  <c:v>LV</c:v>
                </c:pt>
                <c:pt idx="9">
                  <c:v>BG</c:v>
                </c:pt>
                <c:pt idx="10">
                  <c:v>DE</c:v>
                </c:pt>
                <c:pt idx="11">
                  <c:v>IE</c:v>
                </c:pt>
                <c:pt idx="12">
                  <c:v>EA</c:v>
                </c:pt>
                <c:pt idx="13">
                  <c:v>EÚ 27</c:v>
                </c:pt>
                <c:pt idx="14">
                  <c:v>FI</c:v>
                </c:pt>
                <c:pt idx="15">
                  <c:v>FR</c:v>
                </c:pt>
                <c:pt idx="16">
                  <c:v>NL</c:v>
                </c:pt>
                <c:pt idx="17">
                  <c:v>AT</c:v>
                </c:pt>
                <c:pt idx="18">
                  <c:v>LT</c:v>
                </c:pt>
                <c:pt idx="19">
                  <c:v>RO</c:v>
                </c:pt>
                <c:pt idx="20">
                  <c:v>PL</c:v>
                </c:pt>
                <c:pt idx="21">
                  <c:v>CZ</c:v>
                </c:pt>
                <c:pt idx="22">
                  <c:v>ES</c:v>
                </c:pt>
                <c:pt idx="23">
                  <c:v>HU</c:v>
                </c:pt>
                <c:pt idx="24">
                  <c:v>SI</c:v>
                </c:pt>
                <c:pt idx="25">
                  <c:v>BE</c:v>
                </c:pt>
                <c:pt idx="26">
                  <c:v>LU</c:v>
                </c:pt>
                <c:pt idx="27">
                  <c:v>SK</c:v>
                </c:pt>
                <c:pt idx="28">
                  <c:v>MT</c:v>
                </c:pt>
              </c:strCache>
            </c:strRef>
          </c:cat>
          <c:val>
            <c:numRef>
              <c:f>'S2'!$E$3:$E$31</c:f>
              <c:numCache>
                <c:formatCode>General</c:formatCode>
                <c:ptCount val="29"/>
                <c:pt idx="0">
                  <c:v>-1.7</c:v>
                </c:pt>
                <c:pt idx="1">
                  <c:v>-0.8</c:v>
                </c:pt>
                <c:pt idx="2">
                  <c:v>-2.1</c:v>
                </c:pt>
                <c:pt idx="3">
                  <c:v>-1.6</c:v>
                </c:pt>
                <c:pt idx="4">
                  <c:v>-1.1000000000000001</c:v>
                </c:pt>
                <c:pt idx="5">
                  <c:v>2.9</c:v>
                </c:pt>
                <c:pt idx="6">
                  <c:v>-1.3</c:v>
                </c:pt>
                <c:pt idx="7">
                  <c:v>-0.4</c:v>
                </c:pt>
                <c:pt idx="8">
                  <c:v>-1.2</c:v>
                </c:pt>
                <c:pt idx="9">
                  <c:v>-1.2</c:v>
                </c:pt>
                <c:pt idx="10">
                  <c:v>0.4</c:v>
                </c:pt>
                <c:pt idx="11">
                  <c:v>2.6</c:v>
                </c:pt>
                <c:pt idx="12">
                  <c:v>0.5</c:v>
                </c:pt>
                <c:pt idx="13">
                  <c:v>0.3</c:v>
                </c:pt>
                <c:pt idx="14">
                  <c:v>0.5</c:v>
                </c:pt>
                <c:pt idx="15">
                  <c:v>-0.5</c:v>
                </c:pt>
                <c:pt idx="16">
                  <c:v>1.2</c:v>
                </c:pt>
                <c:pt idx="17">
                  <c:v>-0.1</c:v>
                </c:pt>
                <c:pt idx="18">
                  <c:v>2.2000000000000002</c:v>
                </c:pt>
                <c:pt idx="19">
                  <c:v>-2.1</c:v>
                </c:pt>
                <c:pt idx="20">
                  <c:v>-0.7</c:v>
                </c:pt>
                <c:pt idx="21">
                  <c:v>2.2999999999999998</c:v>
                </c:pt>
                <c:pt idx="22">
                  <c:v>2.6</c:v>
                </c:pt>
                <c:pt idx="23">
                  <c:v>3.6</c:v>
                </c:pt>
                <c:pt idx="24">
                  <c:v>3.1</c:v>
                </c:pt>
                <c:pt idx="25">
                  <c:v>2.2999999999999998</c:v>
                </c:pt>
                <c:pt idx="26">
                  <c:v>5.8</c:v>
                </c:pt>
                <c:pt idx="27">
                  <c:v>1.7</c:v>
                </c:pt>
                <c:pt idx="28">
                  <c:v>3.2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982-44C6-92A9-D8D076E20FC1}"/>
            </c:ext>
          </c:extLst>
        </c:ser>
        <c:ser>
          <c:idx val="4"/>
          <c:order val="3"/>
          <c:tx>
            <c:strRef>
              <c:f>'S2'!$F$2</c:f>
              <c:strCache>
                <c:ptCount val="1"/>
                <c:pt idx="0">
                  <c:v>Zdravotníctvo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'S2'!$A$3:$A$31</c:f>
              <c:strCache>
                <c:ptCount val="29"/>
                <c:pt idx="0">
                  <c:v>PT</c:v>
                </c:pt>
                <c:pt idx="1">
                  <c:v>GR</c:v>
                </c:pt>
                <c:pt idx="2">
                  <c:v>DK</c:v>
                </c:pt>
                <c:pt idx="3">
                  <c:v>IT</c:v>
                </c:pt>
                <c:pt idx="4">
                  <c:v>EE</c:v>
                </c:pt>
                <c:pt idx="5">
                  <c:v>CY</c:v>
                </c:pt>
                <c:pt idx="6">
                  <c:v>HR</c:v>
                </c:pt>
                <c:pt idx="7">
                  <c:v>SE</c:v>
                </c:pt>
                <c:pt idx="8">
                  <c:v>LV</c:v>
                </c:pt>
                <c:pt idx="9">
                  <c:v>BG</c:v>
                </c:pt>
                <c:pt idx="10">
                  <c:v>DE</c:v>
                </c:pt>
                <c:pt idx="11">
                  <c:v>IE</c:v>
                </c:pt>
                <c:pt idx="12">
                  <c:v>EA</c:v>
                </c:pt>
                <c:pt idx="13">
                  <c:v>EÚ 27</c:v>
                </c:pt>
                <c:pt idx="14">
                  <c:v>FI</c:v>
                </c:pt>
                <c:pt idx="15">
                  <c:v>FR</c:v>
                </c:pt>
                <c:pt idx="16">
                  <c:v>NL</c:v>
                </c:pt>
                <c:pt idx="17">
                  <c:v>AT</c:v>
                </c:pt>
                <c:pt idx="18">
                  <c:v>LT</c:v>
                </c:pt>
                <c:pt idx="19">
                  <c:v>RO</c:v>
                </c:pt>
                <c:pt idx="20">
                  <c:v>PL</c:v>
                </c:pt>
                <c:pt idx="21">
                  <c:v>CZ</c:v>
                </c:pt>
                <c:pt idx="22">
                  <c:v>ES</c:v>
                </c:pt>
                <c:pt idx="23">
                  <c:v>HU</c:v>
                </c:pt>
                <c:pt idx="24">
                  <c:v>SI</c:v>
                </c:pt>
                <c:pt idx="25">
                  <c:v>BE</c:v>
                </c:pt>
                <c:pt idx="26">
                  <c:v>LU</c:v>
                </c:pt>
                <c:pt idx="27">
                  <c:v>SK</c:v>
                </c:pt>
                <c:pt idx="28">
                  <c:v>MT</c:v>
                </c:pt>
              </c:strCache>
            </c:strRef>
          </c:cat>
          <c:val>
            <c:numRef>
              <c:f>'S2'!$F$3:$F$31</c:f>
              <c:numCache>
                <c:formatCode>General</c:formatCode>
                <c:ptCount val="29"/>
                <c:pt idx="0">
                  <c:v>1.1000000000000001</c:v>
                </c:pt>
                <c:pt idx="1">
                  <c:v>0.7</c:v>
                </c:pt>
                <c:pt idx="2">
                  <c:v>0.6</c:v>
                </c:pt>
                <c:pt idx="3">
                  <c:v>0.6</c:v>
                </c:pt>
                <c:pt idx="4">
                  <c:v>0.5</c:v>
                </c:pt>
                <c:pt idx="5">
                  <c:v>0.7</c:v>
                </c:pt>
                <c:pt idx="6">
                  <c:v>0.6</c:v>
                </c:pt>
                <c:pt idx="7">
                  <c:v>0.6</c:v>
                </c:pt>
                <c:pt idx="8">
                  <c:v>0.5</c:v>
                </c:pt>
                <c:pt idx="9">
                  <c:v>0.3</c:v>
                </c:pt>
                <c:pt idx="10">
                  <c:v>0.5</c:v>
                </c:pt>
                <c:pt idx="11">
                  <c:v>1.3</c:v>
                </c:pt>
                <c:pt idx="12">
                  <c:v>0.7</c:v>
                </c:pt>
                <c:pt idx="13">
                  <c:v>0.7</c:v>
                </c:pt>
                <c:pt idx="14">
                  <c:v>0.5</c:v>
                </c:pt>
                <c:pt idx="15">
                  <c:v>0.6</c:v>
                </c:pt>
                <c:pt idx="16">
                  <c:v>0.6</c:v>
                </c:pt>
                <c:pt idx="17">
                  <c:v>1.1000000000000001</c:v>
                </c:pt>
                <c:pt idx="18">
                  <c:v>0.7</c:v>
                </c:pt>
                <c:pt idx="19">
                  <c:v>0.6</c:v>
                </c:pt>
                <c:pt idx="20">
                  <c:v>0.9</c:v>
                </c:pt>
                <c:pt idx="21">
                  <c:v>0.6</c:v>
                </c:pt>
                <c:pt idx="22">
                  <c:v>1.1000000000000001</c:v>
                </c:pt>
                <c:pt idx="23">
                  <c:v>0.4</c:v>
                </c:pt>
                <c:pt idx="24">
                  <c:v>0.9</c:v>
                </c:pt>
                <c:pt idx="25">
                  <c:v>0.5</c:v>
                </c:pt>
                <c:pt idx="26">
                  <c:v>0.9</c:v>
                </c:pt>
                <c:pt idx="27">
                  <c:v>1.1000000000000001</c:v>
                </c:pt>
                <c:pt idx="28">
                  <c:v>1.6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982-44C6-92A9-D8D076E20FC1}"/>
            </c:ext>
          </c:extLst>
        </c:ser>
        <c:ser>
          <c:idx val="5"/>
          <c:order val="4"/>
          <c:tx>
            <c:strRef>
              <c:f>'S2'!$G$2</c:f>
              <c:strCache>
                <c:ptCount val="1"/>
                <c:pt idx="0">
                  <c:v>Dlhodobá starostlivosť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'S2'!$A$3:$A$31</c:f>
              <c:strCache>
                <c:ptCount val="29"/>
                <c:pt idx="0">
                  <c:v>PT</c:v>
                </c:pt>
                <c:pt idx="1">
                  <c:v>GR</c:v>
                </c:pt>
                <c:pt idx="2">
                  <c:v>DK</c:v>
                </c:pt>
                <c:pt idx="3">
                  <c:v>IT</c:v>
                </c:pt>
                <c:pt idx="4">
                  <c:v>EE</c:v>
                </c:pt>
                <c:pt idx="5">
                  <c:v>CY</c:v>
                </c:pt>
                <c:pt idx="6">
                  <c:v>HR</c:v>
                </c:pt>
                <c:pt idx="7">
                  <c:v>SE</c:v>
                </c:pt>
                <c:pt idx="8">
                  <c:v>LV</c:v>
                </c:pt>
                <c:pt idx="9">
                  <c:v>BG</c:v>
                </c:pt>
                <c:pt idx="10">
                  <c:v>DE</c:v>
                </c:pt>
                <c:pt idx="11">
                  <c:v>IE</c:v>
                </c:pt>
                <c:pt idx="12">
                  <c:v>EA</c:v>
                </c:pt>
                <c:pt idx="13">
                  <c:v>EÚ 27</c:v>
                </c:pt>
                <c:pt idx="14">
                  <c:v>FI</c:v>
                </c:pt>
                <c:pt idx="15">
                  <c:v>FR</c:v>
                </c:pt>
                <c:pt idx="16">
                  <c:v>NL</c:v>
                </c:pt>
                <c:pt idx="17">
                  <c:v>AT</c:v>
                </c:pt>
                <c:pt idx="18">
                  <c:v>LT</c:v>
                </c:pt>
                <c:pt idx="19">
                  <c:v>RO</c:v>
                </c:pt>
                <c:pt idx="20">
                  <c:v>PL</c:v>
                </c:pt>
                <c:pt idx="21">
                  <c:v>CZ</c:v>
                </c:pt>
                <c:pt idx="22">
                  <c:v>ES</c:v>
                </c:pt>
                <c:pt idx="23">
                  <c:v>HU</c:v>
                </c:pt>
                <c:pt idx="24">
                  <c:v>SI</c:v>
                </c:pt>
                <c:pt idx="25">
                  <c:v>BE</c:v>
                </c:pt>
                <c:pt idx="26">
                  <c:v>LU</c:v>
                </c:pt>
                <c:pt idx="27">
                  <c:v>SK</c:v>
                </c:pt>
                <c:pt idx="28">
                  <c:v>MT</c:v>
                </c:pt>
              </c:strCache>
            </c:strRef>
          </c:cat>
          <c:val>
            <c:numRef>
              <c:f>'S2'!$G$3:$G$31</c:f>
              <c:numCache>
                <c:formatCode>General</c:formatCode>
                <c:ptCount val="29"/>
                <c:pt idx="0">
                  <c:v>0.4</c:v>
                </c:pt>
                <c:pt idx="1">
                  <c:v>0</c:v>
                </c:pt>
                <c:pt idx="2">
                  <c:v>2.7</c:v>
                </c:pt>
                <c:pt idx="3">
                  <c:v>0.6</c:v>
                </c:pt>
                <c:pt idx="4">
                  <c:v>0.5</c:v>
                </c:pt>
                <c:pt idx="5">
                  <c:v>0.1</c:v>
                </c:pt>
                <c:pt idx="6">
                  <c:v>0.1</c:v>
                </c:pt>
                <c:pt idx="7">
                  <c:v>1.1000000000000001</c:v>
                </c:pt>
                <c:pt idx="8">
                  <c:v>0.3</c:v>
                </c:pt>
                <c:pt idx="9">
                  <c:v>0.2</c:v>
                </c:pt>
                <c:pt idx="10">
                  <c:v>0.4</c:v>
                </c:pt>
                <c:pt idx="11">
                  <c:v>1.1000000000000001</c:v>
                </c:pt>
                <c:pt idx="12">
                  <c:v>0.7</c:v>
                </c:pt>
                <c:pt idx="13">
                  <c:v>0.8</c:v>
                </c:pt>
                <c:pt idx="14">
                  <c:v>0.5</c:v>
                </c:pt>
                <c:pt idx="15">
                  <c:v>0.6</c:v>
                </c:pt>
                <c:pt idx="16">
                  <c:v>1.6</c:v>
                </c:pt>
                <c:pt idx="17">
                  <c:v>1.3</c:v>
                </c:pt>
                <c:pt idx="18">
                  <c:v>0.7</c:v>
                </c:pt>
                <c:pt idx="19">
                  <c:v>0.3</c:v>
                </c:pt>
                <c:pt idx="20">
                  <c:v>0.7</c:v>
                </c:pt>
                <c:pt idx="21">
                  <c:v>1.2</c:v>
                </c:pt>
                <c:pt idx="22">
                  <c:v>0.7</c:v>
                </c:pt>
                <c:pt idx="23">
                  <c:v>0.3</c:v>
                </c:pt>
                <c:pt idx="24">
                  <c:v>0.8</c:v>
                </c:pt>
                <c:pt idx="25">
                  <c:v>1.5</c:v>
                </c:pt>
                <c:pt idx="26">
                  <c:v>1.4</c:v>
                </c:pt>
                <c:pt idx="27">
                  <c:v>1.2</c:v>
                </c:pt>
                <c:pt idx="28">
                  <c:v>1.7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982-44C6-92A9-D8D076E20FC1}"/>
            </c:ext>
          </c:extLst>
        </c:ser>
        <c:ser>
          <c:idx val="6"/>
          <c:order val="5"/>
          <c:tx>
            <c:strRef>
              <c:f>'S2'!$H$2</c:f>
              <c:strCache>
                <c:ptCount val="1"/>
                <c:pt idx="0">
                  <c:v>Iné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'S2'!$A$3:$A$31</c:f>
              <c:strCache>
                <c:ptCount val="29"/>
                <c:pt idx="0">
                  <c:v>PT</c:v>
                </c:pt>
                <c:pt idx="1">
                  <c:v>GR</c:v>
                </c:pt>
                <c:pt idx="2">
                  <c:v>DK</c:v>
                </c:pt>
                <c:pt idx="3">
                  <c:v>IT</c:v>
                </c:pt>
                <c:pt idx="4">
                  <c:v>EE</c:v>
                </c:pt>
                <c:pt idx="5">
                  <c:v>CY</c:v>
                </c:pt>
                <c:pt idx="6">
                  <c:v>HR</c:v>
                </c:pt>
                <c:pt idx="7">
                  <c:v>SE</c:v>
                </c:pt>
                <c:pt idx="8">
                  <c:v>LV</c:v>
                </c:pt>
                <c:pt idx="9">
                  <c:v>BG</c:v>
                </c:pt>
                <c:pt idx="10">
                  <c:v>DE</c:v>
                </c:pt>
                <c:pt idx="11">
                  <c:v>IE</c:v>
                </c:pt>
                <c:pt idx="12">
                  <c:v>EA</c:v>
                </c:pt>
                <c:pt idx="13">
                  <c:v>EÚ 27</c:v>
                </c:pt>
                <c:pt idx="14">
                  <c:v>FI</c:v>
                </c:pt>
                <c:pt idx="15">
                  <c:v>FR</c:v>
                </c:pt>
                <c:pt idx="16">
                  <c:v>NL</c:v>
                </c:pt>
                <c:pt idx="17">
                  <c:v>AT</c:v>
                </c:pt>
                <c:pt idx="18">
                  <c:v>LT</c:v>
                </c:pt>
                <c:pt idx="19">
                  <c:v>RO</c:v>
                </c:pt>
                <c:pt idx="20">
                  <c:v>PL</c:v>
                </c:pt>
                <c:pt idx="21">
                  <c:v>CZ</c:v>
                </c:pt>
                <c:pt idx="22">
                  <c:v>ES</c:v>
                </c:pt>
                <c:pt idx="23">
                  <c:v>HU</c:v>
                </c:pt>
                <c:pt idx="24">
                  <c:v>SI</c:v>
                </c:pt>
                <c:pt idx="25">
                  <c:v>BE</c:v>
                </c:pt>
                <c:pt idx="26">
                  <c:v>LU</c:v>
                </c:pt>
                <c:pt idx="27">
                  <c:v>SK</c:v>
                </c:pt>
                <c:pt idx="28">
                  <c:v>MT</c:v>
                </c:pt>
              </c:strCache>
            </c:strRef>
          </c:cat>
          <c:val>
            <c:numRef>
              <c:f>'S2'!$H$3:$H$31</c:f>
              <c:numCache>
                <c:formatCode>General</c:formatCode>
                <c:ptCount val="29"/>
                <c:pt idx="0">
                  <c:v>0.1</c:v>
                </c:pt>
                <c:pt idx="1">
                  <c:v>-0.3</c:v>
                </c:pt>
                <c:pt idx="2">
                  <c:v>-0.5</c:v>
                </c:pt>
                <c:pt idx="3">
                  <c:v>-0.6</c:v>
                </c:pt>
                <c:pt idx="4">
                  <c:v>-0.5</c:v>
                </c:pt>
                <c:pt idx="5">
                  <c:v>-0.4</c:v>
                </c:pt>
                <c:pt idx="6">
                  <c:v>-0.4</c:v>
                </c:pt>
                <c:pt idx="7">
                  <c:v>-0.6</c:v>
                </c:pt>
                <c:pt idx="8">
                  <c:v>-0.2</c:v>
                </c:pt>
                <c:pt idx="9">
                  <c:v>0</c:v>
                </c:pt>
                <c:pt idx="10">
                  <c:v>0</c:v>
                </c:pt>
                <c:pt idx="11">
                  <c:v>-0.5</c:v>
                </c:pt>
                <c:pt idx="12">
                  <c:v>-0.3</c:v>
                </c:pt>
                <c:pt idx="13">
                  <c:v>-0.3</c:v>
                </c:pt>
                <c:pt idx="14">
                  <c:v>-0.8</c:v>
                </c:pt>
                <c:pt idx="15">
                  <c:v>-0.6</c:v>
                </c:pt>
                <c:pt idx="16">
                  <c:v>-0.6</c:v>
                </c:pt>
                <c:pt idx="17">
                  <c:v>-0.2</c:v>
                </c:pt>
                <c:pt idx="18">
                  <c:v>-0.3</c:v>
                </c:pt>
                <c:pt idx="19">
                  <c:v>0</c:v>
                </c:pt>
                <c:pt idx="20">
                  <c:v>0.1</c:v>
                </c:pt>
                <c:pt idx="21">
                  <c:v>0.1</c:v>
                </c:pt>
                <c:pt idx="22">
                  <c:v>-0.5</c:v>
                </c:pt>
                <c:pt idx="23">
                  <c:v>0.2</c:v>
                </c:pt>
                <c:pt idx="24">
                  <c:v>-0.2</c:v>
                </c:pt>
                <c:pt idx="25">
                  <c:v>-0.6</c:v>
                </c:pt>
                <c:pt idx="26">
                  <c:v>-0.2</c:v>
                </c:pt>
                <c:pt idx="27">
                  <c:v>0.2</c:v>
                </c:pt>
                <c:pt idx="28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982-44C6-92A9-D8D076E20FC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100"/>
        <c:axId val="973013392"/>
        <c:axId val="973005232"/>
      </c:barChart>
      <c:lineChart>
        <c:grouping val="standard"/>
        <c:varyColors val="0"/>
        <c:ser>
          <c:idx val="0"/>
          <c:order val="0"/>
          <c:tx>
            <c:strRef>
              <c:f>'S2'!$B$2</c:f>
              <c:strCache>
                <c:ptCount val="1"/>
                <c:pt idx="0">
                  <c:v>S2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'S2'!$A$3:$A$31</c:f>
              <c:strCache>
                <c:ptCount val="29"/>
                <c:pt idx="0">
                  <c:v>PT</c:v>
                </c:pt>
                <c:pt idx="1">
                  <c:v>GR</c:v>
                </c:pt>
                <c:pt idx="2">
                  <c:v>DK</c:v>
                </c:pt>
                <c:pt idx="3">
                  <c:v>IT</c:v>
                </c:pt>
                <c:pt idx="4">
                  <c:v>EE</c:v>
                </c:pt>
                <c:pt idx="5">
                  <c:v>CY</c:v>
                </c:pt>
                <c:pt idx="6">
                  <c:v>HR</c:v>
                </c:pt>
                <c:pt idx="7">
                  <c:v>SE</c:v>
                </c:pt>
                <c:pt idx="8">
                  <c:v>LV</c:v>
                </c:pt>
                <c:pt idx="9">
                  <c:v>BG</c:v>
                </c:pt>
                <c:pt idx="10">
                  <c:v>DE</c:v>
                </c:pt>
                <c:pt idx="11">
                  <c:v>IE</c:v>
                </c:pt>
                <c:pt idx="12">
                  <c:v>EA</c:v>
                </c:pt>
                <c:pt idx="13">
                  <c:v>EÚ 27</c:v>
                </c:pt>
                <c:pt idx="14">
                  <c:v>FI</c:v>
                </c:pt>
                <c:pt idx="15">
                  <c:v>FR</c:v>
                </c:pt>
                <c:pt idx="16">
                  <c:v>NL</c:v>
                </c:pt>
                <c:pt idx="17">
                  <c:v>AT</c:v>
                </c:pt>
                <c:pt idx="18">
                  <c:v>LT</c:v>
                </c:pt>
                <c:pt idx="19">
                  <c:v>RO</c:v>
                </c:pt>
                <c:pt idx="20">
                  <c:v>PL</c:v>
                </c:pt>
                <c:pt idx="21">
                  <c:v>CZ</c:v>
                </c:pt>
                <c:pt idx="22">
                  <c:v>ES</c:v>
                </c:pt>
                <c:pt idx="23">
                  <c:v>HU</c:v>
                </c:pt>
                <c:pt idx="24">
                  <c:v>SI</c:v>
                </c:pt>
                <c:pt idx="25">
                  <c:v>BE</c:v>
                </c:pt>
                <c:pt idx="26">
                  <c:v>LU</c:v>
                </c:pt>
                <c:pt idx="27">
                  <c:v>SK</c:v>
                </c:pt>
                <c:pt idx="28">
                  <c:v>MT</c:v>
                </c:pt>
              </c:strCache>
            </c:strRef>
          </c:cat>
          <c:val>
            <c:numRef>
              <c:f>'S2'!$B$3:$B$31</c:f>
              <c:numCache>
                <c:formatCode>General</c:formatCode>
                <c:ptCount val="29"/>
                <c:pt idx="0">
                  <c:v>-2</c:v>
                </c:pt>
                <c:pt idx="1">
                  <c:v>-0.9</c:v>
                </c:pt>
                <c:pt idx="2">
                  <c:v>-0.5</c:v>
                </c:pt>
                <c:pt idx="3">
                  <c:v>-0.1</c:v>
                </c:pt>
                <c:pt idx="4">
                  <c:v>0.2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1.5</c:v>
                </c:pt>
                <c:pt idx="9">
                  <c:v>2</c:v>
                </c:pt>
                <c:pt idx="10">
                  <c:v>2.1</c:v>
                </c:pt>
                <c:pt idx="11">
                  <c:v>2.2000000000000002</c:v>
                </c:pt>
                <c:pt idx="12">
                  <c:v>2.8</c:v>
                </c:pt>
                <c:pt idx="13">
                  <c:v>3</c:v>
                </c:pt>
                <c:pt idx="14">
                  <c:v>3.1</c:v>
                </c:pt>
                <c:pt idx="15">
                  <c:v>3.4</c:v>
                </c:pt>
                <c:pt idx="16">
                  <c:v>3.4</c:v>
                </c:pt>
                <c:pt idx="17">
                  <c:v>4.2</c:v>
                </c:pt>
                <c:pt idx="18">
                  <c:v>4.5999999999999996</c:v>
                </c:pt>
                <c:pt idx="19">
                  <c:v>4.7</c:v>
                </c:pt>
                <c:pt idx="20">
                  <c:v>4.8</c:v>
                </c:pt>
                <c:pt idx="21">
                  <c:v>5.4</c:v>
                </c:pt>
                <c:pt idx="22">
                  <c:v>5.7</c:v>
                </c:pt>
                <c:pt idx="23">
                  <c:v>6</c:v>
                </c:pt>
                <c:pt idx="24">
                  <c:v>6</c:v>
                </c:pt>
                <c:pt idx="25">
                  <c:v>6.7</c:v>
                </c:pt>
                <c:pt idx="26">
                  <c:v>7.3</c:v>
                </c:pt>
                <c:pt idx="27">
                  <c:v>7.8</c:v>
                </c:pt>
                <c:pt idx="28">
                  <c:v>8.6999999999999993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8982-44C6-92A9-D8D076E20FC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73013392"/>
        <c:axId val="973005232"/>
      </c:lineChart>
      <c:catAx>
        <c:axId val="9730133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sk-SK"/>
          </a:p>
        </c:txPr>
        <c:crossAx val="973005232"/>
        <c:crosses val="autoZero"/>
        <c:auto val="1"/>
        <c:lblAlgn val="ctr"/>
        <c:lblOffset val="100"/>
        <c:noMultiLvlLbl val="0"/>
      </c:catAx>
      <c:valAx>
        <c:axId val="973005232"/>
        <c:scaling>
          <c:orientation val="minMax"/>
          <c:max val="9"/>
          <c:min val="-4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sk-SK"/>
          </a:p>
        </c:txPr>
        <c:crossAx val="9730133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8524174377192741E-2"/>
          <c:y val="0.85698877702240772"/>
          <c:w val="0.88070698233427891"/>
          <c:h val="0.1276032109326518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sk-SK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sk-SK"/>
    </a:p>
  </c:txPr>
  <c:externalData r:id="rId4">
    <c:autoUpdate val="0"/>
  </c:externalData>
  <c:userShapes r:id="rId5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2948029838734639E-2"/>
          <c:y val="3.9797825904880631E-2"/>
          <c:w val="0.86430779707184202"/>
          <c:h val="0.75448624029056033"/>
        </c:manualLayout>
      </c:layout>
      <c:lineChart>
        <c:grouping val="standard"/>
        <c:varyColors val="0"/>
        <c:ser>
          <c:idx val="0"/>
          <c:order val="0"/>
          <c:tx>
            <c:strRef>
              <c:f>'G-31 (2)'!$B$3</c:f>
              <c:strCache>
                <c:ptCount val="1"/>
                <c:pt idx="0">
                  <c:v>Aktuálne politiky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'G-31 (2)'!$C$2:$AE$2</c:f>
              <c:strCache>
                <c:ptCount val="29"/>
                <c:pt idx="3">
                  <c:v>2025</c:v>
                </c:pt>
                <c:pt idx="14">
                  <c:v>2036</c:v>
                </c:pt>
                <c:pt idx="28">
                  <c:v>2050</c:v>
                </c:pt>
              </c:strCache>
            </c:strRef>
          </c:cat>
          <c:val>
            <c:numRef>
              <c:f>'G-31 (2)'!$C$3:$AE$3</c:f>
              <c:numCache>
                <c:formatCode>General</c:formatCode>
                <c:ptCount val="29"/>
                <c:pt idx="0">
                  <c:v>0</c:v>
                </c:pt>
                <c:pt idx="1">
                  <c:v>-1.141428368218256</c:v>
                </c:pt>
                <c:pt idx="2">
                  <c:v>-1.5562988453928119</c:v>
                </c:pt>
                <c:pt idx="3">
                  <c:v>-1.9326302355623599</c:v>
                </c:pt>
                <c:pt idx="4">
                  <c:v>-2.2593508704668701</c:v>
                </c:pt>
                <c:pt idx="5">
                  <c:v>-2.532107052250387</c:v>
                </c:pt>
                <c:pt idx="6">
                  <c:v>-2.779269964722741</c:v>
                </c:pt>
                <c:pt idx="7">
                  <c:v>-3.0492615005879302</c:v>
                </c:pt>
                <c:pt idx="8">
                  <c:v>-3.346708241262264</c:v>
                </c:pt>
                <c:pt idx="9">
                  <c:v>-3.6508344422583878</c:v>
                </c:pt>
                <c:pt idx="10">
                  <c:v>-3.95621171649847</c:v>
                </c:pt>
                <c:pt idx="11">
                  <c:v>-4.2653796041481673</c:v>
                </c:pt>
                <c:pt idx="12">
                  <c:v>-4.6154485882282206</c:v>
                </c:pt>
                <c:pt idx="13">
                  <c:v>-4.9839975042921374</c:v>
                </c:pt>
                <c:pt idx="14">
                  <c:v>-5.346301991134772</c:v>
                </c:pt>
                <c:pt idx="15">
                  <c:v>-5.6943867349364519</c:v>
                </c:pt>
                <c:pt idx="16">
                  <c:v>-6.0058371019326433</c:v>
                </c:pt>
                <c:pt idx="17">
                  <c:v>-6.2704689989130706</c:v>
                </c:pt>
                <c:pt idx="18">
                  <c:v>-6.5268496149814776</c:v>
                </c:pt>
                <c:pt idx="19">
                  <c:v>-6.7856630896142462</c:v>
                </c:pt>
                <c:pt idx="20">
                  <c:v>-7.0251914867063618</c:v>
                </c:pt>
                <c:pt idx="21">
                  <c:v>-7.24196210006175</c:v>
                </c:pt>
                <c:pt idx="22">
                  <c:v>-7.4709882699990793</c:v>
                </c:pt>
                <c:pt idx="23">
                  <c:v>-7.7695560625287818</c:v>
                </c:pt>
                <c:pt idx="24">
                  <c:v>-8.1084467015246418</c:v>
                </c:pt>
                <c:pt idx="25">
                  <c:v>-8.4727202860248489</c:v>
                </c:pt>
                <c:pt idx="26">
                  <c:v>-8.7954549107187354</c:v>
                </c:pt>
                <c:pt idx="27">
                  <c:v>-9.07648277375025</c:v>
                </c:pt>
                <c:pt idx="28">
                  <c:v>-9.3017047357940168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C59-449E-966E-FBFFCF7C2715}"/>
            </c:ext>
          </c:extLst>
        </c:ser>
        <c:ser>
          <c:idx val="2"/>
          <c:order val="1"/>
          <c:tx>
            <c:strRef>
              <c:f>'G-31 (2)'!$B$4</c:f>
              <c:strCache>
                <c:ptCount val="1"/>
                <c:pt idx="0">
                  <c:v>Čistá nula 2050</c:v>
                </c:pt>
              </c:strCache>
            </c:strRef>
          </c:tx>
          <c:spPr>
            <a:ln w="28575" cap="rnd">
              <a:solidFill>
                <a:srgbClr val="00B0F0"/>
              </a:solidFill>
              <a:round/>
            </a:ln>
            <a:effectLst/>
          </c:spPr>
          <c:marker>
            <c:symbol val="none"/>
          </c:marker>
          <c:cat>
            <c:strRef>
              <c:f>'G-31 (2)'!$C$2:$AE$2</c:f>
              <c:strCache>
                <c:ptCount val="29"/>
                <c:pt idx="3">
                  <c:v>2025</c:v>
                </c:pt>
                <c:pt idx="14">
                  <c:v>2036</c:v>
                </c:pt>
                <c:pt idx="28">
                  <c:v>2050</c:v>
                </c:pt>
              </c:strCache>
            </c:strRef>
          </c:cat>
          <c:val>
            <c:numRef>
              <c:f>'G-31 (2)'!$C$4:$AE$4</c:f>
              <c:numCache>
                <c:formatCode>General</c:formatCode>
                <c:ptCount val="29"/>
                <c:pt idx="0">
                  <c:v>0</c:v>
                </c:pt>
                <c:pt idx="1">
                  <c:v>-1.094966927571595</c:v>
                </c:pt>
                <c:pt idx="2">
                  <c:v>-2.8304203938013139</c:v>
                </c:pt>
                <c:pt idx="3">
                  <c:v>-2.9500635375401041</c:v>
                </c:pt>
                <c:pt idx="4">
                  <c:v>-3.11431519592078</c:v>
                </c:pt>
                <c:pt idx="5">
                  <c:v>-3.2624764463059401</c:v>
                </c:pt>
                <c:pt idx="6">
                  <c:v>-3.4394106555384769</c:v>
                </c:pt>
                <c:pt idx="7">
                  <c:v>-3.7042092249906839</c:v>
                </c:pt>
                <c:pt idx="8">
                  <c:v>-4.0131079015882758</c:v>
                </c:pt>
                <c:pt idx="9">
                  <c:v>-4.3807253429435473</c:v>
                </c:pt>
                <c:pt idx="10">
                  <c:v>-4.6493728487921224</c:v>
                </c:pt>
                <c:pt idx="11">
                  <c:v>-4.8636096219414124</c:v>
                </c:pt>
                <c:pt idx="12">
                  <c:v>-5.0885667680655278</c:v>
                </c:pt>
                <c:pt idx="13">
                  <c:v>-5.2815699972061374</c:v>
                </c:pt>
                <c:pt idx="14">
                  <c:v>-5.4085374852716246</c:v>
                </c:pt>
                <c:pt idx="15">
                  <c:v>-5.3673794262631187</c:v>
                </c:pt>
                <c:pt idx="16">
                  <c:v>-5.2328693264375614</c:v>
                </c:pt>
                <c:pt idx="17">
                  <c:v>-5.0197531335378969</c:v>
                </c:pt>
                <c:pt idx="18">
                  <c:v>-4.7631249601116643</c:v>
                </c:pt>
                <c:pt idx="19">
                  <c:v>-4.5452612746338161</c:v>
                </c:pt>
                <c:pt idx="20">
                  <c:v>-4.3598146927020238</c:v>
                </c:pt>
                <c:pt idx="21">
                  <c:v>-4.2174149968740906</c:v>
                </c:pt>
                <c:pt idx="22">
                  <c:v>-4.1116930875961248</c:v>
                </c:pt>
                <c:pt idx="23">
                  <c:v>-4.0633074027074283</c:v>
                </c:pt>
                <c:pt idx="24">
                  <c:v>-4.0462854095620333</c:v>
                </c:pt>
                <c:pt idx="25">
                  <c:v>-4.0823239373144133</c:v>
                </c:pt>
                <c:pt idx="26">
                  <c:v>-4.1068790704601792</c:v>
                </c:pt>
                <c:pt idx="27">
                  <c:v>-4.1098283878408974</c:v>
                </c:pt>
                <c:pt idx="28">
                  <c:v>-4.1109513357638896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C59-449E-966E-FBFFCF7C271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941066176"/>
        <c:axId val="1941061856"/>
      </c:lineChart>
      <c:catAx>
        <c:axId val="19410661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sk-SK"/>
          </a:p>
        </c:txPr>
        <c:crossAx val="1941061856"/>
        <c:crosses val="autoZero"/>
        <c:auto val="1"/>
        <c:lblAlgn val="ctr"/>
        <c:lblOffset val="100"/>
        <c:noMultiLvlLbl val="0"/>
      </c:catAx>
      <c:valAx>
        <c:axId val="1941061856"/>
        <c:scaling>
          <c:orientation val="minMax"/>
        </c:scaling>
        <c:delete val="0"/>
        <c:axPos val="l"/>
        <c:majorGridlines>
          <c:spPr>
            <a:ln w="6350" cap="flat" cmpd="sng" algn="ctr">
              <a:solidFill>
                <a:schemeClr val="bg2"/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sk-SK"/>
          </a:p>
        </c:txPr>
        <c:crossAx val="19410661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6.502957775766538E-2"/>
          <c:y val="0.87918159697744447"/>
          <c:w val="0.87625091518260312"/>
          <c:h val="9.891115666457671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sk-SK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sk-SK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'G-20'!$D$3</c:f>
              <c:strCache>
                <c:ptCount val="1"/>
                <c:pt idx="0">
                  <c:v> SK </c:v>
                </c:pt>
              </c:strCache>
            </c:strRef>
          </c:tx>
          <c:spPr>
            <a:ln w="38100" cap="rnd">
              <a:solidFill>
                <a:srgbClr val="112039"/>
              </a:solidFill>
              <a:round/>
            </a:ln>
            <a:effectLst/>
          </c:spPr>
          <c:marker>
            <c:symbol val="none"/>
          </c:marker>
          <c:cat>
            <c:numRef>
              <c:f>'G-20'!$E$2:$N$2</c:f>
              <c:numCache>
                <c:formatCode>0</c:formatCode>
                <c:ptCount val="10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</c:numCache>
            </c:numRef>
          </c:cat>
          <c:val>
            <c:numRef>
              <c:f>'G-20'!$E$3:$N$3</c:f>
              <c:numCache>
                <c:formatCode>0</c:formatCode>
                <c:ptCount val="10"/>
                <c:pt idx="0">
                  <c:v>17.3</c:v>
                </c:pt>
                <c:pt idx="1">
                  <c:v>17.100000000000001</c:v>
                </c:pt>
                <c:pt idx="2">
                  <c:v>15.8</c:v>
                </c:pt>
                <c:pt idx="3">
                  <c:v>15.2</c:v>
                </c:pt>
                <c:pt idx="4">
                  <c:v>14.8</c:v>
                </c:pt>
                <c:pt idx="5">
                  <c:v>13.8</c:v>
                </c:pt>
                <c:pt idx="6">
                  <c:v>15.6</c:v>
                </c:pt>
                <c:pt idx="7">
                  <c:v>16.5</c:v>
                </c:pt>
                <c:pt idx="8">
                  <c:v>17.600000000000001</c:v>
                </c:pt>
                <c:pt idx="9">
                  <c:v>18.3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C00-4AAA-BDC3-0C3EB0835B17}"/>
            </c:ext>
          </c:extLst>
        </c:ser>
        <c:ser>
          <c:idx val="1"/>
          <c:order val="1"/>
          <c:tx>
            <c:strRef>
              <c:f>'G-20'!$D$4</c:f>
              <c:strCache>
                <c:ptCount val="1"/>
                <c:pt idx="0">
                  <c:v> Priemer krajín EÚ 27 </c:v>
                </c:pt>
              </c:strCache>
            </c:strRef>
          </c:tx>
          <c:spPr>
            <a:ln w="38100" cap="rnd">
              <a:solidFill>
                <a:srgbClr val="91CEFF"/>
              </a:solidFill>
              <a:round/>
            </a:ln>
            <a:effectLst/>
          </c:spPr>
          <c:marker>
            <c:symbol val="none"/>
          </c:marker>
          <c:cat>
            <c:numRef>
              <c:f>'G-20'!$E$2:$N$2</c:f>
              <c:numCache>
                <c:formatCode>0</c:formatCode>
                <c:ptCount val="10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</c:numCache>
            </c:numRef>
          </c:cat>
          <c:val>
            <c:numRef>
              <c:f>'G-20'!$E$4:$N$4</c:f>
              <c:numCache>
                <c:formatCode>0</c:formatCode>
                <c:ptCount val="10"/>
                <c:pt idx="0">
                  <c:v>23.99259259259259</c:v>
                </c:pt>
                <c:pt idx="1">
                  <c:v>23.414814814814811</c:v>
                </c:pt>
                <c:pt idx="2">
                  <c:v>22.574074074074069</c:v>
                </c:pt>
                <c:pt idx="3">
                  <c:v>21.4962962962963</c:v>
                </c:pt>
                <c:pt idx="4">
                  <c:v>20.859259259259261</c:v>
                </c:pt>
                <c:pt idx="5">
                  <c:v>20.577777777777779</c:v>
                </c:pt>
                <c:pt idx="6">
                  <c:v>20.659259259259262</c:v>
                </c:pt>
                <c:pt idx="7">
                  <c:v>20.648148148148149</c:v>
                </c:pt>
                <c:pt idx="8">
                  <c:v>20.529629629629628</c:v>
                </c:pt>
                <c:pt idx="9">
                  <c:v>20.2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C00-4AAA-BDC3-0C3EB0835B1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182744959"/>
        <c:axId val="1182746879"/>
      </c:lineChart>
      <c:catAx>
        <c:axId val="1182744959"/>
        <c:scaling>
          <c:orientation val="minMax"/>
        </c:scaling>
        <c:delete val="0"/>
        <c:axPos val="b"/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sk-SK"/>
          </a:p>
        </c:txPr>
        <c:crossAx val="1182746879"/>
        <c:crosses val="autoZero"/>
        <c:auto val="1"/>
        <c:lblAlgn val="ctr"/>
        <c:lblOffset val="100"/>
        <c:noMultiLvlLbl val="0"/>
      </c:catAx>
      <c:valAx>
        <c:axId val="1182746879"/>
        <c:scaling>
          <c:orientation val="minMax"/>
          <c:min val="12"/>
        </c:scaling>
        <c:delete val="0"/>
        <c:axPos val="l"/>
        <c:majorGridlines>
          <c:spPr>
            <a:ln w="6350" cap="flat" cmpd="sng" algn="ctr">
              <a:solidFill>
                <a:schemeClr val="bg2"/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sk-SK"/>
          </a:p>
        </c:txPr>
        <c:crossAx val="118274495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sk-SK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sk-SK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'G-75'!$C$5</c:f>
              <c:strCache>
                <c:ptCount val="1"/>
                <c:pt idx="0">
                  <c:v>SK</c:v>
                </c:pt>
              </c:strCache>
            </c:strRef>
          </c:tx>
          <c:spPr>
            <a:ln w="38100" cap="rnd">
              <a:solidFill>
                <a:srgbClr val="112039"/>
              </a:solidFill>
              <a:round/>
            </a:ln>
            <a:effectLst/>
          </c:spPr>
          <c:marker>
            <c:symbol val="none"/>
          </c:marker>
          <c:cat>
            <c:numRef>
              <c:f>'G-75'!$B$6:$B$13</c:f>
              <c:numCache>
                <c:formatCode>General</c:formatCode>
                <c:ptCount val="8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</c:numCache>
            </c:numRef>
          </c:cat>
          <c:val>
            <c:numRef>
              <c:f>'G-75'!$C$6:$C$13</c:f>
              <c:numCache>
                <c:formatCode>0</c:formatCode>
                <c:ptCount val="8"/>
                <c:pt idx="0">
                  <c:v>6.3</c:v>
                </c:pt>
                <c:pt idx="1">
                  <c:v>5.4</c:v>
                </c:pt>
                <c:pt idx="2">
                  <c:v>5.9</c:v>
                </c:pt>
                <c:pt idx="3">
                  <c:v>4.5</c:v>
                </c:pt>
                <c:pt idx="4">
                  <c:v>5.7</c:v>
                </c:pt>
                <c:pt idx="5">
                  <c:v>6.3</c:v>
                </c:pt>
                <c:pt idx="6">
                  <c:v>7</c:v>
                </c:pt>
                <c:pt idx="7">
                  <c:v>7.6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580-4A0F-BCC3-C60555342EA6}"/>
            </c:ext>
          </c:extLst>
        </c:ser>
        <c:ser>
          <c:idx val="1"/>
          <c:order val="1"/>
          <c:tx>
            <c:strRef>
              <c:f>'G-75'!$D$5</c:f>
              <c:strCache>
                <c:ptCount val="1"/>
                <c:pt idx="0">
                  <c:v>BA</c:v>
                </c:pt>
              </c:strCache>
            </c:strRef>
          </c:tx>
          <c:spPr>
            <a:ln w="38100" cap="rnd">
              <a:solidFill>
                <a:srgbClr val="008C7A"/>
              </a:solidFill>
              <a:round/>
            </a:ln>
            <a:effectLst/>
          </c:spPr>
          <c:marker>
            <c:symbol val="none"/>
          </c:marker>
          <c:cat>
            <c:numRef>
              <c:f>'G-75'!$B$6:$B$13</c:f>
              <c:numCache>
                <c:formatCode>General</c:formatCode>
                <c:ptCount val="8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</c:numCache>
            </c:numRef>
          </c:cat>
          <c:val>
            <c:numRef>
              <c:f>'G-75'!$D$6:$D$13</c:f>
              <c:numCache>
                <c:formatCode>0</c:formatCode>
                <c:ptCount val="8"/>
                <c:pt idx="0">
                  <c:v>5.8</c:v>
                </c:pt>
                <c:pt idx="1">
                  <c:v>3.2</c:v>
                </c:pt>
                <c:pt idx="2">
                  <c:v>3.6</c:v>
                </c:pt>
                <c:pt idx="3">
                  <c:v>2</c:v>
                </c:pt>
                <c:pt idx="4">
                  <c:v>2.2999999999999998</c:v>
                </c:pt>
                <c:pt idx="5">
                  <c:v>3.1</c:v>
                </c:pt>
                <c:pt idx="6">
                  <c:v>1.7</c:v>
                </c:pt>
                <c:pt idx="7">
                  <c:v>1.6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580-4A0F-BCC3-C60555342EA6}"/>
            </c:ext>
          </c:extLst>
        </c:ser>
        <c:ser>
          <c:idx val="2"/>
          <c:order val="2"/>
          <c:tx>
            <c:strRef>
              <c:f>'G-75'!$E$5</c:f>
              <c:strCache>
                <c:ptCount val="1"/>
                <c:pt idx="0">
                  <c:v>ZS</c:v>
                </c:pt>
              </c:strCache>
            </c:strRef>
          </c:tx>
          <c:spPr>
            <a:ln w="38100" cap="rnd">
              <a:solidFill>
                <a:srgbClr val="156082"/>
              </a:solidFill>
              <a:round/>
            </a:ln>
            <a:effectLst/>
          </c:spPr>
          <c:marker>
            <c:symbol val="none"/>
          </c:marker>
          <c:cat>
            <c:numRef>
              <c:f>'G-75'!$B$6:$B$13</c:f>
              <c:numCache>
                <c:formatCode>General</c:formatCode>
                <c:ptCount val="8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</c:numCache>
            </c:numRef>
          </c:cat>
          <c:val>
            <c:numRef>
              <c:f>'G-75'!$E$6:$E$13</c:f>
              <c:numCache>
                <c:formatCode>0</c:formatCode>
                <c:ptCount val="8"/>
                <c:pt idx="0">
                  <c:v>4.4000000000000004</c:v>
                </c:pt>
                <c:pt idx="1">
                  <c:v>3.1</c:v>
                </c:pt>
                <c:pt idx="2">
                  <c:v>3.6</c:v>
                </c:pt>
                <c:pt idx="3">
                  <c:v>2.8</c:v>
                </c:pt>
                <c:pt idx="4">
                  <c:v>4.2</c:v>
                </c:pt>
                <c:pt idx="5">
                  <c:v>4.5999999999999996</c:v>
                </c:pt>
                <c:pt idx="6">
                  <c:v>5.2</c:v>
                </c:pt>
                <c:pt idx="7">
                  <c:v>5.3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7580-4A0F-BCC3-C60555342EA6}"/>
            </c:ext>
          </c:extLst>
        </c:ser>
        <c:ser>
          <c:idx val="3"/>
          <c:order val="3"/>
          <c:tx>
            <c:strRef>
              <c:f>'G-75'!$F$5</c:f>
              <c:strCache>
                <c:ptCount val="1"/>
                <c:pt idx="0">
                  <c:v>SS</c:v>
                </c:pt>
              </c:strCache>
            </c:strRef>
          </c:tx>
          <c:spPr>
            <a:ln w="38100" cap="rnd">
              <a:solidFill>
                <a:srgbClr val="91CEFF"/>
              </a:solidFill>
              <a:round/>
            </a:ln>
            <a:effectLst/>
          </c:spPr>
          <c:marker>
            <c:symbol val="none"/>
          </c:marker>
          <c:cat>
            <c:numRef>
              <c:f>'G-75'!$B$6:$B$13</c:f>
              <c:numCache>
                <c:formatCode>General</c:formatCode>
                <c:ptCount val="8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</c:numCache>
            </c:numRef>
          </c:cat>
          <c:val>
            <c:numRef>
              <c:f>'G-75'!$F$6:$F$13</c:f>
              <c:numCache>
                <c:formatCode>0</c:formatCode>
                <c:ptCount val="8"/>
                <c:pt idx="0">
                  <c:v>7.8</c:v>
                </c:pt>
                <c:pt idx="1">
                  <c:v>6.9</c:v>
                </c:pt>
                <c:pt idx="2">
                  <c:v>7.4</c:v>
                </c:pt>
                <c:pt idx="3">
                  <c:v>6.6</c:v>
                </c:pt>
                <c:pt idx="4">
                  <c:v>6.8</c:v>
                </c:pt>
                <c:pt idx="5">
                  <c:v>7.5</c:v>
                </c:pt>
                <c:pt idx="6">
                  <c:v>6.8</c:v>
                </c:pt>
                <c:pt idx="7">
                  <c:v>7.3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7580-4A0F-BCC3-C60555342EA6}"/>
            </c:ext>
          </c:extLst>
        </c:ser>
        <c:ser>
          <c:idx val="4"/>
          <c:order val="4"/>
          <c:tx>
            <c:strRef>
              <c:f>'G-75'!$G$5</c:f>
              <c:strCache>
                <c:ptCount val="1"/>
                <c:pt idx="0">
                  <c:v>VS</c:v>
                </c:pt>
              </c:strCache>
            </c:strRef>
          </c:tx>
          <c:spPr>
            <a:ln w="38100" cap="rnd">
              <a:solidFill>
                <a:srgbClr val="D9AB76"/>
              </a:solidFill>
              <a:round/>
            </a:ln>
            <a:effectLst/>
          </c:spPr>
          <c:marker>
            <c:symbol val="none"/>
          </c:marker>
          <c:cat>
            <c:numRef>
              <c:f>'G-75'!$B$6:$B$13</c:f>
              <c:numCache>
                <c:formatCode>General</c:formatCode>
                <c:ptCount val="8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</c:numCache>
            </c:numRef>
          </c:cat>
          <c:val>
            <c:numRef>
              <c:f>'G-75'!$G$6:$G$13</c:f>
              <c:numCache>
                <c:formatCode>0</c:formatCode>
                <c:ptCount val="8"/>
                <c:pt idx="0">
                  <c:v>7.6</c:v>
                </c:pt>
                <c:pt idx="1">
                  <c:v>7.7</c:v>
                </c:pt>
                <c:pt idx="2">
                  <c:v>8.1</c:v>
                </c:pt>
                <c:pt idx="3">
                  <c:v>5.8</c:v>
                </c:pt>
                <c:pt idx="4">
                  <c:v>7.8</c:v>
                </c:pt>
                <c:pt idx="5">
                  <c:v>8.8000000000000007</c:v>
                </c:pt>
                <c:pt idx="6">
                  <c:v>11.5</c:v>
                </c:pt>
                <c:pt idx="7">
                  <c:v>13.2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7580-4A0F-BCC3-C60555342EA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813912432"/>
        <c:axId val="813915792"/>
      </c:lineChart>
      <c:catAx>
        <c:axId val="8139124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sk-SK"/>
          </a:p>
        </c:txPr>
        <c:crossAx val="813915792"/>
        <c:crosses val="autoZero"/>
        <c:auto val="1"/>
        <c:lblAlgn val="ctr"/>
        <c:lblOffset val="100"/>
        <c:noMultiLvlLbl val="0"/>
      </c:catAx>
      <c:valAx>
        <c:axId val="813915792"/>
        <c:scaling>
          <c:orientation val="minMax"/>
        </c:scaling>
        <c:delete val="0"/>
        <c:axPos val="l"/>
        <c:majorGridlines>
          <c:spPr>
            <a:ln w="6350" cap="flat" cmpd="sng" algn="ctr">
              <a:solidFill>
                <a:schemeClr val="bg2"/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sk-SK"/>
          </a:p>
        </c:txPr>
        <c:crossAx val="8139124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sk-SK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sk-SK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ubbleChart>
        <c:varyColors val="0"/>
        <c:ser>
          <c:idx val="0"/>
          <c:order val="0"/>
          <c:spPr>
            <a:solidFill>
              <a:srgbClr val="91CEFF">
                <a:alpha val="50000"/>
              </a:srgbClr>
            </a:solidFill>
            <a:ln>
              <a:noFill/>
            </a:ln>
            <a:effectLst/>
          </c:spPr>
          <c:invertIfNegative val="0"/>
          <c:dPt>
            <c:idx val="23"/>
            <c:invertIfNegative val="0"/>
            <c:bubble3D val="0"/>
            <c:spPr>
              <a:solidFill>
                <a:srgbClr val="D9AB7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A8E-4E83-96AD-D71F99C1A42D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CCC6BB74-91FF-4A78-9AFE-58E241C72FDB}" type="CELLRANGE">
                      <a:rPr lang="en-US"/>
                      <a:pPr/>
                      <a:t>[CELLRANGE]</a:t>
                    </a:fld>
                    <a:endParaRPr lang="sk-S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2-3A8E-4E83-96AD-D71F99C1A42D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B88E1D8C-41F2-43FB-A6FC-4D0F507F54E5}" type="CELLRANGE">
                      <a:rPr lang="sk-SK"/>
                      <a:pPr/>
                      <a:t>[CELLRANGE]</a:t>
                    </a:fld>
                    <a:endParaRPr lang="sk-S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3-3A8E-4E83-96AD-D71F99C1A42D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F1C9327C-4153-4FB1-9FB2-AA1D7896ADCA}" type="CELLRANGE">
                      <a:rPr lang="sk-SK"/>
                      <a:pPr/>
                      <a:t>[CELLRANGE]</a:t>
                    </a:fld>
                    <a:endParaRPr lang="sk-S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4-3A8E-4E83-96AD-D71F99C1A42D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09DE9DEC-8812-4939-B0BD-0B1C216242F0}" type="CELLRANGE">
                      <a:rPr lang="sk-SK"/>
                      <a:pPr/>
                      <a:t>[CELLRANGE]</a:t>
                    </a:fld>
                    <a:endParaRPr lang="sk-S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5-3A8E-4E83-96AD-D71F99C1A42D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AEE8595D-FCB0-4A24-AFFC-D6E2E8DEC73A}" type="CELLRANGE">
                      <a:rPr lang="sk-SK"/>
                      <a:pPr/>
                      <a:t>[CELLRANGE]</a:t>
                    </a:fld>
                    <a:endParaRPr lang="sk-S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6-3A8E-4E83-96AD-D71F99C1A42D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fld id="{C1120386-DF7B-4133-9E14-3BE9FC560D6C}" type="CELLRANGE">
                      <a:rPr lang="sk-SK"/>
                      <a:pPr/>
                      <a:t>[CELLRANGE]</a:t>
                    </a:fld>
                    <a:endParaRPr lang="sk-S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7-3A8E-4E83-96AD-D71F99C1A42D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fld id="{3C171660-F52A-4447-A934-236D991F86CD}" type="CELLRANGE">
                      <a:rPr lang="sk-SK"/>
                      <a:pPr/>
                      <a:t>[CELLRANGE]</a:t>
                    </a:fld>
                    <a:endParaRPr lang="sk-S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8-3A8E-4E83-96AD-D71F99C1A42D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fld id="{CDB0C108-F659-4607-990A-0812FB5BB95F}" type="CELLRANGE">
                      <a:rPr lang="sk-SK"/>
                      <a:pPr/>
                      <a:t>[CELLRANGE]</a:t>
                    </a:fld>
                    <a:endParaRPr lang="sk-S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9-3A8E-4E83-96AD-D71F99C1A42D}"/>
                </c:ext>
              </c:extLst>
            </c:dLbl>
            <c:dLbl>
              <c:idx val="8"/>
              <c:tx>
                <c:rich>
                  <a:bodyPr/>
                  <a:lstStyle/>
                  <a:p>
                    <a:fld id="{F87D1596-453E-471D-9819-65177B894094}" type="CELLRANGE">
                      <a:rPr lang="sk-SK"/>
                      <a:pPr/>
                      <a:t>[CELLRANGE]</a:t>
                    </a:fld>
                    <a:endParaRPr lang="sk-S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A-3A8E-4E83-96AD-D71F99C1A42D}"/>
                </c:ext>
              </c:extLst>
            </c:dLbl>
            <c:dLbl>
              <c:idx val="9"/>
              <c:tx>
                <c:rich>
                  <a:bodyPr/>
                  <a:lstStyle/>
                  <a:p>
                    <a:fld id="{769D51DF-A695-4CF2-8D8C-BF56B99032CD}" type="CELLRANGE">
                      <a:rPr lang="sk-SK"/>
                      <a:pPr/>
                      <a:t>[CELLRANGE]</a:t>
                    </a:fld>
                    <a:endParaRPr lang="sk-S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B-3A8E-4E83-96AD-D71F99C1A42D}"/>
                </c:ext>
              </c:extLst>
            </c:dLbl>
            <c:dLbl>
              <c:idx val="10"/>
              <c:tx>
                <c:rich>
                  <a:bodyPr/>
                  <a:lstStyle/>
                  <a:p>
                    <a:fld id="{F08C76DB-0E4B-4AC4-B2B5-1030D85945EA}" type="CELLRANGE">
                      <a:rPr lang="sk-SK"/>
                      <a:pPr/>
                      <a:t>[CELLRANGE]</a:t>
                    </a:fld>
                    <a:endParaRPr lang="sk-S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C-3A8E-4E83-96AD-D71F99C1A42D}"/>
                </c:ext>
              </c:extLst>
            </c:dLbl>
            <c:dLbl>
              <c:idx val="11"/>
              <c:tx>
                <c:rich>
                  <a:bodyPr/>
                  <a:lstStyle/>
                  <a:p>
                    <a:fld id="{BBC76CBB-882D-4951-AA03-F312E741F485}" type="CELLRANGE">
                      <a:rPr lang="sk-SK"/>
                      <a:pPr/>
                      <a:t>[CELLRANGE]</a:t>
                    </a:fld>
                    <a:endParaRPr lang="sk-S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D-3A8E-4E83-96AD-D71F99C1A42D}"/>
                </c:ext>
              </c:extLst>
            </c:dLbl>
            <c:dLbl>
              <c:idx val="12"/>
              <c:tx>
                <c:rich>
                  <a:bodyPr/>
                  <a:lstStyle/>
                  <a:p>
                    <a:fld id="{9111B81F-69E4-486A-93D7-2138D009091E}" type="CELLRANGE">
                      <a:rPr lang="sk-SK"/>
                      <a:pPr/>
                      <a:t>[CELLRANGE]</a:t>
                    </a:fld>
                    <a:endParaRPr lang="sk-S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E-3A8E-4E83-96AD-D71F99C1A42D}"/>
                </c:ext>
              </c:extLst>
            </c:dLbl>
            <c:dLbl>
              <c:idx val="13"/>
              <c:tx>
                <c:rich>
                  <a:bodyPr/>
                  <a:lstStyle/>
                  <a:p>
                    <a:fld id="{A52E5106-77C7-466D-9411-315B467F2DC5}" type="CELLRANGE">
                      <a:rPr lang="sk-SK"/>
                      <a:pPr/>
                      <a:t>[CELLRANGE]</a:t>
                    </a:fld>
                    <a:endParaRPr lang="sk-S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F-3A8E-4E83-96AD-D71F99C1A42D}"/>
                </c:ext>
              </c:extLst>
            </c:dLbl>
            <c:dLbl>
              <c:idx val="14"/>
              <c:tx>
                <c:rich>
                  <a:bodyPr/>
                  <a:lstStyle/>
                  <a:p>
                    <a:fld id="{E437C9C7-21DB-495A-AEBC-C01E480EEEAE}" type="CELLRANGE">
                      <a:rPr lang="sk-SK"/>
                      <a:pPr/>
                      <a:t>[CELLRANGE]</a:t>
                    </a:fld>
                    <a:endParaRPr lang="sk-S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0-3A8E-4E83-96AD-D71F99C1A42D}"/>
                </c:ext>
              </c:extLst>
            </c:dLbl>
            <c:dLbl>
              <c:idx val="15"/>
              <c:tx>
                <c:rich>
                  <a:bodyPr/>
                  <a:lstStyle/>
                  <a:p>
                    <a:fld id="{E786271D-BCF1-4D86-92CB-E4FB6003CE2A}" type="CELLRANGE">
                      <a:rPr lang="sk-SK"/>
                      <a:pPr/>
                      <a:t>[CELLRANGE]</a:t>
                    </a:fld>
                    <a:endParaRPr lang="sk-S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1-3A8E-4E83-96AD-D71F99C1A42D}"/>
                </c:ext>
              </c:extLst>
            </c:dLbl>
            <c:dLbl>
              <c:idx val="16"/>
              <c:tx>
                <c:rich>
                  <a:bodyPr/>
                  <a:lstStyle/>
                  <a:p>
                    <a:fld id="{066809C8-1934-4D0D-A3B0-AE2A3BC196F9}" type="CELLRANGE">
                      <a:rPr lang="sk-SK"/>
                      <a:pPr/>
                      <a:t>[CELLRANGE]</a:t>
                    </a:fld>
                    <a:endParaRPr lang="sk-S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2-3A8E-4E83-96AD-D71F99C1A42D}"/>
                </c:ext>
              </c:extLst>
            </c:dLbl>
            <c:dLbl>
              <c:idx val="17"/>
              <c:tx>
                <c:rich>
                  <a:bodyPr/>
                  <a:lstStyle/>
                  <a:p>
                    <a:fld id="{FF3467F4-59CA-49B5-A501-B5B456CD217B}" type="CELLRANGE">
                      <a:rPr lang="sk-SK"/>
                      <a:pPr/>
                      <a:t>[CELLRANGE]</a:t>
                    </a:fld>
                    <a:endParaRPr lang="sk-S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3-3A8E-4E83-96AD-D71F99C1A42D}"/>
                </c:ext>
              </c:extLst>
            </c:dLbl>
            <c:dLbl>
              <c:idx val="18"/>
              <c:tx>
                <c:rich>
                  <a:bodyPr/>
                  <a:lstStyle/>
                  <a:p>
                    <a:fld id="{FA2DFDDD-3D05-47F6-B1C8-E0B23924B2D8}" type="CELLRANGE">
                      <a:rPr lang="sk-SK"/>
                      <a:pPr/>
                      <a:t>[CELLRANGE]</a:t>
                    </a:fld>
                    <a:endParaRPr lang="sk-S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4-3A8E-4E83-96AD-D71F99C1A42D}"/>
                </c:ext>
              </c:extLst>
            </c:dLbl>
            <c:dLbl>
              <c:idx val="19"/>
              <c:tx>
                <c:rich>
                  <a:bodyPr/>
                  <a:lstStyle/>
                  <a:p>
                    <a:fld id="{5476F72B-5619-4669-A948-C722D0F760A9}" type="CELLRANGE">
                      <a:rPr lang="sk-SK"/>
                      <a:pPr/>
                      <a:t>[CELLRANGE]</a:t>
                    </a:fld>
                    <a:endParaRPr lang="sk-S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5-3A8E-4E83-96AD-D71F99C1A42D}"/>
                </c:ext>
              </c:extLst>
            </c:dLbl>
            <c:dLbl>
              <c:idx val="20"/>
              <c:tx>
                <c:rich>
                  <a:bodyPr/>
                  <a:lstStyle/>
                  <a:p>
                    <a:fld id="{03241BCD-EDEF-4FC9-8EDA-30FCD0120196}" type="CELLRANGE">
                      <a:rPr lang="sk-SK"/>
                      <a:pPr/>
                      <a:t>[CELLRANGE]</a:t>
                    </a:fld>
                    <a:endParaRPr lang="sk-S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6-3A8E-4E83-96AD-D71F99C1A42D}"/>
                </c:ext>
              </c:extLst>
            </c:dLbl>
            <c:dLbl>
              <c:idx val="21"/>
              <c:tx>
                <c:rich>
                  <a:bodyPr/>
                  <a:lstStyle/>
                  <a:p>
                    <a:fld id="{1B6DF440-66B3-48F7-ABDC-58AD0C75622D}" type="CELLRANGE">
                      <a:rPr lang="sk-SK"/>
                      <a:pPr/>
                      <a:t>[CELLRANGE]</a:t>
                    </a:fld>
                    <a:endParaRPr lang="sk-S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7-3A8E-4E83-96AD-D71F99C1A42D}"/>
                </c:ext>
              </c:extLst>
            </c:dLbl>
            <c:dLbl>
              <c:idx val="22"/>
              <c:tx>
                <c:rich>
                  <a:bodyPr/>
                  <a:lstStyle/>
                  <a:p>
                    <a:fld id="{D59C0B88-A999-4252-99F5-9805E64E6430}" type="CELLRANGE">
                      <a:rPr lang="sk-SK"/>
                      <a:pPr/>
                      <a:t>[CELLRANGE]</a:t>
                    </a:fld>
                    <a:endParaRPr lang="sk-S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8-3A8E-4E83-96AD-D71F99C1A42D}"/>
                </c:ext>
              </c:extLst>
            </c:dLbl>
            <c:dLbl>
              <c:idx val="23"/>
              <c:tx>
                <c:rich>
                  <a:bodyPr/>
                  <a:lstStyle/>
                  <a:p>
                    <a:fld id="{DE58CE46-046B-46D1-BF0F-FA244ECA20DD}" type="CELLRANGE">
                      <a:rPr lang="sk-SK"/>
                      <a:pPr/>
                      <a:t>[CELLRANGE]</a:t>
                    </a:fld>
                    <a:endParaRPr lang="sk-S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1-3A8E-4E83-96AD-D71F99C1A42D}"/>
                </c:ext>
              </c:extLst>
            </c:dLbl>
            <c:dLbl>
              <c:idx val="24"/>
              <c:tx>
                <c:rich>
                  <a:bodyPr/>
                  <a:lstStyle/>
                  <a:p>
                    <a:fld id="{8DF67B81-0736-4C77-97CB-1D5843EDC99D}" type="CELLRANGE">
                      <a:rPr lang="sk-SK"/>
                      <a:pPr/>
                      <a:t>[CELLRANGE]</a:t>
                    </a:fld>
                    <a:endParaRPr lang="sk-S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9-3A8E-4E83-96AD-D71F99C1A42D}"/>
                </c:ext>
              </c:extLst>
            </c:dLbl>
            <c:dLbl>
              <c:idx val="25"/>
              <c:tx>
                <c:rich>
                  <a:bodyPr/>
                  <a:lstStyle/>
                  <a:p>
                    <a:fld id="{2A568130-FC46-4571-9666-AA47A4D22BF0}" type="CELLRANGE">
                      <a:rPr lang="sk-SK"/>
                      <a:pPr/>
                      <a:t>[CELLRANGE]</a:t>
                    </a:fld>
                    <a:endParaRPr lang="sk-S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A-3A8E-4E83-96AD-D71F99C1A42D}"/>
                </c:ext>
              </c:extLst>
            </c:dLbl>
            <c:dLbl>
              <c:idx val="26"/>
              <c:tx>
                <c:rich>
                  <a:bodyPr/>
                  <a:lstStyle/>
                  <a:p>
                    <a:fld id="{8DCF2461-41AC-487A-A45B-EB334F6AC8A9}" type="CELLRANGE">
                      <a:rPr lang="sk-SK"/>
                      <a:pPr/>
                      <a:t>[CELLRANGE]</a:t>
                    </a:fld>
                    <a:endParaRPr lang="sk-S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B-3A8E-4E83-96AD-D71F99C1A42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sk-SK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0"/>
              </c:ext>
            </c:extLst>
          </c:dLbls>
          <c:trendline>
            <c:spPr>
              <a:ln w="38100" cap="rnd">
                <a:solidFill>
                  <a:srgbClr val="112039"/>
                </a:solidFill>
                <a:prstDash val="solid"/>
              </a:ln>
              <a:effectLst/>
            </c:spPr>
            <c:trendlineType val="poly"/>
            <c:order val="2"/>
            <c:dispRSqr val="0"/>
            <c:dispEq val="0"/>
          </c:trendline>
          <c:xVal>
            <c:numRef>
              <c:f>'G-27'!$C$5:$C$31</c:f>
              <c:numCache>
                <c:formatCode>0.00</c:formatCode>
                <c:ptCount val="27"/>
                <c:pt idx="0">
                  <c:v>7272</c:v>
                </c:pt>
                <c:pt idx="1">
                  <c:v>6519.1977999999999</c:v>
                </c:pt>
                <c:pt idx="2">
                  <c:v>2391</c:v>
                </c:pt>
                <c:pt idx="3">
                  <c:v>2703</c:v>
                </c:pt>
                <c:pt idx="4">
                  <c:v>4206</c:v>
                </c:pt>
                <c:pt idx="5">
                  <c:v>4249.3620000000001</c:v>
                </c:pt>
                <c:pt idx="6">
                  <c:v>7043</c:v>
                </c:pt>
                <c:pt idx="7">
                  <c:v>3258.7809999999999</c:v>
                </c:pt>
                <c:pt idx="8">
                  <c:v>5613</c:v>
                </c:pt>
                <c:pt idx="9">
                  <c:v>6330.4669999999996</c:v>
                </c:pt>
                <c:pt idx="10">
                  <c:v>7606.9629999999997</c:v>
                </c:pt>
                <c:pt idx="11">
                  <c:v>2860.6116000000002</c:v>
                </c:pt>
                <c:pt idx="12">
                  <c:v>2706</c:v>
                </c:pt>
                <c:pt idx="13">
                  <c:v>7196.3130000000001</c:v>
                </c:pt>
                <c:pt idx="14">
                  <c:v>4372</c:v>
                </c:pt>
                <c:pt idx="15">
                  <c:v>3153</c:v>
                </c:pt>
                <c:pt idx="16">
                  <c:v>3432</c:v>
                </c:pt>
                <c:pt idx="17">
                  <c:v>7515</c:v>
                </c:pt>
                <c:pt idx="18">
                  <c:v>5317</c:v>
                </c:pt>
                <c:pt idx="19">
                  <c:v>7179</c:v>
                </c:pt>
                <c:pt idx="20">
                  <c:v>2456</c:v>
                </c:pt>
                <c:pt idx="21">
                  <c:v>4091</c:v>
                </c:pt>
                <c:pt idx="22">
                  <c:v>2340</c:v>
                </c:pt>
                <c:pt idx="23">
                  <c:v>2670</c:v>
                </c:pt>
                <c:pt idx="24">
                  <c:v>4165</c:v>
                </c:pt>
                <c:pt idx="25">
                  <c:v>4367.5775999999996</c:v>
                </c:pt>
                <c:pt idx="26">
                  <c:v>6784</c:v>
                </c:pt>
              </c:numCache>
            </c:numRef>
          </c:xVal>
          <c:yVal>
            <c:numRef>
              <c:f>'G-27'!$D$5:$D$31</c:f>
              <c:numCache>
                <c:formatCode>0.00</c:formatCode>
                <c:ptCount val="27"/>
                <c:pt idx="0">
                  <c:v>3.3038669999999999E-2</c:v>
                </c:pt>
                <c:pt idx="1">
                  <c:v>3.4199987000000001E-2</c:v>
                </c:pt>
                <c:pt idx="2">
                  <c:v>5.4991376000000002E-2</c:v>
                </c:pt>
                <c:pt idx="3">
                  <c:v>4.0680420000000002E-2</c:v>
                </c:pt>
                <c:pt idx="4">
                  <c:v>3.2555359999999998E-2</c:v>
                </c:pt>
                <c:pt idx="5">
                  <c:v>3.107306E-2</c:v>
                </c:pt>
                <c:pt idx="6">
                  <c:v>3.2710582000000002E-2</c:v>
                </c:pt>
                <c:pt idx="7">
                  <c:v>3.6110320000000001E-2</c:v>
                </c:pt>
                <c:pt idx="8">
                  <c:v>2.8255099999999998E-2</c:v>
                </c:pt>
                <c:pt idx="9">
                  <c:v>3.8676049999999997E-2</c:v>
                </c:pt>
                <c:pt idx="10">
                  <c:v>3.4189954000000002E-2</c:v>
                </c:pt>
                <c:pt idx="11">
                  <c:v>3.7761632000000003E-2</c:v>
                </c:pt>
                <c:pt idx="12">
                  <c:v>3.9424493999999997E-2</c:v>
                </c:pt>
                <c:pt idx="13">
                  <c:v>3.2547609999999998E-2</c:v>
                </c:pt>
                <c:pt idx="14">
                  <c:v>2.7736391999999999E-2</c:v>
                </c:pt>
                <c:pt idx="15">
                  <c:v>4.3008056000000003E-2</c:v>
                </c:pt>
                <c:pt idx="16">
                  <c:v>4.3230906E-2</c:v>
                </c:pt>
                <c:pt idx="17">
                  <c:v>4.2407630000000002E-2</c:v>
                </c:pt>
                <c:pt idx="18">
                  <c:v>3.8825407999999999E-2</c:v>
                </c:pt>
                <c:pt idx="19">
                  <c:v>3.3818296999999997E-2</c:v>
                </c:pt>
                <c:pt idx="20">
                  <c:v>4.4229325E-2</c:v>
                </c:pt>
                <c:pt idx="21">
                  <c:v>3.1070525000000002E-2</c:v>
                </c:pt>
                <c:pt idx="22">
                  <c:v>5.3313762000000001E-2</c:v>
                </c:pt>
                <c:pt idx="23">
                  <c:v>4.7330547000000001E-2</c:v>
                </c:pt>
                <c:pt idx="24">
                  <c:v>2.654747E-2</c:v>
                </c:pt>
                <c:pt idx="25">
                  <c:v>2.9090963000000001E-2</c:v>
                </c:pt>
                <c:pt idx="26">
                  <c:v>2.571468E-2</c:v>
                </c:pt>
              </c:numCache>
            </c:numRef>
          </c:yVal>
          <c:bubbleSize>
            <c:numRef>
              <c:f>'G-27'!$E$5:$E$31</c:f>
              <c:numCache>
                <c:formatCode>0.00</c:formatCode>
                <c:ptCount val="27"/>
                <c:pt idx="0">
                  <c:v>8967006</c:v>
                </c:pt>
                <c:pt idx="1">
                  <c:v>11570794</c:v>
                </c:pt>
                <c:pt idx="2">
                  <c:v>6877173</c:v>
                </c:pt>
                <c:pt idx="3">
                  <c:v>3924558</c:v>
                </c:pt>
                <c:pt idx="4">
                  <c:v>1317269</c:v>
                </c:pt>
                <c:pt idx="5">
                  <c:v>10530619</c:v>
                </c:pt>
                <c:pt idx="6">
                  <c:v>5856724</c:v>
                </c:pt>
                <c:pt idx="7">
                  <c:v>1331699</c:v>
                </c:pt>
                <c:pt idx="8">
                  <c:v>5541019</c:v>
                </c:pt>
                <c:pt idx="9">
                  <c:v>66083491</c:v>
                </c:pt>
                <c:pt idx="10">
                  <c:v>83697031</c:v>
                </c:pt>
                <c:pt idx="11">
                  <c:v>10579511</c:v>
                </c:pt>
                <c:pt idx="12">
                  <c:v>9707794</c:v>
                </c:pt>
                <c:pt idx="13">
                  <c:v>5028387</c:v>
                </c:pt>
                <c:pt idx="14">
                  <c:v>59729300</c:v>
                </c:pt>
                <c:pt idx="15">
                  <c:v>1885546</c:v>
                </c:pt>
                <c:pt idx="16">
                  <c:v>2794443</c:v>
                </c:pt>
                <c:pt idx="17">
                  <c:v>640233</c:v>
                </c:pt>
                <c:pt idx="18">
                  <c:v>524335</c:v>
                </c:pt>
                <c:pt idx="19">
                  <c:v>17730519</c:v>
                </c:pt>
                <c:pt idx="20">
                  <c:v>38040252</c:v>
                </c:pt>
                <c:pt idx="21">
                  <c:v>10390906</c:v>
                </c:pt>
                <c:pt idx="22">
                  <c:v>19248115</c:v>
                </c:pt>
                <c:pt idx="23">
                  <c:v>5442712</c:v>
                </c:pt>
                <c:pt idx="24">
                  <c:v>2113450</c:v>
                </c:pt>
                <c:pt idx="25">
                  <c:v>47735610</c:v>
                </c:pt>
                <c:pt idx="26">
                  <c:v>10416075</c:v>
                </c:pt>
              </c:numCache>
            </c:numRef>
          </c:bubbleSize>
          <c:bubble3D val="0"/>
          <c:extLst>
            <c:ext xmlns:c15="http://schemas.microsoft.com/office/drawing/2012/chart" uri="{02D57815-91ED-43cb-92C2-25804820EDAC}">
              <c15:datalabelsRange>
                <c15:f>'G-27'!$B$5:$B$31</c15:f>
                <c15:dlblRangeCache>
                  <c:ptCount val="27"/>
                  <c:pt idx="0">
                    <c:v>AT</c:v>
                  </c:pt>
                  <c:pt idx="1">
                    <c:v>BE</c:v>
                  </c:pt>
                  <c:pt idx="2">
                    <c:v>BG</c:v>
                  </c:pt>
                  <c:pt idx="3">
                    <c:v>HR</c:v>
                  </c:pt>
                  <c:pt idx="4">
                    <c:v>CY</c:v>
                  </c:pt>
                  <c:pt idx="5">
                    <c:v>CZ</c:v>
                  </c:pt>
                  <c:pt idx="6">
                    <c:v>DK</c:v>
                  </c:pt>
                  <c:pt idx="7">
                    <c:v>EE</c:v>
                  </c:pt>
                  <c:pt idx="8">
                    <c:v>FI</c:v>
                  </c:pt>
                  <c:pt idx="9">
                    <c:v>FR</c:v>
                  </c:pt>
                  <c:pt idx="10">
                    <c:v>DE</c:v>
                  </c:pt>
                  <c:pt idx="11">
                    <c:v>EL</c:v>
                  </c:pt>
                  <c:pt idx="12">
                    <c:v>HU</c:v>
                  </c:pt>
                  <c:pt idx="13">
                    <c:v>IE</c:v>
                  </c:pt>
                  <c:pt idx="14">
                    <c:v>IT</c:v>
                  </c:pt>
                  <c:pt idx="15">
                    <c:v>LV</c:v>
                  </c:pt>
                  <c:pt idx="16">
                    <c:v>LT</c:v>
                  </c:pt>
                  <c:pt idx="17">
                    <c:v>LU</c:v>
                  </c:pt>
                  <c:pt idx="18">
                    <c:v>MT</c:v>
                  </c:pt>
                  <c:pt idx="19">
                    <c:v>NL</c:v>
                  </c:pt>
                  <c:pt idx="20">
                    <c:v>PL</c:v>
                  </c:pt>
                  <c:pt idx="21">
                    <c:v>PT</c:v>
                  </c:pt>
                  <c:pt idx="22">
                    <c:v>RO</c:v>
                  </c:pt>
                  <c:pt idx="23">
                    <c:v>SK</c:v>
                  </c:pt>
                  <c:pt idx="24">
                    <c:v>SI</c:v>
                  </c:pt>
                  <c:pt idx="25">
                    <c:v>ES</c:v>
                  </c:pt>
                  <c:pt idx="26">
                    <c:v>SE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1D-3A8E-4E83-96AD-D71F99C1A42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bubbleScale val="60"/>
        <c:showNegBubbles val="0"/>
        <c:axId val="1558014480"/>
        <c:axId val="1558005840"/>
      </c:bubbleChart>
      <c:valAx>
        <c:axId val="1558014480"/>
        <c:scaling>
          <c:orientation val="minMax"/>
          <c:max val="8000"/>
          <c:min val="200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sk-SK" sz="1000" b="0" i="0" u="none" strike="noStrike" baseline="0" dirty="0">
                    <a:latin typeface="Arial" panose="020B0604020202020204" pitchFamily="34" charset="0"/>
                    <a:cs typeface="Arial" panose="020B0604020202020204" pitchFamily="34" charset="0"/>
                  </a:rPr>
                  <a:t>Bežné výdavky na zdravotnú </a:t>
                </a:r>
                <a:r>
                  <a:rPr lang="sk-SK" sz="1000" b="0" i="0" u="none" strike="noStrike" baseline="0" noProof="0" dirty="0">
                    <a:latin typeface="Arial" panose="020B0604020202020204" pitchFamily="34" charset="0"/>
                    <a:cs typeface="Arial" panose="020B0604020202020204" pitchFamily="34" charset="0"/>
                  </a:rPr>
                  <a:t>starostlivosť na </a:t>
                </a:r>
                <a:r>
                  <a:rPr lang="sk-SK" sz="1000" b="0" i="0" u="none" strike="noStrike" baseline="0" noProof="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obyvate</a:t>
                </a:r>
                <a:r>
                  <a:rPr lang="sk-SK" sz="1000" b="0" i="0" u="none" strike="noStrike" baseline="0" dirty="0">
                    <a:latin typeface="Arial" panose="020B0604020202020204" pitchFamily="34" charset="0"/>
                    <a:cs typeface="Arial" panose="020B0604020202020204" pitchFamily="34" charset="0"/>
                  </a:rPr>
                  <a:t>ľa v PKS ( $)</a:t>
                </a:r>
                <a:endParaRPr lang="sk-SK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k-SK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sk-SK"/>
          </a:p>
        </c:txPr>
        <c:crossAx val="1558005840"/>
        <c:crosses val="autoZero"/>
        <c:crossBetween val="midCat"/>
      </c:valAx>
      <c:valAx>
        <c:axId val="1558005840"/>
        <c:scaling>
          <c:orientation val="minMax"/>
          <c:max val="5.800000000000001E-2"/>
          <c:min val="2.0000000000000004E-2"/>
        </c:scaling>
        <c:delete val="0"/>
        <c:axPos val="l"/>
        <c:majorGridlines>
          <c:spPr>
            <a:ln w="6350" cap="flat" cmpd="sng" algn="ctr">
              <a:solidFill>
                <a:schemeClr val="bg2"/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sk-SK" sz="1000" dirty="0">
                    <a:latin typeface="Arial" panose="020B0604020202020204" pitchFamily="34" charset="0"/>
                    <a:cs typeface="Arial" panose="020B0604020202020204" pitchFamily="34" charset="0"/>
                  </a:rPr>
                  <a:t>Nerovnosť</a:t>
                </a:r>
                <a:r>
                  <a:rPr lang="sk-SK" sz="1000" baseline="0" dirty="0">
                    <a:latin typeface="Arial" panose="020B0604020202020204" pitchFamily="34" charset="0"/>
                    <a:cs typeface="Arial" panose="020B0604020202020204" pitchFamily="34" charset="0"/>
                  </a:rPr>
                  <a:t> v očakávanej dĺžke života</a:t>
                </a:r>
                <a:endParaRPr lang="sk-SK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layout>
            <c:manualLayout>
              <c:xMode val="edge"/>
              <c:yMode val="edge"/>
              <c:x val="4.6019269407815821E-3"/>
              <c:y val="0.2715477323576311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sk-SK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sk-SK"/>
          </a:p>
        </c:txPr>
        <c:crossAx val="155801448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sk-SK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'G-53'!$J$2</c:f>
              <c:strCache>
                <c:ptCount val="1"/>
                <c:pt idx="0">
                  <c:v>Generácia X</c:v>
                </c:pt>
              </c:strCache>
            </c:strRef>
          </c:tx>
          <c:spPr>
            <a:solidFill>
              <a:srgbClr val="112039"/>
            </a:solidFill>
            <a:ln>
              <a:solidFill>
                <a:srgbClr val="156082"/>
              </a:solidFill>
            </a:ln>
            <a:effectLst/>
          </c:spPr>
          <c:invertIfNegative val="0"/>
          <c:dLbls>
            <c:dLbl>
              <c:idx val="1"/>
              <c:layout>
                <c:manualLayout>
                  <c:x val="-8.0645161290323081E-3"/>
                  <c:y val="-1.060944534001666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929-4BEB-AC1B-6AE0170EBFFD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sk-S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'G-53'!$I$3:$I$6</c:f>
              <c:strCache>
                <c:ptCount val="4"/>
                <c:pt idx="0">
                  <c:v>Základné vzdelanie</c:v>
                </c:pt>
                <c:pt idx="1">
                  <c:v>Stredoškolské vzdelanie</c:v>
                </c:pt>
                <c:pt idx="2">
                  <c:v>Vysokoškolské vzdelanie</c:v>
                </c:pt>
                <c:pt idx="3">
                  <c:v>Doktorandské vzdelanie</c:v>
                </c:pt>
              </c:strCache>
            </c:strRef>
          </c:cat>
          <c:val>
            <c:numRef>
              <c:f>'G-53'!$J$3:$J$6</c:f>
              <c:numCache>
                <c:formatCode>0</c:formatCode>
                <c:ptCount val="4"/>
                <c:pt idx="0">
                  <c:v>2.4698328971862793</c:v>
                </c:pt>
                <c:pt idx="1">
                  <c:v>76.220130920410156</c:v>
                </c:pt>
                <c:pt idx="2">
                  <c:v>20.712930679321289</c:v>
                </c:pt>
                <c:pt idx="3">
                  <c:v>0.37849411368370056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929-4BEB-AC1B-6AE0170EBFFD}"/>
            </c:ext>
          </c:extLst>
        </c:ser>
        <c:ser>
          <c:idx val="1"/>
          <c:order val="1"/>
          <c:tx>
            <c:strRef>
              <c:f>'G-53'!$K$2</c:f>
              <c:strCache>
                <c:ptCount val="1"/>
                <c:pt idx="0">
                  <c:v>Generácia Y</c:v>
                </c:pt>
              </c:strCache>
            </c:strRef>
          </c:tx>
          <c:spPr>
            <a:solidFill>
              <a:srgbClr val="91CEFF"/>
            </a:solidFill>
            <a:ln>
              <a:noFill/>
            </a:ln>
            <a:effectLst/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sk-S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'G-53'!$I$3:$I$6</c:f>
              <c:strCache>
                <c:ptCount val="4"/>
                <c:pt idx="0">
                  <c:v>Základné vzdelanie</c:v>
                </c:pt>
                <c:pt idx="1">
                  <c:v>Stredoškolské vzdelanie</c:v>
                </c:pt>
                <c:pt idx="2">
                  <c:v>Vysokoškolské vzdelanie</c:v>
                </c:pt>
                <c:pt idx="3">
                  <c:v>Doktorandské vzdelanie</c:v>
                </c:pt>
              </c:strCache>
            </c:strRef>
          </c:cat>
          <c:val>
            <c:numRef>
              <c:f>'G-53'!$K$3:$K$6</c:f>
              <c:numCache>
                <c:formatCode>0</c:formatCode>
                <c:ptCount val="4"/>
                <c:pt idx="0">
                  <c:v>0.25660336017608643</c:v>
                </c:pt>
                <c:pt idx="1">
                  <c:v>65.690956115722656</c:v>
                </c:pt>
                <c:pt idx="2">
                  <c:v>32.45953369140625</c:v>
                </c:pt>
                <c:pt idx="3">
                  <c:v>1.1947392225265503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929-4BEB-AC1B-6AE0170EBFF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974721744"/>
        <c:axId val="974728464"/>
      </c:barChart>
      <c:catAx>
        <c:axId val="9747217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sk-SK"/>
          </a:p>
        </c:txPr>
        <c:crossAx val="974728464"/>
        <c:crosses val="autoZero"/>
        <c:auto val="1"/>
        <c:lblAlgn val="ctr"/>
        <c:lblOffset val="100"/>
        <c:noMultiLvlLbl val="0"/>
      </c:catAx>
      <c:valAx>
        <c:axId val="974728464"/>
        <c:scaling>
          <c:orientation val="minMax"/>
        </c:scaling>
        <c:delete val="0"/>
        <c:axPos val="l"/>
        <c:majorGridlines>
          <c:spPr>
            <a:ln w="6350" cap="flat" cmpd="sng" algn="ctr">
              <a:solidFill>
                <a:schemeClr val="bg2"/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sk-SK"/>
          </a:p>
        </c:txPr>
        <c:crossAx val="9747217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sk-SK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sk-SK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6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>
          <a:alpha val="75000"/>
        </a:schemeClr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>
          <a:alpha val="75000"/>
        </a:schemeClr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>
            <a:alpha val="50000"/>
          </a:schemeClr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0.83281</cdr:x>
      <cdr:y>0.41252</cdr:y>
    </cdr:from>
    <cdr:to>
      <cdr:x>0.87337</cdr:x>
      <cdr:y>0.89253</cdr:y>
    </cdr:to>
    <cdr:sp macro="" textlink="">
      <cdr:nvSpPr>
        <cdr:cNvPr id="2" name="Rectangle 1">
          <a:extLst xmlns:a="http://schemas.openxmlformats.org/drawingml/2006/main">
            <a:ext uri="{FF2B5EF4-FFF2-40B4-BE49-F238E27FC236}">
              <a16:creationId xmlns:a16="http://schemas.microsoft.com/office/drawing/2014/main" id="{5C609CEA-D71C-506A-9879-684133E0C402}"/>
            </a:ext>
          </a:extLst>
        </cdr:cNvPr>
        <cdr:cNvSpPr/>
      </cdr:nvSpPr>
      <cdr:spPr>
        <a:xfrm xmlns:a="http://schemas.openxmlformats.org/drawingml/2006/main">
          <a:off x="3760544" y="1146004"/>
          <a:ext cx="183173" cy="133350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solidFill>
            <a:srgbClr val="FF0000"/>
          </a:solidFill>
        </a:ln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sk-SK" kern="120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0.91143</cdr:x>
      <cdr:y>2.02205E-7</cdr:y>
    </cdr:from>
    <cdr:to>
      <cdr:x>0.94688</cdr:x>
      <cdr:y>0.83976</cdr:y>
    </cdr:to>
    <cdr:sp macro="" textlink="">
      <cdr:nvSpPr>
        <cdr:cNvPr id="2" name="Rectangle 1">
          <a:extLst xmlns:a="http://schemas.openxmlformats.org/drawingml/2006/main">
            <a:ext uri="{FF2B5EF4-FFF2-40B4-BE49-F238E27FC236}">
              <a16:creationId xmlns:a16="http://schemas.microsoft.com/office/drawing/2014/main" id="{40AC16CD-4D31-E82C-40E6-345BBE2D6837}"/>
            </a:ext>
          </a:extLst>
        </cdr:cNvPr>
        <cdr:cNvSpPr/>
      </cdr:nvSpPr>
      <cdr:spPr>
        <a:xfrm xmlns:a="http://schemas.openxmlformats.org/drawingml/2006/main">
          <a:off x="5156734" y="1"/>
          <a:ext cx="200556" cy="415300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solidFill>
            <a:srgbClr val="FF0000"/>
          </a:solidFill>
        </a:ln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sk-SK" kern="120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hlavičku 1">
            <a:extLst>
              <a:ext uri="{FF2B5EF4-FFF2-40B4-BE49-F238E27FC236}">
                <a16:creationId xmlns:a16="http://schemas.microsoft.com/office/drawing/2014/main" id="{6B405AE8-3D5D-E2EE-A307-651381D6B53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05893545-2FD8-9680-7CD7-A6C3B77CBF7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5D87F2-3FC1-224E-86D6-DA93619B3E30}" type="datetimeFigureOut">
              <a:rPr lang="sk-SK" smtClean="0"/>
              <a:t>15. 7. 2025</a:t>
            </a:fld>
            <a:endParaRPr lang="sk-SK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359C33F6-FFDC-417B-CE58-E5B10EB8CC9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C562B0C8-FB82-4854-45F4-2FC20F28DE5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2AD05D-A8F8-F34C-B612-549E205840F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3357601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hlavičk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objekt pre dá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1C9081-B4C6-614F-9A2A-C826293048F0}" type="datetimeFigureOut">
              <a:rPr lang="sk-SK" smtClean="0"/>
              <a:t>15. 7. 2025</a:t>
            </a:fld>
            <a:endParaRPr lang="sk-SK"/>
          </a:p>
        </p:txBody>
      </p:sp>
      <p:sp>
        <p:nvSpPr>
          <p:cNvPr id="4" name="Zástupný objekt pre obrázok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objekt pre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E2D081-57DF-FE43-B273-95DEA1AF8EF6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585413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E2D081-57DF-FE43-B273-95DEA1AF8EF6}" type="slidenum">
              <a:rPr kumimoji="0" lang="sk-S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sk-S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41125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E2D081-57DF-FE43-B273-95DEA1AF8EF6}" type="slidenum">
              <a:rPr kumimoji="0" lang="sk-S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sk-S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45737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E2D081-57DF-FE43-B273-95DEA1AF8EF6}" type="slidenum">
              <a:rPr kumimoji="0" lang="sk-S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sk-S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02774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E2D081-57DF-FE43-B273-95DEA1AF8EF6}" type="slidenum">
              <a:rPr lang="sk-SK" smtClean="0"/>
              <a:t>7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577789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E2D081-57DF-FE43-B273-95DEA1AF8EF6}" type="slidenum">
              <a:rPr lang="sk-SK" smtClean="0"/>
              <a:t>8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8619100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E2D081-57DF-FE43-B273-95DEA1AF8EF6}" type="slidenum">
              <a:rPr lang="sk-SK" smtClean="0"/>
              <a:t>14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822474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E2D081-57DF-FE43-B273-95DEA1AF8EF6}" type="slidenum">
              <a:rPr lang="sk-SK" smtClean="0"/>
              <a:t>15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71774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emf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ok 7">
            <a:extLst>
              <a:ext uri="{FF2B5EF4-FFF2-40B4-BE49-F238E27FC236}">
                <a16:creationId xmlns:a16="http://schemas.microsoft.com/office/drawing/2014/main" id="{9687AADD-A906-FE8E-C6FC-9568A24ADE4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rcRect/>
          <a:stretch/>
        </p:blipFill>
        <p:spPr>
          <a:xfrm>
            <a:off x="2467" y="1387"/>
            <a:ext cx="12187065" cy="6855224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10B397B7-B9C3-62D9-D318-F4409AB8BC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27192" y="3939094"/>
            <a:ext cx="8050925" cy="2653971"/>
          </a:xfrm>
          <a:prstGeom prst="rect">
            <a:avLst/>
          </a:prstGeo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 dirty="0" err="1"/>
              <a:t>Kliknite</a:t>
            </a:r>
            <a:r>
              <a:rPr lang="en-GB" dirty="0"/>
              <a:t> a </a:t>
            </a:r>
            <a:r>
              <a:rPr lang="en-GB" dirty="0" err="1"/>
              <a:t>pridajte</a:t>
            </a:r>
            <a:r>
              <a:rPr lang="en-GB" dirty="0"/>
              <a:t> </a:t>
            </a:r>
            <a:r>
              <a:rPr lang="en-GB" dirty="0" err="1"/>
              <a:t>názov</a:t>
            </a:r>
            <a:r>
              <a:rPr lang="en-GB" dirty="0"/>
              <a:t> </a:t>
            </a:r>
            <a:r>
              <a:rPr lang="en-GB" dirty="0" err="1"/>
              <a:t>prezentácie</a:t>
            </a:r>
            <a:endParaRPr lang="sk-SK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FF74BAE-099E-1843-3432-2F1E0DDE201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27192" y="465173"/>
            <a:ext cx="8050925" cy="365124"/>
          </a:xfrm>
        </p:spPr>
        <p:txBody>
          <a:bodyPr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 dirty="0"/>
              <a:t>Kliknutím pridajte podnadpis</a:t>
            </a:r>
          </a:p>
        </p:txBody>
      </p:sp>
      <p:pic>
        <p:nvPicPr>
          <p:cNvPr id="17" name="Obrázok 16" descr="Obrázok, na ktorom je symbol, písmo, symetria, grafika&#10;&#10;Automaticky generovaný popis">
            <a:extLst>
              <a:ext uri="{FF2B5EF4-FFF2-40B4-BE49-F238E27FC236}">
                <a16:creationId xmlns:a16="http://schemas.microsoft.com/office/drawing/2014/main" id="{54D87E50-798C-F128-594B-F4490113280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08595" y="5834939"/>
            <a:ext cx="240205" cy="258564"/>
          </a:xfrm>
          <a:prstGeom prst="rect">
            <a:avLst/>
          </a:prstGeom>
        </p:spPr>
      </p:pic>
      <p:pic>
        <p:nvPicPr>
          <p:cNvPr id="19" name="Obrázok 18" descr="Obrázok, na ktorom je symbol, grafika, kruh, písmo&#10;&#10;Automaticky generovaný popis">
            <a:extLst>
              <a:ext uri="{FF2B5EF4-FFF2-40B4-BE49-F238E27FC236}">
                <a16:creationId xmlns:a16="http://schemas.microsoft.com/office/drawing/2014/main" id="{273510EF-BE1E-DDD4-2446-A7ABAFDC275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208595" y="6279422"/>
            <a:ext cx="275394" cy="313643"/>
          </a:xfrm>
          <a:prstGeom prst="rect">
            <a:avLst/>
          </a:prstGeom>
        </p:spPr>
      </p:pic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CEECFFBE-9767-8189-1835-15B02FB106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208595" y="46517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89C6C84-D458-604B-9F6B-8ECE28B07BB6}" type="datetime1">
              <a:rPr lang="sk-SK" smtClean="0"/>
              <a:t>15. 7. 2025</a:t>
            </a:fld>
            <a:endParaRPr lang="sk-SK" dirty="0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1B17242F-4B4A-0238-0602-88FB5322D07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622624" y="5728727"/>
            <a:ext cx="2342184" cy="489193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Meno </a:t>
            </a:r>
            <a:r>
              <a:rPr lang="en-GB" dirty="0" err="1"/>
              <a:t>prednášajúceho</a:t>
            </a:r>
            <a:endParaRPr lang="en-GB" dirty="0"/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FB643AC1-1735-DC7D-D463-BDD1E4943E9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622624" y="6226161"/>
            <a:ext cx="2342184" cy="489193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Čas / </a:t>
            </a:r>
            <a:r>
              <a:rPr lang="en-GB" dirty="0" err="1"/>
              <a:t>Miesto</a:t>
            </a:r>
            <a:r>
              <a:rPr lang="en-GB" dirty="0"/>
              <a:t> </a:t>
            </a:r>
            <a:r>
              <a:rPr lang="en-GB" dirty="0" err="1"/>
              <a:t>konania</a:t>
            </a:r>
            <a:endParaRPr lang="en-SK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658069D-0AC2-4F08-0BF9-EB5631159940}"/>
              </a:ext>
            </a:extLst>
          </p:cNvPr>
          <p:cNvSpPr/>
          <p:nvPr userDrawn="1"/>
        </p:nvSpPr>
        <p:spPr>
          <a:xfrm>
            <a:off x="2466" y="-28032"/>
            <a:ext cx="12195175" cy="3102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61FE9CF-902F-0427-17D8-D153656BCED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21078" y="45343"/>
            <a:ext cx="2762943" cy="15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7225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+ 4 graf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objekt pre číslo snímky 5">
            <a:extLst>
              <a:ext uri="{FF2B5EF4-FFF2-40B4-BE49-F238E27FC236}">
                <a16:creationId xmlns:a16="http://schemas.microsoft.com/office/drawing/2014/main" id="{9929AE6E-C19C-1AE3-3AB5-237048716C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02270" y="20257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11203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2EE6F9F-8393-0046-8936-9662569AF597}" type="slidenum">
              <a:rPr lang="sk-SK" smtClean="0"/>
              <a:pPr/>
              <a:t>‹#›</a:t>
            </a:fld>
            <a:endParaRPr lang="sk-SK" dirty="0"/>
          </a:p>
        </p:txBody>
      </p:sp>
      <p:sp>
        <p:nvSpPr>
          <p:cNvPr id="2" name="Zástupný text 2">
            <a:extLst>
              <a:ext uri="{FF2B5EF4-FFF2-40B4-BE49-F238E27FC236}">
                <a16:creationId xmlns:a16="http://schemas.microsoft.com/office/drawing/2014/main" id="{AB9F3B33-EA9B-66C6-73EF-9979699417A5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6227983" y="6088632"/>
            <a:ext cx="5712254" cy="3720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1200">
                <a:solidFill>
                  <a:srgbClr val="11203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k-SK" dirty="0"/>
              <a:t>Kliknite a pridajte obsah</a:t>
            </a:r>
          </a:p>
        </p:txBody>
      </p:sp>
      <p:sp>
        <p:nvSpPr>
          <p:cNvPr id="3" name="Chart Placeholder 13">
            <a:extLst>
              <a:ext uri="{FF2B5EF4-FFF2-40B4-BE49-F238E27FC236}">
                <a16:creationId xmlns:a16="http://schemas.microsoft.com/office/drawing/2014/main" id="{D3F1503A-2BCB-9E5A-95AD-6F4F84C0410A}"/>
              </a:ext>
            </a:extLst>
          </p:cNvPr>
          <p:cNvSpPr>
            <a:spLocks noGrp="1"/>
          </p:cNvSpPr>
          <p:nvPr>
            <p:ph type="chart" sz="quarter" idx="23" hasCustomPrompt="1"/>
          </p:nvPr>
        </p:nvSpPr>
        <p:spPr>
          <a:xfrm>
            <a:off x="6227984" y="1775330"/>
            <a:ext cx="5712254" cy="175900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Kliknite</a:t>
            </a:r>
            <a:r>
              <a:rPr lang="en-GB" dirty="0"/>
              <a:t> a </a:t>
            </a:r>
            <a:r>
              <a:rPr lang="en-GB" dirty="0" err="1"/>
              <a:t>pridajte</a:t>
            </a:r>
            <a:r>
              <a:rPr lang="en-GB" dirty="0"/>
              <a:t> </a:t>
            </a:r>
            <a:r>
              <a:rPr lang="en-GB" dirty="0" err="1"/>
              <a:t>graf</a:t>
            </a:r>
            <a:r>
              <a:rPr lang="en-GB" dirty="0"/>
              <a:t> </a:t>
            </a:r>
            <a:r>
              <a:rPr lang="en-GB" dirty="0" err="1"/>
              <a:t>alebo</a:t>
            </a:r>
            <a:r>
              <a:rPr lang="en-GB" dirty="0"/>
              <a:t> </a:t>
            </a:r>
            <a:r>
              <a:rPr lang="en-GB" dirty="0" err="1"/>
              <a:t>infografiku</a:t>
            </a:r>
            <a:endParaRPr lang="sk-SK" dirty="0"/>
          </a:p>
        </p:txBody>
      </p:sp>
      <p:sp>
        <p:nvSpPr>
          <p:cNvPr id="4" name="Zástupný text 2">
            <a:extLst>
              <a:ext uri="{FF2B5EF4-FFF2-40B4-BE49-F238E27FC236}">
                <a16:creationId xmlns:a16="http://schemas.microsoft.com/office/drawing/2014/main" id="{4C0F96FD-A8A4-828C-6980-C2F6371F3EA9}"/>
              </a:ext>
            </a:extLst>
          </p:cNvPr>
          <p:cNvSpPr>
            <a:spLocks noGrp="1"/>
          </p:cNvSpPr>
          <p:nvPr>
            <p:ph idx="24" hasCustomPrompt="1"/>
          </p:nvPr>
        </p:nvSpPr>
        <p:spPr>
          <a:xfrm>
            <a:off x="6227983" y="3659841"/>
            <a:ext cx="5712254" cy="3720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1200">
                <a:solidFill>
                  <a:srgbClr val="11203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k-SK" dirty="0"/>
              <a:t>Kliknite a pridajte obsah</a:t>
            </a:r>
          </a:p>
        </p:txBody>
      </p:sp>
      <p:sp>
        <p:nvSpPr>
          <p:cNvPr id="5" name="Chart Placeholder 13">
            <a:extLst>
              <a:ext uri="{FF2B5EF4-FFF2-40B4-BE49-F238E27FC236}">
                <a16:creationId xmlns:a16="http://schemas.microsoft.com/office/drawing/2014/main" id="{560E5212-6FD8-B5E8-6BC6-F57C952E3CB7}"/>
              </a:ext>
            </a:extLst>
          </p:cNvPr>
          <p:cNvSpPr>
            <a:spLocks noGrp="1"/>
          </p:cNvSpPr>
          <p:nvPr>
            <p:ph type="chart" sz="quarter" idx="25" hasCustomPrompt="1"/>
          </p:nvPr>
        </p:nvSpPr>
        <p:spPr>
          <a:xfrm>
            <a:off x="6227983" y="4168588"/>
            <a:ext cx="5712254" cy="175900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Kliknite</a:t>
            </a:r>
            <a:r>
              <a:rPr lang="en-GB" dirty="0"/>
              <a:t> a </a:t>
            </a:r>
            <a:r>
              <a:rPr lang="en-GB" dirty="0" err="1"/>
              <a:t>pridajte</a:t>
            </a:r>
            <a:r>
              <a:rPr lang="en-GB" dirty="0"/>
              <a:t> </a:t>
            </a:r>
            <a:r>
              <a:rPr lang="en-GB" dirty="0" err="1"/>
              <a:t>graf</a:t>
            </a:r>
            <a:r>
              <a:rPr lang="en-GB" dirty="0"/>
              <a:t> </a:t>
            </a:r>
            <a:r>
              <a:rPr lang="en-GB" dirty="0" err="1"/>
              <a:t>alebo</a:t>
            </a:r>
            <a:r>
              <a:rPr lang="en-GB" dirty="0"/>
              <a:t> </a:t>
            </a:r>
            <a:r>
              <a:rPr lang="en-GB" dirty="0" err="1"/>
              <a:t>infografiku</a:t>
            </a:r>
            <a:endParaRPr lang="sk-SK" dirty="0"/>
          </a:p>
        </p:txBody>
      </p:sp>
      <p:sp>
        <p:nvSpPr>
          <p:cNvPr id="27" name="Zástupný text 2">
            <a:extLst>
              <a:ext uri="{FF2B5EF4-FFF2-40B4-BE49-F238E27FC236}">
                <a16:creationId xmlns:a16="http://schemas.microsoft.com/office/drawing/2014/main" id="{A6F9411D-78E8-E17D-6D6C-A0296FC51D28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228597" y="6088632"/>
            <a:ext cx="5739817" cy="3720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1200">
                <a:solidFill>
                  <a:srgbClr val="11203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k-SK" dirty="0"/>
              <a:t>Kliknite a pridajte obsah</a:t>
            </a:r>
          </a:p>
        </p:txBody>
      </p:sp>
      <p:sp>
        <p:nvSpPr>
          <p:cNvPr id="28" name="Chart Placeholder 13">
            <a:extLst>
              <a:ext uri="{FF2B5EF4-FFF2-40B4-BE49-F238E27FC236}">
                <a16:creationId xmlns:a16="http://schemas.microsoft.com/office/drawing/2014/main" id="{4B7119CB-C247-0F1E-324D-C9B1128635D3}"/>
              </a:ext>
            </a:extLst>
          </p:cNvPr>
          <p:cNvSpPr>
            <a:spLocks noGrp="1"/>
          </p:cNvSpPr>
          <p:nvPr>
            <p:ph type="chart" sz="quarter" idx="21" hasCustomPrompt="1"/>
          </p:nvPr>
        </p:nvSpPr>
        <p:spPr>
          <a:xfrm>
            <a:off x="246530" y="4168588"/>
            <a:ext cx="5723206" cy="175900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Kliknite</a:t>
            </a:r>
            <a:r>
              <a:rPr lang="en-GB" dirty="0"/>
              <a:t> a </a:t>
            </a:r>
            <a:r>
              <a:rPr lang="en-GB" dirty="0" err="1"/>
              <a:t>pridajte</a:t>
            </a:r>
            <a:r>
              <a:rPr lang="en-GB" dirty="0"/>
              <a:t> </a:t>
            </a:r>
            <a:r>
              <a:rPr lang="en-GB" dirty="0" err="1"/>
              <a:t>graf</a:t>
            </a:r>
            <a:r>
              <a:rPr lang="en-GB" dirty="0"/>
              <a:t> </a:t>
            </a:r>
            <a:r>
              <a:rPr lang="en-GB" dirty="0" err="1"/>
              <a:t>alebo</a:t>
            </a:r>
            <a:r>
              <a:rPr lang="en-GB" dirty="0"/>
              <a:t> </a:t>
            </a:r>
            <a:r>
              <a:rPr lang="en-GB" dirty="0" err="1"/>
              <a:t>infografiku</a:t>
            </a:r>
            <a:endParaRPr lang="sk-SK" dirty="0"/>
          </a:p>
        </p:txBody>
      </p:sp>
      <p:sp>
        <p:nvSpPr>
          <p:cNvPr id="29" name="Chart Placeholder 13">
            <a:extLst>
              <a:ext uri="{FF2B5EF4-FFF2-40B4-BE49-F238E27FC236}">
                <a16:creationId xmlns:a16="http://schemas.microsoft.com/office/drawing/2014/main" id="{0285781B-A493-BAC3-871C-5F8D2421F9D1}"/>
              </a:ext>
            </a:extLst>
          </p:cNvPr>
          <p:cNvSpPr>
            <a:spLocks noGrp="1"/>
          </p:cNvSpPr>
          <p:nvPr>
            <p:ph type="chart" sz="quarter" idx="19" hasCustomPrompt="1"/>
          </p:nvPr>
        </p:nvSpPr>
        <p:spPr>
          <a:xfrm>
            <a:off x="246530" y="1775330"/>
            <a:ext cx="5713247" cy="175900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Kliknite</a:t>
            </a:r>
            <a:r>
              <a:rPr lang="en-GB" dirty="0"/>
              <a:t> a </a:t>
            </a:r>
            <a:r>
              <a:rPr lang="en-GB" dirty="0" err="1"/>
              <a:t>pridajte</a:t>
            </a:r>
            <a:r>
              <a:rPr lang="en-GB" dirty="0"/>
              <a:t> </a:t>
            </a:r>
            <a:r>
              <a:rPr lang="en-GB" dirty="0" err="1"/>
              <a:t>graf</a:t>
            </a:r>
            <a:r>
              <a:rPr lang="en-GB" dirty="0"/>
              <a:t> </a:t>
            </a:r>
            <a:r>
              <a:rPr lang="en-GB" dirty="0" err="1"/>
              <a:t>alebo</a:t>
            </a:r>
            <a:r>
              <a:rPr lang="en-GB" dirty="0"/>
              <a:t> </a:t>
            </a:r>
            <a:r>
              <a:rPr lang="en-GB" dirty="0" err="1"/>
              <a:t>infografiku</a:t>
            </a:r>
            <a:endParaRPr lang="sk-SK" dirty="0"/>
          </a:p>
        </p:txBody>
      </p:sp>
      <p:sp>
        <p:nvSpPr>
          <p:cNvPr id="30" name="Zástupný text 2">
            <a:extLst>
              <a:ext uri="{FF2B5EF4-FFF2-40B4-BE49-F238E27FC236}">
                <a16:creationId xmlns:a16="http://schemas.microsoft.com/office/drawing/2014/main" id="{D38827D5-84E4-619D-7814-942EC41EC324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246530" y="3659841"/>
            <a:ext cx="5713247" cy="3720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1200">
                <a:solidFill>
                  <a:srgbClr val="11203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k-SK" dirty="0"/>
              <a:t>Kliknite a pridajte obsah</a:t>
            </a:r>
          </a:p>
        </p:txBody>
      </p:sp>
      <p:sp>
        <p:nvSpPr>
          <p:cNvPr id="33" name="Nadpis 1">
            <a:extLst>
              <a:ext uri="{FF2B5EF4-FFF2-40B4-BE49-F238E27FC236}">
                <a16:creationId xmlns:a16="http://schemas.microsoft.com/office/drawing/2014/main" id="{472C5F9C-820D-E362-972D-0EAC21C9EC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6530" y="202570"/>
            <a:ext cx="5711839" cy="1326251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ct val="100000"/>
              </a:lnSpc>
              <a:defRPr sz="4000" b="0">
                <a:solidFill>
                  <a:srgbClr val="112039"/>
                </a:solidFill>
                <a:latin typeface="Sitka Banner" pitchFamily="2" charset="0"/>
                <a:cs typeface="Arial" panose="020B0604020202020204" pitchFamily="34" charset="0"/>
              </a:defRPr>
            </a:lvl1pPr>
          </a:lstStyle>
          <a:p>
            <a:r>
              <a:rPr lang="sk-SK" dirty="0"/>
              <a:t>Kliknite a pridajte nadpis</a:t>
            </a:r>
          </a:p>
        </p:txBody>
      </p:sp>
    </p:spTree>
    <p:extLst>
      <p:ext uri="{BB962C8B-B14F-4D97-AF65-F5344CB8AC3E}">
        <p14:creationId xmlns:p14="http://schemas.microsoft.com/office/powerpoint/2010/main" val="35345820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ávereč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>
            <a:extLst>
              <a:ext uri="{FF2B5EF4-FFF2-40B4-BE49-F238E27FC236}">
                <a16:creationId xmlns:a16="http://schemas.microsoft.com/office/drawing/2014/main" id="{622B8449-EF09-6E1D-4CEA-F4F33E41CCFE}"/>
              </a:ext>
            </a:extLst>
          </p:cNvPr>
          <p:cNvPicPr/>
          <p:nvPr userDrawn="1"/>
        </p:nvPicPr>
        <p:blipFill>
          <a:blip r:embed="rId2"/>
          <a:srcRect/>
          <a:stretch/>
        </p:blipFill>
        <p:spPr>
          <a:xfrm>
            <a:off x="2467" y="1387"/>
            <a:ext cx="12187065" cy="6855224"/>
          </a:xfrm>
          <a:prstGeom prst="rect">
            <a:avLst/>
          </a:prstGeom>
        </p:spPr>
      </p:pic>
      <p:sp>
        <p:nvSpPr>
          <p:cNvPr id="14" name="BlokTextu 13">
            <a:extLst>
              <a:ext uri="{FF2B5EF4-FFF2-40B4-BE49-F238E27FC236}">
                <a16:creationId xmlns:a16="http://schemas.microsoft.com/office/drawing/2014/main" id="{35344A47-FECD-BB0B-7DC7-DF3A7B13D157}"/>
              </a:ext>
            </a:extLst>
          </p:cNvPr>
          <p:cNvSpPr txBox="1"/>
          <p:nvPr userDrawn="1"/>
        </p:nvSpPr>
        <p:spPr>
          <a:xfrm>
            <a:off x="9888688" y="667519"/>
            <a:ext cx="18030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k-SK" sz="1200" dirty="0">
                <a:solidFill>
                  <a:schemeClr val="bg1"/>
                </a:solidFill>
                <a:effectLst/>
              </a:rPr>
              <a:t>© 2025</a:t>
            </a:r>
            <a:endParaRPr lang="sk-SK" sz="1200" dirty="0">
              <a:solidFill>
                <a:schemeClr val="bg1"/>
              </a:solidFill>
            </a:endParaRPr>
          </a:p>
        </p:txBody>
      </p:sp>
      <p:cxnSp>
        <p:nvCxnSpPr>
          <p:cNvPr id="10" name="Priama spojnica 9">
            <a:extLst>
              <a:ext uri="{FF2B5EF4-FFF2-40B4-BE49-F238E27FC236}">
                <a16:creationId xmlns:a16="http://schemas.microsoft.com/office/drawing/2014/main" id="{C5FDB49E-5F1D-BE62-F521-3C1B79448741}"/>
              </a:ext>
            </a:extLst>
          </p:cNvPr>
          <p:cNvCxnSpPr>
            <a:cxnSpLocks/>
          </p:cNvCxnSpPr>
          <p:nvPr userDrawn="1"/>
        </p:nvCxnSpPr>
        <p:spPr>
          <a:xfrm>
            <a:off x="9431926" y="5331265"/>
            <a:ext cx="0" cy="763105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" name="Zástupný text 2">
            <a:extLst>
              <a:ext uri="{FF2B5EF4-FFF2-40B4-BE49-F238E27FC236}">
                <a16:creationId xmlns:a16="http://schemas.microsoft.com/office/drawing/2014/main" id="{E686B081-D50A-C0F7-94F9-8151B8BC8CD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9539100" y="5583340"/>
            <a:ext cx="2085242" cy="890925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50"/>
              </a:spcBef>
              <a:spcAft>
                <a:spcPts val="150"/>
              </a:spcAft>
              <a:buNone/>
              <a:defRPr sz="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sk-SK" dirty="0">
                <a:effectLst/>
              </a:rPr>
              <a:t>Nadácia NBS</a:t>
            </a:r>
            <a:br>
              <a:rPr lang="sk-SK" dirty="0">
                <a:effectLst/>
              </a:rPr>
            </a:br>
            <a:r>
              <a:rPr lang="sk-SK" dirty="0">
                <a:effectLst/>
              </a:rPr>
              <a:t>Inštitút bankového vzdelávania</a:t>
            </a:r>
            <a:br>
              <a:rPr lang="sk-SK" dirty="0">
                <a:effectLst/>
              </a:rPr>
            </a:br>
            <a:r>
              <a:rPr lang="sk-SK" dirty="0">
                <a:effectLst/>
              </a:rPr>
              <a:t>5peňazí</a:t>
            </a:r>
            <a:br>
              <a:rPr lang="sk-SK" dirty="0">
                <a:effectLst/>
              </a:rPr>
            </a:br>
            <a:r>
              <a:rPr lang="sk-SK" dirty="0">
                <a:effectLst/>
              </a:rPr>
              <a:t>Múzeum mincí a medailí v Kremnici</a:t>
            </a:r>
            <a:endParaRPr lang="sk-SK" dirty="0"/>
          </a:p>
        </p:txBody>
      </p:sp>
      <p:sp>
        <p:nvSpPr>
          <p:cNvPr id="16" name="Zástupný text 2">
            <a:extLst>
              <a:ext uri="{FF2B5EF4-FFF2-40B4-BE49-F238E27FC236}">
                <a16:creationId xmlns:a16="http://schemas.microsoft.com/office/drawing/2014/main" id="{31033672-8FBA-15C2-B07D-CDB501B4F6A7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9539099" y="5217491"/>
            <a:ext cx="2085242" cy="335169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sk-SK" dirty="0">
                <a:effectLst/>
              </a:rPr>
              <a:t>PROJEKTY NBS</a:t>
            </a:r>
            <a:endParaRPr lang="sk-SK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B8025A-5A3D-2EE3-4006-3813ACCE19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68523" y="5557215"/>
            <a:ext cx="1849122" cy="720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6214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áverečná snímka_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>
            <a:extLst>
              <a:ext uri="{FF2B5EF4-FFF2-40B4-BE49-F238E27FC236}">
                <a16:creationId xmlns:a16="http://schemas.microsoft.com/office/drawing/2014/main" id="{DE7705BE-5EB9-EA1F-694B-F5A6FEFA3BB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rcRect/>
          <a:stretch/>
        </p:blipFill>
        <p:spPr>
          <a:xfrm>
            <a:off x="2467" y="1387"/>
            <a:ext cx="12187065" cy="6855224"/>
          </a:xfrm>
          <a:prstGeom prst="rect">
            <a:avLst/>
          </a:prstGeom>
        </p:spPr>
      </p:pic>
      <p:sp>
        <p:nvSpPr>
          <p:cNvPr id="3" name="BlokTextu 2">
            <a:extLst>
              <a:ext uri="{FF2B5EF4-FFF2-40B4-BE49-F238E27FC236}">
                <a16:creationId xmlns:a16="http://schemas.microsoft.com/office/drawing/2014/main" id="{6B1E600A-B1A1-64CC-389F-B62341E3EA15}"/>
              </a:ext>
            </a:extLst>
          </p:cNvPr>
          <p:cNvSpPr txBox="1"/>
          <p:nvPr userDrawn="1"/>
        </p:nvSpPr>
        <p:spPr>
          <a:xfrm>
            <a:off x="9888688" y="667519"/>
            <a:ext cx="18030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k-SK" sz="1200" dirty="0">
                <a:solidFill>
                  <a:schemeClr val="bg1"/>
                </a:solidFill>
                <a:effectLst/>
              </a:rPr>
              <a:t>© 2025</a:t>
            </a:r>
            <a:endParaRPr lang="sk-SK" sz="1200" dirty="0">
              <a:solidFill>
                <a:schemeClr val="bg1"/>
              </a:solidFill>
            </a:endParaRPr>
          </a:p>
        </p:txBody>
      </p:sp>
      <p:cxnSp>
        <p:nvCxnSpPr>
          <p:cNvPr id="5" name="Priama spojnica 4">
            <a:extLst>
              <a:ext uri="{FF2B5EF4-FFF2-40B4-BE49-F238E27FC236}">
                <a16:creationId xmlns:a16="http://schemas.microsoft.com/office/drawing/2014/main" id="{1DA11046-B041-C677-A457-E8A4D8636672}"/>
              </a:ext>
            </a:extLst>
          </p:cNvPr>
          <p:cNvCxnSpPr>
            <a:cxnSpLocks/>
          </p:cNvCxnSpPr>
          <p:nvPr userDrawn="1"/>
        </p:nvCxnSpPr>
        <p:spPr>
          <a:xfrm>
            <a:off x="9431926" y="5331265"/>
            <a:ext cx="0" cy="763105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" name="Zástupný text 2">
            <a:extLst>
              <a:ext uri="{FF2B5EF4-FFF2-40B4-BE49-F238E27FC236}">
                <a16:creationId xmlns:a16="http://schemas.microsoft.com/office/drawing/2014/main" id="{747DF039-D204-F571-11E3-B2DB536FE61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9539100" y="5583340"/>
            <a:ext cx="2085242" cy="890925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50"/>
              </a:spcBef>
              <a:spcAft>
                <a:spcPts val="150"/>
              </a:spcAft>
              <a:buNone/>
              <a:defRPr sz="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sk-SK" dirty="0">
                <a:effectLst/>
              </a:rPr>
              <a:t>Nadácia NBS</a:t>
            </a:r>
            <a:br>
              <a:rPr lang="sk-SK" dirty="0">
                <a:effectLst/>
              </a:rPr>
            </a:br>
            <a:r>
              <a:rPr lang="sk-SK" dirty="0">
                <a:effectLst/>
              </a:rPr>
              <a:t>Inštitút bankového vzdelávania</a:t>
            </a:r>
            <a:br>
              <a:rPr lang="sk-SK" dirty="0">
                <a:effectLst/>
              </a:rPr>
            </a:br>
            <a:r>
              <a:rPr lang="sk-SK" dirty="0">
                <a:effectLst/>
              </a:rPr>
              <a:t>5peňazí</a:t>
            </a:r>
            <a:br>
              <a:rPr lang="sk-SK" dirty="0">
                <a:effectLst/>
              </a:rPr>
            </a:br>
            <a:r>
              <a:rPr lang="sk-SK" dirty="0">
                <a:effectLst/>
              </a:rPr>
              <a:t>Múzeum mincí a medailí v Kremnici</a:t>
            </a:r>
            <a:endParaRPr lang="sk-SK" dirty="0"/>
          </a:p>
        </p:txBody>
      </p:sp>
      <p:sp>
        <p:nvSpPr>
          <p:cNvPr id="7" name="Zástupný text 2">
            <a:extLst>
              <a:ext uri="{FF2B5EF4-FFF2-40B4-BE49-F238E27FC236}">
                <a16:creationId xmlns:a16="http://schemas.microsoft.com/office/drawing/2014/main" id="{BD522EF6-60CC-9B76-FA17-6ABAEAD84AE7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9539099" y="5217491"/>
            <a:ext cx="2085242" cy="335169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sk-SK" dirty="0">
                <a:effectLst/>
              </a:rPr>
              <a:t>PROJEKTY NBS</a:t>
            </a:r>
            <a:endParaRPr lang="sk-SK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8D18E82-8773-D66D-39DD-BDFD49AD960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67658" y="5552660"/>
            <a:ext cx="1732098" cy="720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3774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box_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 descr="Obrázok, na ktorom je štvorec, snímka obrazovky, dizajn&#10;&#10;Obsah vygenerovaný umelou inteligenciou môže byť nesprávny.">
            <a:extLst>
              <a:ext uri="{FF2B5EF4-FFF2-40B4-BE49-F238E27FC236}">
                <a16:creationId xmlns:a16="http://schemas.microsoft.com/office/drawing/2014/main" id="{A6D9B367-B33E-783B-7C34-3D38359283E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0" y="-59569"/>
            <a:ext cx="12178990" cy="6854358"/>
          </a:xfrm>
          <a:prstGeom prst="rect">
            <a:avLst/>
          </a:prstGeom>
        </p:spPr>
      </p:pic>
      <p:sp>
        <p:nvSpPr>
          <p:cNvPr id="5" name="Zástupný text 2">
            <a:extLst>
              <a:ext uri="{FF2B5EF4-FFF2-40B4-BE49-F238E27FC236}">
                <a16:creationId xmlns:a16="http://schemas.microsoft.com/office/drawing/2014/main" id="{B94B0FAB-DD5A-FCC1-F06C-29016D3AEFD0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266257" y="2489947"/>
            <a:ext cx="5657754" cy="40443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000">
                <a:solidFill>
                  <a:srgbClr val="11203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k-SK" dirty="0"/>
              <a:t>Kliknite a pridajte obsah</a:t>
            </a:r>
          </a:p>
        </p:txBody>
      </p:sp>
      <p:sp>
        <p:nvSpPr>
          <p:cNvPr id="6" name="Zástupný objekt pre obsah 2">
            <a:extLst>
              <a:ext uri="{FF2B5EF4-FFF2-40B4-BE49-F238E27FC236}">
                <a16:creationId xmlns:a16="http://schemas.microsoft.com/office/drawing/2014/main" id="{F5838B7D-D1A7-57C0-15FE-555206493497}"/>
              </a:ext>
            </a:extLst>
          </p:cNvPr>
          <p:cNvSpPr>
            <a:spLocks noGrp="1"/>
          </p:cNvSpPr>
          <p:nvPr>
            <p:ph idx="24" hasCustomPrompt="1"/>
          </p:nvPr>
        </p:nvSpPr>
        <p:spPr>
          <a:xfrm>
            <a:off x="6358954" y="354525"/>
            <a:ext cx="5369105" cy="5989753"/>
          </a:xfrm>
        </p:spPr>
        <p:txBody>
          <a:bodyPr/>
          <a:lstStyle/>
          <a:p>
            <a:pPr lvl="0"/>
            <a:r>
              <a:rPr lang="sk-SK" dirty="0"/>
              <a:t> 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2DE23D9E-E9EC-9286-6815-2C6348218EE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46530" y="189691"/>
            <a:ext cx="5677481" cy="682009"/>
          </a:xfrm>
        </p:spPr>
        <p:txBody>
          <a:bodyPr/>
          <a:lstStyle>
            <a:lvl1pPr>
              <a:defRPr>
                <a:latin typeface="Sitka Banner" pitchFamily="2" charset="0"/>
              </a:defRPr>
            </a:lvl1pPr>
          </a:lstStyle>
          <a:p>
            <a:r>
              <a:rPr lang="sk-SK" dirty="0"/>
              <a:t>Kliknite a pridajte nadpis</a:t>
            </a:r>
          </a:p>
        </p:txBody>
      </p:sp>
    </p:spTree>
    <p:extLst>
      <p:ext uri="{BB962C8B-B14F-4D97-AF65-F5344CB8AC3E}">
        <p14:creationId xmlns:p14="http://schemas.microsoft.com/office/powerpoint/2010/main" val="17512639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 boxov_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B1FA4E1-B32A-4090-BD99-46214E504F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061"/>
            <a:ext cx="12190114" cy="6859061"/>
          </a:xfrm>
          <a:prstGeom prst="rect">
            <a:avLst/>
          </a:prstGeom>
        </p:spPr>
      </p:pic>
      <p:sp>
        <p:nvSpPr>
          <p:cNvPr id="2" name="Zástupný text 2">
            <a:extLst>
              <a:ext uri="{FF2B5EF4-FFF2-40B4-BE49-F238E27FC236}">
                <a16:creationId xmlns:a16="http://schemas.microsoft.com/office/drawing/2014/main" id="{BCE11CA9-15EE-D958-51B5-37B15751984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50647" y="469900"/>
            <a:ext cx="4810704" cy="5541036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sk-SK" dirty="0"/>
              <a:t>Kliknite a pridajte obsah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207C2BB-4702-7661-91F5-4559339C69DC}"/>
              </a:ext>
            </a:extLst>
          </p:cNvPr>
          <p:cNvSpPr>
            <a:spLocks noGrp="1"/>
          </p:cNvSpPr>
          <p:nvPr>
            <p:ph type="body" idx="27"/>
          </p:nvPr>
        </p:nvSpPr>
        <p:spPr>
          <a:xfrm>
            <a:off x="412677" y="6010936"/>
            <a:ext cx="5486642" cy="410307"/>
          </a:xfrm>
        </p:spPr>
        <p:txBody>
          <a:bodyPr numCol="1" anchor="ctr" anchorCtr="0">
            <a:normAutofit/>
          </a:bodyPr>
          <a:lstStyle>
            <a:lvl1pPr marL="0" indent="0" algn="ctr">
              <a:buNone/>
              <a:defRPr sz="1600" b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Zástupný text 2">
            <a:extLst>
              <a:ext uri="{FF2B5EF4-FFF2-40B4-BE49-F238E27FC236}">
                <a16:creationId xmlns:a16="http://schemas.microsoft.com/office/drawing/2014/main" id="{00D54059-6612-4875-4589-3D1F7BA00A17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391751" y="469900"/>
            <a:ext cx="2365514" cy="2618074"/>
          </a:xfrm>
        </p:spPr>
        <p:txBody>
          <a:bodyPr numCol="1" anchor="ctr" anchorCtr="0">
            <a:normAutofit/>
          </a:bodyPr>
          <a:lstStyle>
            <a:lvl1pPr marL="0" indent="0" algn="ctr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Zástupný text 2">
            <a:extLst>
              <a:ext uri="{FF2B5EF4-FFF2-40B4-BE49-F238E27FC236}">
                <a16:creationId xmlns:a16="http://schemas.microsoft.com/office/drawing/2014/main" id="{E156E855-830C-C5D3-7410-A5A6B23453E6}"/>
              </a:ext>
            </a:extLst>
          </p:cNvPr>
          <p:cNvSpPr>
            <a:spLocks noGrp="1"/>
          </p:cNvSpPr>
          <p:nvPr>
            <p:ph type="body" idx="29"/>
          </p:nvPr>
        </p:nvSpPr>
        <p:spPr>
          <a:xfrm>
            <a:off x="6391751" y="3632824"/>
            <a:ext cx="2365514" cy="2618074"/>
          </a:xfrm>
        </p:spPr>
        <p:txBody>
          <a:bodyPr numCol="1" anchor="ctr" anchorCtr="0">
            <a:normAutofit/>
          </a:bodyPr>
          <a:lstStyle>
            <a:lvl1pPr marL="0" indent="0" algn="ctr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Zástupný text 2">
            <a:extLst>
              <a:ext uri="{FF2B5EF4-FFF2-40B4-BE49-F238E27FC236}">
                <a16:creationId xmlns:a16="http://schemas.microsoft.com/office/drawing/2014/main" id="{B56DDEFE-0F3B-93AA-5B9A-67D7651E54B7}"/>
              </a:ext>
            </a:extLst>
          </p:cNvPr>
          <p:cNvSpPr>
            <a:spLocks noGrp="1"/>
          </p:cNvSpPr>
          <p:nvPr>
            <p:ph type="body" idx="30"/>
          </p:nvPr>
        </p:nvSpPr>
        <p:spPr>
          <a:xfrm>
            <a:off x="9344813" y="3632824"/>
            <a:ext cx="2365514" cy="2618074"/>
          </a:xfrm>
        </p:spPr>
        <p:txBody>
          <a:bodyPr numCol="1" anchor="ctr" anchorCtr="0">
            <a:normAutofit/>
          </a:bodyPr>
          <a:lstStyle>
            <a:lvl1pPr marL="0" indent="0" algn="ctr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Zástupný text 2">
            <a:extLst>
              <a:ext uri="{FF2B5EF4-FFF2-40B4-BE49-F238E27FC236}">
                <a16:creationId xmlns:a16="http://schemas.microsoft.com/office/drawing/2014/main" id="{A8C75C0F-33FA-0702-9B0A-293CE2110094}"/>
              </a:ext>
            </a:extLst>
          </p:cNvPr>
          <p:cNvSpPr>
            <a:spLocks noGrp="1"/>
          </p:cNvSpPr>
          <p:nvPr>
            <p:ph type="body" idx="31"/>
          </p:nvPr>
        </p:nvSpPr>
        <p:spPr>
          <a:xfrm>
            <a:off x="9344813" y="469900"/>
            <a:ext cx="2365514" cy="2618074"/>
          </a:xfrm>
        </p:spPr>
        <p:txBody>
          <a:bodyPr numCol="1" anchor="ctr" anchorCtr="0">
            <a:normAutofit/>
          </a:bodyPr>
          <a:lstStyle>
            <a:lvl1pPr marL="0" indent="0" algn="ctr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37911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2 boxy+graf_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 descr="Obrázok, na ktorom je štvorec, dizajn&#10;&#10;Obsah vygenerovaný umelou inteligenciou môže byť nesprávny.">
            <a:extLst>
              <a:ext uri="{FF2B5EF4-FFF2-40B4-BE49-F238E27FC236}">
                <a16:creationId xmlns:a16="http://schemas.microsoft.com/office/drawing/2014/main" id="{0E924462-623E-0505-E2FB-00B957AA667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1680"/>
          </a:xfrm>
          <a:prstGeom prst="rect">
            <a:avLst/>
          </a:prstGeom>
        </p:spPr>
      </p:pic>
      <p:sp>
        <p:nvSpPr>
          <p:cNvPr id="3" name="Zástupný objekt pre číslo snímky 5">
            <a:extLst>
              <a:ext uri="{FF2B5EF4-FFF2-40B4-BE49-F238E27FC236}">
                <a16:creationId xmlns:a16="http://schemas.microsoft.com/office/drawing/2014/main" id="{F08F1DA6-6EFA-7DE4-2175-ED5BEC63E1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02270" y="20257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11203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2EE6F9F-8393-0046-8936-9662569AF597}" type="slidenum">
              <a:rPr lang="sk-SK" smtClean="0"/>
              <a:pPr/>
              <a:t>‹#›</a:t>
            </a:fld>
            <a:endParaRPr lang="sk-SK" dirty="0"/>
          </a:p>
        </p:txBody>
      </p:sp>
      <p:sp>
        <p:nvSpPr>
          <p:cNvPr id="9" name="Zástupný objekt pre obsah 2">
            <a:extLst>
              <a:ext uri="{FF2B5EF4-FFF2-40B4-BE49-F238E27FC236}">
                <a16:creationId xmlns:a16="http://schemas.microsoft.com/office/drawing/2014/main" id="{B342414D-8012-5582-827F-D93C6670FB5C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438601" y="1237299"/>
            <a:ext cx="5369105" cy="5196953"/>
          </a:xfrm>
        </p:spPr>
        <p:txBody>
          <a:bodyPr/>
          <a:lstStyle/>
          <a:p>
            <a:pPr lvl="0"/>
            <a:r>
              <a:rPr lang="sk-SK" dirty="0"/>
              <a:t> </a:t>
            </a:r>
          </a:p>
        </p:txBody>
      </p:sp>
      <p:sp>
        <p:nvSpPr>
          <p:cNvPr id="10" name="Zástupný objekt pre obsah 2">
            <a:extLst>
              <a:ext uri="{FF2B5EF4-FFF2-40B4-BE49-F238E27FC236}">
                <a16:creationId xmlns:a16="http://schemas.microsoft.com/office/drawing/2014/main" id="{7D8521CC-F3D4-244C-A24B-CB8BC279DA3C}"/>
              </a:ext>
            </a:extLst>
          </p:cNvPr>
          <p:cNvSpPr>
            <a:spLocks noGrp="1"/>
          </p:cNvSpPr>
          <p:nvPr>
            <p:ph idx="24" hasCustomPrompt="1"/>
          </p:nvPr>
        </p:nvSpPr>
        <p:spPr>
          <a:xfrm>
            <a:off x="6358954" y="1237299"/>
            <a:ext cx="5369105" cy="5196953"/>
          </a:xfrm>
        </p:spPr>
        <p:txBody>
          <a:bodyPr/>
          <a:lstStyle/>
          <a:p>
            <a:pPr lvl="0"/>
            <a:r>
              <a:rPr lang="sk-SK" dirty="0"/>
              <a:t> 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D40C58C9-2781-B21B-2C38-CA71BC0F2FE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46530" y="189691"/>
            <a:ext cx="11698940" cy="682009"/>
          </a:xfrm>
        </p:spPr>
        <p:txBody>
          <a:bodyPr/>
          <a:lstStyle>
            <a:lvl1pPr>
              <a:defRPr>
                <a:latin typeface="Sitka Banner" pitchFamily="2" charset="0"/>
              </a:defRPr>
            </a:lvl1pPr>
          </a:lstStyle>
          <a:p>
            <a:r>
              <a:rPr lang="sk-SK" dirty="0"/>
              <a:t>Kliknite a pridajte nadpis</a:t>
            </a:r>
          </a:p>
        </p:txBody>
      </p:sp>
    </p:spTree>
    <p:extLst>
      <p:ext uri="{BB962C8B-B14F-4D97-AF65-F5344CB8AC3E}">
        <p14:creationId xmlns:p14="http://schemas.microsoft.com/office/powerpoint/2010/main" val="42725092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ok 7">
            <a:extLst>
              <a:ext uri="{FF2B5EF4-FFF2-40B4-BE49-F238E27FC236}">
                <a16:creationId xmlns:a16="http://schemas.microsoft.com/office/drawing/2014/main" id="{B4BFCE04-0214-9AF0-BAB3-CF554A4C1A0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rcRect/>
          <a:stretch/>
        </p:blipFill>
        <p:spPr>
          <a:xfrm>
            <a:off x="2467" y="1387"/>
            <a:ext cx="12187065" cy="6855224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10B397B7-B9C3-62D9-D318-F4409AB8BC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11045" y="3429000"/>
            <a:ext cx="11581663" cy="3206434"/>
          </a:xfrm>
        </p:spPr>
        <p:txBody>
          <a:bodyPr anchor="b"/>
          <a:lstStyle>
            <a:lvl1pPr algn="l">
              <a:lnSpc>
                <a:spcPct val="100000"/>
              </a:lnSpc>
              <a:defRPr sz="7000">
                <a:solidFill>
                  <a:schemeClr val="bg1"/>
                </a:solidFill>
              </a:defRPr>
            </a:lvl1pPr>
          </a:lstStyle>
          <a:p>
            <a:r>
              <a:rPr lang="sk-SK" dirty="0"/>
              <a:t>Kliknite a pridajte názov prezentácie</a:t>
            </a:r>
          </a:p>
        </p:txBody>
      </p:sp>
      <p:sp>
        <p:nvSpPr>
          <p:cNvPr id="3" name="Zástupný objekt pre dátum 3">
            <a:extLst>
              <a:ext uri="{FF2B5EF4-FFF2-40B4-BE49-F238E27FC236}">
                <a16:creationId xmlns:a16="http://schemas.microsoft.com/office/drawing/2014/main" id="{C9FEE31E-74FA-95CF-9101-9146E74576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249508" y="24686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220CCD08-8467-024C-8832-0294B63A9472}" type="datetime1">
              <a:rPr lang="sk-SK" smtClean="0"/>
              <a:pPr/>
              <a:t>15. 7. 2025</a:t>
            </a:fld>
            <a:endParaRPr lang="sk-SK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3C04324-F9EF-DDDE-126E-B17E3FD2CAE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7001" y="298377"/>
            <a:ext cx="1849122" cy="720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0533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á snímka_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ok 7">
            <a:extLst>
              <a:ext uri="{FF2B5EF4-FFF2-40B4-BE49-F238E27FC236}">
                <a16:creationId xmlns:a16="http://schemas.microsoft.com/office/drawing/2014/main" id="{B4BFCE04-0214-9AF0-BAB3-CF554A4C1A0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rcRect/>
          <a:stretch/>
        </p:blipFill>
        <p:spPr>
          <a:xfrm>
            <a:off x="2467" y="1387"/>
            <a:ext cx="12187065" cy="6855224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10B397B7-B9C3-62D9-D318-F4409AB8BC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11045" y="3429000"/>
            <a:ext cx="11581663" cy="3206434"/>
          </a:xfrm>
        </p:spPr>
        <p:txBody>
          <a:bodyPr anchor="b"/>
          <a:lstStyle>
            <a:lvl1pPr algn="l">
              <a:lnSpc>
                <a:spcPct val="100000"/>
              </a:lnSpc>
              <a:defRPr sz="7000">
                <a:solidFill>
                  <a:schemeClr val="bg1"/>
                </a:solidFill>
              </a:defRPr>
            </a:lvl1pPr>
          </a:lstStyle>
          <a:p>
            <a:r>
              <a:rPr lang="sk-SK" dirty="0"/>
              <a:t>Kliknite a pridajte názov prezentácie</a:t>
            </a:r>
          </a:p>
        </p:txBody>
      </p:sp>
      <p:sp>
        <p:nvSpPr>
          <p:cNvPr id="3" name="Zástupný objekt pre dátum 3">
            <a:extLst>
              <a:ext uri="{FF2B5EF4-FFF2-40B4-BE49-F238E27FC236}">
                <a16:creationId xmlns:a16="http://schemas.microsoft.com/office/drawing/2014/main" id="{C9FEE31E-74FA-95CF-9101-9146E74576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249508" y="24686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220CCD08-8467-024C-8832-0294B63A9472}" type="datetime1">
              <a:rPr lang="sk-SK" smtClean="0"/>
              <a:pPr/>
              <a:t>15. 7. 2025</a:t>
            </a:fld>
            <a:endParaRPr lang="sk-SK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B92C682-31EF-71E0-D1DB-DA7354D319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7001" y="298377"/>
            <a:ext cx="1732098" cy="720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4505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a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číslo snímky 5">
            <a:extLst>
              <a:ext uri="{FF2B5EF4-FFF2-40B4-BE49-F238E27FC236}">
                <a16:creationId xmlns:a16="http://schemas.microsoft.com/office/drawing/2014/main" id="{8FB1DC55-9A2E-BEDB-40DC-08EE4A462A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02270" y="20257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11203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2EE6F9F-8393-0046-8936-9662569AF597}" type="slidenum">
              <a:rPr lang="sk-SK" smtClean="0"/>
              <a:pPr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6730975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textový blo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text 2">
            <a:extLst>
              <a:ext uri="{FF2B5EF4-FFF2-40B4-BE49-F238E27FC236}">
                <a16:creationId xmlns:a16="http://schemas.microsoft.com/office/drawing/2014/main" id="{9777E789-A1F3-0F13-372F-8509E4275F8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66256" y="2489947"/>
            <a:ext cx="11679213" cy="40443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000">
                <a:solidFill>
                  <a:srgbClr val="11203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k-SK" dirty="0"/>
              <a:t>Kliknite sem a upravte štýly predlohy textu</a:t>
            </a:r>
          </a:p>
        </p:txBody>
      </p:sp>
      <p:sp>
        <p:nvSpPr>
          <p:cNvPr id="5" name="Zástupný objekt pre číslo snímky 5">
            <a:extLst>
              <a:ext uri="{FF2B5EF4-FFF2-40B4-BE49-F238E27FC236}">
                <a16:creationId xmlns:a16="http://schemas.microsoft.com/office/drawing/2014/main" id="{5E18D091-E792-B96D-6A95-466EA665C4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02270" y="20257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11203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2EE6F9F-8393-0046-8936-9662569AF597}" type="slidenum">
              <a:rPr lang="sk-SK" smtClean="0"/>
              <a:pPr/>
              <a:t>‹#›</a:t>
            </a:fld>
            <a:endParaRPr lang="sk-SK" dirty="0"/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B583B9FD-A1F5-A30D-5941-EDFEC1075EA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46530" y="189691"/>
            <a:ext cx="11698940" cy="682009"/>
          </a:xfrm>
        </p:spPr>
        <p:txBody>
          <a:bodyPr/>
          <a:lstStyle>
            <a:lvl1pPr>
              <a:defRPr>
                <a:latin typeface="Sitka Banner" pitchFamily="2" charset="0"/>
              </a:defRPr>
            </a:lvl1pPr>
          </a:lstStyle>
          <a:p>
            <a:r>
              <a:rPr lang="sk-SK" dirty="0"/>
              <a:t>Kliknite a pridajte nadpis</a:t>
            </a:r>
          </a:p>
        </p:txBody>
      </p:sp>
    </p:spTree>
    <p:extLst>
      <p:ext uri="{BB962C8B-B14F-4D97-AF65-F5344CB8AC3E}">
        <p14:creationId xmlns:p14="http://schemas.microsoft.com/office/powerpoint/2010/main" val="39815774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a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číslo snímky 5">
            <a:extLst>
              <a:ext uri="{FF2B5EF4-FFF2-40B4-BE49-F238E27FC236}">
                <a16:creationId xmlns:a16="http://schemas.microsoft.com/office/drawing/2014/main" id="{B4690581-8CFB-C469-CDF0-902738EA44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02270" y="20257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11203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2EE6F9F-8393-0046-8936-9662569AF597}" type="slidenum">
              <a:rPr lang="sk-SK" smtClean="0"/>
              <a:pPr/>
              <a:t>‹#›</a:t>
            </a:fld>
            <a:endParaRPr lang="sk-SK" dirty="0"/>
          </a:p>
        </p:txBody>
      </p:sp>
      <p:sp>
        <p:nvSpPr>
          <p:cNvPr id="9" name="Nadpis 1">
            <a:extLst>
              <a:ext uri="{FF2B5EF4-FFF2-40B4-BE49-F238E27FC236}">
                <a16:creationId xmlns:a16="http://schemas.microsoft.com/office/drawing/2014/main" id="{E303B13B-CE78-C39E-60E5-5110C6F588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6530" y="213721"/>
            <a:ext cx="5711839" cy="1326251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ct val="100000"/>
              </a:lnSpc>
              <a:defRPr sz="4000" b="0">
                <a:solidFill>
                  <a:schemeClr val="tx2"/>
                </a:solidFill>
                <a:latin typeface="Sitka Banner" pitchFamily="2" charset="0"/>
                <a:cs typeface="Arial" panose="020B0604020202020204" pitchFamily="34" charset="0"/>
              </a:defRPr>
            </a:lvl1pPr>
          </a:lstStyle>
          <a:p>
            <a:r>
              <a:rPr lang="sk-SK" dirty="0"/>
              <a:t>Kliknite a pridajte nadpis</a:t>
            </a:r>
          </a:p>
        </p:txBody>
      </p:sp>
    </p:spTree>
    <p:extLst>
      <p:ext uri="{BB962C8B-B14F-4D97-AF65-F5344CB8AC3E}">
        <p14:creationId xmlns:p14="http://schemas.microsoft.com/office/powerpoint/2010/main" val="30821620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oxy_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ok 2" descr="Obrázok, na ktorom je štvorec, snímka obrazovky, smartfón, dizajn&#10;&#10;Obsah vygenerovaný umelou inteligenciou môže byť nesprávny.">
            <a:extLst>
              <a:ext uri="{FF2B5EF4-FFF2-40B4-BE49-F238E27FC236}">
                <a16:creationId xmlns:a16="http://schemas.microsoft.com/office/drawing/2014/main" id="{ECDE9C28-809B-945D-DDB5-B973478315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212444" cy="6873186"/>
          </a:xfrm>
          <a:prstGeom prst="rect">
            <a:avLst/>
          </a:prstGeom>
        </p:spPr>
      </p:pic>
      <p:sp>
        <p:nvSpPr>
          <p:cNvPr id="11" name="Zástupný text 2">
            <a:extLst>
              <a:ext uri="{FF2B5EF4-FFF2-40B4-BE49-F238E27FC236}">
                <a16:creationId xmlns:a16="http://schemas.microsoft.com/office/drawing/2014/main" id="{6CD1CE6C-463E-FEBF-029A-6C983B14C9A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24596" y="1230200"/>
            <a:ext cx="5417792" cy="4362165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 b="0">
                <a:solidFill>
                  <a:schemeClr val="bg1"/>
                </a:solidFill>
                <a:latin typeface="Sitka Banner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sk-SK" dirty="0"/>
              <a:t>Kliknite a pridajte obsah</a:t>
            </a:r>
          </a:p>
        </p:txBody>
      </p:sp>
      <p:sp>
        <p:nvSpPr>
          <p:cNvPr id="12" name="Zástupný text 2">
            <a:extLst>
              <a:ext uri="{FF2B5EF4-FFF2-40B4-BE49-F238E27FC236}">
                <a16:creationId xmlns:a16="http://schemas.microsoft.com/office/drawing/2014/main" id="{BFCC94CD-CBD5-725D-AE7E-DD1D1AD97B34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6349612" y="5579161"/>
            <a:ext cx="5417735" cy="867499"/>
          </a:xfrm>
        </p:spPr>
        <p:txBody>
          <a:bodyPr numCol="1" anchor="b">
            <a:normAutofit/>
          </a:bodyPr>
          <a:lstStyle>
            <a:lvl1pPr marL="0" indent="0" algn="ctr">
              <a:buNone/>
              <a:defRPr sz="2000" b="0">
                <a:solidFill>
                  <a:srgbClr val="1F2C49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Zástupný text 2">
            <a:extLst>
              <a:ext uri="{FF2B5EF4-FFF2-40B4-BE49-F238E27FC236}">
                <a16:creationId xmlns:a16="http://schemas.microsoft.com/office/drawing/2014/main" id="{F8702B2D-8191-83A5-D12B-7BD3C9E7429F}"/>
              </a:ext>
            </a:extLst>
          </p:cNvPr>
          <p:cNvSpPr>
            <a:spLocks noGrp="1"/>
          </p:cNvSpPr>
          <p:nvPr>
            <p:ph type="body" idx="19"/>
          </p:nvPr>
        </p:nvSpPr>
        <p:spPr>
          <a:xfrm>
            <a:off x="424652" y="5566753"/>
            <a:ext cx="5417736" cy="867499"/>
          </a:xfrm>
        </p:spPr>
        <p:txBody>
          <a:bodyPr numCol="1" anchor="b" anchorCtr="0">
            <a:normAutofit/>
          </a:bodyPr>
          <a:lstStyle>
            <a:lvl1pPr marL="0" indent="0" algn="ctr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Zástupný objekt pre číslo snímky 5">
            <a:extLst>
              <a:ext uri="{FF2B5EF4-FFF2-40B4-BE49-F238E27FC236}">
                <a16:creationId xmlns:a16="http://schemas.microsoft.com/office/drawing/2014/main" id="{FAA1AA9E-C5D4-CB26-B431-D97EE0B184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02270" y="20257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11203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2EE6F9F-8393-0046-8936-9662569AF597}" type="slidenum">
              <a:rPr lang="sk-SK" smtClean="0"/>
              <a:pPr/>
              <a:t>‹#›</a:t>
            </a:fld>
            <a:endParaRPr lang="sk-SK" dirty="0"/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F8D42E3E-C164-56F3-EFCD-80AFFD3F853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46530" y="189691"/>
            <a:ext cx="11698940" cy="682009"/>
          </a:xfrm>
        </p:spPr>
        <p:txBody>
          <a:bodyPr/>
          <a:lstStyle>
            <a:lvl1pPr>
              <a:defRPr>
                <a:latin typeface="Sitka Banner" pitchFamily="2" charset="0"/>
              </a:defRPr>
            </a:lvl1pPr>
          </a:lstStyle>
          <a:p>
            <a:r>
              <a:rPr lang="sk-SK" dirty="0"/>
              <a:t>Kliknite a pridajte nadpis</a:t>
            </a:r>
          </a:p>
        </p:txBody>
      </p:sp>
      <p:sp>
        <p:nvSpPr>
          <p:cNvPr id="19" name="Zástupný text 2">
            <a:extLst>
              <a:ext uri="{FF2B5EF4-FFF2-40B4-BE49-F238E27FC236}">
                <a16:creationId xmlns:a16="http://schemas.microsoft.com/office/drawing/2014/main" id="{CD3F178C-FFEE-40C1-F7BA-C80D1932611E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6341302" y="1230200"/>
            <a:ext cx="5417792" cy="4362165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 b="0">
                <a:solidFill>
                  <a:srgbClr val="1F2C49"/>
                </a:solidFill>
                <a:latin typeface="Sitka Banner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sk-SK" dirty="0"/>
              <a:t>Kliknite a pridajte obsah</a:t>
            </a:r>
          </a:p>
        </p:txBody>
      </p:sp>
    </p:spTree>
    <p:extLst>
      <p:ext uri="{BB962C8B-B14F-4D97-AF65-F5344CB8AC3E}">
        <p14:creationId xmlns:p14="http://schemas.microsoft.com/office/powerpoint/2010/main" val="4336285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oxy+graf_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Obrázok 2" descr="Obrázok, na ktorom je štvorec, snímka obrazovky, smartfón, dizajn&#10;&#10;Obsah vygenerovaný umelou inteligenciou môže byť nesprávny.">
            <a:extLst>
              <a:ext uri="{FF2B5EF4-FFF2-40B4-BE49-F238E27FC236}">
                <a16:creationId xmlns:a16="http://schemas.microsoft.com/office/drawing/2014/main" id="{762DC942-9F02-AF0D-5601-51772E0944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212444" cy="6873186"/>
          </a:xfrm>
          <a:prstGeom prst="rect">
            <a:avLst/>
          </a:prstGeom>
        </p:spPr>
      </p:pic>
      <p:sp>
        <p:nvSpPr>
          <p:cNvPr id="21" name="Zástupný objekt pre číslo snímky 5">
            <a:extLst>
              <a:ext uri="{FF2B5EF4-FFF2-40B4-BE49-F238E27FC236}">
                <a16:creationId xmlns:a16="http://schemas.microsoft.com/office/drawing/2014/main" id="{6F465354-0C30-FE49-44B5-78C481CD51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02270" y="20257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11203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2EE6F9F-8393-0046-8936-9662569AF597}" type="slidenum">
              <a:rPr lang="sk-SK" smtClean="0"/>
              <a:pPr/>
              <a:t>‹#›</a:t>
            </a:fld>
            <a:endParaRPr lang="sk-SK" dirty="0"/>
          </a:p>
        </p:txBody>
      </p:sp>
      <p:sp>
        <p:nvSpPr>
          <p:cNvPr id="22" name="Zástupný objekt pre obsah 2">
            <a:extLst>
              <a:ext uri="{FF2B5EF4-FFF2-40B4-BE49-F238E27FC236}">
                <a16:creationId xmlns:a16="http://schemas.microsoft.com/office/drawing/2014/main" id="{7EE9FE8D-7026-FA55-E934-F8BB691B57D6}"/>
              </a:ext>
            </a:extLst>
          </p:cNvPr>
          <p:cNvSpPr>
            <a:spLocks noGrp="1"/>
          </p:cNvSpPr>
          <p:nvPr>
            <p:ph idx="24" hasCustomPrompt="1"/>
          </p:nvPr>
        </p:nvSpPr>
        <p:spPr>
          <a:xfrm>
            <a:off x="6358954" y="1237299"/>
            <a:ext cx="5369105" cy="5196953"/>
          </a:xfrm>
        </p:spPr>
        <p:txBody>
          <a:bodyPr/>
          <a:lstStyle/>
          <a:p>
            <a:pPr lvl="0"/>
            <a:r>
              <a:rPr lang="sk-SK" dirty="0"/>
              <a:t> </a:t>
            </a: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78B467D1-3688-9BDB-2A13-1E72F5B01E3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46530" y="189691"/>
            <a:ext cx="11698940" cy="682009"/>
          </a:xfrm>
        </p:spPr>
        <p:txBody>
          <a:bodyPr/>
          <a:lstStyle>
            <a:lvl1pPr>
              <a:defRPr>
                <a:latin typeface="Sitka Banner" pitchFamily="2" charset="0"/>
              </a:defRPr>
            </a:lvl1pPr>
          </a:lstStyle>
          <a:p>
            <a:r>
              <a:rPr lang="sk-SK" dirty="0"/>
              <a:t>Kliknite a pridajte nadpis</a:t>
            </a:r>
          </a:p>
        </p:txBody>
      </p:sp>
      <p:sp>
        <p:nvSpPr>
          <p:cNvPr id="24" name="Zástupný text 2">
            <a:extLst>
              <a:ext uri="{FF2B5EF4-FFF2-40B4-BE49-F238E27FC236}">
                <a16:creationId xmlns:a16="http://schemas.microsoft.com/office/drawing/2014/main" id="{C2343B77-DEF2-8AE4-83E4-1F4D9F307A2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24596" y="1230200"/>
            <a:ext cx="5417792" cy="4362165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 b="0">
                <a:solidFill>
                  <a:schemeClr val="bg1"/>
                </a:solidFill>
                <a:latin typeface="Sitka Banner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sk-SK" dirty="0"/>
              <a:t>Kliknite a pridajte obsah</a:t>
            </a:r>
          </a:p>
        </p:txBody>
      </p:sp>
      <p:sp>
        <p:nvSpPr>
          <p:cNvPr id="25" name="Zástupný text 2">
            <a:extLst>
              <a:ext uri="{FF2B5EF4-FFF2-40B4-BE49-F238E27FC236}">
                <a16:creationId xmlns:a16="http://schemas.microsoft.com/office/drawing/2014/main" id="{2BEC4710-0AD0-AEF5-C794-F2DE254618C5}"/>
              </a:ext>
            </a:extLst>
          </p:cNvPr>
          <p:cNvSpPr>
            <a:spLocks noGrp="1"/>
          </p:cNvSpPr>
          <p:nvPr>
            <p:ph type="body" idx="19"/>
          </p:nvPr>
        </p:nvSpPr>
        <p:spPr>
          <a:xfrm>
            <a:off x="424652" y="5566753"/>
            <a:ext cx="5417736" cy="867499"/>
          </a:xfrm>
        </p:spPr>
        <p:txBody>
          <a:bodyPr numCol="1" anchor="b" anchorCtr="0">
            <a:normAutofit/>
          </a:bodyPr>
          <a:lstStyle>
            <a:lvl1pPr marL="0" indent="0" algn="ctr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38263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boxy+graf_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 descr="Obrázok, na ktorom je štvorec, dizajn&#10;&#10;Obsah vygenerovaný umelou inteligenciou môže byť nesprávny.">
            <a:extLst>
              <a:ext uri="{FF2B5EF4-FFF2-40B4-BE49-F238E27FC236}">
                <a16:creationId xmlns:a16="http://schemas.microsoft.com/office/drawing/2014/main" id="{0E924462-623E-0505-E2FB-00B957AA667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1680"/>
          </a:xfrm>
          <a:prstGeom prst="rect">
            <a:avLst/>
          </a:prstGeom>
        </p:spPr>
      </p:pic>
      <p:sp>
        <p:nvSpPr>
          <p:cNvPr id="3" name="Zástupný objekt pre číslo snímky 5">
            <a:extLst>
              <a:ext uri="{FF2B5EF4-FFF2-40B4-BE49-F238E27FC236}">
                <a16:creationId xmlns:a16="http://schemas.microsoft.com/office/drawing/2014/main" id="{F08F1DA6-6EFA-7DE4-2175-ED5BEC63E1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02270" y="20257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11203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2EE6F9F-8393-0046-8936-9662569AF597}" type="slidenum">
              <a:rPr lang="sk-SK" smtClean="0"/>
              <a:pPr/>
              <a:t>‹#›</a:t>
            </a:fld>
            <a:endParaRPr lang="sk-SK" dirty="0"/>
          </a:p>
        </p:txBody>
      </p:sp>
      <p:sp>
        <p:nvSpPr>
          <p:cNvPr id="9" name="Zástupný objekt pre obsah 2">
            <a:extLst>
              <a:ext uri="{FF2B5EF4-FFF2-40B4-BE49-F238E27FC236}">
                <a16:creationId xmlns:a16="http://schemas.microsoft.com/office/drawing/2014/main" id="{B342414D-8012-5582-827F-D93C6670FB5C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438601" y="1237299"/>
            <a:ext cx="5369105" cy="5196953"/>
          </a:xfrm>
        </p:spPr>
        <p:txBody>
          <a:bodyPr/>
          <a:lstStyle/>
          <a:p>
            <a:pPr lvl="0"/>
            <a:r>
              <a:rPr lang="sk-SK" dirty="0"/>
              <a:t> </a:t>
            </a:r>
          </a:p>
        </p:txBody>
      </p:sp>
      <p:sp>
        <p:nvSpPr>
          <p:cNvPr id="10" name="Zástupný objekt pre obsah 2">
            <a:extLst>
              <a:ext uri="{FF2B5EF4-FFF2-40B4-BE49-F238E27FC236}">
                <a16:creationId xmlns:a16="http://schemas.microsoft.com/office/drawing/2014/main" id="{7D8521CC-F3D4-244C-A24B-CB8BC279DA3C}"/>
              </a:ext>
            </a:extLst>
          </p:cNvPr>
          <p:cNvSpPr>
            <a:spLocks noGrp="1"/>
          </p:cNvSpPr>
          <p:nvPr>
            <p:ph idx="24" hasCustomPrompt="1"/>
          </p:nvPr>
        </p:nvSpPr>
        <p:spPr>
          <a:xfrm>
            <a:off x="6358954" y="1237299"/>
            <a:ext cx="5369105" cy="5196953"/>
          </a:xfrm>
        </p:spPr>
        <p:txBody>
          <a:bodyPr/>
          <a:lstStyle/>
          <a:p>
            <a:pPr lvl="0"/>
            <a:r>
              <a:rPr lang="sk-SK" dirty="0"/>
              <a:t> 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D40C58C9-2781-B21B-2C38-CA71BC0F2FE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46530" y="189691"/>
            <a:ext cx="11698940" cy="682009"/>
          </a:xfrm>
        </p:spPr>
        <p:txBody>
          <a:bodyPr/>
          <a:lstStyle>
            <a:lvl1pPr>
              <a:defRPr>
                <a:latin typeface="Sitka Banner" pitchFamily="2" charset="0"/>
              </a:defRPr>
            </a:lvl1pPr>
          </a:lstStyle>
          <a:p>
            <a:r>
              <a:rPr lang="sk-SK" dirty="0"/>
              <a:t>Kliknite a pridajte nadpis</a:t>
            </a:r>
          </a:p>
        </p:txBody>
      </p:sp>
    </p:spTree>
    <p:extLst>
      <p:ext uri="{BB962C8B-B14F-4D97-AF65-F5344CB8AC3E}">
        <p14:creationId xmlns:p14="http://schemas.microsoft.com/office/powerpoint/2010/main" val="34737280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oxy+graf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ázok 12" descr="Obrázok, na ktorom je štvorec, dizajn, smartfón&#10;&#10;Obsah vygenerovaný umelou inteligenciou môže byť nesprávny.">
            <a:extLst>
              <a:ext uri="{FF2B5EF4-FFF2-40B4-BE49-F238E27FC236}">
                <a16:creationId xmlns:a16="http://schemas.microsoft.com/office/drawing/2014/main" id="{6E2E4001-C6F3-7C26-2EA9-55C5E4CD43A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85461" cy="6858000"/>
          </a:xfrm>
          <a:prstGeom prst="rect">
            <a:avLst/>
          </a:prstGeom>
        </p:spPr>
      </p:pic>
      <p:sp>
        <p:nvSpPr>
          <p:cNvPr id="15" name="Zástupný text 2">
            <a:extLst>
              <a:ext uri="{FF2B5EF4-FFF2-40B4-BE49-F238E27FC236}">
                <a16:creationId xmlns:a16="http://schemas.microsoft.com/office/drawing/2014/main" id="{C4B98520-E063-FBAE-04F1-545E91D1DCF8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460852" y="1244599"/>
            <a:ext cx="2397321" cy="5189653"/>
          </a:xfrm>
        </p:spPr>
        <p:txBody>
          <a:bodyPr numCol="1" anchor="ctr" anchorCtr="0">
            <a:normAutofit/>
          </a:bodyPr>
          <a:lstStyle>
            <a:lvl1pPr marL="0" indent="0" algn="ctr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sk-SK" dirty="0"/>
              <a:t>Kliknite a pridajte obsah</a:t>
            </a:r>
          </a:p>
        </p:txBody>
      </p:sp>
      <p:sp>
        <p:nvSpPr>
          <p:cNvPr id="2" name="Zástupný objekt pre číslo snímky 5">
            <a:extLst>
              <a:ext uri="{FF2B5EF4-FFF2-40B4-BE49-F238E27FC236}">
                <a16:creationId xmlns:a16="http://schemas.microsoft.com/office/drawing/2014/main" id="{4D288861-35A2-9140-4175-726D9C3F99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02270" y="20257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11203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2EE6F9F-8393-0046-8936-9662569AF597}" type="slidenum">
              <a:rPr lang="sk-SK" smtClean="0"/>
              <a:pPr/>
              <a:t>‹#›</a:t>
            </a:fld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312B1669-B881-B3C6-0B15-69002DF2FAD0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6353299" y="1237300"/>
            <a:ext cx="5414105" cy="5196953"/>
          </a:xfrm>
        </p:spPr>
        <p:txBody>
          <a:bodyPr/>
          <a:lstStyle/>
          <a:p>
            <a:pPr lvl="0"/>
            <a:r>
              <a:rPr lang="sk-SK" dirty="0"/>
              <a:t> </a:t>
            </a:r>
          </a:p>
        </p:txBody>
      </p:sp>
      <p:sp>
        <p:nvSpPr>
          <p:cNvPr id="7" name="Zástupný text 2">
            <a:extLst>
              <a:ext uri="{FF2B5EF4-FFF2-40B4-BE49-F238E27FC236}">
                <a16:creationId xmlns:a16="http://schemas.microsoft.com/office/drawing/2014/main" id="{594ED107-9806-D665-70B5-AE32E1A6E763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3421501" y="1244599"/>
            <a:ext cx="2397321" cy="5189653"/>
          </a:xfrm>
        </p:spPr>
        <p:txBody>
          <a:bodyPr numCol="1" anchor="ctr" anchorCtr="0">
            <a:normAutofit/>
          </a:bodyPr>
          <a:lstStyle>
            <a:lvl1pPr marL="0" indent="0" algn="ctr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sk-SK" dirty="0"/>
              <a:t>Kliknite a pridajte obsah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1F032A8B-32C2-210B-1CF4-7B0EF5262E8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46530" y="189691"/>
            <a:ext cx="11698940" cy="682009"/>
          </a:xfrm>
        </p:spPr>
        <p:txBody>
          <a:bodyPr/>
          <a:lstStyle>
            <a:lvl1pPr>
              <a:defRPr>
                <a:latin typeface="Sitka Banner" pitchFamily="2" charset="0"/>
              </a:defRPr>
            </a:lvl1pPr>
          </a:lstStyle>
          <a:p>
            <a:r>
              <a:rPr lang="sk-SK" dirty="0"/>
              <a:t>Kliknite a pridajte nadpis</a:t>
            </a:r>
          </a:p>
        </p:txBody>
      </p:sp>
    </p:spTree>
    <p:extLst>
      <p:ext uri="{BB962C8B-B14F-4D97-AF65-F5344CB8AC3E}">
        <p14:creationId xmlns:p14="http://schemas.microsoft.com/office/powerpoint/2010/main" val="24588415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oxy_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 descr="Obrázok, na ktorom je snímka obrazovky, štvorec, puzdro, dizajn&#10;&#10;Obsah vygenerovaný umelou inteligenciou môže byť nesprávny.">
            <a:extLst>
              <a:ext uri="{FF2B5EF4-FFF2-40B4-BE49-F238E27FC236}">
                <a16:creationId xmlns:a16="http://schemas.microsoft.com/office/drawing/2014/main" id="{436BE355-90CF-91D1-8F54-3A247E7CA4E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85461" cy="6858000"/>
          </a:xfrm>
          <a:prstGeom prst="rect">
            <a:avLst/>
          </a:prstGeom>
        </p:spPr>
      </p:pic>
      <p:sp>
        <p:nvSpPr>
          <p:cNvPr id="5" name="Zástupný text 2">
            <a:extLst>
              <a:ext uri="{FF2B5EF4-FFF2-40B4-BE49-F238E27FC236}">
                <a16:creationId xmlns:a16="http://schemas.microsoft.com/office/drawing/2014/main" id="{40ADCC70-3651-1C69-784D-4F079FF9BD8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69598" y="1237298"/>
            <a:ext cx="3354408" cy="4329455"/>
          </a:xfrm>
        </p:spPr>
        <p:txBody>
          <a:bodyPr numCol="1" anchor="ctr" anchorCtr="0"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 b="0">
                <a:solidFill>
                  <a:srgbClr val="1F2C49"/>
                </a:solidFill>
                <a:latin typeface="Sitka Banner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sk-SK" dirty="0"/>
              <a:t>Kliknite a pridajte obsah</a:t>
            </a:r>
          </a:p>
        </p:txBody>
      </p:sp>
      <p:sp>
        <p:nvSpPr>
          <p:cNvPr id="6" name="Zástupný text 2">
            <a:extLst>
              <a:ext uri="{FF2B5EF4-FFF2-40B4-BE49-F238E27FC236}">
                <a16:creationId xmlns:a16="http://schemas.microsoft.com/office/drawing/2014/main" id="{24CD40F8-40A4-DF1B-B1AB-3DB67F37D6A1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469598" y="5566753"/>
            <a:ext cx="3354409" cy="867499"/>
          </a:xfrm>
        </p:spPr>
        <p:txBody>
          <a:bodyPr numCol="1" anchor="b" anchorCtr="0">
            <a:normAutofit/>
          </a:bodyPr>
          <a:lstStyle>
            <a:lvl1pPr marL="0" indent="0" algn="ctr">
              <a:buNone/>
              <a:defRPr sz="2000" b="0">
                <a:solidFill>
                  <a:srgbClr val="1F2C49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sk-SK" dirty="0"/>
              <a:t>Kliknite a vložte obsah</a:t>
            </a:r>
          </a:p>
        </p:txBody>
      </p:sp>
      <p:sp>
        <p:nvSpPr>
          <p:cNvPr id="9" name="Zástupný text 2">
            <a:extLst>
              <a:ext uri="{FF2B5EF4-FFF2-40B4-BE49-F238E27FC236}">
                <a16:creationId xmlns:a16="http://schemas.microsoft.com/office/drawing/2014/main" id="{484CA4E2-AC24-1627-D8DC-4E46F07136EF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9327322" y="1237300"/>
            <a:ext cx="2365514" cy="2344100"/>
          </a:xfrm>
        </p:spPr>
        <p:txBody>
          <a:bodyPr numCol="1" anchor="ctr" anchorCtr="0">
            <a:normAutofit/>
          </a:bodyPr>
          <a:lstStyle>
            <a:lvl1pPr marL="0" indent="0" algn="ctr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Zástupný text 2">
            <a:extLst>
              <a:ext uri="{FF2B5EF4-FFF2-40B4-BE49-F238E27FC236}">
                <a16:creationId xmlns:a16="http://schemas.microsoft.com/office/drawing/2014/main" id="{681BF9C8-3EB5-2289-C96B-7EAC75EDE1C3}"/>
              </a:ext>
            </a:extLst>
          </p:cNvPr>
          <p:cNvSpPr>
            <a:spLocks noGrp="1"/>
          </p:cNvSpPr>
          <p:nvPr>
            <p:ph type="body" idx="22"/>
          </p:nvPr>
        </p:nvSpPr>
        <p:spPr>
          <a:xfrm>
            <a:off x="9327322" y="4102100"/>
            <a:ext cx="2365514" cy="2297971"/>
          </a:xfrm>
        </p:spPr>
        <p:txBody>
          <a:bodyPr numCol="1" anchor="ctr" anchorCtr="0">
            <a:normAutofit/>
          </a:bodyPr>
          <a:lstStyle>
            <a:lvl1pPr marL="0" indent="0" algn="ctr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Zástupný objekt pre číslo snímky 5">
            <a:extLst>
              <a:ext uri="{FF2B5EF4-FFF2-40B4-BE49-F238E27FC236}">
                <a16:creationId xmlns:a16="http://schemas.microsoft.com/office/drawing/2014/main" id="{69783CB6-7334-CEB7-8AB9-960ACD2FDD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02270" y="20257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11203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2EE6F9F-8393-0046-8936-9662569AF597}" type="slidenum">
              <a:rPr lang="sk-SK" smtClean="0"/>
              <a:pPr/>
              <a:t>‹#›</a:t>
            </a:fld>
            <a:endParaRPr lang="sk-SK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7951A2C3-2120-9895-B8F2-010DD899D7F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46530" y="189691"/>
            <a:ext cx="11698940" cy="682009"/>
          </a:xfrm>
        </p:spPr>
        <p:txBody>
          <a:bodyPr/>
          <a:lstStyle>
            <a:lvl1pPr>
              <a:defRPr>
                <a:latin typeface="Sitka Banner" pitchFamily="2" charset="0"/>
              </a:defRPr>
            </a:lvl1pPr>
          </a:lstStyle>
          <a:p>
            <a:r>
              <a:rPr lang="sk-SK" dirty="0"/>
              <a:t>Kliknite a pridajte nadpis</a:t>
            </a:r>
          </a:p>
        </p:txBody>
      </p:sp>
      <p:sp>
        <p:nvSpPr>
          <p:cNvPr id="16" name="Zástupný text 2">
            <a:extLst>
              <a:ext uri="{FF2B5EF4-FFF2-40B4-BE49-F238E27FC236}">
                <a16:creationId xmlns:a16="http://schemas.microsoft.com/office/drawing/2014/main" id="{92AA412D-5A76-6F6F-DD65-2D5A8958C876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4423411" y="1237298"/>
            <a:ext cx="4295585" cy="4329455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 b="0">
                <a:solidFill>
                  <a:schemeClr val="bg1"/>
                </a:solidFill>
                <a:latin typeface="Sitka Banner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sk-SK" dirty="0"/>
              <a:t>Kliknite a pridajte obsah</a:t>
            </a:r>
          </a:p>
        </p:txBody>
      </p:sp>
      <p:sp>
        <p:nvSpPr>
          <p:cNvPr id="17" name="Zástupný text 2">
            <a:extLst>
              <a:ext uri="{FF2B5EF4-FFF2-40B4-BE49-F238E27FC236}">
                <a16:creationId xmlns:a16="http://schemas.microsoft.com/office/drawing/2014/main" id="{AFA9E674-40AF-9A65-5C70-F0DA86821044}"/>
              </a:ext>
            </a:extLst>
          </p:cNvPr>
          <p:cNvSpPr>
            <a:spLocks noGrp="1"/>
          </p:cNvSpPr>
          <p:nvPr>
            <p:ph type="body" idx="25" hasCustomPrompt="1"/>
          </p:nvPr>
        </p:nvSpPr>
        <p:spPr>
          <a:xfrm>
            <a:off x="4423412" y="5566753"/>
            <a:ext cx="4295586" cy="867499"/>
          </a:xfrm>
        </p:spPr>
        <p:txBody>
          <a:bodyPr numCol="1" anchor="b" anchorCtr="0">
            <a:normAutofit/>
          </a:bodyPr>
          <a:lstStyle>
            <a:lvl1pPr marL="0" indent="0" algn="ctr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sk-SK" dirty="0"/>
              <a:t>Kliknite a vložte obsah</a:t>
            </a:r>
          </a:p>
        </p:txBody>
      </p:sp>
    </p:spTree>
    <p:extLst>
      <p:ext uri="{BB962C8B-B14F-4D97-AF65-F5344CB8AC3E}">
        <p14:creationId xmlns:p14="http://schemas.microsoft.com/office/powerpoint/2010/main" val="40658713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box_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 descr="Obrázok, na ktorom je štvorec, snímka obrazovky, dizajn&#10;&#10;Obsah vygenerovaný umelou inteligenciou môže byť nesprávny.">
            <a:extLst>
              <a:ext uri="{FF2B5EF4-FFF2-40B4-BE49-F238E27FC236}">
                <a16:creationId xmlns:a16="http://schemas.microsoft.com/office/drawing/2014/main" id="{A6D9B367-B33E-783B-7C34-3D38359283E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0" y="-59569"/>
            <a:ext cx="12178990" cy="6854358"/>
          </a:xfrm>
          <a:prstGeom prst="rect">
            <a:avLst/>
          </a:prstGeom>
        </p:spPr>
      </p:pic>
      <p:sp>
        <p:nvSpPr>
          <p:cNvPr id="5" name="Zástupný text 2">
            <a:extLst>
              <a:ext uri="{FF2B5EF4-FFF2-40B4-BE49-F238E27FC236}">
                <a16:creationId xmlns:a16="http://schemas.microsoft.com/office/drawing/2014/main" id="{B94B0FAB-DD5A-FCC1-F06C-29016D3AEFD0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266257" y="2489947"/>
            <a:ext cx="5657754" cy="40443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000">
                <a:solidFill>
                  <a:srgbClr val="11203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k-SK" dirty="0"/>
              <a:t>Kliknite a pridajte obsah</a:t>
            </a:r>
          </a:p>
        </p:txBody>
      </p:sp>
      <p:sp>
        <p:nvSpPr>
          <p:cNvPr id="6" name="Zástupný objekt pre obsah 2">
            <a:extLst>
              <a:ext uri="{FF2B5EF4-FFF2-40B4-BE49-F238E27FC236}">
                <a16:creationId xmlns:a16="http://schemas.microsoft.com/office/drawing/2014/main" id="{F5838B7D-D1A7-57C0-15FE-555206493497}"/>
              </a:ext>
            </a:extLst>
          </p:cNvPr>
          <p:cNvSpPr>
            <a:spLocks noGrp="1"/>
          </p:cNvSpPr>
          <p:nvPr>
            <p:ph idx="24" hasCustomPrompt="1"/>
          </p:nvPr>
        </p:nvSpPr>
        <p:spPr>
          <a:xfrm>
            <a:off x="6358954" y="354525"/>
            <a:ext cx="5369105" cy="5989753"/>
          </a:xfrm>
        </p:spPr>
        <p:txBody>
          <a:bodyPr/>
          <a:lstStyle/>
          <a:p>
            <a:pPr lvl="0"/>
            <a:r>
              <a:rPr lang="sk-SK" dirty="0"/>
              <a:t> 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2DE23D9E-E9EC-9286-6815-2C6348218EE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46530" y="189691"/>
            <a:ext cx="5677481" cy="682009"/>
          </a:xfrm>
        </p:spPr>
        <p:txBody>
          <a:bodyPr/>
          <a:lstStyle>
            <a:lvl1pPr>
              <a:defRPr>
                <a:latin typeface="Sitka Banner" pitchFamily="2" charset="0"/>
              </a:defRPr>
            </a:lvl1pPr>
          </a:lstStyle>
          <a:p>
            <a:r>
              <a:rPr lang="sk-SK" dirty="0"/>
              <a:t>Kliknite a pridajte nadpis</a:t>
            </a:r>
          </a:p>
        </p:txBody>
      </p:sp>
    </p:spTree>
    <p:extLst>
      <p:ext uri="{BB962C8B-B14F-4D97-AF65-F5344CB8AC3E}">
        <p14:creationId xmlns:p14="http://schemas.microsoft.com/office/powerpoint/2010/main" val="30478110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oxy + textovy blok_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Obrázok 16" descr="Obrázok, na ktorom je snímka obrazovky, štvorec, smartfón, dizajn&#10;&#10;Obsah vygenerovaný umelou inteligenciou môže byť nesprávny.">
            <a:extLst>
              <a:ext uri="{FF2B5EF4-FFF2-40B4-BE49-F238E27FC236}">
                <a16:creationId xmlns:a16="http://schemas.microsoft.com/office/drawing/2014/main" id="{0DBB1EC5-D4F2-FCBA-4DA4-197C6E9BB6B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1680"/>
          </a:xfrm>
          <a:prstGeom prst="rect">
            <a:avLst/>
          </a:prstGeom>
        </p:spPr>
      </p:pic>
      <p:sp>
        <p:nvSpPr>
          <p:cNvPr id="7" name="Zástupný text 2">
            <a:extLst>
              <a:ext uri="{FF2B5EF4-FFF2-40B4-BE49-F238E27FC236}">
                <a16:creationId xmlns:a16="http://schemas.microsoft.com/office/drawing/2014/main" id="{D2EED642-5C33-4E45-4234-8EF54A92EEAD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391751" y="469900"/>
            <a:ext cx="2365514" cy="5905500"/>
          </a:xfrm>
        </p:spPr>
        <p:txBody>
          <a:bodyPr numCol="1" anchor="ctr" anchorCtr="0">
            <a:normAutofit/>
          </a:bodyPr>
          <a:lstStyle>
            <a:lvl1pPr marL="0" indent="0" algn="ctr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Zástupný text 2">
            <a:extLst>
              <a:ext uri="{FF2B5EF4-FFF2-40B4-BE49-F238E27FC236}">
                <a16:creationId xmlns:a16="http://schemas.microsoft.com/office/drawing/2014/main" id="{A7FD175E-152C-6A01-E96C-64772D3FBCE1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9342178" y="469900"/>
            <a:ext cx="2365514" cy="5905500"/>
          </a:xfrm>
        </p:spPr>
        <p:txBody>
          <a:bodyPr numCol="1" anchor="ctr" anchorCtr="0">
            <a:normAutofit/>
          </a:bodyPr>
          <a:lstStyle>
            <a:lvl1pPr marL="0" indent="0" algn="ctr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Zástupný text 2">
            <a:extLst>
              <a:ext uri="{FF2B5EF4-FFF2-40B4-BE49-F238E27FC236}">
                <a16:creationId xmlns:a16="http://schemas.microsoft.com/office/drawing/2014/main" id="{0B4A5D71-1095-2C60-ECB5-64DA54C63B91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266257" y="2489947"/>
            <a:ext cx="5657754" cy="40443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000">
                <a:solidFill>
                  <a:srgbClr val="11203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k-SK" dirty="0"/>
              <a:t>Kliknite a pridajte obsah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D27DC765-3E2A-9931-07E3-92550853093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46530" y="189691"/>
            <a:ext cx="5657754" cy="682009"/>
          </a:xfrm>
        </p:spPr>
        <p:txBody>
          <a:bodyPr/>
          <a:lstStyle>
            <a:lvl1pPr>
              <a:defRPr>
                <a:latin typeface="Sitka Banner" pitchFamily="2" charset="0"/>
              </a:defRPr>
            </a:lvl1pPr>
          </a:lstStyle>
          <a:p>
            <a:r>
              <a:rPr lang="sk-SK" dirty="0"/>
              <a:t>Kliknite a pridajte nadpis</a:t>
            </a:r>
          </a:p>
        </p:txBody>
      </p:sp>
    </p:spTree>
    <p:extLst>
      <p:ext uri="{BB962C8B-B14F-4D97-AF65-F5344CB8AC3E}">
        <p14:creationId xmlns:p14="http://schemas.microsoft.com/office/powerpoint/2010/main" val="207861733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oxy + grafy_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 descr="Obrázok, na ktorom je štvorec, dizajn&#10;&#10;Obsah vygenerovaný umelou inteligenciou môže byť nesprávny.">
            <a:extLst>
              <a:ext uri="{FF2B5EF4-FFF2-40B4-BE49-F238E27FC236}">
                <a16:creationId xmlns:a16="http://schemas.microsoft.com/office/drawing/2014/main" id="{6F5CB89C-FAC9-AC55-31AA-ED1F06D56B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200176" cy="6858000"/>
          </a:xfrm>
          <a:prstGeom prst="rect">
            <a:avLst/>
          </a:prstGeom>
        </p:spPr>
      </p:pic>
      <p:sp>
        <p:nvSpPr>
          <p:cNvPr id="4" name="Zástupný objekt pre obsah 2">
            <a:extLst>
              <a:ext uri="{FF2B5EF4-FFF2-40B4-BE49-F238E27FC236}">
                <a16:creationId xmlns:a16="http://schemas.microsoft.com/office/drawing/2014/main" id="{1145B21C-A746-A70B-D08C-F8472A417CA9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4330972" y="400660"/>
            <a:ext cx="3550809" cy="6056680"/>
          </a:xfrm>
        </p:spPr>
        <p:txBody>
          <a:bodyPr/>
          <a:lstStyle/>
          <a:p>
            <a:pPr lvl="0"/>
            <a:r>
              <a:rPr lang="sk-SK" dirty="0"/>
              <a:t> </a:t>
            </a:r>
          </a:p>
        </p:txBody>
      </p:sp>
      <p:sp>
        <p:nvSpPr>
          <p:cNvPr id="5" name="Zástupný objekt pre obsah 2">
            <a:extLst>
              <a:ext uri="{FF2B5EF4-FFF2-40B4-BE49-F238E27FC236}">
                <a16:creationId xmlns:a16="http://schemas.microsoft.com/office/drawing/2014/main" id="{1209F3EA-0BDA-0657-9063-AB7519BF3604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393817" y="406381"/>
            <a:ext cx="3550809" cy="6056680"/>
          </a:xfrm>
        </p:spPr>
        <p:txBody>
          <a:bodyPr/>
          <a:lstStyle/>
          <a:p>
            <a:pPr lvl="0"/>
            <a:r>
              <a:rPr lang="sk-SK" dirty="0"/>
              <a:t> </a:t>
            </a:r>
          </a:p>
        </p:txBody>
      </p:sp>
      <p:sp>
        <p:nvSpPr>
          <p:cNvPr id="10" name="Zástupný objekt pre obsah 2">
            <a:extLst>
              <a:ext uri="{FF2B5EF4-FFF2-40B4-BE49-F238E27FC236}">
                <a16:creationId xmlns:a16="http://schemas.microsoft.com/office/drawing/2014/main" id="{F485456A-37F3-0FB9-55AD-C90200F85898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8265574" y="407620"/>
            <a:ext cx="3550809" cy="6056680"/>
          </a:xfrm>
        </p:spPr>
        <p:txBody>
          <a:bodyPr/>
          <a:lstStyle/>
          <a:p>
            <a:pPr lvl="0"/>
            <a:r>
              <a:rPr lang="sk-SK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768889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oxy_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8DA6164-0CA1-219D-D4E2-EBCDEE22E1A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061"/>
            <a:ext cx="12190114" cy="6859061"/>
          </a:xfrm>
          <a:prstGeom prst="rect">
            <a:avLst/>
          </a:prstGeom>
        </p:spPr>
      </p:pic>
      <p:sp>
        <p:nvSpPr>
          <p:cNvPr id="24" name="Zástupný text 2">
            <a:extLst>
              <a:ext uri="{FF2B5EF4-FFF2-40B4-BE49-F238E27FC236}">
                <a16:creationId xmlns:a16="http://schemas.microsoft.com/office/drawing/2014/main" id="{ACBEE64A-B69D-32FC-E7B5-7D739BE6F70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480595" y="381000"/>
            <a:ext cx="6926920" cy="5977602"/>
          </a:xfrm>
        </p:spPr>
        <p:txBody>
          <a:bodyPr numCol="1" anchor="ctr" anchorCtr="0">
            <a:normAutofit/>
          </a:bodyPr>
          <a:lstStyle>
            <a:lvl1pPr marL="0" indent="0" algn="ctr">
              <a:lnSpc>
                <a:spcPct val="100000"/>
              </a:lnSpc>
              <a:buNone/>
              <a:defRPr sz="32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sk-SK" dirty="0"/>
              <a:t>Kliknite a vložte obsah</a:t>
            </a:r>
          </a:p>
        </p:txBody>
      </p:sp>
      <p:sp>
        <p:nvSpPr>
          <p:cNvPr id="5" name="Zástupný text 2">
            <a:extLst>
              <a:ext uri="{FF2B5EF4-FFF2-40B4-BE49-F238E27FC236}">
                <a16:creationId xmlns:a16="http://schemas.microsoft.com/office/drawing/2014/main" id="{C3A68A4E-48F9-543B-C060-A472A2A7DAF4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424596" y="381000"/>
            <a:ext cx="3182204" cy="5110103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 b="0">
                <a:solidFill>
                  <a:schemeClr val="bg1"/>
                </a:solidFill>
                <a:latin typeface="Sitka Banner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sk-SK" dirty="0"/>
              <a:t>Kliknite a vložte obsah</a:t>
            </a:r>
          </a:p>
        </p:txBody>
      </p:sp>
      <p:sp>
        <p:nvSpPr>
          <p:cNvPr id="6" name="Zástupný text 2">
            <a:extLst>
              <a:ext uri="{FF2B5EF4-FFF2-40B4-BE49-F238E27FC236}">
                <a16:creationId xmlns:a16="http://schemas.microsoft.com/office/drawing/2014/main" id="{3BC11006-A9EA-97B3-6CEE-258FDAF0C165}"/>
              </a:ext>
            </a:extLst>
          </p:cNvPr>
          <p:cNvSpPr>
            <a:spLocks noGrp="1"/>
          </p:cNvSpPr>
          <p:nvPr>
            <p:ph type="body" idx="19"/>
          </p:nvPr>
        </p:nvSpPr>
        <p:spPr>
          <a:xfrm>
            <a:off x="424597" y="5491103"/>
            <a:ext cx="3182204" cy="867499"/>
          </a:xfrm>
        </p:spPr>
        <p:txBody>
          <a:bodyPr numCol="1" anchor="b" anchorCtr="0">
            <a:normAutofit/>
          </a:bodyPr>
          <a:lstStyle>
            <a:lvl1pPr marL="0" indent="0" algn="ctr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128972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oxy_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 descr="Obrázok, na ktorom je štvorec, puzdro&#10;&#10;Obsah vygenerovaný umelou inteligenciou môže byť nesprávny.">
            <a:extLst>
              <a:ext uri="{FF2B5EF4-FFF2-40B4-BE49-F238E27FC236}">
                <a16:creationId xmlns:a16="http://schemas.microsoft.com/office/drawing/2014/main" id="{F560D29B-7782-9485-1423-7BD6007BF0F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185461" cy="6858000"/>
          </a:xfrm>
          <a:prstGeom prst="rect">
            <a:avLst/>
          </a:prstGeom>
        </p:spPr>
      </p:pic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9792C21-C999-DAF7-B19E-28880057DA43}"/>
              </a:ext>
            </a:extLst>
          </p:cNvPr>
          <p:cNvSpPr>
            <a:spLocks noGrp="1"/>
          </p:cNvSpPr>
          <p:nvPr>
            <p:ph type="body" idx="21"/>
          </p:nvPr>
        </p:nvSpPr>
        <p:spPr>
          <a:xfrm>
            <a:off x="449311" y="5491103"/>
            <a:ext cx="3430712" cy="867499"/>
          </a:xfrm>
        </p:spPr>
        <p:txBody>
          <a:bodyPr numCol="1" anchor="b" anchorCtr="0">
            <a:normAutofit/>
          </a:bodyPr>
          <a:lstStyle>
            <a:lvl1pPr marL="0" indent="0" algn="ctr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Zástupný text 2">
            <a:extLst>
              <a:ext uri="{FF2B5EF4-FFF2-40B4-BE49-F238E27FC236}">
                <a16:creationId xmlns:a16="http://schemas.microsoft.com/office/drawing/2014/main" id="{8A9385A8-F6D7-7D36-F238-6D0764A0A70E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4391115" y="381000"/>
            <a:ext cx="3430712" cy="5110103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 b="0">
                <a:solidFill>
                  <a:schemeClr val="bg1"/>
                </a:solidFill>
                <a:latin typeface="Sitka Banner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sk-SK" dirty="0"/>
              <a:t>Kliknite a pridajte obsah</a:t>
            </a:r>
          </a:p>
        </p:txBody>
      </p:sp>
      <p:sp>
        <p:nvSpPr>
          <p:cNvPr id="6" name="Zástupný text 2">
            <a:extLst>
              <a:ext uri="{FF2B5EF4-FFF2-40B4-BE49-F238E27FC236}">
                <a16:creationId xmlns:a16="http://schemas.microsoft.com/office/drawing/2014/main" id="{938D69EE-C07C-A5EB-9DD5-9A5D1550C8F1}"/>
              </a:ext>
            </a:extLst>
          </p:cNvPr>
          <p:cNvSpPr>
            <a:spLocks noGrp="1"/>
          </p:cNvSpPr>
          <p:nvPr>
            <p:ph type="body" idx="23"/>
          </p:nvPr>
        </p:nvSpPr>
        <p:spPr>
          <a:xfrm>
            <a:off x="4391116" y="5491103"/>
            <a:ext cx="3430712" cy="867499"/>
          </a:xfrm>
        </p:spPr>
        <p:txBody>
          <a:bodyPr numCol="1" anchor="b" anchorCtr="0">
            <a:normAutofit/>
          </a:bodyPr>
          <a:lstStyle>
            <a:lvl1pPr marL="0" indent="0" algn="ctr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Zástupný text 2">
            <a:extLst>
              <a:ext uri="{FF2B5EF4-FFF2-40B4-BE49-F238E27FC236}">
                <a16:creationId xmlns:a16="http://schemas.microsoft.com/office/drawing/2014/main" id="{B2CA8B24-DF24-E2D0-257A-03C8A179A1FF}"/>
              </a:ext>
            </a:extLst>
          </p:cNvPr>
          <p:cNvSpPr>
            <a:spLocks noGrp="1"/>
          </p:cNvSpPr>
          <p:nvPr>
            <p:ph type="body" idx="25"/>
          </p:nvPr>
        </p:nvSpPr>
        <p:spPr>
          <a:xfrm>
            <a:off x="8317657" y="5491103"/>
            <a:ext cx="3430712" cy="867499"/>
          </a:xfrm>
        </p:spPr>
        <p:txBody>
          <a:bodyPr numCol="1" anchor="b" anchorCtr="0">
            <a:normAutofit/>
          </a:bodyPr>
          <a:lstStyle>
            <a:lvl1pPr marL="0" indent="0" algn="ctr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Zástupný text 2">
            <a:extLst>
              <a:ext uri="{FF2B5EF4-FFF2-40B4-BE49-F238E27FC236}">
                <a16:creationId xmlns:a16="http://schemas.microsoft.com/office/drawing/2014/main" id="{34C630C1-BA5E-3223-9994-D0F450F306B0}"/>
              </a:ext>
            </a:extLst>
          </p:cNvPr>
          <p:cNvSpPr>
            <a:spLocks noGrp="1"/>
          </p:cNvSpPr>
          <p:nvPr>
            <p:ph type="body" idx="26" hasCustomPrompt="1"/>
          </p:nvPr>
        </p:nvSpPr>
        <p:spPr>
          <a:xfrm>
            <a:off x="446645" y="381000"/>
            <a:ext cx="3430712" cy="5110103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 b="0">
                <a:solidFill>
                  <a:schemeClr val="bg1"/>
                </a:solidFill>
                <a:latin typeface="Sitka Banner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sk-SK" dirty="0"/>
              <a:t>Kliknite a pridajte obsah</a:t>
            </a:r>
          </a:p>
        </p:txBody>
      </p:sp>
      <p:sp>
        <p:nvSpPr>
          <p:cNvPr id="11" name="Zástupný text 2">
            <a:extLst>
              <a:ext uri="{FF2B5EF4-FFF2-40B4-BE49-F238E27FC236}">
                <a16:creationId xmlns:a16="http://schemas.microsoft.com/office/drawing/2014/main" id="{6B7E7EFA-B201-6419-9AAE-398EF7F2F163}"/>
              </a:ext>
            </a:extLst>
          </p:cNvPr>
          <p:cNvSpPr>
            <a:spLocks noGrp="1"/>
          </p:cNvSpPr>
          <p:nvPr>
            <p:ph type="body" idx="27" hasCustomPrompt="1"/>
          </p:nvPr>
        </p:nvSpPr>
        <p:spPr>
          <a:xfrm>
            <a:off x="8281797" y="381000"/>
            <a:ext cx="3430712" cy="5110103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 b="0">
                <a:solidFill>
                  <a:schemeClr val="bg1"/>
                </a:solidFill>
                <a:latin typeface="Sitka Banner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sk-SK" dirty="0"/>
              <a:t>Kliknite a pridajte obsah</a:t>
            </a:r>
          </a:p>
        </p:txBody>
      </p:sp>
    </p:spTree>
    <p:extLst>
      <p:ext uri="{BB962C8B-B14F-4D97-AF65-F5344CB8AC3E}">
        <p14:creationId xmlns:p14="http://schemas.microsoft.com/office/powerpoint/2010/main" val="41513321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textový blo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text 2">
            <a:extLst>
              <a:ext uri="{FF2B5EF4-FFF2-40B4-BE49-F238E27FC236}">
                <a16:creationId xmlns:a16="http://schemas.microsoft.com/office/drawing/2014/main" id="{A78E8581-C019-7D6D-2F7D-3EAE48862C7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66257" y="2489947"/>
            <a:ext cx="11660530" cy="40443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18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k-SK" dirty="0"/>
              <a:t>Kliknite a pridajte obsah</a:t>
            </a:r>
          </a:p>
        </p:txBody>
      </p:sp>
      <p:sp>
        <p:nvSpPr>
          <p:cNvPr id="12" name="Zástupný objekt pre číslo snímky 5">
            <a:extLst>
              <a:ext uri="{FF2B5EF4-FFF2-40B4-BE49-F238E27FC236}">
                <a16:creationId xmlns:a16="http://schemas.microsoft.com/office/drawing/2014/main" id="{93DD249C-E5D7-7E40-40C6-DEE9AE59DA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02270" y="20257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11203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2EE6F9F-8393-0046-8936-9662569AF597}" type="slidenum">
              <a:rPr lang="sk-SK" smtClean="0"/>
              <a:pPr/>
              <a:t>‹#›</a:t>
            </a:fld>
            <a:endParaRPr lang="sk-SK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4A6DE6D-7E7B-65C7-1A1D-DDC7C9FE2A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6530" y="213721"/>
            <a:ext cx="5711839" cy="1326251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ct val="100000"/>
              </a:lnSpc>
              <a:defRPr sz="4000" b="0">
                <a:solidFill>
                  <a:srgbClr val="112039"/>
                </a:solidFill>
                <a:latin typeface="Sitka Banner" pitchFamily="2" charset="0"/>
                <a:cs typeface="Arial" panose="020B0604020202020204" pitchFamily="34" charset="0"/>
              </a:defRPr>
            </a:lvl1pPr>
          </a:lstStyle>
          <a:p>
            <a:r>
              <a:rPr lang="sk-SK" dirty="0"/>
              <a:t>Kliknite a pridajte nadpis</a:t>
            </a:r>
          </a:p>
        </p:txBody>
      </p:sp>
    </p:spTree>
    <p:extLst>
      <p:ext uri="{BB962C8B-B14F-4D97-AF65-F5344CB8AC3E}">
        <p14:creationId xmlns:p14="http://schemas.microsoft.com/office/powerpoint/2010/main" val="9264278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oxy verctical_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ázok 12" descr="Obrázok, na ktorom je štvorec, snímka obrazovky, doplnok, puzdro&#10;&#10;Obsah vygenerovaný umelou inteligenciou môže byť nesprávny.">
            <a:extLst>
              <a:ext uri="{FF2B5EF4-FFF2-40B4-BE49-F238E27FC236}">
                <a16:creationId xmlns:a16="http://schemas.microsoft.com/office/drawing/2014/main" id="{F62B5DC3-8F21-139E-7998-10CC87C60A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51" y="0"/>
            <a:ext cx="12192000" cy="6861680"/>
          </a:xfrm>
          <a:prstGeom prst="rect">
            <a:avLst/>
          </a:prstGeom>
        </p:spPr>
      </p:pic>
      <p:sp>
        <p:nvSpPr>
          <p:cNvPr id="6" name="Zástupný text 2">
            <a:extLst>
              <a:ext uri="{FF2B5EF4-FFF2-40B4-BE49-F238E27FC236}">
                <a16:creationId xmlns:a16="http://schemas.microsoft.com/office/drawing/2014/main" id="{09202153-E06E-07EF-E956-923A02C6FD7F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376911" y="370703"/>
            <a:ext cx="11460480" cy="1746746"/>
          </a:xfrm>
        </p:spPr>
        <p:txBody>
          <a:bodyPr numCol="1" anchor="ctr">
            <a:normAutofit/>
          </a:bodyPr>
          <a:lstStyle>
            <a:lvl1pPr marL="0" indent="0" algn="ctr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sk-SK" dirty="0"/>
              <a:t>Kliknite a pridajte obsah</a:t>
            </a:r>
          </a:p>
        </p:txBody>
      </p:sp>
      <p:sp>
        <p:nvSpPr>
          <p:cNvPr id="2" name="Zástupný text 2">
            <a:extLst>
              <a:ext uri="{FF2B5EF4-FFF2-40B4-BE49-F238E27FC236}">
                <a16:creationId xmlns:a16="http://schemas.microsoft.com/office/drawing/2014/main" id="{0C320B7D-69E0-E7F4-5A2B-FBF8B0EC259A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376911" y="2557849"/>
            <a:ext cx="11460480" cy="1746746"/>
          </a:xfrm>
        </p:spPr>
        <p:txBody>
          <a:bodyPr numCol="1" anchor="ctr">
            <a:normAutofit/>
          </a:bodyPr>
          <a:lstStyle>
            <a:lvl1pPr marL="0" indent="0" algn="ctr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sk-SK" dirty="0"/>
              <a:t>Kliknite a pridajte obsah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EC6CC169-BE21-D608-ED48-B7C9BBA9E956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376911" y="4744995"/>
            <a:ext cx="11460480" cy="1746746"/>
          </a:xfrm>
        </p:spPr>
        <p:txBody>
          <a:bodyPr numCol="1" anchor="ctr">
            <a:normAutofit/>
          </a:bodyPr>
          <a:lstStyle>
            <a:lvl1pPr marL="0" indent="0" algn="ctr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sk-SK" dirty="0"/>
              <a:t>Kliknite a pridajte obsah</a:t>
            </a:r>
          </a:p>
        </p:txBody>
      </p:sp>
    </p:spTree>
    <p:extLst>
      <p:ext uri="{BB962C8B-B14F-4D97-AF65-F5344CB8AC3E}">
        <p14:creationId xmlns:p14="http://schemas.microsoft.com/office/powerpoint/2010/main" val="37076459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oxy_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ok 6" descr="Obrázok, na ktorom je štvorec&#10;&#10;Obsah vygenerovaný umelou inteligenciou môže byť nesprávny.">
            <a:extLst>
              <a:ext uri="{FF2B5EF4-FFF2-40B4-BE49-F238E27FC236}">
                <a16:creationId xmlns:a16="http://schemas.microsoft.com/office/drawing/2014/main" id="{90A6DDBE-8A11-2790-C778-868B013C73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1126" y="0"/>
            <a:ext cx="12185461" cy="6858000"/>
          </a:xfrm>
          <a:prstGeom prst="rect">
            <a:avLst/>
          </a:prstGeom>
        </p:spPr>
      </p:pic>
      <p:sp>
        <p:nvSpPr>
          <p:cNvPr id="14" name="Zástupný text 2">
            <a:extLst>
              <a:ext uri="{FF2B5EF4-FFF2-40B4-BE49-F238E27FC236}">
                <a16:creationId xmlns:a16="http://schemas.microsoft.com/office/drawing/2014/main" id="{4264FB38-5F2A-6FB4-76DF-6EA5FED3F8F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266040" y="2098589"/>
            <a:ext cx="5486642" cy="3968103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32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sk-SK" dirty="0"/>
              <a:t>Kliknite a pridajte obsah</a:t>
            </a:r>
          </a:p>
        </p:txBody>
      </p:sp>
      <p:sp>
        <p:nvSpPr>
          <p:cNvPr id="6" name="Zástupný text 2">
            <a:extLst>
              <a:ext uri="{FF2B5EF4-FFF2-40B4-BE49-F238E27FC236}">
                <a16:creationId xmlns:a16="http://schemas.microsoft.com/office/drawing/2014/main" id="{5EC65BDC-1710-CF19-3367-D8E562A9523B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359422" y="381000"/>
            <a:ext cx="5486642" cy="2807043"/>
          </a:xfrm>
        </p:spPr>
        <p:txBody>
          <a:bodyPr numCol="1" anchor="b" anchorCtr="0">
            <a:normAutofit/>
          </a:bodyPr>
          <a:lstStyle>
            <a:lvl1pPr marL="0" indent="0" algn="l">
              <a:lnSpc>
                <a:spcPct val="100000"/>
              </a:lnSpc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sk-SK" dirty="0"/>
              <a:t>Kliknite a vložte obsah</a:t>
            </a:r>
          </a:p>
        </p:txBody>
      </p:sp>
      <p:sp>
        <p:nvSpPr>
          <p:cNvPr id="8" name="Zástupný text 2">
            <a:extLst>
              <a:ext uri="{FF2B5EF4-FFF2-40B4-BE49-F238E27FC236}">
                <a16:creationId xmlns:a16="http://schemas.microsoft.com/office/drawing/2014/main" id="{44B3119E-D6BA-6C15-4677-B3731D478121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359422" y="3581400"/>
            <a:ext cx="5486642" cy="2895600"/>
          </a:xfrm>
        </p:spPr>
        <p:txBody>
          <a:bodyPr numCol="1" anchor="b" anchorCtr="0">
            <a:normAutofit/>
          </a:bodyPr>
          <a:lstStyle>
            <a:lvl1pPr marL="0" indent="0" algn="l">
              <a:lnSpc>
                <a:spcPct val="100000"/>
              </a:lnSpc>
              <a:buNone/>
              <a:defRPr sz="2400" b="0">
                <a:solidFill>
                  <a:schemeClr val="bg1"/>
                </a:solidFill>
                <a:latin typeface="Sitka Banner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sk-SK" dirty="0"/>
              <a:t>Kliknite a vložte obsah</a:t>
            </a:r>
          </a:p>
        </p:txBody>
      </p:sp>
      <p:sp>
        <p:nvSpPr>
          <p:cNvPr id="12" name="Zástupný text 2">
            <a:extLst>
              <a:ext uri="{FF2B5EF4-FFF2-40B4-BE49-F238E27FC236}">
                <a16:creationId xmlns:a16="http://schemas.microsoft.com/office/drawing/2014/main" id="{90B502DE-5665-660C-1E3E-50E764706AA2}"/>
              </a:ext>
            </a:extLst>
          </p:cNvPr>
          <p:cNvSpPr>
            <a:spLocks noGrp="1"/>
          </p:cNvSpPr>
          <p:nvPr>
            <p:ph type="body" idx="26" hasCustomPrompt="1"/>
          </p:nvPr>
        </p:nvSpPr>
        <p:spPr>
          <a:xfrm>
            <a:off x="6266040" y="381000"/>
            <a:ext cx="5486642" cy="1336589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 b="0">
                <a:solidFill>
                  <a:schemeClr val="bg1"/>
                </a:solidFill>
                <a:latin typeface="Sitka Banner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sk-SK" dirty="0"/>
              <a:t>Kliknite a pridajte nadpis</a:t>
            </a:r>
          </a:p>
        </p:txBody>
      </p:sp>
      <p:sp>
        <p:nvSpPr>
          <p:cNvPr id="13" name="Zástupný text 2">
            <a:extLst>
              <a:ext uri="{FF2B5EF4-FFF2-40B4-BE49-F238E27FC236}">
                <a16:creationId xmlns:a16="http://schemas.microsoft.com/office/drawing/2014/main" id="{054F266A-7AE7-D97E-7270-897898BC82B6}"/>
              </a:ext>
            </a:extLst>
          </p:cNvPr>
          <p:cNvSpPr>
            <a:spLocks noGrp="1"/>
          </p:cNvSpPr>
          <p:nvPr>
            <p:ph type="body" idx="27"/>
          </p:nvPr>
        </p:nvSpPr>
        <p:spPr>
          <a:xfrm>
            <a:off x="6266039" y="6066692"/>
            <a:ext cx="5486642" cy="410307"/>
          </a:xfrm>
        </p:spPr>
        <p:txBody>
          <a:bodyPr numCol="1" anchor="ctr" anchorCtr="0">
            <a:normAutofit/>
          </a:bodyPr>
          <a:lstStyle>
            <a:lvl1pPr marL="0" indent="0" algn="ctr">
              <a:buNone/>
              <a:defRPr sz="1600" b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995660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boxy_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ok 6" descr="Obrázok, na ktorom je štvorec&#10;&#10;Obsah vygenerovaný umelou inteligenciou môže byť nesprávny.">
            <a:extLst>
              <a:ext uri="{FF2B5EF4-FFF2-40B4-BE49-F238E27FC236}">
                <a16:creationId xmlns:a16="http://schemas.microsoft.com/office/drawing/2014/main" id="{90A6DDBE-8A11-2790-C778-868B013C73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1126" y="0"/>
            <a:ext cx="12185461" cy="6858000"/>
          </a:xfrm>
          <a:prstGeom prst="rect">
            <a:avLst/>
          </a:prstGeom>
        </p:spPr>
      </p:pic>
      <p:sp>
        <p:nvSpPr>
          <p:cNvPr id="14" name="Zástupný text 2">
            <a:extLst>
              <a:ext uri="{FF2B5EF4-FFF2-40B4-BE49-F238E27FC236}">
                <a16:creationId xmlns:a16="http://schemas.microsoft.com/office/drawing/2014/main" id="{4264FB38-5F2A-6FB4-76DF-6EA5FED3F8F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266040" y="2098589"/>
            <a:ext cx="5486642" cy="3968103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16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sk-SK" dirty="0"/>
              <a:t>1%</a:t>
            </a:r>
          </a:p>
        </p:txBody>
      </p:sp>
      <p:sp>
        <p:nvSpPr>
          <p:cNvPr id="6" name="Zástupný text 2">
            <a:extLst>
              <a:ext uri="{FF2B5EF4-FFF2-40B4-BE49-F238E27FC236}">
                <a16:creationId xmlns:a16="http://schemas.microsoft.com/office/drawing/2014/main" id="{5EC65BDC-1710-CF19-3367-D8E562A9523B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359422" y="381000"/>
            <a:ext cx="5486642" cy="2807043"/>
          </a:xfrm>
        </p:spPr>
        <p:txBody>
          <a:bodyPr numCol="1" anchor="b" anchorCtr="0">
            <a:normAutofit/>
          </a:bodyPr>
          <a:lstStyle>
            <a:lvl1pPr marL="0" indent="0" algn="l">
              <a:lnSpc>
                <a:spcPct val="100000"/>
              </a:lnSpc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sk-SK" dirty="0"/>
              <a:t>Kliknite a vložte obsah</a:t>
            </a:r>
          </a:p>
        </p:txBody>
      </p:sp>
      <p:sp>
        <p:nvSpPr>
          <p:cNvPr id="8" name="Zástupný text 2">
            <a:extLst>
              <a:ext uri="{FF2B5EF4-FFF2-40B4-BE49-F238E27FC236}">
                <a16:creationId xmlns:a16="http://schemas.microsoft.com/office/drawing/2014/main" id="{44B3119E-D6BA-6C15-4677-B3731D478121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359422" y="3581400"/>
            <a:ext cx="5486642" cy="2895600"/>
          </a:xfrm>
        </p:spPr>
        <p:txBody>
          <a:bodyPr numCol="1" anchor="b" anchorCtr="0">
            <a:normAutofit/>
          </a:bodyPr>
          <a:lstStyle>
            <a:lvl1pPr marL="0" indent="0" algn="l">
              <a:lnSpc>
                <a:spcPct val="100000"/>
              </a:lnSpc>
              <a:buNone/>
              <a:defRPr sz="2400" b="0">
                <a:solidFill>
                  <a:schemeClr val="bg1"/>
                </a:solidFill>
                <a:latin typeface="Sitka Banner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sk-SK" dirty="0"/>
              <a:t>Kliknite a vložte obsah</a:t>
            </a:r>
          </a:p>
        </p:txBody>
      </p:sp>
      <p:sp>
        <p:nvSpPr>
          <p:cNvPr id="12" name="Zástupný text 2">
            <a:extLst>
              <a:ext uri="{FF2B5EF4-FFF2-40B4-BE49-F238E27FC236}">
                <a16:creationId xmlns:a16="http://schemas.microsoft.com/office/drawing/2014/main" id="{90B502DE-5665-660C-1E3E-50E764706AA2}"/>
              </a:ext>
            </a:extLst>
          </p:cNvPr>
          <p:cNvSpPr>
            <a:spLocks noGrp="1"/>
          </p:cNvSpPr>
          <p:nvPr>
            <p:ph type="body" idx="26" hasCustomPrompt="1"/>
          </p:nvPr>
        </p:nvSpPr>
        <p:spPr>
          <a:xfrm>
            <a:off x="6266040" y="381000"/>
            <a:ext cx="5486642" cy="1336589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 b="0">
                <a:solidFill>
                  <a:schemeClr val="bg1"/>
                </a:solidFill>
                <a:latin typeface="Sitka Banner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sk-SK" dirty="0"/>
              <a:t>Kliknite a pridajte nadpis</a:t>
            </a:r>
          </a:p>
        </p:txBody>
      </p:sp>
      <p:sp>
        <p:nvSpPr>
          <p:cNvPr id="13" name="Zástupný text 2">
            <a:extLst>
              <a:ext uri="{FF2B5EF4-FFF2-40B4-BE49-F238E27FC236}">
                <a16:creationId xmlns:a16="http://schemas.microsoft.com/office/drawing/2014/main" id="{054F266A-7AE7-D97E-7270-897898BC82B6}"/>
              </a:ext>
            </a:extLst>
          </p:cNvPr>
          <p:cNvSpPr>
            <a:spLocks noGrp="1"/>
          </p:cNvSpPr>
          <p:nvPr>
            <p:ph type="body" idx="27"/>
          </p:nvPr>
        </p:nvSpPr>
        <p:spPr>
          <a:xfrm>
            <a:off x="6266039" y="6066692"/>
            <a:ext cx="5486642" cy="410307"/>
          </a:xfrm>
        </p:spPr>
        <p:txBody>
          <a:bodyPr numCol="1" anchor="ctr" anchorCtr="0">
            <a:normAutofit/>
          </a:bodyPr>
          <a:lstStyle>
            <a:lvl1pPr marL="0" indent="0" algn="ctr">
              <a:buNone/>
              <a:defRPr sz="1600" b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8710701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oxy horizontal_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 descr="Obrázok, na ktorom je štvorec, snímka obrazovky, puzdro&#10;&#10;Obsah vygenerovaný umelou inteligenciou môže byť nesprávny.">
            <a:extLst>
              <a:ext uri="{FF2B5EF4-FFF2-40B4-BE49-F238E27FC236}">
                <a16:creationId xmlns:a16="http://schemas.microsoft.com/office/drawing/2014/main" id="{EEE55B33-F5D5-94E3-7CC4-3B69233442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3404"/>
          </a:xfrm>
          <a:prstGeom prst="rect">
            <a:avLst/>
          </a:prstGeom>
        </p:spPr>
      </p:pic>
      <p:sp>
        <p:nvSpPr>
          <p:cNvPr id="4" name="Zástupný text 2">
            <a:extLst>
              <a:ext uri="{FF2B5EF4-FFF2-40B4-BE49-F238E27FC236}">
                <a16:creationId xmlns:a16="http://schemas.microsoft.com/office/drawing/2014/main" id="{2BD7B0CF-BE97-EA5B-4660-46274E0A4692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379519" y="3669956"/>
            <a:ext cx="3388614" cy="2807043"/>
          </a:xfrm>
        </p:spPr>
        <p:txBody>
          <a:bodyPr numCol="1" anchor="b" anchorCtr="0">
            <a:normAutofit/>
          </a:bodyPr>
          <a:lstStyle>
            <a:lvl1pPr marL="0" indent="0" algn="l">
              <a:lnSpc>
                <a:spcPct val="100000"/>
              </a:lnSpc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sk-SK" dirty="0"/>
              <a:t>Kliknite a vložte obsah</a:t>
            </a:r>
          </a:p>
        </p:txBody>
      </p:sp>
      <p:sp>
        <p:nvSpPr>
          <p:cNvPr id="5" name="Zástupný text 2">
            <a:extLst>
              <a:ext uri="{FF2B5EF4-FFF2-40B4-BE49-F238E27FC236}">
                <a16:creationId xmlns:a16="http://schemas.microsoft.com/office/drawing/2014/main" id="{3A1BD169-068C-B48D-BB69-E9F87FE77964}"/>
              </a:ext>
            </a:extLst>
          </p:cNvPr>
          <p:cNvSpPr>
            <a:spLocks noGrp="1"/>
          </p:cNvSpPr>
          <p:nvPr>
            <p:ph type="body" idx="26" hasCustomPrompt="1"/>
          </p:nvPr>
        </p:nvSpPr>
        <p:spPr>
          <a:xfrm>
            <a:off x="379517" y="381000"/>
            <a:ext cx="3388615" cy="2807043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 b="0">
                <a:solidFill>
                  <a:schemeClr val="bg1"/>
                </a:solidFill>
                <a:latin typeface="Sitka Banner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sk-SK" dirty="0"/>
              <a:t>Kliknite a pridajte nadpis</a:t>
            </a:r>
          </a:p>
        </p:txBody>
      </p:sp>
      <p:sp>
        <p:nvSpPr>
          <p:cNvPr id="6" name="Zástupný text 2">
            <a:extLst>
              <a:ext uri="{FF2B5EF4-FFF2-40B4-BE49-F238E27FC236}">
                <a16:creationId xmlns:a16="http://schemas.microsoft.com/office/drawing/2014/main" id="{A095F40F-80CD-21D3-5194-3EF748FD4E8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243896" y="381001"/>
            <a:ext cx="3523082" cy="5685692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32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sk-SK" dirty="0"/>
              <a:t>Kliknite a pridajte obsah</a:t>
            </a:r>
          </a:p>
        </p:txBody>
      </p:sp>
      <p:sp>
        <p:nvSpPr>
          <p:cNvPr id="7" name="Zástupný text 2">
            <a:extLst>
              <a:ext uri="{FF2B5EF4-FFF2-40B4-BE49-F238E27FC236}">
                <a16:creationId xmlns:a16="http://schemas.microsoft.com/office/drawing/2014/main" id="{0020A86A-E567-4081-4B4E-04930FF4A68F}"/>
              </a:ext>
            </a:extLst>
          </p:cNvPr>
          <p:cNvSpPr>
            <a:spLocks noGrp="1"/>
          </p:cNvSpPr>
          <p:nvPr>
            <p:ph type="body" idx="27"/>
          </p:nvPr>
        </p:nvSpPr>
        <p:spPr>
          <a:xfrm>
            <a:off x="4243895" y="6066692"/>
            <a:ext cx="3523082" cy="410307"/>
          </a:xfrm>
        </p:spPr>
        <p:txBody>
          <a:bodyPr numCol="1" anchor="ctr" anchorCtr="0">
            <a:normAutofit/>
          </a:bodyPr>
          <a:lstStyle>
            <a:lvl1pPr marL="0" indent="0" algn="ctr">
              <a:buNone/>
              <a:defRPr sz="1600" b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Zástupný text 2">
            <a:extLst>
              <a:ext uri="{FF2B5EF4-FFF2-40B4-BE49-F238E27FC236}">
                <a16:creationId xmlns:a16="http://schemas.microsoft.com/office/drawing/2014/main" id="{B7A0859C-010A-F0E6-3CC7-83DD955B5F19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8242743" y="381000"/>
            <a:ext cx="3523083" cy="6095999"/>
          </a:xfrm>
        </p:spPr>
        <p:txBody>
          <a:bodyPr numCol="1" anchor="t" anchorCtr="0">
            <a:normAutofit/>
          </a:bodyPr>
          <a:lstStyle>
            <a:lvl1pPr marL="0" indent="0" algn="l">
              <a:lnSpc>
                <a:spcPct val="100000"/>
              </a:lnSpc>
              <a:buNone/>
              <a:defRPr sz="2400" b="0">
                <a:solidFill>
                  <a:schemeClr val="bg1"/>
                </a:solidFill>
                <a:latin typeface="Sitka Banner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sk-SK" dirty="0"/>
              <a:t>Kliknite a vložte obsah</a:t>
            </a:r>
          </a:p>
        </p:txBody>
      </p:sp>
    </p:spTree>
    <p:extLst>
      <p:ext uri="{BB962C8B-B14F-4D97-AF65-F5344CB8AC3E}">
        <p14:creationId xmlns:p14="http://schemas.microsoft.com/office/powerpoint/2010/main" val="7673241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boxov_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B1FA4E1-B32A-4090-BD99-46214E504F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061"/>
            <a:ext cx="12190114" cy="6859061"/>
          </a:xfrm>
          <a:prstGeom prst="rect">
            <a:avLst/>
          </a:prstGeom>
        </p:spPr>
      </p:pic>
      <p:sp>
        <p:nvSpPr>
          <p:cNvPr id="2" name="Zástupný text 2">
            <a:extLst>
              <a:ext uri="{FF2B5EF4-FFF2-40B4-BE49-F238E27FC236}">
                <a16:creationId xmlns:a16="http://schemas.microsoft.com/office/drawing/2014/main" id="{BCE11CA9-15EE-D958-51B5-37B15751984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50647" y="469900"/>
            <a:ext cx="4810704" cy="5541036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sk-SK" dirty="0"/>
              <a:t>Kliknite a pridajte obsah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207C2BB-4702-7661-91F5-4559339C69DC}"/>
              </a:ext>
            </a:extLst>
          </p:cNvPr>
          <p:cNvSpPr>
            <a:spLocks noGrp="1"/>
          </p:cNvSpPr>
          <p:nvPr>
            <p:ph type="body" idx="27"/>
          </p:nvPr>
        </p:nvSpPr>
        <p:spPr>
          <a:xfrm>
            <a:off x="412677" y="6010936"/>
            <a:ext cx="5486642" cy="410307"/>
          </a:xfrm>
        </p:spPr>
        <p:txBody>
          <a:bodyPr numCol="1" anchor="ctr" anchorCtr="0">
            <a:normAutofit/>
          </a:bodyPr>
          <a:lstStyle>
            <a:lvl1pPr marL="0" indent="0" algn="ctr">
              <a:buNone/>
              <a:defRPr sz="1600" b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Zástupný text 2">
            <a:extLst>
              <a:ext uri="{FF2B5EF4-FFF2-40B4-BE49-F238E27FC236}">
                <a16:creationId xmlns:a16="http://schemas.microsoft.com/office/drawing/2014/main" id="{00D54059-6612-4875-4589-3D1F7BA00A17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391751" y="469900"/>
            <a:ext cx="2365514" cy="2618074"/>
          </a:xfrm>
        </p:spPr>
        <p:txBody>
          <a:bodyPr numCol="1" anchor="ctr" anchorCtr="0">
            <a:normAutofit/>
          </a:bodyPr>
          <a:lstStyle>
            <a:lvl1pPr marL="0" indent="0" algn="ctr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Zástupný text 2">
            <a:extLst>
              <a:ext uri="{FF2B5EF4-FFF2-40B4-BE49-F238E27FC236}">
                <a16:creationId xmlns:a16="http://schemas.microsoft.com/office/drawing/2014/main" id="{E156E855-830C-C5D3-7410-A5A6B23453E6}"/>
              </a:ext>
            </a:extLst>
          </p:cNvPr>
          <p:cNvSpPr>
            <a:spLocks noGrp="1"/>
          </p:cNvSpPr>
          <p:nvPr>
            <p:ph type="body" idx="29"/>
          </p:nvPr>
        </p:nvSpPr>
        <p:spPr>
          <a:xfrm>
            <a:off x="6391751" y="3632824"/>
            <a:ext cx="2365514" cy="2618074"/>
          </a:xfrm>
        </p:spPr>
        <p:txBody>
          <a:bodyPr numCol="1" anchor="ctr" anchorCtr="0">
            <a:normAutofit/>
          </a:bodyPr>
          <a:lstStyle>
            <a:lvl1pPr marL="0" indent="0" algn="ctr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Zástupný text 2">
            <a:extLst>
              <a:ext uri="{FF2B5EF4-FFF2-40B4-BE49-F238E27FC236}">
                <a16:creationId xmlns:a16="http://schemas.microsoft.com/office/drawing/2014/main" id="{B56DDEFE-0F3B-93AA-5B9A-67D7651E54B7}"/>
              </a:ext>
            </a:extLst>
          </p:cNvPr>
          <p:cNvSpPr>
            <a:spLocks noGrp="1"/>
          </p:cNvSpPr>
          <p:nvPr>
            <p:ph type="body" idx="30"/>
          </p:nvPr>
        </p:nvSpPr>
        <p:spPr>
          <a:xfrm>
            <a:off x="9344813" y="3632824"/>
            <a:ext cx="2365514" cy="2618074"/>
          </a:xfrm>
        </p:spPr>
        <p:txBody>
          <a:bodyPr numCol="1" anchor="ctr" anchorCtr="0">
            <a:normAutofit/>
          </a:bodyPr>
          <a:lstStyle>
            <a:lvl1pPr marL="0" indent="0" algn="ctr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Zástupný text 2">
            <a:extLst>
              <a:ext uri="{FF2B5EF4-FFF2-40B4-BE49-F238E27FC236}">
                <a16:creationId xmlns:a16="http://schemas.microsoft.com/office/drawing/2014/main" id="{A8C75C0F-33FA-0702-9B0A-293CE2110094}"/>
              </a:ext>
            </a:extLst>
          </p:cNvPr>
          <p:cNvSpPr>
            <a:spLocks noGrp="1"/>
          </p:cNvSpPr>
          <p:nvPr>
            <p:ph type="body" idx="31"/>
          </p:nvPr>
        </p:nvSpPr>
        <p:spPr>
          <a:xfrm>
            <a:off x="9344813" y="469900"/>
            <a:ext cx="2365514" cy="2618074"/>
          </a:xfrm>
        </p:spPr>
        <p:txBody>
          <a:bodyPr numCol="1" anchor="ctr" anchorCtr="0">
            <a:normAutofit/>
          </a:bodyPr>
          <a:lstStyle>
            <a:lvl1pPr marL="0" indent="0" algn="ctr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3587781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boxov_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ok 8" descr="Obrázok, na ktorom je štvorec, snímka obrazovky, dizajn&#10;&#10;Obsah vygenerovaný umelou inteligenciou môže byť nesprávny.">
            <a:extLst>
              <a:ext uri="{FF2B5EF4-FFF2-40B4-BE49-F238E27FC236}">
                <a16:creationId xmlns:a16="http://schemas.microsoft.com/office/drawing/2014/main" id="{E4CC4F9D-59F5-9069-DBD8-B3FC89BBC8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185461" cy="6858000"/>
          </a:xfrm>
          <a:prstGeom prst="rect">
            <a:avLst/>
          </a:prstGeom>
        </p:spPr>
      </p:pic>
      <p:sp>
        <p:nvSpPr>
          <p:cNvPr id="5" name="Zástupný objekt pre obsah 2">
            <a:extLst>
              <a:ext uri="{FF2B5EF4-FFF2-40B4-BE49-F238E27FC236}">
                <a16:creationId xmlns:a16="http://schemas.microsoft.com/office/drawing/2014/main" id="{1F9E56D5-CCBE-ADEB-8377-66454167C65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88860" y="3675700"/>
            <a:ext cx="3459694" cy="2665898"/>
          </a:xfrm>
        </p:spPr>
        <p:txBody>
          <a:bodyPr/>
          <a:lstStyle/>
          <a:p>
            <a:pPr lvl="0"/>
            <a:r>
              <a:rPr lang="sk-SK" dirty="0"/>
              <a:t> </a:t>
            </a:r>
          </a:p>
        </p:txBody>
      </p:sp>
      <p:sp>
        <p:nvSpPr>
          <p:cNvPr id="6" name="Zástupný text 2">
            <a:extLst>
              <a:ext uri="{FF2B5EF4-FFF2-40B4-BE49-F238E27FC236}">
                <a16:creationId xmlns:a16="http://schemas.microsoft.com/office/drawing/2014/main" id="{0C36C4FB-EEB5-4CB6-601F-F9E7C64B7D4D}"/>
              </a:ext>
            </a:extLst>
          </p:cNvPr>
          <p:cNvSpPr>
            <a:spLocks noGrp="1"/>
          </p:cNvSpPr>
          <p:nvPr>
            <p:ph type="body" idx="27"/>
          </p:nvPr>
        </p:nvSpPr>
        <p:spPr>
          <a:xfrm>
            <a:off x="8274934" y="2790398"/>
            <a:ext cx="3518566" cy="410307"/>
          </a:xfrm>
        </p:spPr>
        <p:txBody>
          <a:bodyPr numCol="1" anchor="ctr" anchorCtr="0">
            <a:normAutofit/>
          </a:bodyPr>
          <a:lstStyle>
            <a:lvl1pPr marL="0" indent="0" algn="ctr">
              <a:buNone/>
              <a:defRPr sz="1600" b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Zástupný text 2">
            <a:extLst>
              <a:ext uri="{FF2B5EF4-FFF2-40B4-BE49-F238E27FC236}">
                <a16:creationId xmlns:a16="http://schemas.microsoft.com/office/drawing/2014/main" id="{12165428-8E6F-155A-FC39-1CF2028D0AFF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392397" y="3657077"/>
            <a:ext cx="3518567" cy="2807043"/>
          </a:xfrm>
        </p:spPr>
        <p:txBody>
          <a:bodyPr numCol="1" anchor="b" anchorCtr="0">
            <a:normAutofit/>
          </a:bodyPr>
          <a:lstStyle>
            <a:lvl1pPr marL="0" indent="0" algn="l">
              <a:lnSpc>
                <a:spcPct val="100000"/>
              </a:lnSpc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sk-SK" dirty="0"/>
              <a:t>Kliknite a vložte obsah</a:t>
            </a:r>
          </a:p>
        </p:txBody>
      </p:sp>
      <p:sp>
        <p:nvSpPr>
          <p:cNvPr id="14" name="Zástupný text 2">
            <a:extLst>
              <a:ext uri="{FF2B5EF4-FFF2-40B4-BE49-F238E27FC236}">
                <a16:creationId xmlns:a16="http://schemas.microsoft.com/office/drawing/2014/main" id="{045A616E-9635-678E-BE76-5835B3C2A39D}"/>
              </a:ext>
            </a:extLst>
          </p:cNvPr>
          <p:cNvSpPr>
            <a:spLocks noGrp="1"/>
          </p:cNvSpPr>
          <p:nvPr>
            <p:ph type="body" idx="26" hasCustomPrompt="1"/>
          </p:nvPr>
        </p:nvSpPr>
        <p:spPr>
          <a:xfrm>
            <a:off x="3387144" y="381000"/>
            <a:ext cx="4461410" cy="2807043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 b="0">
                <a:solidFill>
                  <a:schemeClr val="bg1"/>
                </a:solidFill>
                <a:latin typeface="Sitka Banner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sk-SK" dirty="0"/>
              <a:t>Kliknite a pridajte nadpis</a:t>
            </a:r>
          </a:p>
        </p:txBody>
      </p:sp>
      <p:sp>
        <p:nvSpPr>
          <p:cNvPr id="15" name="Zástupný text 2">
            <a:extLst>
              <a:ext uri="{FF2B5EF4-FFF2-40B4-BE49-F238E27FC236}">
                <a16:creationId xmlns:a16="http://schemas.microsoft.com/office/drawing/2014/main" id="{4BA07DCB-E0CC-E7B8-A385-300C34B1BA7A}"/>
              </a:ext>
            </a:extLst>
          </p:cNvPr>
          <p:cNvSpPr>
            <a:spLocks noGrp="1"/>
          </p:cNvSpPr>
          <p:nvPr>
            <p:ph type="body" idx="28" hasCustomPrompt="1"/>
          </p:nvPr>
        </p:nvSpPr>
        <p:spPr>
          <a:xfrm>
            <a:off x="8274934" y="3651589"/>
            <a:ext cx="3518567" cy="2807043"/>
          </a:xfrm>
        </p:spPr>
        <p:txBody>
          <a:bodyPr numCol="1" anchor="b" anchorCtr="0">
            <a:normAutofit/>
          </a:bodyPr>
          <a:lstStyle>
            <a:lvl1pPr marL="0" indent="0" algn="l">
              <a:lnSpc>
                <a:spcPct val="100000"/>
              </a:lnSpc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sk-SK" dirty="0"/>
              <a:t>Kliknite a vložte obsah</a:t>
            </a:r>
          </a:p>
        </p:txBody>
      </p:sp>
      <p:sp>
        <p:nvSpPr>
          <p:cNvPr id="17" name="Zástupný text 2">
            <a:extLst>
              <a:ext uri="{FF2B5EF4-FFF2-40B4-BE49-F238E27FC236}">
                <a16:creationId xmlns:a16="http://schemas.microsoft.com/office/drawing/2014/main" id="{C636A827-D553-5884-C669-2C94CF565551}"/>
              </a:ext>
            </a:extLst>
          </p:cNvPr>
          <p:cNvSpPr>
            <a:spLocks noGrp="1"/>
          </p:cNvSpPr>
          <p:nvPr>
            <p:ph type="body" idx="29" hasCustomPrompt="1"/>
          </p:nvPr>
        </p:nvSpPr>
        <p:spPr>
          <a:xfrm>
            <a:off x="8274934" y="399369"/>
            <a:ext cx="3518567" cy="2391029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96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sk-SK" dirty="0"/>
              <a:t>1%</a:t>
            </a:r>
          </a:p>
        </p:txBody>
      </p:sp>
      <p:sp>
        <p:nvSpPr>
          <p:cNvPr id="19" name="Zástupný text 2">
            <a:extLst>
              <a:ext uri="{FF2B5EF4-FFF2-40B4-BE49-F238E27FC236}">
                <a16:creationId xmlns:a16="http://schemas.microsoft.com/office/drawing/2014/main" id="{E3D475A8-07D0-CD2A-BBB6-79027BAAC71A}"/>
              </a:ext>
            </a:extLst>
          </p:cNvPr>
          <p:cNvSpPr>
            <a:spLocks noGrp="1"/>
          </p:cNvSpPr>
          <p:nvPr>
            <p:ph type="body" idx="31"/>
          </p:nvPr>
        </p:nvSpPr>
        <p:spPr>
          <a:xfrm>
            <a:off x="379144" y="386365"/>
            <a:ext cx="2570118" cy="2814339"/>
          </a:xfrm>
        </p:spPr>
        <p:txBody>
          <a:bodyPr numCol="1" anchor="ctr" anchorCtr="0">
            <a:normAutofit/>
          </a:bodyPr>
          <a:lstStyle>
            <a:lvl1pPr marL="0" indent="0" algn="ctr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7019637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boxov+graf_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ok 9" descr="Obrázok, na ktorom je snímka obrazovky, štvorec, dizajn&#10;&#10;Obsah vygenerovaný umelou inteligenciou môže byť nesprávny.">
            <a:extLst>
              <a:ext uri="{FF2B5EF4-FFF2-40B4-BE49-F238E27FC236}">
                <a16:creationId xmlns:a16="http://schemas.microsoft.com/office/drawing/2014/main" id="{DEECC2FD-A95E-8246-7D12-4EBBB62400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88728" cy="6851565"/>
          </a:xfrm>
          <a:prstGeom prst="rect">
            <a:avLst/>
          </a:prstGeom>
        </p:spPr>
      </p:pic>
      <p:sp>
        <p:nvSpPr>
          <p:cNvPr id="5" name="Zástupný objekt pre obsah 2">
            <a:extLst>
              <a:ext uri="{FF2B5EF4-FFF2-40B4-BE49-F238E27FC236}">
                <a16:creationId xmlns:a16="http://schemas.microsoft.com/office/drawing/2014/main" id="{CE7F2D13-FE26-13D6-06E8-E1719B9FF5E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60657" y="3712496"/>
            <a:ext cx="3459694" cy="2665898"/>
          </a:xfrm>
        </p:spPr>
        <p:txBody>
          <a:bodyPr/>
          <a:lstStyle/>
          <a:p>
            <a:pPr lvl="0"/>
            <a:r>
              <a:rPr lang="sk-SK" dirty="0"/>
              <a:t> 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68975DF-D66F-D69F-5CE4-F0584B78C769}"/>
              </a:ext>
            </a:extLst>
          </p:cNvPr>
          <p:cNvSpPr>
            <a:spLocks noGrp="1"/>
          </p:cNvSpPr>
          <p:nvPr>
            <p:ph type="body" idx="27"/>
          </p:nvPr>
        </p:nvSpPr>
        <p:spPr>
          <a:xfrm>
            <a:off x="9284676" y="2790398"/>
            <a:ext cx="2508823" cy="410307"/>
          </a:xfrm>
        </p:spPr>
        <p:txBody>
          <a:bodyPr numCol="1" anchor="ctr" anchorCtr="0">
            <a:normAutofit/>
          </a:bodyPr>
          <a:lstStyle>
            <a:lvl1pPr marL="0" indent="0" algn="ctr">
              <a:buNone/>
              <a:defRPr sz="1600" b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Zástupný text 2">
            <a:extLst>
              <a:ext uri="{FF2B5EF4-FFF2-40B4-BE49-F238E27FC236}">
                <a16:creationId xmlns:a16="http://schemas.microsoft.com/office/drawing/2014/main" id="{56C1F8DB-A600-08BB-D375-0409AC73B069}"/>
              </a:ext>
            </a:extLst>
          </p:cNvPr>
          <p:cNvSpPr>
            <a:spLocks noGrp="1"/>
          </p:cNvSpPr>
          <p:nvPr>
            <p:ph type="body" idx="26" hasCustomPrompt="1"/>
          </p:nvPr>
        </p:nvSpPr>
        <p:spPr>
          <a:xfrm>
            <a:off x="3415280" y="381000"/>
            <a:ext cx="5391096" cy="2807043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 b="0">
                <a:solidFill>
                  <a:schemeClr val="bg1"/>
                </a:solidFill>
                <a:latin typeface="Sitka Banner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sk-SK" dirty="0"/>
              <a:t>Kliknite a pridajte nadpis</a:t>
            </a:r>
          </a:p>
        </p:txBody>
      </p:sp>
      <p:sp>
        <p:nvSpPr>
          <p:cNvPr id="7" name="Zástupný text 2">
            <a:extLst>
              <a:ext uri="{FF2B5EF4-FFF2-40B4-BE49-F238E27FC236}">
                <a16:creationId xmlns:a16="http://schemas.microsoft.com/office/drawing/2014/main" id="{985FDEBC-0AD5-66F3-F89F-2849B4C7A4D5}"/>
              </a:ext>
            </a:extLst>
          </p:cNvPr>
          <p:cNvSpPr>
            <a:spLocks noGrp="1"/>
          </p:cNvSpPr>
          <p:nvPr>
            <p:ph type="body" idx="29" hasCustomPrompt="1"/>
          </p:nvPr>
        </p:nvSpPr>
        <p:spPr>
          <a:xfrm>
            <a:off x="9284677" y="399369"/>
            <a:ext cx="2508824" cy="2391029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96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sk-SK" dirty="0"/>
              <a:t>1%</a:t>
            </a:r>
          </a:p>
        </p:txBody>
      </p:sp>
      <p:sp>
        <p:nvSpPr>
          <p:cNvPr id="8" name="Zástupný text 2">
            <a:extLst>
              <a:ext uri="{FF2B5EF4-FFF2-40B4-BE49-F238E27FC236}">
                <a16:creationId xmlns:a16="http://schemas.microsoft.com/office/drawing/2014/main" id="{FAF74608-ECEA-E2A9-ADC1-9B8D6DB0BEAE}"/>
              </a:ext>
            </a:extLst>
          </p:cNvPr>
          <p:cNvSpPr>
            <a:spLocks noGrp="1"/>
          </p:cNvSpPr>
          <p:nvPr>
            <p:ph type="body" idx="31"/>
          </p:nvPr>
        </p:nvSpPr>
        <p:spPr>
          <a:xfrm>
            <a:off x="379144" y="386365"/>
            <a:ext cx="2570118" cy="2814339"/>
          </a:xfrm>
        </p:spPr>
        <p:txBody>
          <a:bodyPr numCol="1" anchor="ctr" anchorCtr="0">
            <a:normAutofit/>
          </a:bodyPr>
          <a:lstStyle>
            <a:lvl1pPr marL="0" indent="0" algn="ctr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Zástupný text 2">
            <a:extLst>
              <a:ext uri="{FF2B5EF4-FFF2-40B4-BE49-F238E27FC236}">
                <a16:creationId xmlns:a16="http://schemas.microsoft.com/office/drawing/2014/main" id="{8BAAA90B-1398-9ABE-0B81-F0389584387D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4381008" y="3657600"/>
            <a:ext cx="2469958" cy="2743200"/>
          </a:xfrm>
        </p:spPr>
        <p:txBody>
          <a:bodyPr numCol="1" anchor="b" anchorCtr="0">
            <a:normAutofit/>
          </a:bodyPr>
          <a:lstStyle>
            <a:lvl1pPr marL="0" indent="0" algn="l">
              <a:lnSpc>
                <a:spcPct val="100000"/>
              </a:lnSpc>
              <a:buNone/>
              <a:defRPr sz="2400" b="0">
                <a:solidFill>
                  <a:schemeClr val="bg1"/>
                </a:solidFill>
                <a:latin typeface="Sitka Banner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sk-SK" dirty="0"/>
              <a:t>Kliknite a vložte obsah</a:t>
            </a:r>
          </a:p>
        </p:txBody>
      </p:sp>
      <p:sp>
        <p:nvSpPr>
          <p:cNvPr id="11" name="Zástupný text 2">
            <a:extLst>
              <a:ext uri="{FF2B5EF4-FFF2-40B4-BE49-F238E27FC236}">
                <a16:creationId xmlns:a16="http://schemas.microsoft.com/office/drawing/2014/main" id="{1392CE4A-4666-E344-0171-B383B92015C3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7311623" y="3657077"/>
            <a:ext cx="4481876" cy="2807043"/>
          </a:xfrm>
        </p:spPr>
        <p:txBody>
          <a:bodyPr numCol="1" anchor="b" anchorCtr="0">
            <a:normAutofit/>
          </a:bodyPr>
          <a:lstStyle>
            <a:lvl1pPr marL="0" indent="0" algn="l">
              <a:lnSpc>
                <a:spcPct val="100000"/>
              </a:lnSpc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sk-SK" dirty="0"/>
              <a:t>Kliknite a vložte obsah</a:t>
            </a:r>
          </a:p>
        </p:txBody>
      </p:sp>
    </p:spTree>
    <p:extLst>
      <p:ext uri="{BB962C8B-B14F-4D97-AF65-F5344CB8AC3E}">
        <p14:creationId xmlns:p14="http://schemas.microsoft.com/office/powerpoint/2010/main" val="234353186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 boxov+graf_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 descr="Obrázok, na ktorom je snímka obrazovky, štvorec, umenie&#10;&#10;Obsah vygenerovaný umelou inteligenciou môže byť nesprávny.">
            <a:extLst>
              <a:ext uri="{FF2B5EF4-FFF2-40B4-BE49-F238E27FC236}">
                <a16:creationId xmlns:a16="http://schemas.microsoft.com/office/drawing/2014/main" id="{833CA6CD-E766-9979-44DF-A95D760009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8176" y="0"/>
            <a:ext cx="12200176" cy="6858000"/>
          </a:xfrm>
          <a:prstGeom prst="rect">
            <a:avLst/>
          </a:prstGeom>
        </p:spPr>
      </p:pic>
      <p:sp>
        <p:nvSpPr>
          <p:cNvPr id="7" name="Zástupný objekt pre obsah 2">
            <a:extLst>
              <a:ext uri="{FF2B5EF4-FFF2-40B4-BE49-F238E27FC236}">
                <a16:creationId xmlns:a16="http://schemas.microsoft.com/office/drawing/2014/main" id="{BCA501E2-7884-9ED3-6F15-3B0D28CD287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60657" y="3712496"/>
            <a:ext cx="3459694" cy="2665898"/>
          </a:xfrm>
        </p:spPr>
        <p:txBody>
          <a:bodyPr/>
          <a:lstStyle/>
          <a:p>
            <a:pPr lvl="0"/>
            <a:r>
              <a:rPr lang="sk-SK" dirty="0"/>
              <a:t> 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48E6660-4F67-62C5-1919-2B217122C6B5}"/>
              </a:ext>
            </a:extLst>
          </p:cNvPr>
          <p:cNvSpPr>
            <a:spLocks noGrp="1"/>
          </p:cNvSpPr>
          <p:nvPr>
            <p:ph type="body" idx="26" hasCustomPrompt="1"/>
          </p:nvPr>
        </p:nvSpPr>
        <p:spPr>
          <a:xfrm>
            <a:off x="3415280" y="381000"/>
            <a:ext cx="5391096" cy="2807043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 b="0">
                <a:solidFill>
                  <a:schemeClr val="bg1"/>
                </a:solidFill>
                <a:latin typeface="Sitka Banner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sk-SK" dirty="0"/>
              <a:t>Kliknite a pridajte nadpis</a:t>
            </a:r>
          </a:p>
        </p:txBody>
      </p:sp>
      <p:sp>
        <p:nvSpPr>
          <p:cNvPr id="11" name="Zástupný text 2">
            <a:extLst>
              <a:ext uri="{FF2B5EF4-FFF2-40B4-BE49-F238E27FC236}">
                <a16:creationId xmlns:a16="http://schemas.microsoft.com/office/drawing/2014/main" id="{5BCF760B-B414-7E2C-662B-F00E25B94C01}"/>
              </a:ext>
            </a:extLst>
          </p:cNvPr>
          <p:cNvSpPr>
            <a:spLocks noGrp="1"/>
          </p:cNvSpPr>
          <p:nvPr>
            <p:ph type="body" idx="31"/>
          </p:nvPr>
        </p:nvSpPr>
        <p:spPr>
          <a:xfrm>
            <a:off x="379144" y="386365"/>
            <a:ext cx="2570118" cy="2814339"/>
          </a:xfrm>
        </p:spPr>
        <p:txBody>
          <a:bodyPr numCol="1" anchor="ctr" anchorCtr="0">
            <a:normAutofit/>
          </a:bodyPr>
          <a:lstStyle>
            <a:lvl1pPr marL="0" indent="0" algn="ctr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Zástupný text 2">
            <a:extLst>
              <a:ext uri="{FF2B5EF4-FFF2-40B4-BE49-F238E27FC236}">
                <a16:creationId xmlns:a16="http://schemas.microsoft.com/office/drawing/2014/main" id="{6FFFCD9A-D5DE-F8D8-4AB8-AFA2FED68713}"/>
              </a:ext>
            </a:extLst>
          </p:cNvPr>
          <p:cNvSpPr>
            <a:spLocks noGrp="1"/>
          </p:cNvSpPr>
          <p:nvPr>
            <p:ph type="body" idx="28" hasCustomPrompt="1"/>
          </p:nvPr>
        </p:nvSpPr>
        <p:spPr>
          <a:xfrm>
            <a:off x="9256542" y="3651589"/>
            <a:ext cx="2536959" cy="1201765"/>
          </a:xfrm>
        </p:spPr>
        <p:txBody>
          <a:bodyPr numCol="1" anchor="b" anchorCtr="0">
            <a:normAutofit/>
          </a:bodyPr>
          <a:lstStyle>
            <a:lvl1pPr marL="0" indent="0" algn="l">
              <a:lnSpc>
                <a:spcPct val="100000"/>
              </a:lnSpc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sk-SK" dirty="0"/>
              <a:t>Kliknite a vložte obsah</a:t>
            </a:r>
          </a:p>
        </p:txBody>
      </p:sp>
      <p:sp>
        <p:nvSpPr>
          <p:cNvPr id="14" name="Zástupný text 2">
            <a:extLst>
              <a:ext uri="{FF2B5EF4-FFF2-40B4-BE49-F238E27FC236}">
                <a16:creationId xmlns:a16="http://schemas.microsoft.com/office/drawing/2014/main" id="{07127A2A-6479-2A6B-BE16-73C981313FD4}"/>
              </a:ext>
            </a:extLst>
          </p:cNvPr>
          <p:cNvSpPr>
            <a:spLocks noGrp="1"/>
          </p:cNvSpPr>
          <p:nvPr>
            <p:ph type="body" idx="32" hasCustomPrompt="1"/>
          </p:nvPr>
        </p:nvSpPr>
        <p:spPr>
          <a:xfrm>
            <a:off x="9256542" y="5255306"/>
            <a:ext cx="2536959" cy="1201765"/>
          </a:xfrm>
        </p:spPr>
        <p:txBody>
          <a:bodyPr numCol="1" anchor="b" anchorCtr="0">
            <a:normAutofit/>
          </a:bodyPr>
          <a:lstStyle>
            <a:lvl1pPr marL="0" indent="0" algn="l">
              <a:lnSpc>
                <a:spcPct val="100000"/>
              </a:lnSpc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sk-SK" dirty="0"/>
              <a:t>Kliknite a vložte obsah</a:t>
            </a:r>
          </a:p>
        </p:txBody>
      </p:sp>
      <p:sp>
        <p:nvSpPr>
          <p:cNvPr id="15" name="Zástupný text 2">
            <a:extLst>
              <a:ext uri="{FF2B5EF4-FFF2-40B4-BE49-F238E27FC236}">
                <a16:creationId xmlns:a16="http://schemas.microsoft.com/office/drawing/2014/main" id="{A475E7D1-9A8F-500D-8E38-273F8334446B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4487594" y="3657600"/>
            <a:ext cx="4304714" cy="2743200"/>
          </a:xfrm>
        </p:spPr>
        <p:txBody>
          <a:bodyPr numCol="1" anchor="b" anchorCtr="0">
            <a:normAutofit/>
          </a:bodyPr>
          <a:lstStyle>
            <a:lvl1pPr marL="0" indent="0" algn="l">
              <a:lnSpc>
                <a:spcPct val="100000"/>
              </a:lnSpc>
              <a:buNone/>
              <a:defRPr sz="2400" b="0">
                <a:solidFill>
                  <a:schemeClr val="bg1"/>
                </a:solidFill>
                <a:latin typeface="Sitka Banner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sk-SK" dirty="0"/>
              <a:t>Kliknite a vložte obsah</a:t>
            </a:r>
          </a:p>
        </p:txBody>
      </p:sp>
    </p:spTree>
    <p:extLst>
      <p:ext uri="{BB962C8B-B14F-4D97-AF65-F5344CB8AC3E}">
        <p14:creationId xmlns:p14="http://schemas.microsoft.com/office/powerpoint/2010/main" val="394759888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závereč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>
            <a:extLst>
              <a:ext uri="{FF2B5EF4-FFF2-40B4-BE49-F238E27FC236}">
                <a16:creationId xmlns:a16="http://schemas.microsoft.com/office/drawing/2014/main" id="{DE7705BE-5EB9-EA1F-694B-F5A6FEFA3BB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rcRect/>
          <a:stretch/>
        </p:blipFill>
        <p:spPr>
          <a:xfrm>
            <a:off x="2467" y="1387"/>
            <a:ext cx="12187065" cy="6855224"/>
          </a:xfrm>
          <a:prstGeom prst="rect">
            <a:avLst/>
          </a:prstGeom>
        </p:spPr>
      </p:pic>
      <p:sp>
        <p:nvSpPr>
          <p:cNvPr id="3" name="BlokTextu 2">
            <a:extLst>
              <a:ext uri="{FF2B5EF4-FFF2-40B4-BE49-F238E27FC236}">
                <a16:creationId xmlns:a16="http://schemas.microsoft.com/office/drawing/2014/main" id="{6B1E600A-B1A1-64CC-389F-B62341E3EA15}"/>
              </a:ext>
            </a:extLst>
          </p:cNvPr>
          <p:cNvSpPr txBox="1"/>
          <p:nvPr userDrawn="1"/>
        </p:nvSpPr>
        <p:spPr>
          <a:xfrm>
            <a:off x="9888688" y="667519"/>
            <a:ext cx="18030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k-SK" sz="1200" dirty="0">
                <a:solidFill>
                  <a:schemeClr val="bg1"/>
                </a:solidFill>
                <a:effectLst/>
              </a:rPr>
              <a:t>© 2025</a:t>
            </a:r>
            <a:endParaRPr lang="sk-SK" sz="1200" dirty="0">
              <a:solidFill>
                <a:schemeClr val="bg1"/>
              </a:solidFill>
            </a:endParaRPr>
          </a:p>
        </p:txBody>
      </p:sp>
      <p:cxnSp>
        <p:nvCxnSpPr>
          <p:cNvPr id="5" name="Priama spojnica 4">
            <a:extLst>
              <a:ext uri="{FF2B5EF4-FFF2-40B4-BE49-F238E27FC236}">
                <a16:creationId xmlns:a16="http://schemas.microsoft.com/office/drawing/2014/main" id="{1DA11046-B041-C677-A457-E8A4D8636672}"/>
              </a:ext>
            </a:extLst>
          </p:cNvPr>
          <p:cNvCxnSpPr>
            <a:cxnSpLocks/>
          </p:cNvCxnSpPr>
          <p:nvPr userDrawn="1"/>
        </p:nvCxnSpPr>
        <p:spPr>
          <a:xfrm>
            <a:off x="9431926" y="5331265"/>
            <a:ext cx="0" cy="763105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" name="Zástupný text 2">
            <a:extLst>
              <a:ext uri="{FF2B5EF4-FFF2-40B4-BE49-F238E27FC236}">
                <a16:creationId xmlns:a16="http://schemas.microsoft.com/office/drawing/2014/main" id="{747DF039-D204-F571-11E3-B2DB536FE61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9539100" y="5583340"/>
            <a:ext cx="2085242" cy="890925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50"/>
              </a:spcBef>
              <a:spcAft>
                <a:spcPts val="150"/>
              </a:spcAft>
              <a:buNone/>
              <a:defRPr sz="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sk-SK" dirty="0">
                <a:effectLst/>
              </a:rPr>
              <a:t>Nadácia NBS</a:t>
            </a:r>
            <a:br>
              <a:rPr lang="sk-SK" dirty="0">
                <a:effectLst/>
              </a:rPr>
            </a:br>
            <a:r>
              <a:rPr lang="sk-SK" dirty="0">
                <a:effectLst/>
              </a:rPr>
              <a:t>Inštitút bankového vzdelávania</a:t>
            </a:r>
            <a:br>
              <a:rPr lang="sk-SK" dirty="0">
                <a:effectLst/>
              </a:rPr>
            </a:br>
            <a:r>
              <a:rPr lang="sk-SK" dirty="0">
                <a:effectLst/>
              </a:rPr>
              <a:t>5peňazí</a:t>
            </a:r>
            <a:br>
              <a:rPr lang="sk-SK" dirty="0">
                <a:effectLst/>
              </a:rPr>
            </a:br>
            <a:r>
              <a:rPr lang="sk-SK" dirty="0">
                <a:effectLst/>
              </a:rPr>
              <a:t>Múzeum mincí a medailí v Kremnici</a:t>
            </a:r>
            <a:endParaRPr lang="sk-SK" dirty="0"/>
          </a:p>
        </p:txBody>
      </p:sp>
      <p:sp>
        <p:nvSpPr>
          <p:cNvPr id="7" name="Zástupný text 2">
            <a:extLst>
              <a:ext uri="{FF2B5EF4-FFF2-40B4-BE49-F238E27FC236}">
                <a16:creationId xmlns:a16="http://schemas.microsoft.com/office/drawing/2014/main" id="{BD522EF6-60CC-9B76-FA17-6ABAEAD84AE7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9539099" y="5217491"/>
            <a:ext cx="2085242" cy="335169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sk-SK" dirty="0">
                <a:effectLst/>
              </a:rPr>
              <a:t>PROJEKTY NBS</a:t>
            </a:r>
            <a:endParaRPr lang="sk-SK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438D178-D6E2-EF82-2C87-A5EB45960B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68523" y="5557215"/>
            <a:ext cx="1849122" cy="720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20563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áverečná snímka_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>
            <a:extLst>
              <a:ext uri="{FF2B5EF4-FFF2-40B4-BE49-F238E27FC236}">
                <a16:creationId xmlns:a16="http://schemas.microsoft.com/office/drawing/2014/main" id="{DE7705BE-5EB9-EA1F-694B-F5A6FEFA3BB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rcRect/>
          <a:stretch/>
        </p:blipFill>
        <p:spPr>
          <a:xfrm>
            <a:off x="2467" y="1387"/>
            <a:ext cx="12187065" cy="6855224"/>
          </a:xfrm>
          <a:prstGeom prst="rect">
            <a:avLst/>
          </a:prstGeom>
        </p:spPr>
      </p:pic>
      <p:sp>
        <p:nvSpPr>
          <p:cNvPr id="3" name="BlokTextu 2">
            <a:extLst>
              <a:ext uri="{FF2B5EF4-FFF2-40B4-BE49-F238E27FC236}">
                <a16:creationId xmlns:a16="http://schemas.microsoft.com/office/drawing/2014/main" id="{6B1E600A-B1A1-64CC-389F-B62341E3EA15}"/>
              </a:ext>
            </a:extLst>
          </p:cNvPr>
          <p:cNvSpPr txBox="1"/>
          <p:nvPr userDrawn="1"/>
        </p:nvSpPr>
        <p:spPr>
          <a:xfrm>
            <a:off x="9888688" y="667519"/>
            <a:ext cx="18030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k-SK" sz="1200" dirty="0">
                <a:solidFill>
                  <a:schemeClr val="bg1"/>
                </a:solidFill>
                <a:effectLst/>
              </a:rPr>
              <a:t>© 2025</a:t>
            </a:r>
            <a:endParaRPr lang="sk-SK" sz="1200" dirty="0">
              <a:solidFill>
                <a:schemeClr val="bg1"/>
              </a:solidFill>
            </a:endParaRPr>
          </a:p>
        </p:txBody>
      </p:sp>
      <p:cxnSp>
        <p:nvCxnSpPr>
          <p:cNvPr id="5" name="Priama spojnica 4">
            <a:extLst>
              <a:ext uri="{FF2B5EF4-FFF2-40B4-BE49-F238E27FC236}">
                <a16:creationId xmlns:a16="http://schemas.microsoft.com/office/drawing/2014/main" id="{1DA11046-B041-C677-A457-E8A4D8636672}"/>
              </a:ext>
            </a:extLst>
          </p:cNvPr>
          <p:cNvCxnSpPr>
            <a:cxnSpLocks/>
          </p:cNvCxnSpPr>
          <p:nvPr userDrawn="1"/>
        </p:nvCxnSpPr>
        <p:spPr>
          <a:xfrm>
            <a:off x="9431926" y="5331265"/>
            <a:ext cx="0" cy="763105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" name="Zástupný text 2">
            <a:extLst>
              <a:ext uri="{FF2B5EF4-FFF2-40B4-BE49-F238E27FC236}">
                <a16:creationId xmlns:a16="http://schemas.microsoft.com/office/drawing/2014/main" id="{747DF039-D204-F571-11E3-B2DB536FE61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9539100" y="5583340"/>
            <a:ext cx="2085242" cy="890925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50"/>
              </a:spcBef>
              <a:spcAft>
                <a:spcPts val="150"/>
              </a:spcAft>
              <a:buNone/>
              <a:defRPr sz="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sk-SK" dirty="0">
                <a:effectLst/>
              </a:rPr>
              <a:t>Nadácia NBS</a:t>
            </a:r>
            <a:br>
              <a:rPr lang="sk-SK" dirty="0">
                <a:effectLst/>
              </a:rPr>
            </a:br>
            <a:r>
              <a:rPr lang="sk-SK" dirty="0">
                <a:effectLst/>
              </a:rPr>
              <a:t>Inštitút bankového vzdelávania</a:t>
            </a:r>
            <a:br>
              <a:rPr lang="sk-SK" dirty="0">
                <a:effectLst/>
              </a:rPr>
            </a:br>
            <a:r>
              <a:rPr lang="sk-SK" dirty="0">
                <a:effectLst/>
              </a:rPr>
              <a:t>5peňazí</a:t>
            </a:r>
            <a:br>
              <a:rPr lang="sk-SK" dirty="0">
                <a:effectLst/>
              </a:rPr>
            </a:br>
            <a:r>
              <a:rPr lang="sk-SK" dirty="0">
                <a:effectLst/>
              </a:rPr>
              <a:t>Múzeum mincí a medailí v Kremnici</a:t>
            </a:r>
            <a:endParaRPr lang="sk-SK" dirty="0"/>
          </a:p>
        </p:txBody>
      </p:sp>
      <p:sp>
        <p:nvSpPr>
          <p:cNvPr id="7" name="Zástupný text 2">
            <a:extLst>
              <a:ext uri="{FF2B5EF4-FFF2-40B4-BE49-F238E27FC236}">
                <a16:creationId xmlns:a16="http://schemas.microsoft.com/office/drawing/2014/main" id="{BD522EF6-60CC-9B76-FA17-6ABAEAD84AE7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9539099" y="5217491"/>
            <a:ext cx="2085242" cy="335169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sk-SK" dirty="0">
                <a:effectLst/>
              </a:rPr>
              <a:t>PROJEKTY NBS</a:t>
            </a:r>
            <a:endParaRPr lang="sk-SK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8D18E82-8773-D66D-39DD-BDFD49AD960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67658" y="5552660"/>
            <a:ext cx="1732098" cy="720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1539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extové blo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text 2">
            <a:extLst>
              <a:ext uri="{FF2B5EF4-FFF2-40B4-BE49-F238E27FC236}">
                <a16:creationId xmlns:a16="http://schemas.microsoft.com/office/drawing/2014/main" id="{A78E8581-C019-7D6D-2F7D-3EAE48862C7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56575" y="2489948"/>
            <a:ext cx="5711839" cy="407375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>
              <a:lnSpc>
                <a:spcPct val="110000"/>
              </a:lnSpc>
              <a:defRPr sz="1800"/>
            </a:lvl1pPr>
          </a:lstStyle>
          <a:p>
            <a:pPr lvl="0"/>
            <a:r>
              <a:rPr lang="sk-SK" dirty="0"/>
              <a:t>Kliknite a pridajte obsah</a:t>
            </a:r>
          </a:p>
        </p:txBody>
      </p:sp>
      <p:sp>
        <p:nvSpPr>
          <p:cNvPr id="7" name="Zástupný text 2">
            <a:extLst>
              <a:ext uri="{FF2B5EF4-FFF2-40B4-BE49-F238E27FC236}">
                <a16:creationId xmlns:a16="http://schemas.microsoft.com/office/drawing/2014/main" id="{0220CA55-ABCC-2C68-CF5C-C4F5EDB87B07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214946" y="2489948"/>
            <a:ext cx="5711840" cy="407375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>
              <a:lnSpc>
                <a:spcPct val="110000"/>
              </a:lnSpc>
              <a:defRPr sz="1800"/>
            </a:lvl1pPr>
          </a:lstStyle>
          <a:p>
            <a:pPr lvl="0"/>
            <a:r>
              <a:rPr lang="sk-SK" dirty="0"/>
              <a:t>Kliknite a pridajte obsah</a:t>
            </a:r>
          </a:p>
        </p:txBody>
      </p:sp>
      <p:sp>
        <p:nvSpPr>
          <p:cNvPr id="12" name="Zástupný objekt pre číslo snímky 5">
            <a:extLst>
              <a:ext uri="{FF2B5EF4-FFF2-40B4-BE49-F238E27FC236}">
                <a16:creationId xmlns:a16="http://schemas.microsoft.com/office/drawing/2014/main" id="{93DD249C-E5D7-7E40-40C6-DEE9AE59DA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02270" y="20257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11203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2EE6F9F-8393-0046-8936-9662569AF597}" type="slidenum">
              <a:rPr lang="sk-SK" smtClean="0"/>
              <a:pPr/>
              <a:t>‹#›</a:t>
            </a:fld>
            <a:endParaRPr lang="sk-SK" dirty="0"/>
          </a:p>
        </p:txBody>
      </p:sp>
      <p:sp>
        <p:nvSpPr>
          <p:cNvPr id="15" name="Nadpis 1">
            <a:extLst>
              <a:ext uri="{FF2B5EF4-FFF2-40B4-BE49-F238E27FC236}">
                <a16:creationId xmlns:a16="http://schemas.microsoft.com/office/drawing/2014/main" id="{5BD197B5-18B7-746E-7BC1-C2AEDC662B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6530" y="202570"/>
            <a:ext cx="5711839" cy="1326251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ct val="100000"/>
              </a:lnSpc>
              <a:defRPr sz="4000" b="0">
                <a:solidFill>
                  <a:srgbClr val="112039"/>
                </a:solidFill>
                <a:latin typeface="Sitka Banner" pitchFamily="2" charset="0"/>
                <a:cs typeface="Arial" panose="020B0604020202020204" pitchFamily="34" charset="0"/>
              </a:defRPr>
            </a:lvl1pPr>
          </a:lstStyle>
          <a:p>
            <a:r>
              <a:rPr lang="sk-SK" dirty="0"/>
              <a:t>Kliknite a pridajte nadpis</a:t>
            </a:r>
          </a:p>
        </p:txBody>
      </p:sp>
    </p:spTree>
    <p:extLst>
      <p:ext uri="{BB962C8B-B14F-4D97-AF65-F5344CB8AC3E}">
        <p14:creationId xmlns:p14="http://schemas.microsoft.com/office/powerpoint/2010/main" val="5591272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rex + textove blo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6173DE5-C10A-3D94-DD0B-67800DE04F8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46529" y="2467874"/>
            <a:ext cx="5725769" cy="823912"/>
          </a:xfrm>
        </p:spPr>
        <p:txBody>
          <a:bodyPr anchor="b">
            <a:normAutofit/>
          </a:bodyPr>
          <a:lstStyle>
            <a:lvl1pPr marL="0" indent="0" algn="l">
              <a:buNone/>
              <a:defRPr sz="2000" b="0">
                <a:solidFill>
                  <a:srgbClr val="112039"/>
                </a:solidFill>
                <a:latin typeface="Sitka Banner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dirty="0"/>
              <a:t>Kliknite a pridajte obsah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B01DFC7D-7C08-1721-36B5-5C74196558AA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265216" y="3429000"/>
            <a:ext cx="5707082" cy="3105337"/>
          </a:xfrm>
        </p:spPr>
        <p:txBody>
          <a:bodyPr/>
          <a:lstStyle>
            <a:lvl1pPr>
              <a:defRPr>
                <a:solidFill>
                  <a:srgbClr val="112039"/>
                </a:solidFill>
              </a:defRPr>
            </a:lvl1pPr>
            <a:lvl2pPr>
              <a:defRPr>
                <a:solidFill>
                  <a:srgbClr val="112039"/>
                </a:solidFill>
              </a:defRPr>
            </a:lvl2pPr>
            <a:lvl3pPr>
              <a:defRPr>
                <a:solidFill>
                  <a:srgbClr val="112039"/>
                </a:solidFill>
              </a:defRPr>
            </a:lvl3pPr>
            <a:lvl4pPr>
              <a:defRPr>
                <a:solidFill>
                  <a:srgbClr val="112039"/>
                </a:solidFill>
              </a:defRPr>
            </a:lvl4pPr>
            <a:lvl5pPr>
              <a:defRPr>
                <a:solidFill>
                  <a:srgbClr val="112039"/>
                </a:solidFill>
              </a:defRPr>
            </a:lvl5pPr>
          </a:lstStyle>
          <a:p>
            <a:pPr lvl="0"/>
            <a:r>
              <a:rPr lang="sk-SK" dirty="0"/>
              <a:t>Kliknite a pridajte obsah</a:t>
            </a:r>
          </a:p>
          <a:p>
            <a:pPr lvl="1"/>
            <a:r>
              <a:rPr lang="sk-SK" dirty="0"/>
              <a:t>Druhá úroveň</a:t>
            </a:r>
          </a:p>
          <a:p>
            <a:pPr lvl="2"/>
            <a:r>
              <a:rPr lang="sk-SK" dirty="0"/>
              <a:t>Tretia úroveň</a:t>
            </a:r>
          </a:p>
          <a:p>
            <a:pPr lvl="3"/>
            <a:r>
              <a:rPr lang="sk-SK" dirty="0"/>
              <a:t>Štvrtá úroveň</a:t>
            </a:r>
          </a:p>
          <a:p>
            <a:pPr lvl="4"/>
            <a:r>
              <a:rPr lang="sk-SK" dirty="0"/>
              <a:t>Piata úroveň</a:t>
            </a:r>
          </a:p>
        </p:txBody>
      </p:sp>
      <p:sp>
        <p:nvSpPr>
          <p:cNvPr id="6" name="Zástupný objekt pre obsah 5">
            <a:extLst>
              <a:ext uri="{FF2B5EF4-FFF2-40B4-BE49-F238E27FC236}">
                <a16:creationId xmlns:a16="http://schemas.microsoft.com/office/drawing/2014/main" id="{DBC61E06-4210-10E0-3E60-9E869B6AF822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233629" y="3429002"/>
            <a:ext cx="5693155" cy="3105336"/>
          </a:xfrm>
        </p:spPr>
        <p:txBody>
          <a:bodyPr/>
          <a:lstStyle>
            <a:lvl1pPr>
              <a:defRPr>
                <a:solidFill>
                  <a:srgbClr val="112039"/>
                </a:solidFill>
              </a:defRPr>
            </a:lvl1pPr>
            <a:lvl2pPr>
              <a:defRPr>
                <a:solidFill>
                  <a:srgbClr val="112039"/>
                </a:solidFill>
              </a:defRPr>
            </a:lvl2pPr>
            <a:lvl3pPr>
              <a:defRPr>
                <a:solidFill>
                  <a:srgbClr val="112039"/>
                </a:solidFill>
              </a:defRPr>
            </a:lvl3pPr>
            <a:lvl4pPr>
              <a:defRPr>
                <a:solidFill>
                  <a:srgbClr val="112039"/>
                </a:solidFill>
              </a:defRPr>
            </a:lvl4pPr>
            <a:lvl5pPr>
              <a:defRPr>
                <a:solidFill>
                  <a:srgbClr val="112039"/>
                </a:solidFill>
              </a:defRPr>
            </a:lvl5pPr>
          </a:lstStyle>
          <a:p>
            <a:pPr lvl="0"/>
            <a:r>
              <a:rPr lang="sk-SK" dirty="0"/>
              <a:t>Kliknite a pridajte obsah</a:t>
            </a:r>
          </a:p>
          <a:p>
            <a:pPr lvl="1"/>
            <a:r>
              <a:rPr lang="sk-SK" dirty="0"/>
              <a:t>Druhá úroveň</a:t>
            </a:r>
          </a:p>
          <a:p>
            <a:pPr lvl="2"/>
            <a:r>
              <a:rPr lang="sk-SK" dirty="0"/>
              <a:t>Tretia úroveň</a:t>
            </a:r>
          </a:p>
          <a:p>
            <a:pPr lvl="3"/>
            <a:r>
              <a:rPr lang="sk-SK" dirty="0"/>
              <a:t>Štvrtá úroveň</a:t>
            </a:r>
          </a:p>
          <a:p>
            <a:pPr lvl="4"/>
            <a:r>
              <a:rPr lang="sk-SK" dirty="0"/>
              <a:t>Piata úroveň</a:t>
            </a:r>
          </a:p>
        </p:txBody>
      </p:sp>
      <p:sp>
        <p:nvSpPr>
          <p:cNvPr id="9" name="Zástupný text 2">
            <a:extLst>
              <a:ext uri="{FF2B5EF4-FFF2-40B4-BE49-F238E27FC236}">
                <a16:creationId xmlns:a16="http://schemas.microsoft.com/office/drawing/2014/main" id="{0733A896-04C3-45C6-C377-9B1A61C1F17A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6214946" y="2467874"/>
            <a:ext cx="5711840" cy="823912"/>
          </a:xfrm>
        </p:spPr>
        <p:txBody>
          <a:bodyPr anchor="b">
            <a:normAutofit/>
          </a:bodyPr>
          <a:lstStyle>
            <a:lvl1pPr marL="0" indent="0" algn="l">
              <a:buNone/>
              <a:defRPr sz="2000" b="0">
                <a:solidFill>
                  <a:srgbClr val="112039"/>
                </a:solidFill>
                <a:latin typeface="Sitka Banner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dirty="0"/>
              <a:t>Kliknite a pridajte obsah</a:t>
            </a:r>
          </a:p>
        </p:txBody>
      </p:sp>
      <p:sp>
        <p:nvSpPr>
          <p:cNvPr id="13" name="Zástupný objekt pre číslo snímky 5">
            <a:extLst>
              <a:ext uri="{FF2B5EF4-FFF2-40B4-BE49-F238E27FC236}">
                <a16:creationId xmlns:a16="http://schemas.microsoft.com/office/drawing/2014/main" id="{03471A9A-6217-98FC-61DD-25C900345E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02270" y="20257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11203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2EE6F9F-8393-0046-8936-9662569AF597}" type="slidenum">
              <a:rPr lang="sk-SK" smtClean="0"/>
              <a:pPr/>
              <a:t>‹#›</a:t>
            </a:fld>
            <a:endParaRPr lang="sk-SK" dirty="0"/>
          </a:p>
        </p:txBody>
      </p:sp>
      <p:sp>
        <p:nvSpPr>
          <p:cNvPr id="16" name="Nadpis 1">
            <a:extLst>
              <a:ext uri="{FF2B5EF4-FFF2-40B4-BE49-F238E27FC236}">
                <a16:creationId xmlns:a16="http://schemas.microsoft.com/office/drawing/2014/main" id="{D1A11C09-FA1C-E15A-0297-3073E5C5F2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6530" y="202570"/>
            <a:ext cx="5711839" cy="1326251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ct val="100000"/>
              </a:lnSpc>
              <a:defRPr sz="4000" b="0">
                <a:solidFill>
                  <a:srgbClr val="112039"/>
                </a:solidFill>
                <a:latin typeface="Sitka Banner" pitchFamily="2" charset="0"/>
                <a:cs typeface="Arial" panose="020B0604020202020204" pitchFamily="34" charset="0"/>
              </a:defRPr>
            </a:lvl1pPr>
          </a:lstStyle>
          <a:p>
            <a:r>
              <a:rPr lang="sk-SK" dirty="0"/>
              <a:t>Kliknite a pridajte nadpis</a:t>
            </a:r>
          </a:p>
        </p:txBody>
      </p:sp>
    </p:spTree>
    <p:extLst>
      <p:ext uri="{BB962C8B-B14F-4D97-AF65-F5344CB8AC3E}">
        <p14:creationId xmlns:p14="http://schemas.microsoft.com/office/powerpoint/2010/main" val="27077372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fot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objekt pre číslo snímky 5">
            <a:extLst>
              <a:ext uri="{FF2B5EF4-FFF2-40B4-BE49-F238E27FC236}">
                <a16:creationId xmlns:a16="http://schemas.microsoft.com/office/drawing/2014/main" id="{6D41767A-F83E-FED9-0CE4-795459F393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02270" y="20257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11203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2EE6F9F-8393-0046-8936-9662569AF597}" type="slidenum">
              <a:rPr lang="sk-SK" smtClean="0"/>
              <a:pPr/>
              <a:t>‹#›</a:t>
            </a:fld>
            <a:endParaRPr lang="sk-SK" dirty="0"/>
          </a:p>
        </p:txBody>
      </p:sp>
      <p:sp>
        <p:nvSpPr>
          <p:cNvPr id="11" name="Zástupný objekt pre obrázok 2">
            <a:extLst>
              <a:ext uri="{FF2B5EF4-FFF2-40B4-BE49-F238E27FC236}">
                <a16:creationId xmlns:a16="http://schemas.microsoft.com/office/drawing/2014/main" id="{C5C5D2EC-6BB3-D1AB-E44F-BEFA2DC87707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6893859" y="1"/>
            <a:ext cx="5298140" cy="68580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dirty="0" err="1"/>
              <a:t>Kliknite</a:t>
            </a:r>
            <a:r>
              <a:rPr lang="en-GB" dirty="0"/>
              <a:t> a </a:t>
            </a:r>
            <a:r>
              <a:rPr lang="en-GB" dirty="0" err="1"/>
              <a:t>pridajte</a:t>
            </a:r>
            <a:r>
              <a:rPr lang="en-GB" dirty="0"/>
              <a:t> </a:t>
            </a:r>
            <a:r>
              <a:rPr lang="en-GB" dirty="0" err="1"/>
              <a:t>fotografiu</a:t>
            </a:r>
            <a:endParaRPr lang="sk-SK" dirty="0"/>
          </a:p>
        </p:txBody>
      </p:sp>
      <p:sp>
        <p:nvSpPr>
          <p:cNvPr id="2" name="Zástupný text 2">
            <a:extLst>
              <a:ext uri="{FF2B5EF4-FFF2-40B4-BE49-F238E27FC236}">
                <a16:creationId xmlns:a16="http://schemas.microsoft.com/office/drawing/2014/main" id="{CBC021AF-928C-85B6-DE93-623C943EC137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243125" y="2562179"/>
            <a:ext cx="5721884" cy="39721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000">
                <a:solidFill>
                  <a:srgbClr val="11203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k-SK" dirty="0"/>
              <a:t>Kliknite a pridajte obsah</a:t>
            </a:r>
          </a:p>
        </p:txBody>
      </p:sp>
      <p:sp>
        <p:nvSpPr>
          <p:cNvPr id="15" name="Nadpis 1">
            <a:extLst>
              <a:ext uri="{FF2B5EF4-FFF2-40B4-BE49-F238E27FC236}">
                <a16:creationId xmlns:a16="http://schemas.microsoft.com/office/drawing/2014/main" id="{8ED37885-5BD9-CADF-FF2E-5493F02B59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6530" y="202570"/>
            <a:ext cx="5711839" cy="1326251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ct val="100000"/>
              </a:lnSpc>
              <a:defRPr sz="4000" b="0">
                <a:solidFill>
                  <a:srgbClr val="112039"/>
                </a:solidFill>
                <a:latin typeface="Sitka Banner" pitchFamily="2" charset="0"/>
                <a:cs typeface="Arial" panose="020B0604020202020204" pitchFamily="34" charset="0"/>
              </a:defRPr>
            </a:lvl1pPr>
          </a:lstStyle>
          <a:p>
            <a:r>
              <a:rPr lang="sk-SK" dirty="0"/>
              <a:t>Kliknite a pridajte nadpis</a:t>
            </a:r>
          </a:p>
        </p:txBody>
      </p:sp>
    </p:spTree>
    <p:extLst>
      <p:ext uri="{BB962C8B-B14F-4D97-AF65-F5344CB8AC3E}">
        <p14:creationId xmlns:p14="http://schemas.microsoft.com/office/powerpoint/2010/main" val="31704635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gra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hart Placeholder 13">
            <a:extLst>
              <a:ext uri="{FF2B5EF4-FFF2-40B4-BE49-F238E27FC236}">
                <a16:creationId xmlns:a16="http://schemas.microsoft.com/office/drawing/2014/main" id="{B8069645-7FD1-4B4C-2A82-CC1D3F6019A4}"/>
              </a:ext>
            </a:extLst>
          </p:cNvPr>
          <p:cNvSpPr>
            <a:spLocks noGrp="1"/>
          </p:cNvSpPr>
          <p:nvPr>
            <p:ph type="chart" sz="quarter" idx="16" hasCustomPrompt="1"/>
          </p:nvPr>
        </p:nvSpPr>
        <p:spPr>
          <a:xfrm>
            <a:off x="6893862" y="0"/>
            <a:ext cx="5298140" cy="6927567"/>
          </a:xfrm>
        </p:spPr>
        <p:txBody>
          <a:bodyPr anchor="ctr">
            <a:normAutofit/>
          </a:bodyPr>
          <a:lstStyle>
            <a:lvl1pPr algn="ctr">
              <a:defRPr sz="2400">
                <a:solidFill>
                  <a:schemeClr val="tx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Kliknite</a:t>
            </a:r>
            <a:r>
              <a:rPr lang="en-GB" dirty="0"/>
              <a:t> a </a:t>
            </a:r>
            <a:r>
              <a:rPr lang="en-GB" dirty="0" err="1"/>
              <a:t>pridajte</a:t>
            </a:r>
            <a:r>
              <a:rPr lang="en-GB" dirty="0"/>
              <a:t> </a:t>
            </a:r>
            <a:r>
              <a:rPr lang="en-GB" dirty="0" err="1"/>
              <a:t>graf</a:t>
            </a:r>
            <a:r>
              <a:rPr lang="en-GB" dirty="0"/>
              <a:t> </a:t>
            </a:r>
            <a:r>
              <a:rPr lang="en-GB" dirty="0" err="1"/>
              <a:t>alebo</a:t>
            </a:r>
            <a:r>
              <a:rPr lang="en-GB" dirty="0"/>
              <a:t> </a:t>
            </a:r>
            <a:r>
              <a:rPr lang="en-GB" dirty="0" err="1"/>
              <a:t>infografiku</a:t>
            </a:r>
            <a:endParaRPr lang="sk-SK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D80E952-A22D-25C1-11A5-4FE1C3265B0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243124" y="2562179"/>
            <a:ext cx="5721888" cy="39721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000">
                <a:solidFill>
                  <a:srgbClr val="11203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k-SK" dirty="0"/>
              <a:t>Kliknite a pridajte obsah</a:t>
            </a:r>
          </a:p>
        </p:txBody>
      </p:sp>
      <p:sp>
        <p:nvSpPr>
          <p:cNvPr id="8" name="Zástupný objekt pre číslo snímky 5">
            <a:extLst>
              <a:ext uri="{FF2B5EF4-FFF2-40B4-BE49-F238E27FC236}">
                <a16:creationId xmlns:a16="http://schemas.microsoft.com/office/drawing/2014/main" id="{0B76C11D-5EDD-3554-6FB8-11DD7C0E4C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02270" y="20257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11203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2EE6F9F-8393-0046-8936-9662569AF597}" type="slidenum">
              <a:rPr lang="sk-SK" smtClean="0"/>
              <a:pPr/>
              <a:t>‹#›</a:t>
            </a:fld>
            <a:endParaRPr lang="sk-SK" dirty="0"/>
          </a:p>
        </p:txBody>
      </p:sp>
      <p:sp>
        <p:nvSpPr>
          <p:cNvPr id="17" name="Nadpis 1">
            <a:extLst>
              <a:ext uri="{FF2B5EF4-FFF2-40B4-BE49-F238E27FC236}">
                <a16:creationId xmlns:a16="http://schemas.microsoft.com/office/drawing/2014/main" id="{4EF63CCA-2240-5232-367E-563A561802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6530" y="202570"/>
            <a:ext cx="5711839" cy="1326251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ct val="100000"/>
              </a:lnSpc>
              <a:defRPr sz="4000" b="0">
                <a:solidFill>
                  <a:srgbClr val="112039"/>
                </a:solidFill>
                <a:latin typeface="Sitka Banner" pitchFamily="2" charset="0"/>
                <a:cs typeface="Arial" panose="020B0604020202020204" pitchFamily="34" charset="0"/>
              </a:defRPr>
            </a:lvl1pPr>
          </a:lstStyle>
          <a:p>
            <a:r>
              <a:rPr lang="sk-SK" dirty="0"/>
              <a:t>Kliknite a pridajte nadpis</a:t>
            </a:r>
          </a:p>
        </p:txBody>
      </p:sp>
    </p:spTree>
    <p:extLst>
      <p:ext uri="{BB962C8B-B14F-4D97-AF65-F5344CB8AC3E}">
        <p14:creationId xmlns:p14="http://schemas.microsoft.com/office/powerpoint/2010/main" val="30747275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2 graf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objekt pre číslo snímky 5">
            <a:extLst>
              <a:ext uri="{FF2B5EF4-FFF2-40B4-BE49-F238E27FC236}">
                <a16:creationId xmlns:a16="http://schemas.microsoft.com/office/drawing/2014/main" id="{9929AE6E-C19C-1AE3-3AB5-237048716C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02270" y="20257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11203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2EE6F9F-8393-0046-8936-9662569AF597}" type="slidenum">
              <a:rPr lang="sk-SK" smtClean="0"/>
              <a:pPr/>
              <a:t>‹#›</a:t>
            </a:fld>
            <a:endParaRPr lang="sk-SK" dirty="0"/>
          </a:p>
        </p:txBody>
      </p:sp>
      <p:sp>
        <p:nvSpPr>
          <p:cNvPr id="12" name="Chart Placeholder 13">
            <a:extLst>
              <a:ext uri="{FF2B5EF4-FFF2-40B4-BE49-F238E27FC236}">
                <a16:creationId xmlns:a16="http://schemas.microsoft.com/office/drawing/2014/main" id="{3BC4CB43-6E36-CDCA-1A51-284622CF4341}"/>
              </a:ext>
            </a:extLst>
          </p:cNvPr>
          <p:cNvSpPr>
            <a:spLocks noGrp="1"/>
          </p:cNvSpPr>
          <p:nvPr>
            <p:ph type="chart" sz="quarter" idx="16" hasCustomPrompt="1"/>
          </p:nvPr>
        </p:nvSpPr>
        <p:spPr>
          <a:xfrm>
            <a:off x="6232880" y="2124634"/>
            <a:ext cx="5715994" cy="3749165"/>
          </a:xfrm>
        </p:spPr>
        <p:txBody>
          <a:bodyPr anchor="ctr">
            <a:norm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Kliknite</a:t>
            </a:r>
            <a:r>
              <a:rPr lang="en-GB" dirty="0"/>
              <a:t> a </a:t>
            </a:r>
            <a:r>
              <a:rPr lang="en-GB" dirty="0" err="1"/>
              <a:t>pridajte</a:t>
            </a:r>
            <a:r>
              <a:rPr lang="en-GB" dirty="0"/>
              <a:t> </a:t>
            </a:r>
            <a:r>
              <a:rPr lang="en-GB" dirty="0" err="1"/>
              <a:t>graf</a:t>
            </a:r>
            <a:r>
              <a:rPr lang="en-GB" dirty="0"/>
              <a:t> </a:t>
            </a:r>
            <a:r>
              <a:rPr lang="en-GB" dirty="0" err="1"/>
              <a:t>alebo</a:t>
            </a:r>
            <a:r>
              <a:rPr lang="en-GB" dirty="0"/>
              <a:t> </a:t>
            </a:r>
            <a:r>
              <a:rPr lang="en-GB" dirty="0" err="1"/>
              <a:t>infografiku</a:t>
            </a:r>
            <a:endParaRPr lang="sk-SK" dirty="0"/>
          </a:p>
        </p:txBody>
      </p:sp>
      <p:sp>
        <p:nvSpPr>
          <p:cNvPr id="13" name="Chart Placeholder 13">
            <a:extLst>
              <a:ext uri="{FF2B5EF4-FFF2-40B4-BE49-F238E27FC236}">
                <a16:creationId xmlns:a16="http://schemas.microsoft.com/office/drawing/2014/main" id="{EF1704A4-C1EB-0F69-FBA9-4A689F76F278}"/>
              </a:ext>
            </a:extLst>
          </p:cNvPr>
          <p:cNvSpPr>
            <a:spLocks noGrp="1"/>
          </p:cNvSpPr>
          <p:nvPr>
            <p:ph type="chart" sz="quarter" idx="17" hasCustomPrompt="1"/>
          </p:nvPr>
        </p:nvSpPr>
        <p:spPr>
          <a:xfrm>
            <a:off x="246530" y="2124634"/>
            <a:ext cx="5703951" cy="3749165"/>
          </a:xfrm>
        </p:spPr>
        <p:txBody>
          <a:bodyPr anchor="ctr">
            <a:normAutofit/>
          </a:bodyPr>
          <a:lstStyle>
            <a:lvl1pPr algn="ctr">
              <a:defRPr sz="2400">
                <a:solidFill>
                  <a:schemeClr val="tx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Kliknite</a:t>
            </a:r>
            <a:r>
              <a:rPr lang="en-GB" dirty="0"/>
              <a:t> a </a:t>
            </a:r>
            <a:r>
              <a:rPr lang="en-GB" dirty="0" err="1"/>
              <a:t>pridajte</a:t>
            </a:r>
            <a:r>
              <a:rPr lang="en-GB" dirty="0"/>
              <a:t> </a:t>
            </a:r>
            <a:r>
              <a:rPr lang="en-GB" dirty="0" err="1"/>
              <a:t>graf</a:t>
            </a:r>
            <a:r>
              <a:rPr lang="en-GB" dirty="0"/>
              <a:t> </a:t>
            </a:r>
            <a:r>
              <a:rPr lang="en-GB" dirty="0" err="1"/>
              <a:t>alebo</a:t>
            </a:r>
            <a:r>
              <a:rPr lang="en-GB" dirty="0"/>
              <a:t> </a:t>
            </a:r>
            <a:r>
              <a:rPr lang="en-GB" dirty="0" err="1"/>
              <a:t>infografiku</a:t>
            </a:r>
            <a:endParaRPr lang="sk-SK" dirty="0"/>
          </a:p>
        </p:txBody>
      </p:sp>
      <p:sp>
        <p:nvSpPr>
          <p:cNvPr id="14" name="Zástupný text 2">
            <a:extLst>
              <a:ext uri="{FF2B5EF4-FFF2-40B4-BE49-F238E27FC236}">
                <a16:creationId xmlns:a16="http://schemas.microsoft.com/office/drawing/2014/main" id="{F3BF4019-4237-B969-CDA6-A8B23C13D837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246530" y="6088632"/>
            <a:ext cx="5703951" cy="3720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1200">
                <a:solidFill>
                  <a:srgbClr val="11203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k-SK" dirty="0"/>
              <a:t>Kliknite sem a upravte štýly predlohy textu</a:t>
            </a:r>
          </a:p>
        </p:txBody>
      </p:sp>
      <p:sp>
        <p:nvSpPr>
          <p:cNvPr id="15" name="Zástupný text 2">
            <a:extLst>
              <a:ext uri="{FF2B5EF4-FFF2-40B4-BE49-F238E27FC236}">
                <a16:creationId xmlns:a16="http://schemas.microsoft.com/office/drawing/2014/main" id="{BD7A6DCB-AE08-1FA1-E10F-25C98440B657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6214947" y="6088632"/>
            <a:ext cx="5730524" cy="3720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k-SK" dirty="0"/>
              <a:t>Kliknite sem a upravte štýly predlohy textu</a:t>
            </a:r>
          </a:p>
        </p:txBody>
      </p:sp>
      <p:sp>
        <p:nvSpPr>
          <p:cNvPr id="27" name="Nadpis 1">
            <a:extLst>
              <a:ext uri="{FF2B5EF4-FFF2-40B4-BE49-F238E27FC236}">
                <a16:creationId xmlns:a16="http://schemas.microsoft.com/office/drawing/2014/main" id="{4297F0EE-40AF-664A-6BD1-14BAF32661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6530" y="202570"/>
            <a:ext cx="5711839" cy="1326251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ct val="100000"/>
              </a:lnSpc>
              <a:defRPr sz="4000" b="0">
                <a:solidFill>
                  <a:srgbClr val="112039"/>
                </a:solidFill>
                <a:latin typeface="Sitka Banner" pitchFamily="2" charset="0"/>
                <a:cs typeface="Arial" panose="020B0604020202020204" pitchFamily="34" charset="0"/>
              </a:defRPr>
            </a:lvl1pPr>
          </a:lstStyle>
          <a:p>
            <a:r>
              <a:rPr lang="sk-SK" dirty="0"/>
              <a:t>Kliknite a pridajte nadpis</a:t>
            </a:r>
          </a:p>
        </p:txBody>
      </p:sp>
    </p:spTree>
    <p:extLst>
      <p:ext uri="{BB962C8B-B14F-4D97-AF65-F5344CB8AC3E}">
        <p14:creationId xmlns:p14="http://schemas.microsoft.com/office/powerpoint/2010/main" val="31956478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3 graf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objekt pre číslo snímky 5">
            <a:extLst>
              <a:ext uri="{FF2B5EF4-FFF2-40B4-BE49-F238E27FC236}">
                <a16:creationId xmlns:a16="http://schemas.microsoft.com/office/drawing/2014/main" id="{9929AE6E-C19C-1AE3-3AB5-237048716C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02270" y="20257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11203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2EE6F9F-8393-0046-8936-9662569AF597}" type="slidenum">
              <a:rPr lang="sk-SK" smtClean="0"/>
              <a:pPr/>
              <a:t>‹#›</a:t>
            </a:fld>
            <a:endParaRPr lang="sk-SK" dirty="0"/>
          </a:p>
        </p:txBody>
      </p:sp>
      <p:sp>
        <p:nvSpPr>
          <p:cNvPr id="14" name="Zástupný text 2">
            <a:extLst>
              <a:ext uri="{FF2B5EF4-FFF2-40B4-BE49-F238E27FC236}">
                <a16:creationId xmlns:a16="http://schemas.microsoft.com/office/drawing/2014/main" id="{F3BF4019-4237-B969-CDA6-A8B23C13D837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228597" y="6088632"/>
            <a:ext cx="5739817" cy="3720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1200">
                <a:solidFill>
                  <a:srgbClr val="11203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k-SK" dirty="0"/>
              <a:t>Kliknite a pridajte obsah</a:t>
            </a:r>
          </a:p>
        </p:txBody>
      </p:sp>
      <p:sp>
        <p:nvSpPr>
          <p:cNvPr id="17" name="Chart Placeholder 13">
            <a:extLst>
              <a:ext uri="{FF2B5EF4-FFF2-40B4-BE49-F238E27FC236}">
                <a16:creationId xmlns:a16="http://schemas.microsoft.com/office/drawing/2014/main" id="{4FEE4D16-6F5E-ED1A-CBAB-F99918D6F058}"/>
              </a:ext>
            </a:extLst>
          </p:cNvPr>
          <p:cNvSpPr>
            <a:spLocks noGrp="1"/>
          </p:cNvSpPr>
          <p:nvPr>
            <p:ph type="chart" sz="quarter" idx="19" hasCustomPrompt="1"/>
          </p:nvPr>
        </p:nvSpPr>
        <p:spPr>
          <a:xfrm>
            <a:off x="246530" y="1775330"/>
            <a:ext cx="5713247" cy="175900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Kliknite</a:t>
            </a:r>
            <a:r>
              <a:rPr lang="en-GB" dirty="0"/>
              <a:t> a </a:t>
            </a:r>
            <a:r>
              <a:rPr lang="en-GB" dirty="0" err="1"/>
              <a:t>pridajte</a:t>
            </a:r>
            <a:r>
              <a:rPr lang="en-GB" dirty="0"/>
              <a:t> </a:t>
            </a:r>
            <a:r>
              <a:rPr lang="en-GB" dirty="0" err="1"/>
              <a:t>graf</a:t>
            </a:r>
            <a:r>
              <a:rPr lang="en-GB" dirty="0"/>
              <a:t> </a:t>
            </a:r>
            <a:r>
              <a:rPr lang="en-GB" dirty="0" err="1"/>
              <a:t>alebo</a:t>
            </a:r>
            <a:r>
              <a:rPr lang="en-GB" dirty="0"/>
              <a:t> </a:t>
            </a:r>
            <a:r>
              <a:rPr lang="en-GB" dirty="0" err="1"/>
              <a:t>infografiku</a:t>
            </a:r>
            <a:endParaRPr lang="sk-SK" dirty="0"/>
          </a:p>
        </p:txBody>
      </p:sp>
      <p:sp>
        <p:nvSpPr>
          <p:cNvPr id="18" name="Zástupný text 2">
            <a:extLst>
              <a:ext uri="{FF2B5EF4-FFF2-40B4-BE49-F238E27FC236}">
                <a16:creationId xmlns:a16="http://schemas.microsoft.com/office/drawing/2014/main" id="{51C97D29-1E0D-3455-F592-FEF990D6706E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246530" y="3659841"/>
            <a:ext cx="5713247" cy="3720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1200">
                <a:solidFill>
                  <a:srgbClr val="11203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k-SK" dirty="0"/>
              <a:t>Kliknite a pridajte obsah</a:t>
            </a:r>
          </a:p>
        </p:txBody>
      </p:sp>
      <p:sp>
        <p:nvSpPr>
          <p:cNvPr id="19" name="Chart Placeholder 13">
            <a:extLst>
              <a:ext uri="{FF2B5EF4-FFF2-40B4-BE49-F238E27FC236}">
                <a16:creationId xmlns:a16="http://schemas.microsoft.com/office/drawing/2014/main" id="{696A4A3A-16C8-7732-01C0-8E962D236919}"/>
              </a:ext>
            </a:extLst>
          </p:cNvPr>
          <p:cNvSpPr>
            <a:spLocks noGrp="1"/>
          </p:cNvSpPr>
          <p:nvPr>
            <p:ph type="chart" sz="quarter" idx="21" hasCustomPrompt="1"/>
          </p:nvPr>
        </p:nvSpPr>
        <p:spPr>
          <a:xfrm>
            <a:off x="246530" y="4168588"/>
            <a:ext cx="5723206" cy="175900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Kliknite</a:t>
            </a:r>
            <a:r>
              <a:rPr lang="en-GB" dirty="0"/>
              <a:t> a </a:t>
            </a:r>
            <a:r>
              <a:rPr lang="en-GB" dirty="0" err="1"/>
              <a:t>pridajte</a:t>
            </a:r>
            <a:r>
              <a:rPr lang="en-GB" dirty="0"/>
              <a:t> </a:t>
            </a:r>
            <a:r>
              <a:rPr lang="en-GB" dirty="0" err="1"/>
              <a:t>graf</a:t>
            </a:r>
            <a:r>
              <a:rPr lang="en-GB" dirty="0"/>
              <a:t> </a:t>
            </a:r>
            <a:r>
              <a:rPr lang="en-GB" dirty="0" err="1"/>
              <a:t>alebo</a:t>
            </a:r>
            <a:r>
              <a:rPr lang="en-GB" dirty="0"/>
              <a:t> </a:t>
            </a:r>
            <a:r>
              <a:rPr lang="en-GB" dirty="0" err="1"/>
              <a:t>infografiku</a:t>
            </a:r>
            <a:endParaRPr lang="sk-SK" dirty="0"/>
          </a:p>
        </p:txBody>
      </p:sp>
      <p:sp>
        <p:nvSpPr>
          <p:cNvPr id="23" name="Chart Placeholder 13">
            <a:extLst>
              <a:ext uri="{FF2B5EF4-FFF2-40B4-BE49-F238E27FC236}">
                <a16:creationId xmlns:a16="http://schemas.microsoft.com/office/drawing/2014/main" id="{5F718CFF-EEE1-7B42-323D-7FC8E7850440}"/>
              </a:ext>
            </a:extLst>
          </p:cNvPr>
          <p:cNvSpPr>
            <a:spLocks noGrp="1"/>
          </p:cNvSpPr>
          <p:nvPr>
            <p:ph type="chart" sz="quarter" idx="23" hasCustomPrompt="1"/>
          </p:nvPr>
        </p:nvSpPr>
        <p:spPr>
          <a:xfrm>
            <a:off x="6227984" y="1775330"/>
            <a:ext cx="5712254" cy="4152258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Kliknite</a:t>
            </a:r>
            <a:r>
              <a:rPr lang="en-GB" dirty="0"/>
              <a:t> a </a:t>
            </a:r>
            <a:r>
              <a:rPr lang="en-GB" dirty="0" err="1"/>
              <a:t>pridajte</a:t>
            </a:r>
            <a:r>
              <a:rPr lang="en-GB" dirty="0"/>
              <a:t> </a:t>
            </a:r>
            <a:r>
              <a:rPr lang="en-GB" dirty="0" err="1"/>
              <a:t>graf</a:t>
            </a:r>
            <a:r>
              <a:rPr lang="en-GB" dirty="0"/>
              <a:t> </a:t>
            </a:r>
            <a:r>
              <a:rPr lang="en-GB" dirty="0" err="1"/>
              <a:t>alebo</a:t>
            </a:r>
            <a:r>
              <a:rPr lang="en-GB" dirty="0"/>
              <a:t> </a:t>
            </a:r>
            <a:r>
              <a:rPr lang="en-GB" dirty="0" err="1"/>
              <a:t>infografiku</a:t>
            </a:r>
            <a:endParaRPr lang="sk-SK" dirty="0"/>
          </a:p>
        </p:txBody>
      </p:sp>
      <p:sp>
        <p:nvSpPr>
          <p:cNvPr id="26" name="Nadpis 1">
            <a:extLst>
              <a:ext uri="{FF2B5EF4-FFF2-40B4-BE49-F238E27FC236}">
                <a16:creationId xmlns:a16="http://schemas.microsoft.com/office/drawing/2014/main" id="{BACC4DB8-4063-FA2F-F2C8-63E9CC8A22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6530" y="202570"/>
            <a:ext cx="5711839" cy="1326251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ct val="100000"/>
              </a:lnSpc>
              <a:defRPr sz="4000" b="0">
                <a:solidFill>
                  <a:srgbClr val="112039"/>
                </a:solidFill>
                <a:latin typeface="Sitka Banner" pitchFamily="2" charset="0"/>
                <a:cs typeface="Arial" panose="020B0604020202020204" pitchFamily="34" charset="0"/>
              </a:defRPr>
            </a:lvl1pPr>
          </a:lstStyle>
          <a:p>
            <a:r>
              <a:rPr lang="sk-SK" dirty="0"/>
              <a:t>Kliknite a pridajte nadpis</a:t>
            </a:r>
          </a:p>
        </p:txBody>
      </p:sp>
    </p:spTree>
    <p:extLst>
      <p:ext uri="{BB962C8B-B14F-4D97-AF65-F5344CB8AC3E}">
        <p14:creationId xmlns:p14="http://schemas.microsoft.com/office/powerpoint/2010/main" val="12525506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18.xml"/><Relationship Id="rId21" Type="http://schemas.openxmlformats.org/officeDocument/2006/relationships/slideLayout" Target="../slideLayouts/slideLayout36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32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20" Type="http://schemas.openxmlformats.org/officeDocument/2006/relationships/slideLayout" Target="../slideLayouts/slideLayout35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2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23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25.xml"/><Relationship Id="rId19" Type="http://schemas.openxmlformats.org/officeDocument/2006/relationships/slideLayout" Target="../slideLayouts/slideLayout34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Relationship Id="rId22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nadpis 1">
            <a:extLst>
              <a:ext uri="{FF2B5EF4-FFF2-40B4-BE49-F238E27FC236}">
                <a16:creationId xmlns:a16="http://schemas.microsoft.com/office/drawing/2014/main" id="{463F3514-F961-CCE3-D9BB-E46D2828B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166" y="261393"/>
            <a:ext cx="5689614" cy="123336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sk-SK" dirty="0"/>
              <a:t>Kliknite a pridajte nadpis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B85771F-488A-8C51-C17C-33D199D32F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4656" y="2022399"/>
            <a:ext cx="11823226" cy="38405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dirty="0"/>
              <a:t>Kliknite sem a upravte štýly predlohy textu</a:t>
            </a:r>
          </a:p>
          <a:p>
            <a:pPr lvl="1"/>
            <a:r>
              <a:rPr lang="sk-SK" dirty="0"/>
              <a:t>Druhá úroveň</a:t>
            </a:r>
          </a:p>
          <a:p>
            <a:pPr lvl="2"/>
            <a:r>
              <a:rPr lang="sk-SK" dirty="0"/>
              <a:t>Tretia úroveň</a:t>
            </a:r>
          </a:p>
          <a:p>
            <a:pPr lvl="3"/>
            <a:r>
              <a:rPr lang="sk-SK" dirty="0"/>
              <a:t>Štvrtá úroveň</a:t>
            </a:r>
          </a:p>
          <a:p>
            <a:pPr lvl="4"/>
            <a:r>
              <a:rPr lang="sk-SK" dirty="0"/>
              <a:t>Piata úroveň</a:t>
            </a:r>
          </a:p>
        </p:txBody>
      </p:sp>
      <p:sp>
        <p:nvSpPr>
          <p:cNvPr id="5" name="Zástupný objekt pre dátum 3">
            <a:extLst>
              <a:ext uri="{FF2B5EF4-FFF2-40B4-BE49-F238E27FC236}">
                <a16:creationId xmlns:a16="http://schemas.microsoft.com/office/drawing/2014/main" id="{B6537CA3-477E-60CD-39C3-F8C6CC3B3C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9695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A24EA7E-8B62-3448-B441-00EC95062BBA}" type="datetime1">
              <a:rPr lang="sk-SK" smtClean="0"/>
              <a:t>15. 7. 2025</a:t>
            </a:fld>
            <a:endParaRPr lang="sk-SK" dirty="0"/>
          </a:p>
        </p:txBody>
      </p:sp>
      <p:sp>
        <p:nvSpPr>
          <p:cNvPr id="6" name="Zástupný objekt pre pätu 4">
            <a:extLst>
              <a:ext uri="{FF2B5EF4-FFF2-40B4-BE49-F238E27FC236}">
                <a16:creationId xmlns:a16="http://schemas.microsoft.com/office/drawing/2014/main" id="{94A41173-EB12-568C-E665-ADBD093AB1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7" name="Zástupný objekt pre číslo snímky 5">
            <a:extLst>
              <a:ext uri="{FF2B5EF4-FFF2-40B4-BE49-F238E27FC236}">
                <a16:creationId xmlns:a16="http://schemas.microsoft.com/office/drawing/2014/main" id="{27DB99DC-A059-3228-C207-9C430E9D19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0227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2EE6F9F-8393-0046-8936-9662569AF597}" type="slidenum">
              <a:rPr lang="sk-SK" smtClean="0"/>
              <a:t>‹#›</a:t>
            </a:fld>
            <a:endParaRPr lang="sk-SK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BBCC543-A821-8DB9-69D3-6596C0321763}"/>
              </a:ext>
            </a:extLst>
          </p:cNvPr>
          <p:cNvSpPr/>
          <p:nvPr userDrawn="1"/>
        </p:nvSpPr>
        <p:spPr>
          <a:xfrm>
            <a:off x="2466" y="-28032"/>
            <a:ext cx="12195175" cy="3102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C4EF7C5-114C-66E8-6742-34540FDCD03B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343380" y="45343"/>
            <a:ext cx="2762943" cy="15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712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  <p:sldLayoutId id="2147483664" r:id="rId3"/>
    <p:sldLayoutId id="2147483660" r:id="rId4"/>
    <p:sldLayoutId id="2147483653" r:id="rId5"/>
    <p:sldLayoutId id="2147483650" r:id="rId6"/>
    <p:sldLayoutId id="2147483663" r:id="rId7"/>
    <p:sldLayoutId id="2147483665" r:id="rId8"/>
    <p:sldLayoutId id="2147483661" r:id="rId9"/>
    <p:sldLayoutId id="2147483666" r:id="rId10"/>
    <p:sldLayoutId id="2147483662" r:id="rId11"/>
    <p:sldLayoutId id="2147483667" r:id="rId12"/>
    <p:sldLayoutId id="2147483693" r:id="rId13"/>
    <p:sldLayoutId id="2147483694" r:id="rId14"/>
    <p:sldLayoutId id="2147483695" r:id="rId1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rgbClr val="112039"/>
          </a:solidFill>
          <a:latin typeface="Sitka Banner" panose="02000505000000020004" pitchFamily="2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800" b="0" i="0" kern="1200">
          <a:solidFill>
            <a:srgbClr val="112039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2400" b="0" i="0" kern="1200">
          <a:solidFill>
            <a:srgbClr val="112039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2000" b="0" i="0" kern="1200">
          <a:solidFill>
            <a:srgbClr val="112039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600" kern="1200">
          <a:solidFill>
            <a:srgbClr val="112039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200" kern="1200">
          <a:solidFill>
            <a:srgbClr val="112039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nadpis 1">
            <a:extLst>
              <a:ext uri="{FF2B5EF4-FFF2-40B4-BE49-F238E27FC236}">
                <a16:creationId xmlns:a16="http://schemas.microsoft.com/office/drawing/2014/main" id="{463F3514-F961-CCE3-D9BB-E46D2828B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513" y="971505"/>
            <a:ext cx="7391400" cy="181014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sk-SK" dirty="0"/>
              <a:t>Kliknite a pridajte nadpis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B85771F-488A-8C51-C17C-33D199D32F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0513" y="3165826"/>
            <a:ext cx="10515600" cy="32655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dirty="0"/>
              <a:t>Kliknite a pridajte obsah</a:t>
            </a:r>
          </a:p>
          <a:p>
            <a:pPr lvl="1"/>
            <a:r>
              <a:rPr lang="sk-SK" dirty="0"/>
              <a:t>Druhá úroveň</a:t>
            </a:r>
          </a:p>
          <a:p>
            <a:pPr lvl="2"/>
            <a:r>
              <a:rPr lang="sk-SK" dirty="0"/>
              <a:t>Tretia úroveň</a:t>
            </a:r>
          </a:p>
          <a:p>
            <a:pPr lvl="3"/>
            <a:r>
              <a:rPr lang="sk-SK" dirty="0"/>
              <a:t>Štvrtá úroveň</a:t>
            </a:r>
          </a:p>
          <a:p>
            <a:pPr lvl="4"/>
            <a:r>
              <a:rPr lang="sk-SK" dirty="0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606CD1E7-1C11-1867-4263-474D74E777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88287" y="49847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220CCD08-8467-024C-8832-0294B63A9472}" type="datetime1">
              <a:rPr lang="sk-SK" smtClean="0"/>
              <a:t>15. 7. 2025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499162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83" r:id="rId15"/>
    <p:sldLayoutId id="2147483684" r:id="rId16"/>
    <p:sldLayoutId id="2147483685" r:id="rId17"/>
    <p:sldLayoutId id="2147483686" r:id="rId18"/>
    <p:sldLayoutId id="2147483687" r:id="rId19"/>
    <p:sldLayoutId id="2147483688" r:id="rId20"/>
    <p:sldLayoutId id="2147483689" r:id="rId21"/>
    <p:sldLayoutId id="2147483690" r:id="rId22"/>
    <p:sldLayoutId id="2147483691" r:id="rId23"/>
    <p:sldLayoutId id="2147483692" r:id="rId24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000" b="0" i="0" kern="1200">
          <a:solidFill>
            <a:srgbClr val="112039"/>
          </a:solidFill>
          <a:latin typeface="Sitka Banner" panose="02000505000000020004" pitchFamily="2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4000" b="0" i="0" kern="1200">
          <a:solidFill>
            <a:srgbClr val="112039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3500" b="0" i="0" kern="1200">
          <a:solidFill>
            <a:srgbClr val="112039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2000" b="0" i="0" kern="1200">
          <a:solidFill>
            <a:srgbClr val="112039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600" kern="1200">
          <a:solidFill>
            <a:srgbClr val="112039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200" kern="1200">
          <a:solidFill>
            <a:srgbClr val="112039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4" Type="http://schemas.openxmlformats.org/officeDocument/2006/relationships/chart" Target="../charts/char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1">
            <a:extLst>
              <a:ext uri="{FF2B5EF4-FFF2-40B4-BE49-F238E27FC236}">
                <a16:creationId xmlns:a16="http://schemas.microsoft.com/office/drawing/2014/main" id="{A4B4BA56-54BC-F1A7-59FD-AE8CCBC7DE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1045" y="3429000"/>
            <a:ext cx="11581663" cy="3206434"/>
          </a:xfrm>
        </p:spPr>
        <p:txBody>
          <a:bodyPr anchor="b"/>
          <a:lstStyle>
            <a:lvl1pPr algn="l"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Bez </a:t>
            </a:r>
            <a:r>
              <a:rPr lang="en-GB" dirty="0" err="1"/>
              <a:t>inovácií</a:t>
            </a:r>
            <a:r>
              <a:rPr lang="en-GB" dirty="0"/>
              <a:t> a </a:t>
            </a:r>
            <a:r>
              <a:rPr lang="en-GB" dirty="0" err="1"/>
              <a:t>inklúzie</a:t>
            </a:r>
            <a:r>
              <a:rPr lang="en-GB" dirty="0"/>
              <a:t> </a:t>
            </a:r>
            <a:r>
              <a:rPr lang="en-GB" dirty="0" err="1"/>
              <a:t>bude</a:t>
            </a:r>
            <a:r>
              <a:rPr lang="en-GB" dirty="0"/>
              <a:t> </a:t>
            </a:r>
            <a:r>
              <a:rPr lang="en-GB" dirty="0" err="1"/>
              <a:t>Slovensko</a:t>
            </a:r>
            <a:r>
              <a:rPr lang="en-GB" dirty="0"/>
              <a:t> </a:t>
            </a:r>
            <a:r>
              <a:rPr lang="en-GB" dirty="0" err="1"/>
              <a:t>upadať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6844822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DB85A6D-A62F-94ED-6AF3-068030B20C55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60852" y="1244599"/>
            <a:ext cx="2397321" cy="5189653"/>
          </a:xfrm>
        </p:spPr>
        <p:txBody>
          <a:bodyPr/>
          <a:lstStyle/>
          <a:p>
            <a:r>
              <a:rPr lang="sk-SK" dirty="0"/>
              <a:t>Najzraniteľnejšie skupiny:</a:t>
            </a:r>
          </a:p>
          <a:p>
            <a:endParaRPr lang="sk-SK" dirty="0"/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330A7BD6-0BDA-81EF-7D8C-E554247643DE}"/>
              </a:ext>
            </a:extLst>
          </p:cNvPr>
          <p:cNvSpPr>
            <a:spLocks noGrp="1"/>
          </p:cNvSpPr>
          <p:nvPr>
            <p:ph type="body" idx="24"/>
          </p:nvPr>
        </p:nvSpPr>
        <p:spPr/>
        <p:txBody>
          <a:bodyPr/>
          <a:lstStyle/>
          <a:p>
            <a:r>
              <a:rPr lang="sk-SK" b="1" dirty="0">
                <a:solidFill>
                  <a:schemeClr val="accent4"/>
                </a:solidFill>
              </a:rPr>
              <a:t>Podľa typu domácnosti: </a:t>
            </a:r>
            <a:r>
              <a:rPr lang="sk-SK" dirty="0"/>
              <a:t>osamelí rodičia a veľké rodiny</a:t>
            </a:r>
          </a:p>
          <a:p>
            <a:endParaRPr lang="sk-SK" dirty="0"/>
          </a:p>
          <a:p>
            <a:endParaRPr lang="sk-SK" dirty="0"/>
          </a:p>
          <a:p>
            <a:r>
              <a:rPr lang="sk-SK" b="1" dirty="0">
                <a:solidFill>
                  <a:schemeClr val="accent4"/>
                </a:solidFill>
              </a:rPr>
              <a:t>Podľa veku: </a:t>
            </a:r>
            <a:r>
              <a:rPr lang="sk-SK" dirty="0"/>
              <a:t>mladí dospelí, najmä ženy</a:t>
            </a:r>
            <a:endParaRPr lang="en-SK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C5F14F9D-E642-8C7B-D916-97AB0D6B1AA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46530" y="189691"/>
            <a:ext cx="11698940" cy="682009"/>
          </a:xfrm>
        </p:spPr>
        <p:txBody>
          <a:bodyPr>
            <a:normAutofit/>
          </a:bodyPr>
          <a:lstStyle/>
          <a:p>
            <a:pPr lvl="0"/>
            <a:r>
              <a:rPr lang="sk-SK" dirty="0"/>
              <a:t>Rastúca chudoba je rozložená nerovnomerne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2C18736-10D4-222D-BACF-E61A83FE88D3}"/>
              </a:ext>
            </a:extLst>
          </p:cNvPr>
          <p:cNvSpPr txBox="1">
            <a:spLocks noGrp="1"/>
          </p:cNvSpPr>
          <p:nvPr>
            <p:ph idx="20"/>
          </p:nvPr>
        </p:nvSpPr>
        <p:spPr>
          <a:xfrm>
            <a:off x="6353175" y="1236663"/>
            <a:ext cx="55922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2000" b="0" i="0" u="none" strike="noStrike" kern="1200" cap="none" spc="0" normalizeH="0" baseline="0" noProof="0" dirty="0">
                <a:ln>
                  <a:noFill/>
                </a:ln>
                <a:solidFill>
                  <a:srgbClr val="112039"/>
                </a:solidFill>
                <a:effectLst/>
                <a:uLnTx/>
                <a:uFillTx/>
                <a:latin typeface="Sitka Banner" panose="02000505000000020004" pitchFamily="2" charset="0"/>
              </a:rPr>
              <a:t>Ťažké životné podmienky v jednotlivých regiónoch (%)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itka Banner" panose="02000505000000020004" pitchFamily="2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2551539-CB98-A08F-EABD-658E23AB6213}"/>
              </a:ext>
            </a:extLst>
          </p:cNvPr>
          <p:cNvSpPr txBox="1"/>
          <p:nvPr/>
        </p:nvSpPr>
        <p:spPr>
          <a:xfrm>
            <a:off x="6382150" y="6204134"/>
            <a:ext cx="470115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800" b="0" i="0" u="none" strike="noStrike" kern="1200" cap="none" spc="0" normalizeH="0" baseline="0" noProof="0" dirty="0">
                <a:ln>
                  <a:noFill/>
                </a:ln>
                <a:solidFill>
                  <a:srgbClr val="11203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Zdroj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11203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sk-SK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11203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Eurostat</a:t>
            </a:r>
            <a:r>
              <a:rPr kumimoji="0" lang="sk-SK" sz="800" b="0" i="0" u="none" strike="noStrike" kern="1200" cap="none" spc="0" normalizeH="0" baseline="0" noProof="0" dirty="0">
                <a:ln>
                  <a:noFill/>
                </a:ln>
                <a:solidFill>
                  <a:srgbClr val="11203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výpočty NBS</a:t>
            </a: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BCA5B47C-8429-26CB-218C-9A2F3D886F6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79988857"/>
              </p:ext>
            </p:extLst>
          </p:nvPr>
        </p:nvGraphicFramePr>
        <p:xfrm>
          <a:off x="6316185" y="2309512"/>
          <a:ext cx="5451953" cy="36902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1066429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544F6B9A-6E1C-6651-329B-900E7CF5D35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>
            <a:normAutofit/>
          </a:bodyPr>
          <a:lstStyle/>
          <a:p>
            <a:r>
              <a:rPr lang="sk-SK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Zdravie obyvateľov je naďalej vážnym problémom</a:t>
            </a:r>
            <a:endParaRPr lang="sk-SK" sz="7200" dirty="0"/>
          </a:p>
        </p:txBody>
      </p:sp>
      <p:graphicFrame>
        <p:nvGraphicFramePr>
          <p:cNvPr id="2" name="Content Placeholder 1">
            <a:extLst>
              <a:ext uri="{FF2B5EF4-FFF2-40B4-BE49-F238E27FC236}">
                <a16:creationId xmlns:a16="http://schemas.microsoft.com/office/drawing/2014/main" id="{5E87BF56-D63E-0BB8-7BA1-E82E670585B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591823"/>
              </p:ext>
            </p:extLst>
          </p:nvPr>
        </p:nvGraphicFramePr>
        <p:xfrm>
          <a:off x="266700" y="2489200"/>
          <a:ext cx="11679238" cy="40449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BlokTextu 3">
            <a:extLst>
              <a:ext uri="{FF2B5EF4-FFF2-40B4-BE49-F238E27FC236}">
                <a16:creationId xmlns:a16="http://schemas.microsoft.com/office/drawing/2014/main" id="{F46F2E68-116C-BD9B-9173-F65A704CBEDA}"/>
              </a:ext>
            </a:extLst>
          </p:cNvPr>
          <p:cNvSpPr txBox="1"/>
          <p:nvPr/>
        </p:nvSpPr>
        <p:spPr>
          <a:xfrm>
            <a:off x="544067" y="959931"/>
            <a:ext cx="1081374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Blip>
                <a:blip r:embed="rId3"/>
              </a:buBlip>
            </a:pPr>
            <a:r>
              <a:rPr lang="pl-PL" sz="1600" dirty="0">
                <a:solidFill>
                  <a:srgbClr val="11203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Zdravie na Slovensku zaostáva: žijeme kratšie, sme častejšie chorí, máme vyššiu úmrtnosť dojčiat</a:t>
            </a:r>
          </a:p>
          <a:p>
            <a:endParaRPr lang="pl-PL" sz="1600" dirty="0">
              <a:solidFill>
                <a:srgbClr val="112039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Blip>
                <a:blip r:embed="rId3"/>
              </a:buBlip>
            </a:pPr>
            <a:r>
              <a:rPr lang="sk-SK" sz="1600" dirty="0">
                <a:solidFill>
                  <a:srgbClr val="1120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Nerovnosti v očakávanej dĺžke života patria medzi najvyššie v Európe</a:t>
            </a:r>
          </a:p>
          <a:p>
            <a:endParaRPr lang="sk-SK" sz="1600" dirty="0">
              <a:solidFill>
                <a:srgbClr val="11203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Blip>
                <a:blip r:embed="rId3"/>
              </a:buBlip>
            </a:pPr>
            <a:r>
              <a:rPr lang="pl-PL" sz="1600" dirty="0">
                <a:solidFill>
                  <a:srgbClr val="1120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Veľké rozdiely sú aj v tom, ako zdravie vnímame podľa príjmu či vzdelania</a:t>
            </a:r>
            <a:endParaRPr lang="sk-SK" sz="1600" dirty="0">
              <a:solidFill>
                <a:srgbClr val="11203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Blip>
                <a:blip r:embed="rId3"/>
              </a:buBlip>
            </a:pPr>
            <a:endParaRPr lang="sk-SK" sz="1600" dirty="0">
              <a:solidFill>
                <a:srgbClr val="112039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k-SK" sz="1600" dirty="0">
              <a:solidFill>
                <a:srgbClr val="11203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Blip>
                <a:blip r:embed="rId3"/>
              </a:buBlip>
            </a:pPr>
            <a:endParaRPr lang="sk-SK" sz="1600" dirty="0">
              <a:solidFill>
                <a:srgbClr val="11203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9669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3FA30B90-26EE-AA97-309F-61A4143ADD5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46530" y="189690"/>
            <a:ext cx="5914740" cy="1649157"/>
          </a:xfrm>
        </p:spPr>
        <p:txBody>
          <a:bodyPr>
            <a:normAutofit lnSpcReduction="10000"/>
          </a:bodyPr>
          <a:lstStyle/>
          <a:p>
            <a:r>
              <a:rPr lang="sk-SK" sz="4000" dirty="0"/>
              <a:t>Generácia Y sa má lepšie, </a:t>
            </a:r>
            <a:br>
              <a:rPr lang="sk-SK" sz="4000" dirty="0"/>
            </a:br>
            <a:r>
              <a:rPr lang="sk-SK" sz="4000" dirty="0"/>
              <a:t>ale zaostáva v bohatnúcej spoločnosti</a:t>
            </a:r>
            <a:endParaRPr lang="en-SK" sz="4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A64EEE-0A7B-D18E-3B61-5BD6D682A203}"/>
              </a:ext>
            </a:extLst>
          </p:cNvPr>
          <p:cNvSpPr txBox="1"/>
          <p:nvPr/>
        </p:nvSpPr>
        <p:spPr>
          <a:xfrm>
            <a:off x="6526383" y="6126101"/>
            <a:ext cx="470115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800" b="0" i="0" u="none" strike="noStrike" kern="1200" cap="none" spc="0" normalizeH="0" baseline="0" noProof="0" dirty="0">
                <a:ln>
                  <a:noFill/>
                </a:ln>
                <a:solidFill>
                  <a:srgbClr val="11203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Zdroj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11203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lang="sk-SK" sz="800" dirty="0">
                <a:solidFill>
                  <a:srgbClr val="1120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EU-SILC, výpočty NBS</a:t>
            </a:r>
            <a:endParaRPr kumimoji="0" lang="sk-SK" sz="800" b="0" i="0" u="none" strike="noStrike" kern="1200" cap="none" spc="0" normalizeH="0" baseline="0" noProof="0" dirty="0">
              <a:ln>
                <a:noFill/>
              </a:ln>
              <a:solidFill>
                <a:srgbClr val="11203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781C129-7116-EB03-BC56-F3DE0671FB6F}"/>
              </a:ext>
            </a:extLst>
          </p:cNvPr>
          <p:cNvSpPr txBox="1">
            <a:spLocks noGrp="1"/>
          </p:cNvSpPr>
          <p:nvPr>
            <p:ph idx="24"/>
          </p:nvPr>
        </p:nvSpPr>
        <p:spPr>
          <a:xfrm>
            <a:off x="6180997" y="569030"/>
            <a:ext cx="57644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2000" b="0" i="0" u="none" strike="noStrike" kern="1200" cap="none" spc="0" normalizeH="0" baseline="0" noProof="0" dirty="0">
                <a:ln>
                  <a:noFill/>
                </a:ln>
                <a:solidFill>
                  <a:srgbClr val="112039"/>
                </a:solidFill>
                <a:effectLst/>
                <a:uLnTx/>
                <a:uFillTx/>
                <a:latin typeface="Sitka Banner" panose="02000505000000020004" pitchFamily="2" charset="0"/>
                <a:ea typeface="Cambria" panose="02040503050406030204" pitchFamily="18" charset="0"/>
              </a:rPr>
              <a:t>Vzdelanostná štruktúra generácií X a Y na Slovensku (%)</a:t>
            </a:r>
          </a:p>
        </p:txBody>
      </p:sp>
      <p:sp>
        <p:nvSpPr>
          <p:cNvPr id="8" name="BlokTextu 3">
            <a:extLst>
              <a:ext uri="{FF2B5EF4-FFF2-40B4-BE49-F238E27FC236}">
                <a16:creationId xmlns:a16="http://schemas.microsoft.com/office/drawing/2014/main" id="{BD8025E9-A9FA-25DE-BDD1-7562BA1065A6}"/>
              </a:ext>
            </a:extLst>
          </p:cNvPr>
          <p:cNvSpPr txBox="1"/>
          <p:nvPr/>
        </p:nvSpPr>
        <p:spPr>
          <a:xfrm>
            <a:off x="137920" y="2262292"/>
            <a:ext cx="5416047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Blip>
                <a:blip r:embed="rId2"/>
              </a:buBlip>
            </a:pPr>
            <a:r>
              <a:rPr lang="pl-PL" sz="1600" dirty="0">
                <a:solidFill>
                  <a:srgbClr val="11203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Porovnávame generácie </a:t>
            </a:r>
            <a:r>
              <a:rPr lang="pl-PL" sz="1600" b="1" dirty="0">
                <a:solidFill>
                  <a:schemeClr val="accent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X </a:t>
            </a:r>
            <a:r>
              <a:rPr lang="pl-PL" sz="16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(r. 1965 – 1980) </a:t>
            </a:r>
            <a:r>
              <a:rPr lang="pl-PL" sz="1600" dirty="0">
                <a:solidFill>
                  <a:srgbClr val="11203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pl-PL" sz="1600" b="1" dirty="0">
                <a:solidFill>
                  <a:schemeClr val="accent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Y </a:t>
            </a:r>
            <a:r>
              <a:rPr lang="pl-PL" sz="16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(r. 1981 – 1996) </a:t>
            </a:r>
            <a:r>
              <a:rPr lang="pl-PL" sz="1600" dirty="0">
                <a:solidFill>
                  <a:srgbClr val="11203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 rovnakom životnom štádiu (keď mali </a:t>
            </a:r>
            <a:r>
              <a:rPr lang="pl-PL" sz="1600" b="1" dirty="0">
                <a:solidFill>
                  <a:schemeClr val="accent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25 – 40 rokov</a:t>
            </a:r>
            <a:r>
              <a:rPr lang="pl-PL" sz="1600" dirty="0">
                <a:solidFill>
                  <a:srgbClr val="11203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endParaRPr lang="pl-PL" sz="1600" dirty="0">
              <a:solidFill>
                <a:srgbClr val="112039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Blip>
                <a:blip r:embed="rId2"/>
              </a:buBlip>
            </a:pPr>
            <a:r>
              <a:rPr lang="sk-SK" sz="1600" dirty="0">
                <a:solidFill>
                  <a:srgbClr val="1120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Generácia Y má vyššiu pravdepodobnosť dosiahnuť vysokoškolský titul, no rozdiel medzi mužmi a ženami sa zdvojnásobil v prospech žien = nový „normál“ na trhu práce</a:t>
            </a:r>
          </a:p>
          <a:p>
            <a:endParaRPr lang="pl-PL" sz="1600" dirty="0">
              <a:solidFill>
                <a:srgbClr val="11203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Blip>
                <a:blip r:embed="rId2"/>
              </a:buBlip>
            </a:pPr>
            <a:r>
              <a:rPr lang="sk-SK" sz="1600" dirty="0">
                <a:solidFill>
                  <a:srgbClr val="1120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Reálne príjmy generácie Y sú vyššie, no ich relatívne postavenie na príjmovom rebríčku sa napriek tomu zhoršilo</a:t>
            </a:r>
          </a:p>
          <a:p>
            <a:pPr marL="285750" indent="-285750">
              <a:buBlip>
                <a:blip r:embed="rId2"/>
              </a:buBlip>
            </a:pPr>
            <a:endParaRPr lang="sk-SK" sz="1600" dirty="0">
              <a:solidFill>
                <a:srgbClr val="11203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1E3A665A-A601-DCA3-E7FE-CFCBEC806B2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48999449"/>
              </p:ext>
            </p:extLst>
          </p:nvPr>
        </p:nvGraphicFramePr>
        <p:xfrm>
          <a:off x="6161271" y="1277023"/>
          <a:ext cx="5784200" cy="4410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8372829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C3B73D77-336F-8C61-3095-34264359A1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50647" y="469900"/>
            <a:ext cx="4810704" cy="5541036"/>
          </a:xfrm>
        </p:spPr>
        <p:txBody>
          <a:bodyPr>
            <a:noAutofit/>
          </a:bodyPr>
          <a:lstStyle/>
          <a:p>
            <a:r>
              <a:rPr lang="sk-SK" sz="4000" b="0" dirty="0">
                <a:latin typeface="Sitka Banner" panose="02000505000000020004" pitchFamily="2" charset="0"/>
              </a:rPr>
              <a:t>Zdravie odhaľuje rozdiely medzi generáciami X a Y aj podľa príjmu a vzdelania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2919C86-CBFA-B25C-B53B-8CF0DD67D239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391751" y="469900"/>
            <a:ext cx="2365514" cy="2618074"/>
          </a:xfrm>
        </p:spPr>
        <p:txBody>
          <a:bodyPr/>
          <a:lstStyle/>
          <a:p>
            <a:r>
              <a:rPr lang="sk-SK" dirty="0"/>
              <a:t>Ľudia celkovo hodnotia svoje zdravie lepšie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A1B79456-5F24-97E6-3599-3BC3CF40ABCB}"/>
              </a:ext>
            </a:extLst>
          </p:cNvPr>
          <p:cNvSpPr>
            <a:spLocks noGrp="1"/>
          </p:cNvSpPr>
          <p:nvPr>
            <p:ph type="body" idx="29"/>
          </p:nvPr>
        </p:nvSpPr>
        <p:spPr>
          <a:xfrm>
            <a:off x="6391751" y="3632824"/>
            <a:ext cx="2365514" cy="2618074"/>
          </a:xfrm>
        </p:spPr>
        <p:txBody>
          <a:bodyPr>
            <a:normAutofit/>
          </a:bodyPr>
          <a:lstStyle/>
          <a:p>
            <a:r>
              <a:rPr lang="sk-SK" dirty="0"/>
              <a:t>Chronických chorôb nepribúda, no u najchudobnejších mladých generácie </a:t>
            </a:r>
            <a:r>
              <a:rPr lang="sk-SK" b="1" dirty="0">
                <a:solidFill>
                  <a:schemeClr val="accent4"/>
                </a:solidFill>
              </a:rPr>
              <a:t>Y</a:t>
            </a:r>
            <a:r>
              <a:rPr lang="sk-SK" dirty="0"/>
              <a:t> rastú rýchlejšie</a:t>
            </a:r>
          </a:p>
        </p:txBody>
      </p:sp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A54A22A9-543A-C6F0-1443-4B916CF2C0DC}"/>
              </a:ext>
            </a:extLst>
          </p:cNvPr>
          <p:cNvSpPr>
            <a:spLocks noGrp="1"/>
          </p:cNvSpPr>
          <p:nvPr>
            <p:ph type="body" idx="31"/>
          </p:nvPr>
        </p:nvSpPr>
        <p:spPr/>
        <p:txBody>
          <a:bodyPr/>
          <a:lstStyle/>
          <a:p>
            <a:r>
              <a:rPr lang="sk-SK" dirty="0"/>
              <a:t>Nízkopríjmové domácnosti v generácii </a:t>
            </a:r>
            <a:r>
              <a:rPr lang="sk-SK" b="1" dirty="0">
                <a:solidFill>
                  <a:schemeClr val="accent4"/>
                </a:solidFill>
              </a:rPr>
              <a:t>Y</a:t>
            </a:r>
            <a:r>
              <a:rPr lang="sk-SK" dirty="0"/>
              <a:t> majú takmer dvakrát častejšie problém dostať sa k liečbe alebo vyšetreniu</a:t>
            </a:r>
            <a:endParaRPr lang="en-SK" dirty="0"/>
          </a:p>
        </p:txBody>
      </p:sp>
    </p:spTree>
    <p:extLst>
      <p:ext uri="{BB962C8B-B14F-4D97-AF65-F5344CB8AC3E}">
        <p14:creationId xmlns:p14="http://schemas.microsoft.com/office/powerpoint/2010/main" val="4004551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821DE751-1E7C-566C-CBB1-65C8D969D01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46530" y="189691"/>
            <a:ext cx="11698940" cy="1036458"/>
          </a:xfrm>
        </p:spPr>
        <p:txBody>
          <a:bodyPr>
            <a:normAutofit/>
          </a:bodyPr>
          <a:lstStyle/>
          <a:p>
            <a:r>
              <a:rPr lang="sk-SK" sz="4000" b="0" dirty="0">
                <a:latin typeface="Sitka Banner" panose="02000505000000020004" pitchFamily="2" charset="0"/>
              </a:rPr>
              <a:t>Pre generáciu Y je zdravie aj otázkou financií</a:t>
            </a:r>
          </a:p>
          <a:p>
            <a:endParaRPr lang="en-SK" sz="4000" dirty="0"/>
          </a:p>
        </p:txBody>
      </p:sp>
      <p:graphicFrame>
        <p:nvGraphicFramePr>
          <p:cNvPr id="2" name="Content Placeholder 1">
            <a:extLst>
              <a:ext uri="{FF2B5EF4-FFF2-40B4-BE49-F238E27FC236}">
                <a16:creationId xmlns:a16="http://schemas.microsoft.com/office/drawing/2014/main" id="{354C03B6-0FE9-0E00-0679-B39B2AEDDE04}"/>
              </a:ext>
            </a:extLst>
          </p:cNvPr>
          <p:cNvGraphicFramePr>
            <a:graphicFrameLocks noGrp="1"/>
          </p:cNvGraphicFramePr>
          <p:nvPr>
            <p:ph idx="23"/>
            <p:extLst>
              <p:ext uri="{D42A27DB-BD31-4B8C-83A1-F6EECF244321}">
                <p14:modId xmlns:p14="http://schemas.microsoft.com/office/powerpoint/2010/main" val="3534614053"/>
              </p:ext>
            </p:extLst>
          </p:nvPr>
        </p:nvGraphicFramePr>
        <p:xfrm>
          <a:off x="438150" y="2302042"/>
          <a:ext cx="5368925" cy="41320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Rectangle 1">
            <a:extLst>
              <a:ext uri="{FF2B5EF4-FFF2-40B4-BE49-F238E27FC236}">
                <a16:creationId xmlns:a16="http://schemas.microsoft.com/office/drawing/2014/main" id="{5A4F7C68-3F9C-5067-C946-A99F95B286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843" y="1042754"/>
            <a:ext cx="5368925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altLang="sk-SK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itka Banner" panose="02000505000000020004" pitchFamily="2" charset="0"/>
              </a:rPr>
              <a:t>Nenaplnená potreba lekárskeho ošetrenia za posledný rok podľa príjmu – porovnanie generácií X a Y (%)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k-SK" altLang="sk-SK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itka Banner" panose="02000505000000020004" pitchFamily="2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521978-4784-2EEB-3217-48AE4F1A690D}"/>
              </a:ext>
            </a:extLst>
          </p:cNvPr>
          <p:cNvSpPr txBox="1">
            <a:spLocks noGrp="1"/>
          </p:cNvSpPr>
          <p:nvPr>
            <p:ph idx="24"/>
          </p:nvPr>
        </p:nvSpPr>
        <p:spPr>
          <a:xfrm>
            <a:off x="6359525" y="1056209"/>
            <a:ext cx="5368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12039"/>
                </a:solidFill>
                <a:effectLst/>
                <a:uLnTx/>
                <a:uFillTx/>
                <a:latin typeface="Sitka Banner" panose="02000505000000020004" pitchFamily="2" charset="0"/>
                <a:ea typeface="Cambria" panose="02040503050406030204" pitchFamily="18" charset="0"/>
              </a:rPr>
              <a:t>Chronické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12039"/>
                </a:solidFill>
                <a:effectLst/>
                <a:uLnTx/>
                <a:uFillTx/>
                <a:latin typeface="Sitka Banner" panose="02000505000000020004" pitchFamily="2" charset="0"/>
                <a:ea typeface="Cambria" panose="02040503050406030204" pitchFamily="18" charset="0"/>
              </a:rPr>
              <a:t> (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12039"/>
                </a:solidFill>
                <a:effectLst/>
                <a:uLnTx/>
                <a:uFillTx/>
                <a:latin typeface="Sitka Banner" panose="02000505000000020004" pitchFamily="2" charset="0"/>
                <a:ea typeface="Cambria" panose="02040503050406030204" pitchFamily="18" charset="0"/>
              </a:rPr>
              <a:t>trvalé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12039"/>
                </a:solidFill>
                <a:effectLst/>
                <a:uLnTx/>
                <a:uFillTx/>
                <a:latin typeface="Sitka Banner" panose="02000505000000020004" pitchFamily="2" charset="0"/>
                <a:ea typeface="Cambria" panose="02040503050406030204" pitchFamily="18" charset="0"/>
              </a:rPr>
              <a:t>)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12039"/>
                </a:solidFill>
                <a:effectLst/>
                <a:uLnTx/>
                <a:uFillTx/>
                <a:latin typeface="Sitka Banner" panose="02000505000000020004" pitchFamily="2" charset="0"/>
                <a:ea typeface="Cambria" panose="02040503050406030204" pitchFamily="18" charset="0"/>
              </a:rPr>
              <a:t>choroby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12039"/>
                </a:solidFill>
                <a:effectLst/>
                <a:uLnTx/>
                <a:uFillTx/>
                <a:latin typeface="Sitka Banner" panose="02000505000000020004" pitchFamily="2" charset="0"/>
                <a:ea typeface="Cambria" panose="020405030504060302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12039"/>
                </a:solidFill>
                <a:effectLst/>
                <a:uLnTx/>
                <a:uFillTx/>
                <a:latin typeface="Sitka Banner" panose="02000505000000020004" pitchFamily="2" charset="0"/>
                <a:ea typeface="Cambria" panose="02040503050406030204" pitchFamily="18" charset="0"/>
              </a:rPr>
              <a:t>podľa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12039"/>
                </a:solidFill>
                <a:effectLst/>
                <a:uLnTx/>
                <a:uFillTx/>
                <a:latin typeface="Sitka Banner" panose="02000505000000020004" pitchFamily="2" charset="0"/>
                <a:ea typeface="Cambria" panose="020405030504060302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12039"/>
                </a:solidFill>
                <a:effectLst/>
                <a:uLnTx/>
                <a:uFillTx/>
                <a:latin typeface="Sitka Banner" panose="02000505000000020004" pitchFamily="2" charset="0"/>
                <a:ea typeface="Cambria" panose="02040503050406030204" pitchFamily="18" charset="0"/>
              </a:rPr>
              <a:t>príjmových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12039"/>
                </a:solidFill>
                <a:effectLst/>
                <a:uLnTx/>
                <a:uFillTx/>
                <a:latin typeface="Sitka Banner" panose="02000505000000020004" pitchFamily="2" charset="0"/>
                <a:ea typeface="Cambria" panose="020405030504060302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12039"/>
                </a:solidFill>
                <a:effectLst/>
                <a:uLnTx/>
                <a:uFillTx/>
                <a:latin typeface="Sitka Banner" panose="02000505000000020004" pitchFamily="2" charset="0"/>
                <a:ea typeface="Cambria" panose="02040503050406030204" pitchFamily="18" charset="0"/>
              </a:rPr>
              <a:t>decilov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12039"/>
                </a:solidFill>
                <a:effectLst/>
                <a:uLnTx/>
                <a:uFillTx/>
                <a:latin typeface="Sitka Banner" panose="02000505000000020004" pitchFamily="2" charset="0"/>
                <a:ea typeface="Cambria" panose="02040503050406030204" pitchFamily="18" charset="0"/>
              </a:rPr>
              <a:t> v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12039"/>
                </a:solidFill>
                <a:effectLst/>
                <a:uLnTx/>
                <a:uFillTx/>
                <a:latin typeface="Sitka Banner" panose="02000505000000020004" pitchFamily="2" charset="0"/>
                <a:ea typeface="Cambria" panose="02040503050406030204" pitchFamily="18" charset="0"/>
              </a:rPr>
              <a:t>generáciách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12039"/>
                </a:solidFill>
                <a:effectLst/>
                <a:uLnTx/>
                <a:uFillTx/>
                <a:latin typeface="Sitka Banner" panose="02000505000000020004" pitchFamily="2" charset="0"/>
                <a:ea typeface="Cambria" panose="02040503050406030204" pitchFamily="18" charset="0"/>
              </a:rPr>
              <a:t> X a Y  (%)</a:t>
            </a:r>
            <a:endParaRPr kumimoji="0" lang="sk-SK" sz="2000" b="0" i="0" u="none" strike="noStrike" kern="1200" cap="none" spc="0" normalizeH="0" baseline="0" noProof="0" dirty="0">
              <a:ln>
                <a:noFill/>
              </a:ln>
              <a:solidFill>
                <a:srgbClr val="112039"/>
              </a:solidFill>
              <a:effectLst/>
              <a:uLnTx/>
              <a:uFillTx/>
              <a:latin typeface="Sitka Banner" panose="02000505000000020004" pitchFamily="2" charset="0"/>
              <a:ea typeface="Cambria" panose="02040503050406030204" pitchFamily="18" charset="0"/>
            </a:endParaRP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F556BD0A-8B9B-32B0-769E-EE69B1E2FEA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40730283"/>
              </p:ext>
            </p:extLst>
          </p:nvPr>
        </p:nvGraphicFramePr>
        <p:xfrm>
          <a:off x="6359525" y="2302041"/>
          <a:ext cx="5368925" cy="41320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0822219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>
            <a:extLst>
              <a:ext uri="{FF2B5EF4-FFF2-40B4-BE49-F238E27FC236}">
                <a16:creationId xmlns:a16="http://schemas.microsoft.com/office/drawing/2014/main" id="{9727DEA1-DD09-8881-1BDC-273B830791F2}"/>
              </a:ext>
            </a:extLst>
          </p:cNvPr>
          <p:cNvSpPr txBox="1">
            <a:spLocks/>
          </p:cNvSpPr>
          <p:nvPr/>
        </p:nvSpPr>
        <p:spPr>
          <a:xfrm>
            <a:off x="246530" y="202570"/>
            <a:ext cx="10196881" cy="132625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>
                <a:solidFill>
                  <a:srgbClr val="112039"/>
                </a:solidFill>
                <a:latin typeface="Sitka Banner" panose="02000505000000020004" pitchFamily="2" charset="0"/>
                <a:ea typeface="+mj-ea"/>
                <a:cs typeface="+mj-cs"/>
              </a:defRPr>
            </a:lvl1pPr>
          </a:lstStyle>
          <a:p>
            <a:r>
              <a:rPr lang="sk-SK" sz="4000" dirty="0">
                <a:cs typeface="Arial" panose="020B0604020202020204" pitchFamily="34" charset="0"/>
              </a:rPr>
              <a:t>Zhrnutie: hlavné výzvy pretrvávajú</a:t>
            </a:r>
          </a:p>
        </p:txBody>
      </p:sp>
      <p:sp>
        <p:nvSpPr>
          <p:cNvPr id="8" name="BlokTextu 3">
            <a:extLst>
              <a:ext uri="{FF2B5EF4-FFF2-40B4-BE49-F238E27FC236}">
                <a16:creationId xmlns:a16="http://schemas.microsoft.com/office/drawing/2014/main" id="{3A1D09A9-FBBD-360D-BD9D-EB4E001EC26E}"/>
              </a:ext>
            </a:extLst>
          </p:cNvPr>
          <p:cNvSpPr txBox="1"/>
          <p:nvPr/>
        </p:nvSpPr>
        <p:spPr>
          <a:xfrm>
            <a:off x="319477" y="1429801"/>
            <a:ext cx="5416047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Blip>
                <a:blip r:embed="rId3"/>
              </a:buBlip>
            </a:pPr>
            <a:r>
              <a:rPr lang="en-US" sz="1600" dirty="0">
                <a:solidFill>
                  <a:srgbClr val="11203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pl-PL" sz="1600" dirty="0">
                <a:solidFill>
                  <a:srgbClr val="11203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konomika citlivá na vonkajšie šoky</a:t>
            </a:r>
          </a:p>
          <a:p>
            <a:endParaRPr lang="pl-PL" sz="1600" dirty="0">
              <a:solidFill>
                <a:srgbClr val="112039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Blip>
                <a:blip r:embed="rId3"/>
              </a:buBlip>
            </a:pPr>
            <a:r>
              <a:rPr lang="sk-SK" sz="1600" dirty="0">
                <a:solidFill>
                  <a:srgbClr val="1120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Zdravotný stav obyvateľov dlhodobo zaostáva</a:t>
            </a:r>
          </a:p>
          <a:p>
            <a:endParaRPr lang="sk-SK" sz="1600" dirty="0">
              <a:solidFill>
                <a:srgbClr val="11203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Blip>
                <a:blip r:embed="rId3"/>
              </a:buBlip>
            </a:pPr>
            <a:r>
              <a:rPr lang="pl-PL" sz="1600" dirty="0">
                <a:solidFill>
                  <a:srgbClr val="1120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 roku 2019 sú výsledky zmiešané</a:t>
            </a:r>
          </a:p>
          <a:p>
            <a:endParaRPr lang="pl-PL" sz="1600" dirty="0">
              <a:solidFill>
                <a:srgbClr val="11203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Blip>
                <a:blip r:embed="rId3"/>
              </a:buBlip>
            </a:pPr>
            <a:r>
              <a:rPr lang="sk-SK" sz="1600" dirty="0">
                <a:solidFill>
                  <a:srgbClr val="1120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Produktivita sa mierne zlepšila v porovnaní s EÚ</a:t>
            </a:r>
          </a:p>
          <a:p>
            <a:endParaRPr lang="sk-SK" sz="1600" dirty="0">
              <a:solidFill>
                <a:srgbClr val="11203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Blip>
                <a:blip r:embed="rId3"/>
              </a:buBlip>
            </a:pPr>
            <a:r>
              <a:rPr lang="sk-SK" sz="1600" dirty="0">
                <a:solidFill>
                  <a:srgbClr val="1120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Pandémia a vysoká úmrtnosť dojčiat zhoršili zdravotné výsledky</a:t>
            </a:r>
          </a:p>
          <a:p>
            <a:endParaRPr lang="sk-SK" sz="1600" dirty="0">
              <a:solidFill>
                <a:srgbClr val="11203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Blip>
                <a:blip r:embed="rId3"/>
              </a:buBlip>
            </a:pPr>
            <a:r>
              <a:rPr lang="sk-SK" sz="1600" dirty="0">
                <a:solidFill>
                  <a:srgbClr val="1120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Sociálna situácia sa zhoršila, najmä chudoba na východe Slovenska</a:t>
            </a:r>
          </a:p>
          <a:p>
            <a:endParaRPr lang="sk-SK" sz="1600" dirty="0">
              <a:solidFill>
                <a:srgbClr val="11203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Blip>
                <a:blip r:embed="rId3"/>
              </a:buBlip>
            </a:pPr>
            <a:r>
              <a:rPr lang="sk-SK" sz="1600" dirty="0">
                <a:solidFill>
                  <a:srgbClr val="1120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Pokrok pri znižovaní emisií a zlepšení recyklácie</a:t>
            </a:r>
          </a:p>
          <a:p>
            <a:endParaRPr lang="sk-SK" sz="1600" dirty="0">
              <a:solidFill>
                <a:srgbClr val="11203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Blip>
                <a:blip r:embed="rId3"/>
              </a:buBlip>
            </a:pPr>
            <a:r>
              <a:rPr lang="sk-SK" sz="1600" dirty="0">
                <a:solidFill>
                  <a:srgbClr val="1120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Konsolidácia verejných financií zvýšila odolnosť ekonomiky, naďalej je však potrebné pokračovať v ich ozdravení</a:t>
            </a:r>
          </a:p>
          <a:p>
            <a:endParaRPr lang="sk-SK" sz="1600" dirty="0">
              <a:solidFill>
                <a:srgbClr val="112039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k-SK" sz="1600" dirty="0">
              <a:solidFill>
                <a:srgbClr val="11203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Blip>
                <a:blip r:embed="rId3"/>
              </a:buBlip>
            </a:pPr>
            <a:endParaRPr lang="sk-SK" sz="1600" dirty="0">
              <a:solidFill>
                <a:srgbClr val="11203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diagram of a triangle with numbers and lines&#10;&#10;AI-generated content may be incorrect.">
            <a:extLst>
              <a:ext uri="{FF2B5EF4-FFF2-40B4-BE49-F238E27FC236}">
                <a16:creationId xmlns:a16="http://schemas.microsoft.com/office/drawing/2014/main" id="{9057E479-94DB-BCBC-A4E0-6712BF6692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5524" y="1145693"/>
            <a:ext cx="6058425" cy="5509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7242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4D8716-61A0-E81D-0F56-A0AD3CB261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39100" y="5295986"/>
            <a:ext cx="2085242" cy="890925"/>
          </a:xfrm>
        </p:spPr>
        <p:txBody>
          <a:bodyPr/>
          <a:lstStyle/>
          <a:p>
            <a:endParaRPr lang="en-SK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8AB230-1B2C-6B30-8F54-C3D3064E13B0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9539100" y="4960817"/>
            <a:ext cx="2085242" cy="335169"/>
          </a:xfrm>
        </p:spPr>
        <p:txBody>
          <a:bodyPr/>
          <a:lstStyle/>
          <a:p>
            <a:r>
              <a:rPr lang="sk-SK" dirty="0"/>
              <a:t>NBS JE AJ:</a:t>
            </a:r>
            <a:endParaRPr lang="en-SK" dirty="0"/>
          </a:p>
        </p:txBody>
      </p:sp>
    </p:spTree>
    <p:extLst>
      <p:ext uri="{BB962C8B-B14F-4D97-AF65-F5344CB8AC3E}">
        <p14:creationId xmlns:p14="http://schemas.microsoft.com/office/powerpoint/2010/main" val="13269496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Text Placeholder 95">
            <a:extLst>
              <a:ext uri="{FF2B5EF4-FFF2-40B4-BE49-F238E27FC236}">
                <a16:creationId xmlns:a16="http://schemas.microsoft.com/office/drawing/2014/main" id="{46E3B42F-29F8-1219-5CCC-664C247192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/>
              <a:t>O budúcnosti rozhodne naša schopnosť prejsť na </a:t>
            </a:r>
            <a:r>
              <a:rPr lang="sk-SK" b="1" dirty="0"/>
              <a:t>inovačný model </a:t>
            </a:r>
            <a:r>
              <a:rPr lang="sk-SK" dirty="0"/>
              <a:t>ekonomiky</a:t>
            </a:r>
            <a:endParaRPr lang="en-SK" b="1" dirty="0"/>
          </a:p>
        </p:txBody>
      </p:sp>
      <p:sp>
        <p:nvSpPr>
          <p:cNvPr id="99" name="Text Placeholder 98">
            <a:extLst>
              <a:ext uri="{FF2B5EF4-FFF2-40B4-BE49-F238E27FC236}">
                <a16:creationId xmlns:a16="http://schemas.microsoft.com/office/drawing/2014/main" id="{3EC4C3A7-1745-4570-8EFE-92F489014ED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sk-SK" dirty="0"/>
              <a:t>Hlavné odkazy</a:t>
            </a:r>
            <a:endParaRPr lang="en-SK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1F5DEF9-F53A-2AF6-2EFC-6C54D41CB49E}"/>
              </a:ext>
            </a:extLst>
          </p:cNvPr>
          <p:cNvSpPr>
            <a:spLocks noGrp="1" noChangeArrowheads="1"/>
          </p:cNvSpPr>
          <p:nvPr>
            <p:ph type="body" idx="22"/>
          </p:nvPr>
        </p:nvSpPr>
        <p:spPr bwMode="auto">
          <a:xfrm>
            <a:off x="6279920" y="1382246"/>
            <a:ext cx="5665549" cy="5093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l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sk-SK" altLang="sk-SK" sz="2500" dirty="0">
                <a:solidFill>
                  <a:schemeClr val="tx1"/>
                </a:solidFill>
                <a:latin typeface="Arial" panose="020B0604020202020204" pitchFamily="34" charset="0"/>
              </a:rPr>
              <a:t>Súčasný hospodársky model stráca dych.</a:t>
            </a:r>
          </a:p>
          <a:p>
            <a:pPr algn="l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sk-SK" altLang="sk-SK" sz="25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sk-SK" altLang="sk-SK" sz="2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Malá zraniteľná ekonomika čelí </a:t>
            </a:r>
            <a:r>
              <a:rPr kumimoji="0" lang="sk-SK" altLang="sk-SK" sz="25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deglobalizácií</a:t>
            </a:r>
            <a:r>
              <a:rPr kumimoji="0" lang="sk-SK" altLang="sk-SK" sz="2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klimatickým zmenám a starnutiu obyvateľstva</a:t>
            </a:r>
            <a:r>
              <a:rPr lang="sk-SK" altLang="sk-SK" sz="2500" dirty="0">
                <a:solidFill>
                  <a:schemeClr val="tx1"/>
                </a:solidFill>
                <a:latin typeface="Arial" panose="020B060402020202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sk-SK" altLang="sk-SK" sz="25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sk-SK" altLang="sk-SK" sz="2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Sociálny systém počas kríz neochránil najzraniteľnejšie skupiny obyvateľstva.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sk-SK" altLang="sk-SK" sz="25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sk-SK" altLang="sk-SK" sz="2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Opatrenia musia posilniť inovácie ako aj odolnosť ekonomiky a musí ich pocítiť celá spoločnosť.</a:t>
            </a:r>
          </a:p>
        </p:txBody>
      </p:sp>
    </p:spTree>
    <p:extLst>
      <p:ext uri="{BB962C8B-B14F-4D97-AF65-F5344CB8AC3E}">
        <p14:creationId xmlns:p14="http://schemas.microsoft.com/office/powerpoint/2010/main" val="12909436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text 3">
            <a:extLst>
              <a:ext uri="{FF2B5EF4-FFF2-40B4-BE49-F238E27FC236}">
                <a16:creationId xmlns:a16="http://schemas.microsoft.com/office/drawing/2014/main" id="{DC0CA846-D1C4-097B-E112-59B7E1406FCD}"/>
              </a:ext>
            </a:extLst>
          </p:cNvPr>
          <p:cNvSpPr>
            <a:spLocks noGrp="1"/>
          </p:cNvSpPr>
          <p:nvPr>
            <p:ph type="body" idx="26"/>
          </p:nvPr>
        </p:nvSpPr>
        <p:spPr>
          <a:xfrm>
            <a:off x="3415280" y="381000"/>
            <a:ext cx="5391096" cy="2807043"/>
          </a:xfrm>
        </p:spPr>
        <p:txBody>
          <a:bodyPr>
            <a:noAutofit/>
          </a:bodyPr>
          <a:lstStyle/>
          <a:p>
            <a:r>
              <a:rPr lang="sk-SK" dirty="0"/>
              <a:t>Aktuálny pohľad na krajinu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3AD4F852-F80E-38F4-32B6-CC1D3C7D517A}"/>
              </a:ext>
            </a:extLst>
          </p:cNvPr>
          <p:cNvSpPr>
            <a:spLocks noGrp="1"/>
          </p:cNvSpPr>
          <p:nvPr>
            <p:ph type="body" idx="29"/>
          </p:nvPr>
        </p:nvSpPr>
        <p:spPr>
          <a:xfrm>
            <a:off x="9143999" y="400050"/>
            <a:ext cx="2783305" cy="2787650"/>
          </a:xfrm>
        </p:spPr>
        <p:txBody>
          <a:bodyPr>
            <a:normAutofit/>
          </a:bodyPr>
          <a:lstStyle/>
          <a:p>
            <a:r>
              <a:rPr lang="sk-SK" sz="2000" b="0" dirty="0"/>
              <a:t>Napriek miernemu zlepšeniu ostávajú </a:t>
            </a:r>
            <a:r>
              <a:rPr lang="sk-SK" sz="2000" dirty="0"/>
              <a:t>verejné financie krehké</a:t>
            </a:r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8289A7BF-064B-C90F-089F-CC918E7ABB73}"/>
              </a:ext>
            </a:extLst>
          </p:cNvPr>
          <p:cNvSpPr>
            <a:spLocks noGrp="1"/>
          </p:cNvSpPr>
          <p:nvPr>
            <p:ph type="body" idx="31"/>
          </p:nvPr>
        </p:nvSpPr>
        <p:spPr>
          <a:xfrm>
            <a:off x="379144" y="386365"/>
            <a:ext cx="2570118" cy="2814339"/>
          </a:xfrm>
        </p:spPr>
        <p:txBody>
          <a:bodyPr>
            <a:normAutofit/>
          </a:bodyPr>
          <a:lstStyle/>
          <a:p>
            <a:r>
              <a:rPr lang="sk-SK" dirty="0"/>
              <a:t>Pre zachovanie a zrýchlenie rastu </a:t>
            </a:r>
            <a:r>
              <a:rPr lang="sk-SK" b="1" dirty="0"/>
              <a:t>p</a:t>
            </a:r>
            <a:r>
              <a:rPr lang="it-IT" b="1" dirty="0"/>
              <a:t>roduktivit</a:t>
            </a:r>
            <a:r>
              <a:rPr lang="sk-SK" b="1" dirty="0"/>
              <a:t>y</a:t>
            </a:r>
            <a:r>
              <a:rPr lang="it-IT" b="1" dirty="0"/>
              <a:t> </a:t>
            </a:r>
            <a:r>
              <a:rPr lang="sk-SK" b="1" dirty="0"/>
              <a:t>sú nevyhnutné </a:t>
            </a:r>
            <a:r>
              <a:rPr lang="it-IT" b="1" dirty="0"/>
              <a:t>inov</a:t>
            </a:r>
            <a:r>
              <a:rPr lang="sk-SK" b="1" dirty="0" err="1"/>
              <a:t>ácie</a:t>
            </a:r>
            <a:endParaRPr lang="sk-SK" b="1" dirty="0"/>
          </a:p>
        </p:txBody>
      </p:sp>
      <p:sp>
        <p:nvSpPr>
          <p:cNvPr id="2" name="Zástupný text 1">
            <a:extLst>
              <a:ext uri="{FF2B5EF4-FFF2-40B4-BE49-F238E27FC236}">
                <a16:creationId xmlns:a16="http://schemas.microsoft.com/office/drawing/2014/main" id="{DC0E0019-2C5D-F1D5-7E5F-996EE1895F2D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4381008" y="3657600"/>
            <a:ext cx="2469958" cy="2743200"/>
          </a:xfrm>
        </p:spPr>
        <p:txBody>
          <a:bodyPr>
            <a:noAutofit/>
          </a:bodyPr>
          <a:lstStyle/>
          <a:p>
            <a:r>
              <a:rPr lang="sk-SK" sz="2000" dirty="0">
                <a:latin typeface="Arial" panose="020B0604020202020204" pitchFamily="34" charset="0"/>
              </a:rPr>
              <a:t>Zhoršuje sa</a:t>
            </a:r>
          </a:p>
          <a:p>
            <a:r>
              <a:rPr lang="sk-SK" sz="2000" b="1" dirty="0">
                <a:latin typeface="Arial" panose="020B0604020202020204" pitchFamily="34" charset="0"/>
              </a:rPr>
              <a:t>sociálna súdržnosť </a:t>
            </a:r>
          </a:p>
          <a:p>
            <a:r>
              <a:rPr lang="sk-SK" sz="2000" dirty="0">
                <a:latin typeface="Arial" panose="020B0604020202020204" pitchFamily="34" charset="0"/>
              </a:rPr>
              <a:t>a </a:t>
            </a:r>
            <a:r>
              <a:rPr lang="sk-SK" sz="2000" b="1" dirty="0">
                <a:latin typeface="Arial" panose="020B0604020202020204" pitchFamily="34" charset="0"/>
              </a:rPr>
              <a:t>zdravie ľudí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88F5AE0-A04C-A628-D55E-D98A513FBB09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7311623" y="3657077"/>
            <a:ext cx="4481876" cy="2807043"/>
          </a:xfrm>
        </p:spPr>
        <p:txBody>
          <a:bodyPr>
            <a:normAutofit/>
          </a:bodyPr>
          <a:lstStyle/>
          <a:p>
            <a:pPr algn="r"/>
            <a:r>
              <a:rPr lang="sk-SK" sz="2000" b="1" dirty="0"/>
              <a:t>Vonkajšie šoky a klimatické zmeny prinášajú nové riziká</a:t>
            </a:r>
          </a:p>
        </p:txBody>
      </p:sp>
      <p:sp>
        <p:nvSpPr>
          <p:cNvPr id="11" name="Ovál 10">
            <a:extLst>
              <a:ext uri="{FF2B5EF4-FFF2-40B4-BE49-F238E27FC236}">
                <a16:creationId xmlns:a16="http://schemas.microsoft.com/office/drawing/2014/main" id="{F5A909B1-1145-5B21-F0B3-18BBE6FB3D3C}"/>
              </a:ext>
            </a:extLst>
          </p:cNvPr>
          <p:cNvSpPr/>
          <p:nvPr/>
        </p:nvSpPr>
        <p:spPr>
          <a:xfrm>
            <a:off x="464948" y="483829"/>
            <a:ext cx="232476" cy="232476"/>
          </a:xfrm>
          <a:prstGeom prst="ellipse">
            <a:avLst/>
          </a:prstGeom>
          <a:solidFill>
            <a:srgbClr val="91CEFF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24D84B1-FF77-03FA-DC79-20DD819E9885}"/>
              </a:ext>
            </a:extLst>
          </p:cNvPr>
          <p:cNvSpPr txBox="1"/>
          <p:nvPr/>
        </p:nvSpPr>
        <p:spPr>
          <a:xfrm>
            <a:off x="464948" y="4575028"/>
            <a:ext cx="323900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2000" b="1" dirty="0">
                <a:latin typeface="Arial" panose="020B0604020202020204" pitchFamily="34" charset="0"/>
                <a:cs typeface="Arial" panose="020B0604020202020204" pitchFamily="34" charset="0"/>
              </a:rPr>
              <a:t>Vojenské výdavky </a:t>
            </a:r>
            <a:r>
              <a:rPr lang="sk-SK" sz="2000" dirty="0">
                <a:latin typeface="Arial" panose="020B0604020202020204" pitchFamily="34" charset="0"/>
                <a:cs typeface="Arial" panose="020B0604020202020204" pitchFamily="34" charset="0"/>
              </a:rPr>
              <a:t>môžu zmeniť rovnováhu príjmov a výdavkov</a:t>
            </a:r>
          </a:p>
        </p:txBody>
      </p:sp>
    </p:spTree>
    <p:extLst>
      <p:ext uri="{BB962C8B-B14F-4D97-AF65-F5344CB8AC3E}">
        <p14:creationId xmlns:p14="http://schemas.microsoft.com/office/powerpoint/2010/main" val="10302241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DB85A6D-A62F-94ED-6AF3-068030B20C55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60852" y="1244599"/>
            <a:ext cx="2397321" cy="5189653"/>
          </a:xfrm>
        </p:spPr>
        <p:txBody>
          <a:bodyPr/>
          <a:lstStyle/>
          <a:p>
            <a:r>
              <a:rPr lang="en-US" sz="2000" b="0" dirty="0"/>
              <a:t>R</a:t>
            </a:r>
            <a:r>
              <a:rPr lang="pl-PL" sz="2000" b="0" dirty="0"/>
              <a:t>ast HDP na obyvateľa mierne nad priemerom EÚ, ale rozdiel je malý</a:t>
            </a:r>
            <a:endParaRPr lang="sk-SK" dirty="0"/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330A7BD6-0BDA-81EF-7D8C-E554247643DE}"/>
              </a:ext>
            </a:extLst>
          </p:cNvPr>
          <p:cNvSpPr>
            <a:spLocks noGrp="1"/>
          </p:cNvSpPr>
          <p:nvPr>
            <p:ph type="body" idx="24"/>
          </p:nvPr>
        </p:nvSpPr>
        <p:spPr/>
        <p:txBody>
          <a:bodyPr/>
          <a:lstStyle/>
          <a:p>
            <a:r>
              <a:rPr lang="sk-SK" dirty="0"/>
              <a:t>Ceny sa k úrovni EÚ približujú rýchlejšie než samotná ekonomika</a:t>
            </a:r>
          </a:p>
          <a:p>
            <a:endParaRPr lang="en-SK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C5F14F9D-E642-8C7B-D916-97AB0D6B1AA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46530" y="189691"/>
            <a:ext cx="11698940" cy="682009"/>
          </a:xfrm>
        </p:spPr>
        <p:txBody>
          <a:bodyPr>
            <a:normAutofit fontScale="92500"/>
          </a:bodyPr>
          <a:lstStyle/>
          <a:p>
            <a:pPr lvl="0"/>
            <a:r>
              <a:rPr lang="en-GB" dirty="0"/>
              <a:t>Na </a:t>
            </a:r>
            <a:r>
              <a:rPr lang="en-GB" dirty="0" err="1"/>
              <a:t>jasn</a:t>
            </a:r>
            <a:r>
              <a:rPr lang="sk-SK" dirty="0"/>
              <a:t>ý</a:t>
            </a:r>
            <a:r>
              <a:rPr lang="en-GB" dirty="0"/>
              <a:t> </a:t>
            </a:r>
            <a:r>
              <a:rPr lang="en-GB" dirty="0" err="1"/>
              <a:t>obrat</a:t>
            </a:r>
            <a:r>
              <a:rPr lang="en-GB" dirty="0"/>
              <a:t> v </a:t>
            </a:r>
            <a:r>
              <a:rPr lang="en-GB" dirty="0" err="1"/>
              <a:t>dobiehan</a:t>
            </a:r>
            <a:r>
              <a:rPr lang="sk-SK" dirty="0"/>
              <a:t>í</a:t>
            </a:r>
            <a:r>
              <a:rPr lang="en-GB" dirty="0"/>
              <a:t> </a:t>
            </a:r>
            <a:r>
              <a:rPr lang="sk-SK" dirty="0"/>
              <a:t>životnej</a:t>
            </a:r>
            <a:r>
              <a:rPr lang="en-GB" dirty="0"/>
              <a:t> </a:t>
            </a:r>
            <a:r>
              <a:rPr lang="sk-SK" dirty="0"/>
              <a:t>úrovne západu stále čakáme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DCBAFC2-3B40-5105-397B-3F0982E6B270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7466556" y="1135752"/>
            <a:ext cx="3216442" cy="433137"/>
          </a:xfrm>
        </p:spPr>
        <p:txBody>
          <a:bodyPr>
            <a:normAutofit fontScale="92500"/>
          </a:bodyPr>
          <a:lstStyle/>
          <a:p>
            <a:r>
              <a:rPr lang="sk-SK" sz="2000" dirty="0">
                <a:solidFill>
                  <a:srgbClr val="112039"/>
                </a:solidFill>
                <a:latin typeface="Sitka Banner" panose="02000505000000020004" pitchFamily="2" charset="0"/>
                <a:ea typeface="Cambria" panose="02040503050406030204" pitchFamily="18" charset="0"/>
                <a:cs typeface="Arial" panose="020B0604020202020204" pitchFamily="34" charset="0"/>
              </a:rPr>
              <a:t>Rast HDP na obyvateľa (s. c. </a:t>
            </a:r>
            <a:r>
              <a:rPr lang="en-US" sz="2000" dirty="0">
                <a:solidFill>
                  <a:srgbClr val="112039"/>
                </a:solidFill>
                <a:latin typeface="Sitka Banner" panose="02000505000000020004" pitchFamily="2" charset="0"/>
                <a:ea typeface="Cambria" panose="02040503050406030204" pitchFamily="18" charset="0"/>
                <a:cs typeface="Arial" panose="020B0604020202020204" pitchFamily="34" charset="0"/>
              </a:rPr>
              <a:t>%)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itka Banner" panose="02000505000000020004" pitchFamily="2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endParaRPr lang="sk-SK" sz="2000" dirty="0"/>
          </a:p>
        </p:txBody>
      </p:sp>
      <p:graphicFrame>
        <p:nvGraphicFramePr>
          <p:cNvPr id="8" name="Content Placeholder 15">
            <a:extLst>
              <a:ext uri="{FF2B5EF4-FFF2-40B4-BE49-F238E27FC236}">
                <a16:creationId xmlns:a16="http://schemas.microsoft.com/office/drawing/2014/main" id="{2D193003-3A77-FF62-BF3A-7B4A7C48F26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50371796"/>
              </p:ext>
            </p:extLst>
          </p:nvPr>
        </p:nvGraphicFramePr>
        <p:xfrm>
          <a:off x="6382150" y="1620254"/>
          <a:ext cx="5385254" cy="47003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965FB072-D841-9186-A31C-4539D0F27C3C}"/>
              </a:ext>
            </a:extLst>
          </p:cNvPr>
          <p:cNvSpPr txBox="1"/>
          <p:nvPr/>
        </p:nvSpPr>
        <p:spPr>
          <a:xfrm>
            <a:off x="6382150" y="6371955"/>
            <a:ext cx="19010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800" b="0" i="0" u="none" strike="noStrike" kern="1200" cap="none" spc="0" normalizeH="0" baseline="0" noProof="0" dirty="0">
                <a:ln>
                  <a:noFill/>
                </a:ln>
                <a:solidFill>
                  <a:srgbClr val="11203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Zdroj: </a:t>
            </a:r>
            <a:r>
              <a:rPr kumimoji="0" lang="sk-SK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11203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Eurostat</a:t>
            </a:r>
            <a:r>
              <a:rPr kumimoji="0" lang="sk-SK" sz="800" b="0" i="0" u="none" strike="noStrike" kern="1200" cap="none" spc="0" normalizeH="0" baseline="0" noProof="0" dirty="0">
                <a:ln>
                  <a:noFill/>
                </a:ln>
                <a:solidFill>
                  <a:srgbClr val="11203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výpočty NBS</a:t>
            </a:r>
          </a:p>
        </p:txBody>
      </p:sp>
    </p:spTree>
    <p:extLst>
      <p:ext uri="{BB962C8B-B14F-4D97-AF65-F5344CB8AC3E}">
        <p14:creationId xmlns:p14="http://schemas.microsoft.com/office/powerpoint/2010/main" val="3282839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544F6B9A-6E1C-6651-329B-900E7CF5D35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sk-SK" dirty="0">
                <a:solidFill>
                  <a:schemeClr val="tx2"/>
                </a:solidFill>
              </a:rPr>
              <a:t>Investíciám dochádza dych</a:t>
            </a:r>
            <a:endParaRPr lang="en-SK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33BD4630-098C-BF5E-5C85-EF6ED1ACE21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73213372"/>
              </p:ext>
            </p:extLst>
          </p:nvPr>
        </p:nvGraphicFramePr>
        <p:xfrm>
          <a:off x="266700" y="2489200"/>
          <a:ext cx="11679238" cy="40449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9D736AD2-2A43-AC3F-0AD3-E6A8878B4EF9}"/>
              </a:ext>
            </a:extLst>
          </p:cNvPr>
          <p:cNvSpPr txBox="1"/>
          <p:nvPr/>
        </p:nvSpPr>
        <p:spPr>
          <a:xfrm>
            <a:off x="5021178" y="2688063"/>
            <a:ext cx="252026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sz="2000" dirty="0">
                <a:solidFill>
                  <a:srgbClr val="112039"/>
                </a:solidFill>
                <a:latin typeface="Sitka Banner" panose="02000505000000020004" pitchFamily="2" charset="0"/>
                <a:ea typeface="Cambria" panose="02040503050406030204" pitchFamily="18" charset="0"/>
                <a:cs typeface="Arial" panose="020B0604020202020204" pitchFamily="34" charset="0"/>
              </a:rPr>
              <a:t>Investície (</a:t>
            </a:r>
            <a:r>
              <a:rPr lang="en-US" sz="2000" dirty="0">
                <a:solidFill>
                  <a:srgbClr val="112039"/>
                </a:solidFill>
                <a:latin typeface="Sitka Banner" panose="02000505000000020004" pitchFamily="2" charset="0"/>
                <a:ea typeface="Cambria" panose="02040503050406030204" pitchFamily="18" charset="0"/>
                <a:cs typeface="Arial" panose="020B0604020202020204" pitchFamily="34" charset="0"/>
              </a:rPr>
              <a:t>% of </a:t>
            </a:r>
            <a:r>
              <a:rPr lang="sk-SK" sz="2000" dirty="0">
                <a:solidFill>
                  <a:srgbClr val="112039"/>
                </a:solidFill>
                <a:latin typeface="Sitka Banner" panose="02000505000000020004" pitchFamily="2" charset="0"/>
                <a:ea typeface="Cambria" panose="02040503050406030204" pitchFamily="18" charset="0"/>
                <a:cs typeface="Arial" panose="020B0604020202020204" pitchFamily="34" charset="0"/>
              </a:rPr>
              <a:t>H</a:t>
            </a:r>
            <a:r>
              <a:rPr lang="en-US" sz="2000" dirty="0">
                <a:solidFill>
                  <a:srgbClr val="112039"/>
                </a:solidFill>
                <a:latin typeface="Sitka Banner" panose="02000505000000020004" pitchFamily="2" charset="0"/>
                <a:ea typeface="Cambria" panose="02040503050406030204" pitchFamily="18" charset="0"/>
                <a:cs typeface="Arial" panose="020B0604020202020204" pitchFamily="34" charset="0"/>
              </a:rPr>
              <a:t>DP)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itka Banner" panose="02000505000000020004" pitchFamily="2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8" name="BlokTextu 3">
            <a:extLst>
              <a:ext uri="{FF2B5EF4-FFF2-40B4-BE49-F238E27FC236}">
                <a16:creationId xmlns:a16="http://schemas.microsoft.com/office/drawing/2014/main" id="{C8CAE015-EE51-3861-C63D-48E7202748EC}"/>
              </a:ext>
            </a:extLst>
          </p:cNvPr>
          <p:cNvSpPr txBox="1"/>
          <p:nvPr/>
        </p:nvSpPr>
        <p:spPr>
          <a:xfrm>
            <a:off x="266700" y="871700"/>
            <a:ext cx="66808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Blip>
                <a:blip r:embed="rId3"/>
              </a:buBlip>
            </a:pPr>
            <a:r>
              <a:rPr lang="sk-SK" sz="1600" dirty="0">
                <a:solidFill>
                  <a:srgbClr val="11203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Súkromným aj verejným</a:t>
            </a:r>
            <a:endParaRPr lang="sk-SK" sz="1600" dirty="0">
              <a:solidFill>
                <a:srgbClr val="11203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Blip>
                <a:blip r:embed="rId3"/>
              </a:buBlip>
            </a:pPr>
            <a:endParaRPr lang="sk-SK" sz="1600" dirty="0">
              <a:solidFill>
                <a:srgbClr val="11203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Blip>
                <a:blip r:embed="rId3"/>
              </a:buBlip>
            </a:pPr>
            <a:r>
              <a:rPr lang="pt-BR" sz="1600" dirty="0">
                <a:solidFill>
                  <a:srgbClr val="1120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Verejné investície nestačia na obnovu a rozvoj krajiny súčasne</a:t>
            </a:r>
            <a:endParaRPr lang="sk-SK" sz="1600" dirty="0">
              <a:solidFill>
                <a:srgbClr val="11203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Blip>
                <a:blip r:embed="rId3"/>
              </a:buBlip>
            </a:pPr>
            <a:endParaRPr lang="sk-SK" sz="1600" dirty="0">
              <a:solidFill>
                <a:srgbClr val="112039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Blip>
                <a:blip r:embed="rId3"/>
              </a:buBlip>
            </a:pPr>
            <a:r>
              <a:rPr lang="sk-SK" sz="1600" dirty="0">
                <a:solidFill>
                  <a:srgbClr val="11203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Strácame atraktivitu pre zahraničných investorov</a:t>
            </a:r>
            <a:endParaRPr lang="sk-SK" sz="1600" dirty="0">
              <a:solidFill>
                <a:srgbClr val="11203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Blip>
                <a:blip r:embed="rId3"/>
              </a:buBlip>
            </a:pPr>
            <a:endParaRPr lang="sk-SK" sz="1600" dirty="0">
              <a:solidFill>
                <a:srgbClr val="11203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71352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DB85A6D-A62F-94ED-6AF3-068030B20C55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60852" y="1244599"/>
            <a:ext cx="2397321" cy="5189653"/>
          </a:xfrm>
        </p:spPr>
        <p:txBody>
          <a:bodyPr/>
          <a:lstStyle/>
          <a:p>
            <a:r>
              <a:rPr lang="sk-SK" dirty="0"/>
              <a:t>Globalizácia zvyšovala životnú úroveň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330A7BD6-0BDA-81EF-7D8C-E554247643DE}"/>
              </a:ext>
            </a:extLst>
          </p:cNvPr>
          <p:cNvSpPr>
            <a:spLocks noGrp="1"/>
          </p:cNvSpPr>
          <p:nvPr>
            <p:ph type="body" idx="24"/>
          </p:nvPr>
        </p:nvSpPr>
        <p:spPr/>
        <p:txBody>
          <a:bodyPr/>
          <a:lstStyle/>
          <a:p>
            <a:r>
              <a:rPr lang="sk-SK" dirty="0"/>
              <a:t>Slovensko je veľmi otvorená ekonomika, citlivá na obchodné konflikty</a:t>
            </a:r>
          </a:p>
          <a:p>
            <a:endParaRPr lang="sk-SK" dirty="0"/>
          </a:p>
          <a:p>
            <a:r>
              <a:rPr lang="sk-SK" dirty="0"/>
              <a:t>Najviac ohrozený je </a:t>
            </a:r>
            <a:r>
              <a:rPr lang="sk-SK" dirty="0" err="1"/>
              <a:t>autopriemysel</a:t>
            </a:r>
            <a:endParaRPr lang="sk-SK" dirty="0"/>
          </a:p>
          <a:p>
            <a:endParaRPr lang="sk-SK" dirty="0"/>
          </a:p>
          <a:p>
            <a:r>
              <a:rPr lang="sk-SK" dirty="0"/>
              <a:t> </a:t>
            </a:r>
            <a:endParaRPr lang="en-US" dirty="0"/>
          </a:p>
          <a:p>
            <a:r>
              <a:rPr lang="sk-SK" dirty="0"/>
              <a:t>Problém sa môže prehĺbiť skrz našich partnerov</a:t>
            </a:r>
          </a:p>
          <a:p>
            <a:endParaRPr lang="en-SK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C5F14F9D-E642-8C7B-D916-97AB0D6B1AA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53093" y="189691"/>
            <a:ext cx="12171517" cy="879830"/>
          </a:xfrm>
        </p:spPr>
        <p:txBody>
          <a:bodyPr>
            <a:noAutofit/>
          </a:bodyPr>
          <a:lstStyle/>
          <a:p>
            <a:r>
              <a:rPr lang="sk-SK" noProof="0" dirty="0">
                <a:solidFill>
                  <a:schemeClr val="tx2"/>
                </a:solidFill>
              </a:rPr>
              <a:t>Vývoj svetového </a:t>
            </a:r>
            <a:r>
              <a:rPr lang="sk-SK" dirty="0">
                <a:solidFill>
                  <a:schemeClr val="tx2"/>
                </a:solidFill>
              </a:rPr>
              <a:t>obchod</a:t>
            </a:r>
            <a:r>
              <a:rPr lang="sk-SK" noProof="0" dirty="0">
                <a:solidFill>
                  <a:schemeClr val="tx2"/>
                </a:solidFill>
              </a:rPr>
              <a:t>u rozhoduje o Slovensku a EÚ</a:t>
            </a:r>
            <a:endParaRPr lang="sk-SK" dirty="0"/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F7A9FCCF-2D9F-4474-1739-05A03936312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27299972"/>
              </p:ext>
            </p:extLst>
          </p:nvPr>
        </p:nvGraphicFramePr>
        <p:xfrm>
          <a:off x="6498771" y="2130880"/>
          <a:ext cx="5130996" cy="39437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BFE43265-1A6D-BBF6-49D0-E4443000F9E2}"/>
              </a:ext>
            </a:extLst>
          </p:cNvPr>
          <p:cNvSpPr txBox="1"/>
          <p:nvPr/>
        </p:nvSpPr>
        <p:spPr>
          <a:xfrm>
            <a:off x="6793149" y="1618551"/>
            <a:ext cx="53988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sz="2000" noProof="0" dirty="0">
                <a:solidFill>
                  <a:srgbClr val="112039"/>
                </a:solidFill>
                <a:latin typeface="Sitka Banner" panose="02000505000000020004" pitchFamily="2" charset="0"/>
                <a:ea typeface="Cambria" panose="02040503050406030204" pitchFamily="18" charset="0"/>
                <a:cs typeface="Arial" panose="020B0604020202020204" pitchFamily="34" charset="0"/>
              </a:rPr>
              <a:t>Otvorenosť krajín EÚ </a:t>
            </a:r>
            <a:r>
              <a:rPr lang="en-US" sz="2000" noProof="0" dirty="0">
                <a:solidFill>
                  <a:srgbClr val="112039"/>
                </a:solidFill>
                <a:latin typeface="Sitka Banner" panose="02000505000000020004" pitchFamily="2" charset="0"/>
                <a:ea typeface="Cambria" panose="02040503050406030204" pitchFamily="18" charset="0"/>
                <a:cs typeface="Arial" panose="020B0604020202020204" pitchFamily="34" charset="0"/>
              </a:rPr>
              <a:t>(2023, </a:t>
            </a:r>
            <a:r>
              <a:rPr lang="en-US" sz="2000" dirty="0">
                <a:solidFill>
                  <a:srgbClr val="112039"/>
                </a:solidFill>
                <a:latin typeface="Sitka Banner" panose="02000505000000020004" pitchFamily="2" charset="0"/>
                <a:ea typeface="Cambria" panose="02040503050406030204" pitchFamily="18" charset="0"/>
                <a:cs typeface="Arial" panose="020B0604020202020204" pitchFamily="34" charset="0"/>
              </a:rPr>
              <a:t>% of </a:t>
            </a:r>
            <a:r>
              <a:rPr lang="sk-SK" sz="2000" dirty="0">
                <a:solidFill>
                  <a:srgbClr val="112039"/>
                </a:solidFill>
                <a:latin typeface="Sitka Banner" panose="02000505000000020004" pitchFamily="2" charset="0"/>
                <a:ea typeface="Cambria" panose="02040503050406030204" pitchFamily="18" charset="0"/>
                <a:cs typeface="Arial" panose="020B0604020202020204" pitchFamily="34" charset="0"/>
              </a:rPr>
              <a:t>H</a:t>
            </a:r>
            <a:r>
              <a:rPr lang="en-US" sz="2000" dirty="0">
                <a:solidFill>
                  <a:srgbClr val="112039"/>
                </a:solidFill>
                <a:latin typeface="Sitka Banner" panose="02000505000000020004" pitchFamily="2" charset="0"/>
                <a:ea typeface="Cambria" panose="02040503050406030204" pitchFamily="18" charset="0"/>
                <a:cs typeface="Arial" panose="020B0604020202020204" pitchFamily="34" charset="0"/>
              </a:rPr>
              <a:t>DP)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itka Banner" panose="02000505000000020004" pitchFamily="2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35277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A20F804-C1CD-A2FA-2824-BB99382E231A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391751" y="469900"/>
            <a:ext cx="2365514" cy="4945479"/>
          </a:xfrm>
        </p:spPr>
        <p:txBody>
          <a:bodyPr/>
          <a:lstStyle/>
          <a:p>
            <a:r>
              <a:rPr lang="sk-SK" b="1" dirty="0"/>
              <a:t>Konsolidácia </a:t>
            </a:r>
            <a:r>
              <a:rPr lang="sk-SK" dirty="0"/>
              <a:t>mierne </a:t>
            </a:r>
            <a:r>
              <a:rPr lang="sk-SK" b="1" dirty="0"/>
              <a:t>pomohla</a:t>
            </a:r>
          </a:p>
          <a:p>
            <a:endParaRPr lang="sk-SK" b="1" dirty="0"/>
          </a:p>
          <a:p>
            <a:r>
              <a:rPr lang="sk-SK" dirty="0"/>
              <a:t>avšak ... 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0553D41A-3990-B4D9-241B-4E89EAA60A3D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9342178" y="469900"/>
            <a:ext cx="2365514" cy="5905500"/>
          </a:xfrm>
        </p:spPr>
        <p:txBody>
          <a:bodyPr/>
          <a:lstStyle/>
          <a:p>
            <a:r>
              <a:rPr lang="sk-SK" dirty="0"/>
              <a:t>Výdavky porastú pre </a:t>
            </a:r>
            <a:r>
              <a:rPr lang="sk-SK" b="1" dirty="0"/>
              <a:t>starnutie ľudí </a:t>
            </a:r>
            <a:r>
              <a:rPr lang="sk-SK" dirty="0"/>
              <a:t>a </a:t>
            </a:r>
            <a:r>
              <a:rPr lang="sk-SK" b="1" dirty="0"/>
              <a:t>obranu</a:t>
            </a:r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r>
              <a:rPr lang="sk-SK" b="1" dirty="0"/>
              <a:t>Verejné financie treba </a:t>
            </a:r>
            <a:r>
              <a:rPr lang="sk-SK" dirty="0"/>
              <a:t>čím skôr </a:t>
            </a:r>
            <a:r>
              <a:rPr lang="sk-SK" b="1" dirty="0"/>
              <a:t>ozdraviť </a:t>
            </a:r>
            <a:r>
              <a:rPr lang="sk-SK" dirty="0"/>
              <a:t>a </a:t>
            </a:r>
            <a:r>
              <a:rPr lang="sk-SK" b="1" dirty="0"/>
              <a:t>vytvoriť </a:t>
            </a:r>
            <a:r>
              <a:rPr lang="sk-SK" dirty="0"/>
              <a:t>si </a:t>
            </a:r>
            <a:r>
              <a:rPr lang="sk-SK" b="1" dirty="0"/>
              <a:t>rezervu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6EBA5B66-48E6-C89E-A590-C3F7C828F0C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46530" y="189691"/>
            <a:ext cx="5657754" cy="1197951"/>
          </a:xfrm>
        </p:spPr>
        <p:txBody>
          <a:bodyPr>
            <a:normAutofit/>
          </a:bodyPr>
          <a:lstStyle/>
          <a:p>
            <a:r>
              <a:rPr lang="sk-SK" dirty="0"/>
              <a:t>Verejné financie naďalej najväčšou slabinou</a:t>
            </a:r>
            <a:endParaRPr lang="en-SK" dirty="0"/>
          </a:p>
        </p:txBody>
      </p:sp>
      <p:graphicFrame>
        <p:nvGraphicFramePr>
          <p:cNvPr id="2" name="Content Placeholder 1">
            <a:extLst>
              <a:ext uri="{FF2B5EF4-FFF2-40B4-BE49-F238E27FC236}">
                <a16:creationId xmlns:a16="http://schemas.microsoft.com/office/drawing/2014/main" id="{C2714369-6CB0-BAAA-91DB-25F846DF87FC}"/>
              </a:ext>
            </a:extLst>
          </p:cNvPr>
          <p:cNvGraphicFramePr>
            <a:graphicFrameLocks noGrp="1"/>
          </p:cNvGraphicFramePr>
          <p:nvPr>
            <p:ph idx="10"/>
            <p:extLst>
              <p:ext uri="{D42A27DB-BD31-4B8C-83A1-F6EECF244321}">
                <p14:modId xmlns:p14="http://schemas.microsoft.com/office/powerpoint/2010/main" val="598726107"/>
              </p:ext>
            </p:extLst>
          </p:nvPr>
        </p:nvGraphicFramePr>
        <p:xfrm>
          <a:off x="148988" y="1492419"/>
          <a:ext cx="5657850" cy="49454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Arrow: Right 5">
            <a:extLst>
              <a:ext uri="{FF2B5EF4-FFF2-40B4-BE49-F238E27FC236}">
                <a16:creationId xmlns:a16="http://schemas.microsoft.com/office/drawing/2014/main" id="{684A43E6-27E7-F106-4E82-99F7DB2EE1FC}"/>
              </a:ext>
            </a:extLst>
          </p:cNvPr>
          <p:cNvSpPr/>
          <p:nvPr/>
        </p:nvSpPr>
        <p:spPr>
          <a:xfrm>
            <a:off x="8606344" y="3429000"/>
            <a:ext cx="946028" cy="181684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6749F5-91AD-E09F-1CA9-A8FBF23544F9}"/>
              </a:ext>
            </a:extLst>
          </p:cNvPr>
          <p:cNvSpPr txBox="1"/>
          <p:nvPr/>
        </p:nvSpPr>
        <p:spPr>
          <a:xfrm>
            <a:off x="148988" y="1292364"/>
            <a:ext cx="53988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sz="2000" noProof="0" dirty="0">
                <a:solidFill>
                  <a:srgbClr val="112039"/>
                </a:solidFill>
                <a:latin typeface="Sitka Banner" panose="02000505000000020004" pitchFamily="2" charset="0"/>
                <a:ea typeface="Cambria" panose="02040503050406030204" pitchFamily="18" charset="0"/>
                <a:cs typeface="Arial" panose="020B0604020202020204" pitchFamily="34" charset="0"/>
              </a:rPr>
              <a:t>Indikátor S2 </a:t>
            </a:r>
            <a:r>
              <a:rPr lang="en-US" sz="2000" noProof="0" dirty="0">
                <a:solidFill>
                  <a:srgbClr val="112039"/>
                </a:solidFill>
                <a:latin typeface="Sitka Banner" panose="02000505000000020004" pitchFamily="2" charset="0"/>
                <a:ea typeface="Cambria" panose="02040503050406030204" pitchFamily="18" charset="0"/>
                <a:cs typeface="Arial" panose="020B0604020202020204" pitchFamily="34" charset="0"/>
              </a:rPr>
              <a:t>(202</a:t>
            </a:r>
            <a:r>
              <a:rPr lang="sk-SK" sz="2000" noProof="0" dirty="0">
                <a:solidFill>
                  <a:srgbClr val="112039"/>
                </a:solidFill>
                <a:latin typeface="Sitka Banner" panose="02000505000000020004" pitchFamily="2" charset="0"/>
                <a:ea typeface="Cambria" panose="02040503050406030204" pitchFamily="18" charset="0"/>
                <a:cs typeface="Arial" panose="020B0604020202020204" pitchFamily="34" charset="0"/>
              </a:rPr>
              <a:t>4</a:t>
            </a:r>
            <a:r>
              <a:rPr lang="en-US" sz="2000" noProof="0" dirty="0">
                <a:solidFill>
                  <a:srgbClr val="112039"/>
                </a:solidFill>
                <a:latin typeface="Sitka Banner" panose="02000505000000020004" pitchFamily="2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sk-SK" sz="2000" dirty="0">
                <a:solidFill>
                  <a:srgbClr val="112039"/>
                </a:solidFill>
                <a:latin typeface="Sitka Banner" panose="02000505000000020004" pitchFamily="2" charset="0"/>
                <a:ea typeface="Cambria" panose="02040503050406030204" pitchFamily="18" charset="0"/>
                <a:cs typeface="Arial" panose="020B0604020202020204" pitchFamily="34" charset="0"/>
              </a:rPr>
              <a:t>p. b. HDP</a:t>
            </a:r>
            <a:r>
              <a:rPr lang="en-US" sz="2000" dirty="0">
                <a:solidFill>
                  <a:srgbClr val="112039"/>
                </a:solidFill>
                <a:latin typeface="Sitka Banner" panose="02000505000000020004" pitchFamily="2" charset="0"/>
                <a:ea typeface="Cambria" panose="02040503050406030204" pitchFamily="18" charset="0"/>
                <a:cs typeface="Arial" panose="020B0604020202020204" pitchFamily="34" charset="0"/>
              </a:rPr>
              <a:t>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itka Banner" panose="02000505000000020004" pitchFamily="2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84749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AE50FA-C28E-1A1D-892F-198DB4534C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A1193EF-BEE6-924B-0427-C5FB0A41F7CA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60852" y="1244599"/>
            <a:ext cx="2397321" cy="5189653"/>
          </a:xfrm>
        </p:spPr>
        <p:txBody>
          <a:bodyPr/>
          <a:lstStyle/>
          <a:p>
            <a:r>
              <a:rPr lang="sk-SK" dirty="0"/>
              <a:t>Včasná transformácia by bola lacnejšia než odklad</a:t>
            </a:r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r>
              <a:rPr lang="fr-FR" dirty="0" err="1"/>
              <a:t>Pomôcť</a:t>
            </a:r>
            <a:r>
              <a:rPr lang="fr-FR" dirty="0"/>
              <a:t> </a:t>
            </a:r>
            <a:r>
              <a:rPr lang="fr-FR" dirty="0" err="1"/>
              <a:t>môžu</a:t>
            </a:r>
            <a:r>
              <a:rPr lang="fr-FR" dirty="0"/>
              <a:t> </a:t>
            </a:r>
            <a:r>
              <a:rPr lang="fr-FR" dirty="0" err="1"/>
              <a:t>čisté</a:t>
            </a:r>
            <a:r>
              <a:rPr lang="fr-FR" dirty="0"/>
              <a:t> </a:t>
            </a:r>
            <a:r>
              <a:rPr lang="fr-FR" dirty="0" err="1"/>
              <a:t>technológie</a:t>
            </a:r>
            <a:r>
              <a:rPr lang="fr-FR" dirty="0"/>
              <a:t> a </a:t>
            </a:r>
            <a:r>
              <a:rPr lang="fr-FR" dirty="0" err="1"/>
              <a:t>fondy</a:t>
            </a:r>
            <a:r>
              <a:rPr lang="fr-FR" dirty="0"/>
              <a:t> EÚ</a:t>
            </a:r>
            <a:endParaRPr lang="sk-SK" dirty="0"/>
          </a:p>
          <a:p>
            <a:endParaRPr lang="sk-SK" dirty="0"/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94C37F6E-CE52-0558-4C26-32D445A4CC3F}"/>
              </a:ext>
            </a:extLst>
          </p:cNvPr>
          <p:cNvSpPr>
            <a:spLocks noGrp="1"/>
          </p:cNvSpPr>
          <p:nvPr>
            <p:ph type="body" idx="2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Pot</a:t>
            </a:r>
            <a:r>
              <a:rPr lang="sk-SK" dirty="0"/>
              <a:t>r</a:t>
            </a:r>
            <a:r>
              <a:rPr lang="en-US" dirty="0" err="1"/>
              <a:t>ebujeme</a:t>
            </a:r>
            <a:r>
              <a:rPr lang="en-US" dirty="0"/>
              <a:t> </a:t>
            </a:r>
            <a:r>
              <a:rPr lang="en-US" dirty="0" err="1"/>
              <a:t>akt</a:t>
            </a:r>
            <a:r>
              <a:rPr lang="sk-SK" dirty="0" err="1"/>
              <a:t>ívny</a:t>
            </a:r>
            <a:r>
              <a:rPr lang="sk-SK" dirty="0"/>
              <a:t> prístup</a:t>
            </a:r>
          </a:p>
          <a:p>
            <a:r>
              <a:rPr lang="en-US" dirty="0">
                <a:latin typeface="Sitka Banner" panose="02000505000000020004" pitchFamily="2" charset="0"/>
              </a:rPr>
              <a:t> </a:t>
            </a:r>
            <a:endParaRPr lang="sk-SK" dirty="0">
              <a:latin typeface="Sitka Banner" panose="02000505000000020004" pitchFamily="2" charset="0"/>
            </a:endParaRPr>
          </a:p>
          <a:p>
            <a:endParaRPr lang="sk-SK" dirty="0">
              <a:latin typeface="Sitka Banner" panose="02000505000000020004" pitchFamily="2" charset="0"/>
            </a:endParaRPr>
          </a:p>
          <a:p>
            <a:endParaRPr lang="sk-SK" dirty="0">
              <a:latin typeface="Sitka Banner" panose="02000505000000020004" pitchFamily="2" charset="0"/>
            </a:endParaRPr>
          </a:p>
          <a:p>
            <a:endParaRPr lang="sk-SK" dirty="0">
              <a:latin typeface="Sitka Banner" panose="02000505000000020004" pitchFamily="2" charset="0"/>
            </a:endParaRPr>
          </a:p>
          <a:p>
            <a:endParaRPr lang="sk-SK" dirty="0">
              <a:latin typeface="Sitka Banner" panose="02000505000000020004" pitchFamily="2" charset="0"/>
            </a:endParaRPr>
          </a:p>
          <a:p>
            <a:endParaRPr lang="sk-SK" dirty="0">
              <a:latin typeface="Sitka Banner" panose="02000505000000020004" pitchFamily="2" charset="0"/>
            </a:endParaRPr>
          </a:p>
          <a:p>
            <a:endParaRPr lang="sk-SK" dirty="0">
              <a:latin typeface="Sitka Banner" panose="02000505000000020004" pitchFamily="2" charset="0"/>
            </a:endParaRPr>
          </a:p>
          <a:p>
            <a:endParaRPr lang="en-US" dirty="0">
              <a:latin typeface="Sitka Banner" panose="02000505000000020004" pitchFamily="2" charset="0"/>
            </a:endParaRPr>
          </a:p>
          <a:p>
            <a:r>
              <a:rPr lang="sk-SK" dirty="0"/>
              <a:t>Bez nových krokov do roku 2050 klimatickú neutralitu nedosiahneme</a:t>
            </a:r>
          </a:p>
          <a:p>
            <a:endParaRPr lang="en-SK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9F0A9081-F590-D80E-F0BE-4CF3F0AF6E7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53093" y="189691"/>
            <a:ext cx="12171517" cy="879830"/>
          </a:xfrm>
        </p:spPr>
        <p:txBody>
          <a:bodyPr>
            <a:noAutofit/>
          </a:bodyPr>
          <a:lstStyle/>
          <a:p>
            <a:r>
              <a:rPr lang="en-US" dirty="0" err="1"/>
              <a:t>Klimatick</a:t>
            </a:r>
            <a:r>
              <a:rPr lang="sk-SK" dirty="0" err="1"/>
              <a:t>ým</a:t>
            </a:r>
            <a:r>
              <a:rPr lang="sk-SK" dirty="0"/>
              <a:t> zmenám neujdeme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93A9CA7-B0A2-AB62-18CC-EDF6F00E8096}"/>
              </a:ext>
            </a:extLst>
          </p:cNvPr>
          <p:cNvSpPr txBox="1"/>
          <p:nvPr/>
        </p:nvSpPr>
        <p:spPr>
          <a:xfrm>
            <a:off x="6230916" y="1148035"/>
            <a:ext cx="53988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sz="2000" noProof="0" dirty="0">
                <a:solidFill>
                  <a:srgbClr val="112039"/>
                </a:solidFill>
                <a:latin typeface="Sitka Banner" panose="02000505000000020004" pitchFamily="2" charset="0"/>
                <a:ea typeface="Cambria" panose="02040503050406030204" pitchFamily="18" charset="0"/>
                <a:cs typeface="Arial" panose="020B0604020202020204" pitchFamily="34" charset="0"/>
              </a:rPr>
              <a:t>Vplyv klimatických scenárov NGFS na HDP (p. b. odchýlka od </a:t>
            </a:r>
            <a:r>
              <a:rPr lang="sk-SK" sz="2000" noProof="0" dirty="0" err="1">
                <a:solidFill>
                  <a:srgbClr val="112039"/>
                </a:solidFill>
                <a:latin typeface="Sitka Banner" panose="02000505000000020004" pitchFamily="2" charset="0"/>
                <a:ea typeface="Cambria" panose="02040503050406030204" pitchFamily="18" charset="0"/>
                <a:cs typeface="Arial" panose="020B0604020202020204" pitchFamily="34" charset="0"/>
              </a:rPr>
              <a:t>bezklimatického</a:t>
            </a:r>
            <a:r>
              <a:rPr lang="sk-SK" sz="2000" noProof="0" dirty="0">
                <a:solidFill>
                  <a:srgbClr val="112039"/>
                </a:solidFill>
                <a:latin typeface="Sitka Banner" panose="02000505000000020004" pitchFamily="2" charset="0"/>
                <a:ea typeface="Cambria" panose="02040503050406030204" pitchFamily="18" charset="0"/>
                <a:cs typeface="Arial" panose="020B0604020202020204" pitchFamily="34" charset="0"/>
              </a:rPr>
              <a:t> základného scenára)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45C267C3-55E9-455A-B651-4BC1BDE4D93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17780758"/>
              </p:ext>
            </p:extLst>
          </p:nvPr>
        </p:nvGraphicFramePr>
        <p:xfrm>
          <a:off x="6382150" y="1934434"/>
          <a:ext cx="5247617" cy="46172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2274740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DB85A6D-A62F-94ED-6AF3-068030B20C55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60852" y="1244599"/>
            <a:ext cx="2397321" cy="5189653"/>
          </a:xfrm>
        </p:spPr>
        <p:txBody>
          <a:bodyPr/>
          <a:lstStyle/>
          <a:p>
            <a:r>
              <a:rPr lang="sk-SK" dirty="0"/>
              <a:t>Od roku 2020 </a:t>
            </a:r>
            <a:r>
              <a:rPr lang="sk-SK" b="1" dirty="0"/>
              <a:t>stúpa počet ľudí ohrozených chudobou</a:t>
            </a:r>
            <a:r>
              <a:rPr lang="sk-SK" dirty="0"/>
              <a:t> a vylúčením.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330A7BD6-0BDA-81EF-7D8C-E554247643DE}"/>
              </a:ext>
            </a:extLst>
          </p:cNvPr>
          <p:cNvSpPr>
            <a:spLocks noGrp="1"/>
          </p:cNvSpPr>
          <p:nvPr>
            <p:ph type="body" idx="24"/>
          </p:nvPr>
        </p:nvSpPr>
        <p:spPr/>
        <p:txBody>
          <a:bodyPr/>
          <a:lstStyle/>
          <a:p>
            <a:r>
              <a:rPr lang="sk-SK" b="1" dirty="0"/>
              <a:t>Najhoršia situácia </a:t>
            </a:r>
            <a:r>
              <a:rPr lang="sk-SK" dirty="0"/>
              <a:t>je </a:t>
            </a:r>
            <a:r>
              <a:rPr lang="sk-SK" b="1" dirty="0"/>
              <a:t>na východe Slovenska </a:t>
            </a:r>
            <a:r>
              <a:rPr lang="sk-SK" dirty="0"/>
              <a:t>– rastie chudoba, materiálny nedostatok aj úmrtnosť dojčiat</a:t>
            </a:r>
            <a:endParaRPr lang="en-SK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C5F14F9D-E642-8C7B-D916-97AB0D6B1AA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46530" y="189691"/>
            <a:ext cx="11698940" cy="682009"/>
          </a:xfrm>
        </p:spPr>
        <p:txBody>
          <a:bodyPr>
            <a:normAutofit/>
          </a:bodyPr>
          <a:lstStyle/>
          <a:p>
            <a:r>
              <a:rPr lang="sk-SK" sz="4000">
                <a:solidFill>
                  <a:schemeClr val="tx2"/>
                </a:solidFill>
              </a:rPr>
              <a:t>Rastúca chudoba</a:t>
            </a:r>
            <a:endParaRPr lang="sk-SK" dirty="0"/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6F7BC22D-8781-B366-16B6-88838720617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19761946"/>
              </p:ext>
            </p:extLst>
          </p:nvPr>
        </p:nvGraphicFramePr>
        <p:xfrm>
          <a:off x="6353175" y="2309512"/>
          <a:ext cx="5377973" cy="3688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2C18736-10D4-222D-BACF-E61A83FE88D3}"/>
              </a:ext>
            </a:extLst>
          </p:cNvPr>
          <p:cNvSpPr txBox="1">
            <a:spLocks noGrp="1"/>
          </p:cNvSpPr>
          <p:nvPr>
            <p:ph idx="20"/>
          </p:nvPr>
        </p:nvSpPr>
        <p:spPr>
          <a:xfrm>
            <a:off x="6353175" y="1236663"/>
            <a:ext cx="54149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2000" b="0" i="0" u="none" strike="noStrike" kern="1200" cap="none" spc="0" normalizeH="0" baseline="0" noProof="0" dirty="0">
                <a:ln>
                  <a:noFill/>
                </a:ln>
                <a:solidFill>
                  <a:srgbClr val="112039"/>
                </a:solidFill>
                <a:effectLst/>
                <a:uLnTx/>
                <a:uFillTx/>
                <a:latin typeface="Sitka Banner" panose="02000505000000020004" pitchFamily="2" charset="0"/>
              </a:rPr>
              <a:t>Podiel ľudí ohrozených chudobou a sociálnym vylúčením</a:t>
            </a:r>
            <a:r>
              <a:rPr lang="sk-SK" sz="2000" dirty="0">
                <a:latin typeface="Sitka Banner" panose="02000505000000020004" pitchFamily="2" charset="0"/>
                <a:ea typeface="Cambria" panose="020405030504060302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12039"/>
                </a:solidFill>
                <a:effectLst/>
                <a:uLnTx/>
                <a:uFillTx/>
                <a:latin typeface="Sitka Banner" panose="02000505000000020004" pitchFamily="2" charset="0"/>
                <a:ea typeface="Cambria" panose="02040503050406030204" pitchFamily="18" charset="0"/>
              </a:rPr>
              <a:t>(% </a:t>
            </a:r>
            <a:r>
              <a:rPr kumimoji="0" lang="sk-SK" sz="2000" b="0" i="0" u="none" strike="noStrike" kern="1200" cap="none" spc="0" normalizeH="0" baseline="0" noProof="0" dirty="0">
                <a:ln>
                  <a:noFill/>
                </a:ln>
                <a:solidFill>
                  <a:srgbClr val="112039"/>
                </a:solidFill>
                <a:effectLst/>
                <a:uLnTx/>
                <a:uFillTx/>
                <a:latin typeface="Sitka Banner" panose="02000505000000020004" pitchFamily="2" charset="0"/>
                <a:ea typeface="Cambria" panose="02040503050406030204" pitchFamily="18" charset="0"/>
              </a:rPr>
              <a:t>obyvateľov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12039"/>
                </a:solidFill>
                <a:effectLst/>
                <a:uLnTx/>
                <a:uFillTx/>
                <a:latin typeface="Sitka Banner" panose="02000505000000020004" pitchFamily="2" charset="0"/>
                <a:ea typeface="Cambria" panose="02040503050406030204" pitchFamily="18" charset="0"/>
              </a:rPr>
              <a:t>)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itka Banner" panose="02000505000000020004" pitchFamily="2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2551539-CB98-A08F-EABD-658E23AB6213}"/>
              </a:ext>
            </a:extLst>
          </p:cNvPr>
          <p:cNvSpPr txBox="1"/>
          <p:nvPr/>
        </p:nvSpPr>
        <p:spPr>
          <a:xfrm>
            <a:off x="6382150" y="6204134"/>
            <a:ext cx="470115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800" b="0" i="0" u="none" strike="noStrike" kern="1200" cap="none" spc="0" normalizeH="0" baseline="0" noProof="0" dirty="0">
                <a:ln>
                  <a:noFill/>
                </a:ln>
                <a:solidFill>
                  <a:srgbClr val="11203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Zdroj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11203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sk-SK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11203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Eurostat</a:t>
            </a:r>
            <a:r>
              <a:rPr kumimoji="0" lang="sk-SK" sz="800" b="0" i="0" u="none" strike="noStrike" kern="1200" cap="none" spc="0" normalizeH="0" baseline="0" noProof="0" dirty="0">
                <a:ln>
                  <a:noFill/>
                </a:ln>
                <a:solidFill>
                  <a:srgbClr val="11203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výpočty NBS</a:t>
            </a:r>
          </a:p>
        </p:txBody>
      </p:sp>
    </p:spTree>
    <p:extLst>
      <p:ext uri="{BB962C8B-B14F-4D97-AF65-F5344CB8AC3E}">
        <p14:creationId xmlns:p14="http://schemas.microsoft.com/office/powerpoint/2010/main" val="3978525016"/>
      </p:ext>
    </p:extLst>
  </p:cSld>
  <p:clrMapOvr>
    <a:masterClrMapping/>
  </p:clrMapOvr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8" id="{A54C523A-6F8B-7742-B198-920D9A35AFC0}" vid="{F553979F-0EB8-6E4B-BDF3-C037721311FB}"/>
    </a:ext>
  </a:extLst>
</a:theme>
</file>

<file path=ppt/theme/theme2.xml><?xml version="1.0" encoding="utf-8"?>
<a:theme xmlns:a="http://schemas.openxmlformats.org/drawingml/2006/main" name="1_Motí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NBS_Verejna_Prezentacia_v03 1400 cas (1).potx" id="{B6254781-DF1A-4A6B-8E66-0CD1F7C2F022}" vid="{FA7F5815-7525-41EB-8052-5F68316D10A0}"/>
    </a:ext>
  </a:extLst>
</a:theme>
</file>

<file path=ppt/theme/theme3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C5330068D7CCF443AB68A37DEBDE7C02" ma:contentTypeVersion="4" ma:contentTypeDescription="Umožňuje vytvoriť nový dokument." ma:contentTypeScope="" ma:versionID="9c854cf499de0a021f88556b71b63f52">
  <xsd:schema xmlns:xsd="http://www.w3.org/2001/XMLSchema" xmlns:xs="http://www.w3.org/2001/XMLSchema" xmlns:p="http://schemas.microsoft.com/office/2006/metadata/properties" xmlns:ns2="7763fc9d-bc2e-4bbf-b686-284ca179d989" targetNamespace="http://schemas.microsoft.com/office/2006/metadata/properties" ma:root="true" ma:fieldsID="5a68f02347e871b6f45fd226ebac61cc" ns2:_="">
    <xsd:import namespace="7763fc9d-bc2e-4bbf-b686-284ca179d98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763fc9d-bc2e-4bbf-b686-284ca179d98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C9A442F-093B-4275-93E8-C1893FD69A25}">
  <ds:schemaRefs>
    <ds:schemaRef ds:uri="http://schemas.microsoft.com/office/2006/metadata/properties"/>
    <ds:schemaRef ds:uri="http://schemas.microsoft.com/office/2006/documentManagement/types"/>
    <ds:schemaRef ds:uri="http://purl.org/dc/dcmitype/"/>
    <ds:schemaRef ds:uri="http://purl.org/dc/terms/"/>
    <ds:schemaRef ds:uri="7763fc9d-bc2e-4bbf-b686-284ca179d989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2FEF8446-13F2-446B-8D37-3C03482B20E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2390EE9-1B00-49DF-839F-82DEB838E09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763fc9d-bc2e-4bbf-b686-284ca179d98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NBS_Interna_Prezentacia_v03 (2)</Template>
  <TotalTime>3725</TotalTime>
  <Words>736</Words>
  <Application>Microsoft Office PowerPoint</Application>
  <PresentationFormat>Widescreen</PresentationFormat>
  <Paragraphs>134</Paragraphs>
  <Slides>16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Aptos</vt:lpstr>
      <vt:lpstr>Arial</vt:lpstr>
      <vt:lpstr>Calibri</vt:lpstr>
      <vt:lpstr>Sitka Banner</vt:lpstr>
      <vt:lpstr>Motív Office</vt:lpstr>
      <vt:lpstr>1_Motív Office</vt:lpstr>
      <vt:lpstr>Bez inovácií a inklúzie bude Slovensko upadať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branislav.relovsky@nbs.sk</dc:creator>
  <cp:lastModifiedBy>Majer Peter</cp:lastModifiedBy>
  <cp:revision>157</cp:revision>
  <dcterms:created xsi:type="dcterms:W3CDTF">2025-06-03T05:50:43Z</dcterms:created>
  <dcterms:modified xsi:type="dcterms:W3CDTF">2025-07-15T20:31:39Z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0x010100C5330068D7CCF443AB68A37DEBDE7C02</vt:lpwstr>
  </property>
</Properties>
</file>