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8"/>
  </p:notesMasterIdLst>
  <p:sldIdLst>
    <p:sldId id="675" r:id="rId5"/>
    <p:sldId id="673" r:id="rId6"/>
    <p:sldId id="674" r:id="rId7"/>
  </p:sldIdLst>
  <p:sldSz cx="12192000" cy="6858000"/>
  <p:notesSz cx="6858000" cy="9144000"/>
  <p:custDataLst>
    <p:tags r:id="rId9"/>
  </p:custDataLst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4" userDrawn="1">
          <p15:clr>
            <a:srgbClr val="A4A3A4"/>
          </p15:clr>
        </p15:guide>
        <p15:guide id="2" pos="43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urda Michal" initials="BM" lastIdx="3" clrIdx="0">
    <p:extLst>
      <p:ext uri="{19B8F6BF-5375-455C-9EA6-DF929625EA0E}">
        <p15:presenceInfo xmlns:p15="http://schemas.microsoft.com/office/powerpoint/2012/main" userId="S::mburda@nbs.sk::f7072031-8693-470d-8995-7097eacb8b8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7AC"/>
    <a:srgbClr val="4472C4"/>
    <a:srgbClr val="A6835A"/>
    <a:srgbClr val="A68B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71A1F2-9E4E-4DE5-9399-93FCFECD38C1}" v="1" dt="2023-02-09T10:42:01.3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61" autoAdjust="0"/>
    <p:restoredTop sz="94634"/>
  </p:normalViewPr>
  <p:slideViewPr>
    <p:cSldViewPr snapToGrid="0" snapToObjects="1">
      <p:cViewPr varScale="1">
        <p:scale>
          <a:sx n="126" d="100"/>
          <a:sy n="126" d="100"/>
        </p:scale>
        <p:origin x="462" y="132"/>
      </p:cViewPr>
      <p:guideLst>
        <p:guide orient="horz" pos="414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4" d="100"/>
          <a:sy n="114" d="100"/>
        </p:scale>
        <p:origin x="440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ndová Jana" userId="aa80296b-d009-4d65-b28e-c2137285bbe0" providerId="ADAL" clId="{CE71A1F2-9E4E-4DE5-9399-93FCFECD38C1}"/>
    <pc:docChg chg="custSel addSld modSld">
      <pc:chgData name="Gondová Jana" userId="aa80296b-d009-4d65-b28e-c2137285bbe0" providerId="ADAL" clId="{CE71A1F2-9E4E-4DE5-9399-93FCFECD38C1}" dt="2023-02-09T10:48:27.144" v="597" actId="20577"/>
      <pc:docMkLst>
        <pc:docMk/>
      </pc:docMkLst>
      <pc:sldChg chg="addSp delSp modSp mod">
        <pc:chgData name="Gondová Jana" userId="aa80296b-d009-4d65-b28e-c2137285bbe0" providerId="ADAL" clId="{CE71A1F2-9E4E-4DE5-9399-93FCFECD38C1}" dt="2023-02-09T10:48:27.144" v="597" actId="20577"/>
        <pc:sldMkLst>
          <pc:docMk/>
          <pc:sldMk cId="2124809863" sldId="673"/>
        </pc:sldMkLst>
        <pc:spChg chg="mod">
          <ac:chgData name="Gondová Jana" userId="aa80296b-d009-4d65-b28e-c2137285bbe0" providerId="ADAL" clId="{CE71A1F2-9E4E-4DE5-9399-93FCFECD38C1}" dt="2023-02-09T10:48:27.144" v="597" actId="20577"/>
          <ac:spMkLst>
            <pc:docMk/>
            <pc:sldMk cId="2124809863" sldId="673"/>
            <ac:spMk id="5" creationId="{A6AD72EB-AFFB-4189-BCE9-8649400DEC52}"/>
          </ac:spMkLst>
        </pc:spChg>
        <pc:spChg chg="add mod">
          <ac:chgData name="Gondová Jana" userId="aa80296b-d009-4d65-b28e-c2137285bbe0" providerId="ADAL" clId="{CE71A1F2-9E4E-4DE5-9399-93FCFECD38C1}" dt="2023-02-09T10:44:26.109" v="478" actId="13926"/>
          <ac:spMkLst>
            <pc:docMk/>
            <pc:sldMk cId="2124809863" sldId="673"/>
            <ac:spMk id="10" creationId="{179453FC-DFFB-CAED-06DC-A5B73E14DF72}"/>
          </ac:spMkLst>
        </pc:spChg>
        <pc:spChg chg="del">
          <ac:chgData name="Gondová Jana" userId="aa80296b-d009-4d65-b28e-c2137285bbe0" providerId="ADAL" clId="{CE71A1F2-9E4E-4DE5-9399-93FCFECD38C1}" dt="2023-02-09T10:40:43.849" v="197" actId="478"/>
          <ac:spMkLst>
            <pc:docMk/>
            <pc:sldMk cId="2124809863" sldId="673"/>
            <ac:spMk id="22" creationId="{8C6EF603-7A48-41D1-AA80-1CE3AFE46FAD}"/>
          </ac:spMkLst>
        </pc:spChg>
        <pc:spChg chg="del">
          <ac:chgData name="Gondová Jana" userId="aa80296b-d009-4d65-b28e-c2137285bbe0" providerId="ADAL" clId="{CE71A1F2-9E4E-4DE5-9399-93FCFECD38C1}" dt="2023-02-09T10:40:43.849" v="197" actId="478"/>
          <ac:spMkLst>
            <pc:docMk/>
            <pc:sldMk cId="2124809863" sldId="673"/>
            <ac:spMk id="23" creationId="{CA4C469D-696A-4D80-BF3E-D7B3425E006F}"/>
          </ac:spMkLst>
        </pc:spChg>
        <pc:spChg chg="del">
          <ac:chgData name="Gondová Jana" userId="aa80296b-d009-4d65-b28e-c2137285bbe0" providerId="ADAL" clId="{CE71A1F2-9E4E-4DE5-9399-93FCFECD38C1}" dt="2023-02-09T10:40:43.849" v="197" actId="478"/>
          <ac:spMkLst>
            <pc:docMk/>
            <pc:sldMk cId="2124809863" sldId="673"/>
            <ac:spMk id="24" creationId="{F362B184-D123-43D2-B938-DD592A350038}"/>
          </ac:spMkLst>
        </pc:spChg>
        <pc:spChg chg="del">
          <ac:chgData name="Gondová Jana" userId="aa80296b-d009-4d65-b28e-c2137285bbe0" providerId="ADAL" clId="{CE71A1F2-9E4E-4DE5-9399-93FCFECD38C1}" dt="2023-02-09T10:40:43.849" v="197" actId="478"/>
          <ac:spMkLst>
            <pc:docMk/>
            <pc:sldMk cId="2124809863" sldId="673"/>
            <ac:spMk id="25" creationId="{0FF9B4D5-F13D-49D1-97C4-F881052812C5}"/>
          </ac:spMkLst>
        </pc:spChg>
        <pc:spChg chg="del">
          <ac:chgData name="Gondová Jana" userId="aa80296b-d009-4d65-b28e-c2137285bbe0" providerId="ADAL" clId="{CE71A1F2-9E4E-4DE5-9399-93FCFECD38C1}" dt="2023-02-09T10:40:43.849" v="197" actId="478"/>
          <ac:spMkLst>
            <pc:docMk/>
            <pc:sldMk cId="2124809863" sldId="673"/>
            <ac:spMk id="26" creationId="{64AC3B28-D3BA-4F56-8BFE-EAFA15D22BF1}"/>
          </ac:spMkLst>
        </pc:spChg>
        <pc:spChg chg="del">
          <ac:chgData name="Gondová Jana" userId="aa80296b-d009-4d65-b28e-c2137285bbe0" providerId="ADAL" clId="{CE71A1F2-9E4E-4DE5-9399-93FCFECD38C1}" dt="2023-02-09T10:40:43.849" v="197" actId="478"/>
          <ac:spMkLst>
            <pc:docMk/>
            <pc:sldMk cId="2124809863" sldId="673"/>
            <ac:spMk id="27" creationId="{1CC99A37-2EA0-409A-9E3C-84C5A972E32E}"/>
          </ac:spMkLst>
        </pc:spChg>
        <pc:graphicFrameChg chg="del">
          <ac:chgData name="Gondová Jana" userId="aa80296b-d009-4d65-b28e-c2137285bbe0" providerId="ADAL" clId="{CE71A1F2-9E4E-4DE5-9399-93FCFECD38C1}" dt="2023-02-09T10:40:43.849" v="197" actId="478"/>
          <ac:graphicFrameMkLst>
            <pc:docMk/>
            <pc:sldMk cId="2124809863" sldId="673"/>
            <ac:graphicFrameMk id="2" creationId="{ECEB45C2-48A7-4A9C-BF0D-1020787C2B91}"/>
          </ac:graphicFrameMkLst>
        </pc:graphicFrameChg>
        <pc:graphicFrameChg chg="del">
          <ac:chgData name="Gondová Jana" userId="aa80296b-d009-4d65-b28e-c2137285bbe0" providerId="ADAL" clId="{CE71A1F2-9E4E-4DE5-9399-93FCFECD38C1}" dt="2023-02-09T10:41:40.841" v="207" actId="478"/>
          <ac:graphicFrameMkLst>
            <pc:docMk/>
            <pc:sldMk cId="2124809863" sldId="673"/>
            <ac:graphicFrameMk id="12" creationId="{6DC9E42A-E1E8-4FB6-A7C7-C9E7DCCBE6E3}"/>
          </ac:graphicFrameMkLst>
        </pc:graphicFrameChg>
        <pc:picChg chg="add del mod">
          <ac:chgData name="Gondová Jana" userId="aa80296b-d009-4d65-b28e-c2137285bbe0" providerId="ADAL" clId="{CE71A1F2-9E4E-4DE5-9399-93FCFECD38C1}" dt="2023-02-09T10:41:06.704" v="203" actId="478"/>
          <ac:picMkLst>
            <pc:docMk/>
            <pc:sldMk cId="2124809863" sldId="673"/>
            <ac:picMk id="7" creationId="{F723FEFA-0369-5AB4-05B7-4B8F799090A4}"/>
          </ac:picMkLst>
        </pc:picChg>
        <pc:picChg chg="add mod">
          <ac:chgData name="Gondová Jana" userId="aa80296b-d009-4d65-b28e-c2137285bbe0" providerId="ADAL" clId="{CE71A1F2-9E4E-4DE5-9399-93FCFECD38C1}" dt="2023-02-09T10:41:44.954" v="208" actId="1076"/>
          <ac:picMkLst>
            <pc:docMk/>
            <pc:sldMk cId="2124809863" sldId="673"/>
            <ac:picMk id="9" creationId="{ECAC60C9-9201-0703-5596-A52C74AE42EC}"/>
          </ac:picMkLst>
        </pc:picChg>
      </pc:sldChg>
      <pc:sldChg chg="modSp add mod">
        <pc:chgData name="Gondová Jana" userId="aa80296b-d009-4d65-b28e-c2137285bbe0" providerId="ADAL" clId="{CE71A1F2-9E4E-4DE5-9399-93FCFECD38C1}" dt="2023-02-09T10:47:54.969" v="592" actId="27636"/>
        <pc:sldMkLst>
          <pc:docMk/>
          <pc:sldMk cId="189132341" sldId="674"/>
        </pc:sldMkLst>
        <pc:spChg chg="mod">
          <ac:chgData name="Gondová Jana" userId="aa80296b-d009-4d65-b28e-c2137285bbe0" providerId="ADAL" clId="{CE71A1F2-9E4E-4DE5-9399-93FCFECD38C1}" dt="2023-02-09T10:47:54.969" v="592" actId="27636"/>
          <ac:spMkLst>
            <pc:docMk/>
            <pc:sldMk cId="189132341" sldId="674"/>
            <ac:spMk id="5" creationId="{A6AD72EB-AFFB-4189-BCE9-8649400DEC52}"/>
          </ac:spMkLst>
        </pc:spChg>
      </pc:sldChg>
      <pc:sldChg chg="delSp modSp new add mod">
        <pc:chgData name="Gondová Jana" userId="aa80296b-d009-4d65-b28e-c2137285bbe0" providerId="ADAL" clId="{CE71A1F2-9E4E-4DE5-9399-93FCFECD38C1}" dt="2023-02-09T10:24:59.937" v="148" actId="2711"/>
        <pc:sldMkLst>
          <pc:docMk/>
          <pc:sldMk cId="1564438777" sldId="675"/>
        </pc:sldMkLst>
        <pc:spChg chg="mod">
          <ac:chgData name="Gondová Jana" userId="aa80296b-d009-4d65-b28e-c2137285bbe0" providerId="ADAL" clId="{CE71A1F2-9E4E-4DE5-9399-93FCFECD38C1}" dt="2023-02-09T10:24:35.807" v="115" actId="404"/>
          <ac:spMkLst>
            <pc:docMk/>
            <pc:sldMk cId="1564438777" sldId="675"/>
            <ac:spMk id="2" creationId="{837ED531-D2C8-958E-E435-A158189AB3EC}"/>
          </ac:spMkLst>
        </pc:spChg>
        <pc:spChg chg="mod">
          <ac:chgData name="Gondová Jana" userId="aa80296b-d009-4d65-b28e-c2137285bbe0" providerId="ADAL" clId="{CE71A1F2-9E4E-4DE5-9399-93FCFECD38C1}" dt="2023-02-09T10:23:57.844" v="72" actId="255"/>
          <ac:spMkLst>
            <pc:docMk/>
            <pc:sldMk cId="1564438777" sldId="675"/>
            <ac:spMk id="3" creationId="{B7DF5D82-0801-9338-2B08-2426C3E89258}"/>
          </ac:spMkLst>
        </pc:spChg>
        <pc:spChg chg="mod">
          <ac:chgData name="Gondová Jana" userId="aa80296b-d009-4d65-b28e-c2137285bbe0" providerId="ADAL" clId="{CE71A1F2-9E4E-4DE5-9399-93FCFECD38C1}" dt="2023-02-09T10:24:59.937" v="148" actId="2711"/>
          <ac:spMkLst>
            <pc:docMk/>
            <pc:sldMk cId="1564438777" sldId="675"/>
            <ac:spMk id="4" creationId="{7346AD76-A91C-5D34-6518-BAD07B4D17DE}"/>
          </ac:spMkLst>
        </pc:spChg>
        <pc:spChg chg="del">
          <ac:chgData name="Gondová Jana" userId="aa80296b-d009-4d65-b28e-c2137285bbe0" providerId="ADAL" clId="{CE71A1F2-9E4E-4DE5-9399-93FCFECD38C1}" dt="2023-02-09T10:24:54.330" v="147" actId="478"/>
          <ac:spMkLst>
            <pc:docMk/>
            <pc:sldMk cId="1564438777" sldId="675"/>
            <ac:spMk id="5" creationId="{F039AAC8-3EE2-57F0-05D9-8A9EC292355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C8304-6116-1C46-811E-1FEF8C4FB9B9}" type="datetimeFigureOut">
              <a:rPr lang="sk-SK" smtClean="0"/>
              <a:t>9. 2. 2023</a:t>
            </a:fld>
            <a:endParaRPr lang="sk-S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8446DF-9B5A-4940-A46B-E8523D7E98F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54244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a strán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1E047E5C-334D-8A43-BCD0-7183C907321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3039692"/>
            <a:ext cx="8867775" cy="1899861"/>
          </a:xfrm>
        </p:spPr>
        <p:txBody>
          <a:bodyPr/>
          <a:lstStyle>
            <a:lvl1pPr>
              <a:defRPr>
                <a:solidFill>
                  <a:srgbClr val="A6835A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7987D55B-CFE6-A240-995C-758E0ED0A5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931581"/>
            <a:ext cx="8867775" cy="2035737"/>
          </a:xfrm>
        </p:spPr>
        <p:txBody>
          <a:bodyPr>
            <a:noAutofit/>
          </a:bodyPr>
          <a:lstStyle>
            <a:lvl1pPr>
              <a:defRPr sz="6000" b="1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87D5BADD-09D2-9748-B9CB-3CD64E8710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269234" y="5464816"/>
            <a:ext cx="2963761" cy="440676"/>
          </a:xfrm>
        </p:spPr>
        <p:txBody>
          <a:bodyPr anchor="ctr" anchorCtr="0">
            <a:normAutofit/>
          </a:bodyPr>
          <a:lstStyle>
            <a:lvl1pPr>
              <a:defRPr sz="1200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9">
            <a:extLst>
              <a:ext uri="{FF2B5EF4-FFF2-40B4-BE49-F238E27FC236}">
                <a16:creationId xmlns:a16="http://schemas.microsoft.com/office/drawing/2014/main" id="{4C20C2F8-78E5-2D42-8898-F8C6F4213C9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269233" y="5995487"/>
            <a:ext cx="2963761" cy="440676"/>
          </a:xfrm>
        </p:spPr>
        <p:txBody>
          <a:bodyPr anchor="ctr" anchorCtr="0">
            <a:normAutofit/>
          </a:bodyPr>
          <a:lstStyle>
            <a:lvl1pPr>
              <a:defRPr sz="1200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8895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anie tabuľ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F0B43CEA-B5AB-DC4C-92D3-5B74497420A9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6275296" y="1288799"/>
            <a:ext cx="5197567" cy="4795199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table</a:t>
            </a:r>
            <a:endParaRPr lang="sk-SK" dirty="0"/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73400F2A-788B-4D47-8FE6-D8EBC29AE8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281"/>
            <a:ext cx="9191400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able Placeholder 4">
            <a:extLst>
              <a:ext uri="{FF2B5EF4-FFF2-40B4-BE49-F238E27FC236}">
                <a16:creationId xmlns:a16="http://schemas.microsoft.com/office/drawing/2014/main" id="{472F33DC-DA1D-2248-BBF8-5C7322CDB89A}"/>
              </a:ext>
            </a:extLst>
          </p:cNvPr>
          <p:cNvSpPr>
            <a:spLocks noGrp="1"/>
          </p:cNvSpPr>
          <p:nvPr>
            <p:ph type="tbl" sz="quarter" idx="16"/>
          </p:nvPr>
        </p:nvSpPr>
        <p:spPr>
          <a:xfrm>
            <a:off x="838200" y="1288799"/>
            <a:ext cx="5197567" cy="4795199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table</a:t>
            </a:r>
            <a:endParaRPr lang="sk-SK" dirty="0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47999E3C-0B57-EB4E-882D-C45B1953A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3812"/>
            <a:ext cx="9468293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67AC"/>
                </a:solidFill>
              </a:defRPr>
            </a:lvl1pPr>
          </a:lstStyle>
          <a:p>
            <a:r>
              <a:rPr lang="sk-SK"/>
              <a:t>Realizačné projekty v oblasti digitalizácie</a:t>
            </a:r>
            <a:endParaRPr lang="sk-SK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6D3EADC-7807-6E4C-A852-E44F734D1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9907" y="6373811"/>
            <a:ext cx="147849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018674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a tabuľ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hart Placeholder 13">
            <a:extLst>
              <a:ext uri="{FF2B5EF4-FFF2-40B4-BE49-F238E27FC236}">
                <a16:creationId xmlns:a16="http://schemas.microsoft.com/office/drawing/2014/main" id="{B9BAFEA4-4946-AF49-9C77-648340E6085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275296" y="1288799"/>
            <a:ext cx="5197567" cy="4509833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chart</a:t>
            </a:r>
            <a:endParaRPr lang="sk-SK" dirty="0"/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414C1392-11A7-644B-818A-B404A12CD5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281"/>
            <a:ext cx="9191400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6">
            <a:extLst>
              <a:ext uri="{FF2B5EF4-FFF2-40B4-BE49-F238E27FC236}">
                <a16:creationId xmlns:a16="http://schemas.microsoft.com/office/drawing/2014/main" id="{A49D2DB0-F242-FC44-AF8E-92E1E21150D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0" y="1288800"/>
            <a:ext cx="5078506" cy="4509834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3000">
                <a:solidFill>
                  <a:srgbClr val="0067AC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2500">
                <a:solidFill>
                  <a:srgbClr val="0067AC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 sz="2000">
                <a:solidFill>
                  <a:srgbClr val="0067AC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sz="1800">
                <a:solidFill>
                  <a:srgbClr val="0067AC"/>
                </a:solidFill>
              </a:defRPr>
            </a:lvl4pPr>
            <a:lvl5pPr marL="2114550" indent="-285750">
              <a:buFont typeface="Arial" panose="020B0604020202020204" pitchFamily="34" charset="0"/>
              <a:buChar char="•"/>
              <a:defRPr sz="1500">
                <a:solidFill>
                  <a:srgbClr val="0067A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04C87C30-0CDF-0745-8198-CF9E05A0C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3812"/>
            <a:ext cx="9468293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67AC"/>
                </a:solidFill>
              </a:defRPr>
            </a:lvl1pPr>
          </a:lstStyle>
          <a:p>
            <a:r>
              <a:rPr lang="sk-SK"/>
              <a:t>Realizačné projekty v oblasti digitalizácie</a:t>
            </a:r>
            <a:endParaRPr lang="sk-SK" dirty="0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AAB291D7-8CE8-2B48-8E17-774B38849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9907" y="6373811"/>
            <a:ext cx="147849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812787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anie tabuľ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hart Placeholder 13">
            <a:extLst>
              <a:ext uri="{FF2B5EF4-FFF2-40B4-BE49-F238E27FC236}">
                <a16:creationId xmlns:a16="http://schemas.microsoft.com/office/drawing/2014/main" id="{B9BAFEA4-4946-AF49-9C77-648340E6085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275296" y="1288799"/>
            <a:ext cx="5197567" cy="4509833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chart</a:t>
            </a:r>
            <a:endParaRPr lang="sk-SK" dirty="0"/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414C1392-11A7-644B-818A-B404A12CD5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281"/>
            <a:ext cx="9191400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hart Placeholder 13">
            <a:extLst>
              <a:ext uri="{FF2B5EF4-FFF2-40B4-BE49-F238E27FC236}">
                <a16:creationId xmlns:a16="http://schemas.microsoft.com/office/drawing/2014/main" id="{C696E328-21F3-D547-804C-B3A3332D04A7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838200" y="1291491"/>
            <a:ext cx="5197567" cy="4509833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chart</a:t>
            </a:r>
            <a:endParaRPr lang="sk-SK" dirty="0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1687C601-DC2C-2E45-A70D-76112306E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3812"/>
            <a:ext cx="9468293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67AC"/>
                </a:solidFill>
              </a:defRPr>
            </a:lvl1pPr>
          </a:lstStyle>
          <a:p>
            <a:r>
              <a:rPr lang="sk-SK"/>
              <a:t>Realizačné projekty v oblasti digitalizácie</a:t>
            </a:r>
            <a:endParaRPr lang="sk-SK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0C62D56-688C-C745-9085-04ED406E0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9907" y="6373811"/>
            <a:ext cx="147849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5005989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/ Prede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24E59-6FB1-9347-860E-CA1E9F231D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209600"/>
            <a:ext cx="10515600" cy="4910400"/>
          </a:xfrm>
        </p:spPr>
        <p:txBody>
          <a:bodyPr tIns="72000" bIns="72000" anchor="ctr" anchorCtr="0"/>
          <a:lstStyle>
            <a:lvl1pPr algn="ctr">
              <a:defRPr sz="5000" b="0"/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  <a:br>
              <a:rPr lang="en-US" dirty="0"/>
            </a:br>
            <a:endParaRPr lang="sk-SK" dirty="0"/>
          </a:p>
        </p:txBody>
      </p:sp>
      <p:sp>
        <p:nvSpPr>
          <p:cNvPr id="5" name="Footer Placeholder 8">
            <a:extLst>
              <a:ext uri="{FF2B5EF4-FFF2-40B4-BE49-F238E27FC236}">
                <a16:creationId xmlns:a16="http://schemas.microsoft.com/office/drawing/2014/main" id="{153C02C4-4FA1-F043-91AA-15F5D3251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3812"/>
            <a:ext cx="9468293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67AC"/>
                </a:solidFill>
              </a:defRPr>
            </a:lvl1pPr>
          </a:lstStyle>
          <a:p>
            <a:r>
              <a:rPr lang="sk-SK"/>
              <a:t>Realizačné projekty v oblasti digitalizácie</a:t>
            </a:r>
            <a:endParaRPr lang="sk-SK" dirty="0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DB2F8825-FA6A-6D4C-AF21-A5576A9C5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9907" y="6373811"/>
            <a:ext cx="147849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 dirty="0"/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64FA34EF-C986-D143-9AD1-837977851D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281"/>
            <a:ext cx="9191400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0838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00A439F-6CF7-204D-B667-263C858B20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281"/>
            <a:ext cx="9191400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1823898F-7705-E44C-BE86-A2A8C0102D5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0" y="1267200"/>
            <a:ext cx="10515600" cy="4852800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3000">
                <a:solidFill>
                  <a:srgbClr val="0067AC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2500">
                <a:solidFill>
                  <a:srgbClr val="0067AC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 sz="2000">
                <a:solidFill>
                  <a:srgbClr val="0067AC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sz="1800">
                <a:solidFill>
                  <a:srgbClr val="0067AC"/>
                </a:solidFill>
              </a:defRPr>
            </a:lvl4pPr>
            <a:lvl5pPr marL="2114550" indent="-285750">
              <a:buFont typeface="Arial" panose="020B0604020202020204" pitchFamily="34" charset="0"/>
              <a:buChar char="•"/>
              <a:defRPr sz="1500">
                <a:solidFill>
                  <a:srgbClr val="0067A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E6C42478-1194-6344-84B2-D54A264CF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3812"/>
            <a:ext cx="9468293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67AC"/>
                </a:solidFill>
              </a:defRPr>
            </a:lvl1pPr>
          </a:lstStyle>
          <a:p>
            <a:r>
              <a:rPr lang="sk-SK"/>
              <a:t>Realizačné projekty v oblasti digitalizácie</a:t>
            </a:r>
            <a:endParaRPr lang="sk-SK" dirty="0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FC8DE990-9189-C94E-995F-0CC9A3175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9907" y="6373811"/>
            <a:ext cx="147849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0389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s popis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00A439F-6CF7-204D-B667-263C858B20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281"/>
            <a:ext cx="9191400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1823898F-7705-E44C-BE86-A2A8C0102D5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0" y="1267200"/>
            <a:ext cx="3830619" cy="4852800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3000">
                <a:solidFill>
                  <a:srgbClr val="0067AC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2500">
                <a:solidFill>
                  <a:srgbClr val="0067AC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 sz="2000">
                <a:solidFill>
                  <a:srgbClr val="0067AC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sz="1800">
                <a:solidFill>
                  <a:srgbClr val="0067AC"/>
                </a:solidFill>
              </a:defRPr>
            </a:lvl4pPr>
            <a:lvl5pPr marL="2114550" indent="-285750">
              <a:buFont typeface="Arial" panose="020B0604020202020204" pitchFamily="34" charset="0"/>
              <a:buChar char="•"/>
              <a:defRPr sz="1500">
                <a:solidFill>
                  <a:srgbClr val="0067A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 dirty="0"/>
          </a:p>
        </p:txBody>
      </p:sp>
      <p:sp>
        <p:nvSpPr>
          <p:cNvPr id="7" name="Content Placeholder 16">
            <a:extLst>
              <a:ext uri="{FF2B5EF4-FFF2-40B4-BE49-F238E27FC236}">
                <a16:creationId xmlns:a16="http://schemas.microsoft.com/office/drawing/2014/main" id="{C8773CAC-334F-DD46-855F-72CFDFC2557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975302" y="1267200"/>
            <a:ext cx="6378498" cy="4852800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3000">
                <a:solidFill>
                  <a:srgbClr val="0067AC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2500">
                <a:solidFill>
                  <a:srgbClr val="0067AC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 sz="2000">
                <a:solidFill>
                  <a:srgbClr val="0067AC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sz="1800">
                <a:solidFill>
                  <a:srgbClr val="0067AC"/>
                </a:solidFill>
              </a:defRPr>
            </a:lvl4pPr>
            <a:lvl5pPr marL="2114550" indent="-285750">
              <a:buFont typeface="Arial" panose="020B0604020202020204" pitchFamily="34" charset="0"/>
              <a:buChar char="•"/>
              <a:defRPr sz="1500">
                <a:solidFill>
                  <a:srgbClr val="0067A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 dirty="0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4CC8DADB-B0C7-F54F-8594-817520C81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3812"/>
            <a:ext cx="9468293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67AC"/>
                </a:solidFill>
              </a:defRPr>
            </a:lvl1pPr>
          </a:lstStyle>
          <a:p>
            <a:r>
              <a:rPr lang="sk-SK"/>
              <a:t>Realizačné projekty v oblasti digitalizácie</a:t>
            </a:r>
            <a:endParaRPr lang="sk-SK" dirty="0"/>
          </a:p>
        </p:txBody>
      </p:sp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1066BAAC-371C-6547-B045-188244A60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9907" y="6373811"/>
            <a:ext cx="147849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905407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 stran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791FB48A-3A07-C34B-8600-92F5A06529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281"/>
            <a:ext cx="9191400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2911F75E-9BBC-9441-9022-4D40464FE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3812"/>
            <a:ext cx="9468293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67AC"/>
                </a:solidFill>
              </a:defRPr>
            </a:lvl1pPr>
          </a:lstStyle>
          <a:p>
            <a:r>
              <a:rPr lang="sk-SK"/>
              <a:t>Realizačné projekty v oblasti digitalizácie</a:t>
            </a:r>
            <a:endParaRPr lang="sk-SK" dirty="0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808AF435-8ED8-EB4B-AD65-95E25C36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9907" y="6373811"/>
            <a:ext cx="147849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03712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a obrázo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16">
            <a:extLst>
              <a:ext uri="{FF2B5EF4-FFF2-40B4-BE49-F238E27FC236}">
                <a16:creationId xmlns:a16="http://schemas.microsoft.com/office/drawing/2014/main" id="{5D1B7725-6829-0D4F-A72C-AC141F8490C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0" y="1288800"/>
            <a:ext cx="5078506" cy="4795200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3000">
                <a:solidFill>
                  <a:srgbClr val="0067AC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2500">
                <a:solidFill>
                  <a:srgbClr val="0067AC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 sz="2000">
                <a:solidFill>
                  <a:srgbClr val="0067AC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sz="1800">
                <a:solidFill>
                  <a:srgbClr val="0067AC"/>
                </a:solidFill>
              </a:defRPr>
            </a:lvl4pPr>
            <a:lvl5pPr marL="2114550" indent="-285750">
              <a:buFont typeface="Arial" panose="020B0604020202020204" pitchFamily="34" charset="0"/>
              <a:buChar char="•"/>
              <a:defRPr sz="1500">
                <a:solidFill>
                  <a:srgbClr val="0067A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 dirty="0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DCBC7289-DC29-544C-9249-003F388F6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5296" y="1288758"/>
            <a:ext cx="5197567" cy="4794688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sk-SK" dirty="0"/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5A403D6F-F274-3D4D-89AB-17C1DB2699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281"/>
            <a:ext cx="9191400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AB9E9B45-C928-924A-8FA3-72026C03C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3812"/>
            <a:ext cx="9468293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67AC"/>
                </a:solidFill>
              </a:defRPr>
            </a:lvl1pPr>
          </a:lstStyle>
          <a:p>
            <a:r>
              <a:rPr lang="sk-SK"/>
              <a:t>Realizačné projekty v oblasti digitalizácie</a:t>
            </a:r>
            <a:endParaRPr lang="sk-SK" dirty="0"/>
          </a:p>
        </p:txBody>
      </p:sp>
      <p:sp>
        <p:nvSpPr>
          <p:cNvPr id="12" name="Slide Number Placeholder 9">
            <a:extLst>
              <a:ext uri="{FF2B5EF4-FFF2-40B4-BE49-F238E27FC236}">
                <a16:creationId xmlns:a16="http://schemas.microsoft.com/office/drawing/2014/main" id="{42DE18CA-8E6B-8645-964B-602E6415B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9907" y="6373811"/>
            <a:ext cx="147849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65838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ok s popis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DCBC7289-DC29-544C-9249-003F388F6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38200" y="1288758"/>
            <a:ext cx="10469137" cy="4120554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sk-SK" dirty="0"/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5A403D6F-F274-3D4D-89AB-17C1DB2699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281"/>
            <a:ext cx="9191400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6CEDBF15-7E0B-2E4F-85D4-17D63BA9DFA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8200" y="5679689"/>
            <a:ext cx="10469137" cy="42374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918D291C-082E-0441-9C75-F21E4882A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3812"/>
            <a:ext cx="9468293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67AC"/>
                </a:solidFill>
              </a:defRPr>
            </a:lvl1pPr>
          </a:lstStyle>
          <a:p>
            <a:r>
              <a:rPr lang="sk-SK"/>
              <a:t>Realizačné projekty v oblasti digitalizácie</a:t>
            </a:r>
            <a:endParaRPr lang="sk-SK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502D312-4770-FA4E-A049-B365AAFC0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9907" y="6373811"/>
            <a:ext cx="147849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538893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ananie obrazok s popisom 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DCBC7289-DC29-544C-9249-003F388F6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38201" y="1288758"/>
            <a:ext cx="5012472" cy="4105686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sk-SK" dirty="0"/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5A403D6F-F274-3D4D-89AB-17C1DB2699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281"/>
            <a:ext cx="9191400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6CEDBF15-7E0B-2E4F-85D4-17D63BA9DFA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8199" y="5672255"/>
            <a:ext cx="5012473" cy="42374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A9A5AC6E-146A-CE43-9043-A9CAF000B34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1288757"/>
            <a:ext cx="5211336" cy="4093564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sk-SK" dirty="0"/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EA036A9B-A1E3-9045-A629-19597A46D8E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096000" y="5666193"/>
            <a:ext cx="5012473" cy="42374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Footer Placeholder 8">
            <a:extLst>
              <a:ext uri="{FF2B5EF4-FFF2-40B4-BE49-F238E27FC236}">
                <a16:creationId xmlns:a16="http://schemas.microsoft.com/office/drawing/2014/main" id="{DFDFD298-29B7-8C49-8F37-ABB79FDCF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3812"/>
            <a:ext cx="9468293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67AC"/>
                </a:solidFill>
              </a:defRPr>
            </a:lvl1pPr>
          </a:lstStyle>
          <a:p>
            <a:r>
              <a:rPr lang="sk-SK"/>
              <a:t>Realizačné projekty v oblasti digitalizácie</a:t>
            </a:r>
            <a:endParaRPr lang="sk-SK" dirty="0"/>
          </a:p>
        </p:txBody>
      </p:sp>
      <p:sp>
        <p:nvSpPr>
          <p:cNvPr id="15" name="Slide Number Placeholder 9">
            <a:extLst>
              <a:ext uri="{FF2B5EF4-FFF2-40B4-BE49-F238E27FC236}">
                <a16:creationId xmlns:a16="http://schemas.microsoft.com/office/drawing/2014/main" id="{4CBEAFDC-2DAE-1848-8DAD-D8B4815A7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9907" y="6373811"/>
            <a:ext cx="147849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430864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a graf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F0B43CEA-B5AB-DC4C-92D3-5B74497420A9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6275296" y="1288799"/>
            <a:ext cx="5197567" cy="4795199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table</a:t>
            </a:r>
            <a:endParaRPr lang="sk-SK" dirty="0"/>
          </a:p>
        </p:txBody>
      </p:sp>
      <p:sp>
        <p:nvSpPr>
          <p:cNvPr id="8" name="Content Placeholder 16">
            <a:extLst>
              <a:ext uri="{FF2B5EF4-FFF2-40B4-BE49-F238E27FC236}">
                <a16:creationId xmlns:a16="http://schemas.microsoft.com/office/drawing/2014/main" id="{6E667F88-2B5B-FE4B-B81A-CE64F5A4365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0" y="1288800"/>
            <a:ext cx="5078506" cy="4795200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3000">
                <a:solidFill>
                  <a:srgbClr val="0067AC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2500">
                <a:solidFill>
                  <a:srgbClr val="0067AC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 sz="2000">
                <a:solidFill>
                  <a:srgbClr val="0067AC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sz="1800">
                <a:solidFill>
                  <a:srgbClr val="0067AC"/>
                </a:solidFill>
              </a:defRPr>
            </a:lvl4pPr>
            <a:lvl5pPr marL="2114550" indent="-285750">
              <a:buFont typeface="Arial" panose="020B0604020202020204" pitchFamily="34" charset="0"/>
              <a:buChar char="•"/>
              <a:defRPr sz="1500">
                <a:solidFill>
                  <a:srgbClr val="0067A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 dirty="0"/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73400F2A-788B-4D47-8FE6-D8EBC29AE8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281"/>
            <a:ext cx="9191400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1D50C2A6-953C-8141-9659-A931CD7A1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3812"/>
            <a:ext cx="9468293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67AC"/>
                </a:solidFill>
              </a:defRPr>
            </a:lvl1pPr>
          </a:lstStyle>
          <a:p>
            <a:r>
              <a:rPr lang="sk-SK"/>
              <a:t>Realizačné projekty v oblasti digitalizácie</a:t>
            </a:r>
            <a:endParaRPr lang="sk-SK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2814408-B4A2-A241-831E-B6B58915E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9907" y="6373811"/>
            <a:ext cx="1478493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05668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132223369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6" imgW="508" imgH="508" progId="TCLayout.ActiveDocument.1">
                  <p:embed/>
                </p:oleObj>
              </mc:Choice>
              <mc:Fallback>
                <p:oleObj name="think-cell Slide" r:id="rId16" imgW="508" imgH="508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A8F54B-A675-9F4E-8966-E13985D5F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6165"/>
            <a:ext cx="10515600" cy="23853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sk-S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0FAB9E-E14D-904E-9850-6668D345A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210339"/>
            <a:ext cx="7083287" cy="10833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edit Master text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03621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3" r:id="rId2"/>
    <p:sldLayoutId id="2147483652" r:id="rId3"/>
    <p:sldLayoutId id="2147483663" r:id="rId4"/>
    <p:sldLayoutId id="2147483655" r:id="rId5"/>
    <p:sldLayoutId id="2147483650" r:id="rId6"/>
    <p:sldLayoutId id="2147483661" r:id="rId7"/>
    <p:sldLayoutId id="2147483662" r:id="rId8"/>
    <p:sldLayoutId id="2147483656" r:id="rId9"/>
    <p:sldLayoutId id="2147483660" r:id="rId10"/>
    <p:sldLayoutId id="2147483654" r:id="rId11"/>
    <p:sldLayoutId id="2147483659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b="1" kern="1200">
          <a:solidFill>
            <a:srgbClr val="0067AC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sz="4000" kern="1200">
          <a:solidFill>
            <a:srgbClr val="A6835A"/>
          </a:solidFill>
          <a:latin typeface="Cambria" panose="020405030504060302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37ED531-D2C8-958E-E435-A158189AB3E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sk-SK" dirty="0"/>
              <a:t>Názov projektu</a:t>
            </a:r>
          </a:p>
          <a:p>
            <a:r>
              <a:rPr lang="sk-SK" sz="3200" dirty="0"/>
              <a:t>k dd.mm. </a:t>
            </a:r>
            <a:r>
              <a:rPr lang="sk-SK" sz="3200" dirty="0" err="1"/>
              <a:t>rrrr</a:t>
            </a:r>
            <a:endParaRPr lang="sk-SK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DF5D82-0801-9338-2B08-2426C3E8925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sk-SK" sz="3600" dirty="0">
                <a:latin typeface="Cambria" panose="02040503050406030204" pitchFamily="18" charset="0"/>
                <a:ea typeface="Cambria" panose="02040503050406030204" pitchFamily="18" charset="0"/>
              </a:rPr>
              <a:t>Status report pre členov Riadiacej rady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46AD76-A91C-5D34-6518-BAD07B4D17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sk-SK" dirty="0">
                <a:latin typeface="Cambria" panose="02040503050406030204" pitchFamily="18" charset="0"/>
                <a:ea typeface="Cambria" panose="02040503050406030204" pitchFamily="18" charset="0"/>
              </a:rPr>
              <a:t>Vypracoval: Meno a Priezvisko</a:t>
            </a:r>
          </a:p>
        </p:txBody>
      </p:sp>
    </p:spTree>
    <p:extLst>
      <p:ext uri="{BB962C8B-B14F-4D97-AF65-F5344CB8AC3E}">
        <p14:creationId xmlns:p14="http://schemas.microsoft.com/office/powerpoint/2010/main" val="1564438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08" imgH="508" progId="TCLayout.ActiveDocument.1">
                  <p:embed/>
                </p:oleObj>
              </mc:Choice>
              <mc:Fallback>
                <p:oleObj name="think-cell Slide" r:id="rId3" imgW="508" imgH="508" progId="TCLayout.ActiveDocument.1">
                  <p:embed/>
                  <p:pic>
                    <p:nvPicPr>
                      <p:cNvPr id="6" name="Object 5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E15DE6-A8BA-428F-AD40-0C0E3568D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97507" y="6498917"/>
            <a:ext cx="1478493" cy="216865"/>
          </a:xfrm>
        </p:spPr>
        <p:txBody>
          <a:bodyPr/>
          <a:lstStyle/>
          <a:p>
            <a:fld id="{5DD979C4-B72D-9549-BD86-64D2882017CF}" type="slidenum">
              <a:rPr lang="sk-SK" sz="1000" smtClean="0">
                <a:latin typeface="Cambria" panose="02040503050406030204" pitchFamily="18" charset="0"/>
                <a:ea typeface="Cambria" panose="02040503050406030204" pitchFamily="18" charset="0"/>
              </a:rPr>
              <a:pPr/>
              <a:t>2</a:t>
            </a:fld>
            <a:endParaRPr lang="sk-SK" sz="1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AD72EB-AFFB-4189-BCE9-8649400DEC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3298" y="291524"/>
            <a:ext cx="9191400" cy="687119"/>
          </a:xfrm>
        </p:spPr>
        <p:txBody>
          <a:bodyPr>
            <a:normAutofit/>
          </a:bodyPr>
          <a:lstStyle/>
          <a:p>
            <a:r>
              <a:rPr lang="sk-SK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k-SK" sz="2800" b="1" dirty="0">
                <a:latin typeface="Cambria" panose="02040503050406030204" pitchFamily="18" charset="0"/>
                <a:ea typeface="Cambria" panose="02040503050406030204" pitchFamily="18" charset="0"/>
              </a:rPr>
              <a:t>Stav projektu</a:t>
            </a:r>
            <a:endParaRPr lang="sk-SK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AC60C9-9201-0703-5596-A52C74AE42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6" y="1402135"/>
            <a:ext cx="12192000" cy="53136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79453FC-DFFB-CAED-06DC-A5B73E14DF72}"/>
              </a:ext>
            </a:extLst>
          </p:cNvPr>
          <p:cNvSpPr txBox="1"/>
          <p:nvPr/>
        </p:nvSpPr>
        <p:spPr>
          <a:xfrm>
            <a:off x="86118" y="1032803"/>
            <a:ext cx="1186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i="1" dirty="0">
                <a:highlight>
                  <a:srgbClr val="FFFF00"/>
                </a:highlight>
              </a:rPr>
              <a:t>Vložiť </a:t>
            </a:r>
            <a:r>
              <a:rPr lang="sk-SK" i="1" dirty="0" err="1">
                <a:highlight>
                  <a:srgbClr val="FFFF00"/>
                </a:highlight>
              </a:rPr>
              <a:t>printscreen</a:t>
            </a:r>
            <a:r>
              <a:rPr lang="sk-SK" i="1" dirty="0">
                <a:highlight>
                  <a:srgbClr val="FFFF00"/>
                </a:highlight>
              </a:rPr>
              <a:t> z </a:t>
            </a:r>
            <a:r>
              <a:rPr lang="sk-SK" sz="1800" i="1" dirty="0" err="1">
                <a:effectLst/>
                <a:highlight>
                  <a:srgbClr val="FFFF00"/>
                </a:highlight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Power</a:t>
            </a:r>
            <a:r>
              <a:rPr lang="sk-SK" sz="1800" i="1" dirty="0">
                <a:effectLst/>
                <a:highlight>
                  <a:srgbClr val="FFFF00"/>
                </a:highlight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BI reporty z MS Project online – cie</a:t>
            </a:r>
            <a:r>
              <a:rPr lang="sk-SK" i="1" dirty="0">
                <a:highlight>
                  <a:srgbClr val="FFFF00"/>
                </a:highlight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ľ: big </a:t>
            </a:r>
            <a:r>
              <a:rPr lang="sk-SK" i="1" dirty="0" err="1">
                <a:highlight>
                  <a:srgbClr val="FFFF00"/>
                </a:highlight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picture</a:t>
            </a:r>
            <a:r>
              <a:rPr lang="sk-SK" i="1" dirty="0">
                <a:highlight>
                  <a:srgbClr val="FFFF00"/>
                </a:highlight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 projekte pre členov RR</a:t>
            </a:r>
            <a:endParaRPr lang="sk-SK" i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1248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08" imgH="508" progId="TCLayout.ActiveDocument.1">
                  <p:embed/>
                </p:oleObj>
              </mc:Choice>
              <mc:Fallback>
                <p:oleObj name="think-cell Slide" r:id="rId3" imgW="508" imgH="508" progId="TCLayout.ActiveDocument.1">
                  <p:embed/>
                  <p:pic>
                    <p:nvPicPr>
                      <p:cNvPr id="6" name="Object 5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E15DE6-A8BA-428F-AD40-0C0E3568D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97507" y="6498917"/>
            <a:ext cx="1478493" cy="216865"/>
          </a:xfrm>
        </p:spPr>
        <p:txBody>
          <a:bodyPr/>
          <a:lstStyle/>
          <a:p>
            <a:fld id="{5DD979C4-B72D-9549-BD86-64D2882017CF}" type="slidenum">
              <a:rPr lang="sk-SK" sz="1000" smtClean="0">
                <a:latin typeface="Cambria" panose="02040503050406030204" pitchFamily="18" charset="0"/>
                <a:ea typeface="Cambria" panose="02040503050406030204" pitchFamily="18" charset="0"/>
              </a:rPr>
              <a:pPr/>
              <a:t>3</a:t>
            </a:fld>
            <a:endParaRPr lang="sk-SK" sz="1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AD72EB-AFFB-4189-BCE9-8649400DEC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3298" y="291524"/>
            <a:ext cx="9191400" cy="687119"/>
          </a:xfrm>
        </p:spPr>
        <p:txBody>
          <a:bodyPr>
            <a:normAutofit fontScale="92500"/>
          </a:bodyPr>
          <a:lstStyle/>
          <a:p>
            <a:r>
              <a:rPr lang="sk-SK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k-SK" sz="2800" b="1" dirty="0">
                <a:latin typeface="Cambria" panose="02040503050406030204" pitchFamily="18" charset="0"/>
                <a:ea typeface="Cambria" panose="02040503050406030204" pitchFamily="18" charset="0"/>
              </a:rPr>
              <a:t>Progres v projekte za obdobie od </a:t>
            </a:r>
            <a:r>
              <a:rPr lang="sk-SK" sz="2800" b="1" dirty="0" err="1">
                <a:latin typeface="Cambria" panose="02040503050406030204" pitchFamily="18" charset="0"/>
                <a:ea typeface="Cambria" panose="02040503050406030204" pitchFamily="18" charset="0"/>
              </a:rPr>
              <a:t>dd.mm.rr</a:t>
            </a:r>
            <a:r>
              <a:rPr lang="sk-SK" sz="2800" b="1" dirty="0">
                <a:latin typeface="Cambria" panose="02040503050406030204" pitchFamily="18" charset="0"/>
                <a:ea typeface="Cambria" panose="02040503050406030204" pitchFamily="18" charset="0"/>
              </a:rPr>
              <a:t> do </a:t>
            </a:r>
            <a:r>
              <a:rPr lang="sk-SK" sz="2800" b="1" dirty="0" err="1">
                <a:latin typeface="Cambria" panose="02040503050406030204" pitchFamily="18" charset="0"/>
                <a:ea typeface="Cambria" panose="02040503050406030204" pitchFamily="18" charset="0"/>
              </a:rPr>
              <a:t>dd.mm.rr</a:t>
            </a:r>
            <a:r>
              <a:rPr lang="sk-SK" sz="28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A4C469D-696A-4D80-BF3E-D7B3425E006F}"/>
              </a:ext>
            </a:extLst>
          </p:cNvPr>
          <p:cNvSpPr/>
          <p:nvPr/>
        </p:nvSpPr>
        <p:spPr>
          <a:xfrm>
            <a:off x="317396" y="1176292"/>
            <a:ext cx="5580000" cy="18864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k-SK" sz="1200" b="1" spc="-4" dirty="0">
                <a:solidFill>
                  <a:srgbClr val="0067AC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/>
              </a:rPr>
              <a:t>Ukončené projektové aktivity</a:t>
            </a:r>
          </a:p>
          <a:p>
            <a:pPr marL="171450" indent="-171450">
              <a:buFontTx/>
              <a:buChar char="-"/>
            </a:pPr>
            <a:r>
              <a:rPr lang="sk-SK" sz="1200" spc="-4" dirty="0">
                <a:solidFill>
                  <a:srgbClr val="0067A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Doplň informáciu, ktoré projektové aktivity  a úlohy boli od posledného zasadnutia RR ukončené</a:t>
            </a:r>
            <a:endParaRPr lang="sk-SK" sz="1200" spc="-4" dirty="0">
              <a:solidFill>
                <a:srgbClr val="0067AC"/>
              </a:solidFill>
              <a:latin typeface="Cambria"/>
              <a:ea typeface="Cambria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362B184-D123-43D2-B938-DD592A350038}"/>
              </a:ext>
            </a:extLst>
          </p:cNvPr>
          <p:cNvSpPr/>
          <p:nvPr/>
        </p:nvSpPr>
        <p:spPr>
          <a:xfrm>
            <a:off x="6096000" y="1176292"/>
            <a:ext cx="5580000" cy="18864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sk-SK" sz="1200" b="1" spc="-4" dirty="0">
                <a:solidFill>
                  <a:srgbClr val="0067AC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/>
              </a:rPr>
              <a:t>Plánované aktivity na nasledujúce obdobie</a:t>
            </a:r>
            <a:endParaRPr lang="sk-SK" sz="1200" spc="-4" dirty="0">
              <a:solidFill>
                <a:srgbClr val="0067AC"/>
              </a:solidFill>
              <a:latin typeface="Cambria" panose="02040503050406030204" pitchFamily="18" charset="0"/>
              <a:ea typeface="Cambria" panose="02040503050406030204" pitchFamily="18" charset="0"/>
              <a:cs typeface="Verdana"/>
            </a:endParaRPr>
          </a:p>
          <a:p>
            <a:r>
              <a:rPr lang="sk-SK" sz="1200" spc="-4" dirty="0">
                <a:solidFill>
                  <a:srgbClr val="0067A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Doplň informáciu, ktoré projektové aktivity a úlohy sú plánované na realizáciu</a:t>
            </a:r>
            <a:endParaRPr lang="sk-SK" sz="1200" spc="-4" dirty="0">
              <a:solidFill>
                <a:srgbClr val="0067AC"/>
              </a:solidFill>
              <a:latin typeface="Cambria" panose="02040503050406030204" pitchFamily="18" charset="0"/>
              <a:ea typeface="Cambria" panose="02040503050406030204" pitchFamily="18" charset="0"/>
              <a:cs typeface="Verdana"/>
            </a:endParaRPr>
          </a:p>
          <a:p>
            <a:pPr marL="171450" indent="-171450">
              <a:buClr>
                <a:schemeClr val="bg2">
                  <a:lumMod val="50000"/>
                </a:schemeClr>
              </a:buClr>
              <a:buFont typeface="EYInterstate Light" panose="02000506000000020004" pitchFamily="2" charset="0"/>
              <a:buChar char="–"/>
            </a:pPr>
            <a:endParaRPr lang="sk-SK" sz="1000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FF9B4D5-F13D-49D1-97C4-F881052812C5}"/>
              </a:ext>
            </a:extLst>
          </p:cNvPr>
          <p:cNvSpPr/>
          <p:nvPr/>
        </p:nvSpPr>
        <p:spPr>
          <a:xfrm>
            <a:off x="6095992" y="3225916"/>
            <a:ext cx="5580000" cy="7647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k-SK" sz="1200" b="1" spc="-4" dirty="0">
                <a:solidFill>
                  <a:srgbClr val="0067AC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/>
              </a:rPr>
              <a:t>Eskalácia otvorených otázok a výnimiek</a:t>
            </a:r>
          </a:p>
          <a:p>
            <a:endParaRPr lang="sk-SK" sz="1200" b="1" spc="-4" dirty="0">
              <a:solidFill>
                <a:srgbClr val="0067AC"/>
              </a:solidFill>
              <a:latin typeface="Cambria" panose="02040503050406030204" pitchFamily="18" charset="0"/>
              <a:ea typeface="Cambria" panose="02040503050406030204" pitchFamily="18" charset="0"/>
              <a:cs typeface="Verdana"/>
            </a:endParaRPr>
          </a:p>
          <a:p>
            <a:endParaRPr lang="sk-SK" sz="1200" spc="-4" dirty="0">
              <a:solidFill>
                <a:srgbClr val="0067AC"/>
              </a:solidFill>
              <a:latin typeface="Cambria" panose="02040503050406030204" pitchFamily="18" charset="0"/>
              <a:ea typeface="Cambria" panose="02040503050406030204" pitchFamily="18" charset="0"/>
              <a:cs typeface="Verdana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4AC3B28-D3BA-4F56-8BFE-EAFA15D22BF1}"/>
              </a:ext>
            </a:extLst>
          </p:cNvPr>
          <p:cNvSpPr/>
          <p:nvPr/>
        </p:nvSpPr>
        <p:spPr>
          <a:xfrm>
            <a:off x="6096000" y="4972835"/>
            <a:ext cx="5580000" cy="10709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k-SK" sz="1200" b="1" spc="-4" dirty="0">
                <a:solidFill>
                  <a:srgbClr val="0067AC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/>
              </a:rPr>
              <a:t>Iné informácie</a:t>
            </a:r>
          </a:p>
          <a:p>
            <a:endParaRPr lang="sk-SK" sz="1200" b="1" spc="-4" dirty="0">
              <a:solidFill>
                <a:srgbClr val="0067AC"/>
              </a:solidFill>
              <a:latin typeface="Cambria" panose="02040503050406030204" pitchFamily="18" charset="0"/>
              <a:ea typeface="Cambria" panose="02040503050406030204" pitchFamily="18" charset="0"/>
              <a:cs typeface="Verdana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CC99A37-2EA0-409A-9E3C-84C5A972E32E}"/>
              </a:ext>
            </a:extLst>
          </p:cNvPr>
          <p:cNvSpPr/>
          <p:nvPr/>
        </p:nvSpPr>
        <p:spPr>
          <a:xfrm>
            <a:off x="6095992" y="4101483"/>
            <a:ext cx="5580000" cy="7647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k-SK" sz="1200" b="1" spc="-4" dirty="0">
                <a:solidFill>
                  <a:srgbClr val="0067AC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/>
              </a:rPr>
              <a:t>Potrebné schválenia</a:t>
            </a:r>
          </a:p>
          <a:p>
            <a:endParaRPr lang="sk-SK" sz="1200" spc="-4" dirty="0">
              <a:solidFill>
                <a:srgbClr val="0067AC"/>
              </a:solidFill>
              <a:latin typeface="Cambria" panose="02040503050406030204" pitchFamily="18" charset="0"/>
              <a:ea typeface="Cambria" panose="02040503050406030204" pitchFamily="18" charset="0"/>
              <a:cs typeface="Verdana"/>
            </a:endParaRPr>
          </a:p>
          <a:p>
            <a:pPr>
              <a:buClr>
                <a:schemeClr val="bg2">
                  <a:lumMod val="50000"/>
                </a:schemeClr>
              </a:buClr>
            </a:pPr>
            <a:endParaRPr lang="sk-SK" sz="1000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ECEB45C2-48A7-4A9C-BF0D-1020787C2B91}"/>
              </a:ext>
            </a:extLst>
          </p:cNvPr>
          <p:cNvGraphicFramePr>
            <a:graphicFrameLocks noGrp="1"/>
          </p:cNvGraphicFramePr>
          <p:nvPr/>
        </p:nvGraphicFramePr>
        <p:xfrm>
          <a:off x="333872" y="6222955"/>
          <a:ext cx="11342120" cy="22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9069">
                  <a:extLst>
                    <a:ext uri="{9D8B030D-6E8A-4147-A177-3AD203B41FA5}">
                      <a16:colId xmlns:a16="http://schemas.microsoft.com/office/drawing/2014/main" val="1991141886"/>
                    </a:ext>
                  </a:extLst>
                </a:gridCol>
                <a:gridCol w="1449859">
                  <a:extLst>
                    <a:ext uri="{9D8B030D-6E8A-4147-A177-3AD203B41FA5}">
                      <a16:colId xmlns:a16="http://schemas.microsoft.com/office/drawing/2014/main" val="813572996"/>
                    </a:ext>
                  </a:extLst>
                </a:gridCol>
                <a:gridCol w="1040399">
                  <a:extLst>
                    <a:ext uri="{9D8B030D-6E8A-4147-A177-3AD203B41FA5}">
                      <a16:colId xmlns:a16="http://schemas.microsoft.com/office/drawing/2014/main" val="2116736738"/>
                    </a:ext>
                  </a:extLst>
                </a:gridCol>
                <a:gridCol w="1040399">
                  <a:extLst>
                    <a:ext uri="{9D8B030D-6E8A-4147-A177-3AD203B41FA5}">
                      <a16:colId xmlns:a16="http://schemas.microsoft.com/office/drawing/2014/main" val="137620014"/>
                    </a:ext>
                  </a:extLst>
                </a:gridCol>
                <a:gridCol w="1040399">
                  <a:extLst>
                    <a:ext uri="{9D8B030D-6E8A-4147-A177-3AD203B41FA5}">
                      <a16:colId xmlns:a16="http://schemas.microsoft.com/office/drawing/2014/main" val="2828493782"/>
                    </a:ext>
                  </a:extLst>
                </a:gridCol>
                <a:gridCol w="1040399">
                  <a:extLst>
                    <a:ext uri="{9D8B030D-6E8A-4147-A177-3AD203B41FA5}">
                      <a16:colId xmlns:a16="http://schemas.microsoft.com/office/drawing/2014/main" val="769771366"/>
                    </a:ext>
                  </a:extLst>
                </a:gridCol>
                <a:gridCol w="1040399">
                  <a:extLst>
                    <a:ext uri="{9D8B030D-6E8A-4147-A177-3AD203B41FA5}">
                      <a16:colId xmlns:a16="http://schemas.microsoft.com/office/drawing/2014/main" val="1434687258"/>
                    </a:ext>
                  </a:extLst>
                </a:gridCol>
                <a:gridCol w="1040399">
                  <a:extLst>
                    <a:ext uri="{9D8B030D-6E8A-4147-A177-3AD203B41FA5}">
                      <a16:colId xmlns:a16="http://schemas.microsoft.com/office/drawing/2014/main" val="411557965"/>
                    </a:ext>
                  </a:extLst>
                </a:gridCol>
                <a:gridCol w="1040399">
                  <a:extLst>
                    <a:ext uri="{9D8B030D-6E8A-4147-A177-3AD203B41FA5}">
                      <a16:colId xmlns:a16="http://schemas.microsoft.com/office/drawing/2014/main" val="2570317566"/>
                    </a:ext>
                  </a:extLst>
                </a:gridCol>
                <a:gridCol w="1040399">
                  <a:extLst>
                    <a:ext uri="{9D8B030D-6E8A-4147-A177-3AD203B41FA5}">
                      <a16:colId xmlns:a16="http://schemas.microsoft.com/office/drawing/2014/main" val="463154891"/>
                    </a:ext>
                  </a:extLst>
                </a:gridCol>
              </a:tblGrid>
              <a:tr h="2168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Projektový manažér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Meno a Priezvisko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9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Čas: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sz="900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9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Rozsah: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sz="900" b="1" kern="1200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9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Riziko: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sz="900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9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Zdroje: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k-SK" sz="900" b="1" kern="1200" dirty="0">
                        <a:solidFill>
                          <a:schemeClr val="lt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78763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DC9E42A-E1E8-4FB6-A7C7-C9E7DCCBE6E3}"/>
              </a:ext>
            </a:extLst>
          </p:cNvPr>
          <p:cNvGraphicFramePr>
            <a:graphicFrameLocks noGrp="1"/>
          </p:cNvGraphicFramePr>
          <p:nvPr/>
        </p:nvGraphicFramePr>
        <p:xfrm>
          <a:off x="333872" y="6424508"/>
          <a:ext cx="3018928" cy="22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9069">
                  <a:extLst>
                    <a:ext uri="{9D8B030D-6E8A-4147-A177-3AD203B41FA5}">
                      <a16:colId xmlns:a16="http://schemas.microsoft.com/office/drawing/2014/main" val="2765858403"/>
                    </a:ext>
                  </a:extLst>
                </a:gridCol>
                <a:gridCol w="1449859">
                  <a:extLst>
                    <a:ext uri="{9D8B030D-6E8A-4147-A177-3AD203B41FA5}">
                      <a16:colId xmlns:a16="http://schemas.microsoft.com/office/drawing/2014/main" val="1633884617"/>
                    </a:ext>
                  </a:extLst>
                </a:gridCol>
              </a:tblGrid>
              <a:tr h="2168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9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Status report k dátumu: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sk-SK" sz="9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867983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8C6EF603-7A48-41D1-AA80-1CE3AFE46FAD}"/>
              </a:ext>
            </a:extLst>
          </p:cNvPr>
          <p:cNvSpPr/>
          <p:nvPr/>
        </p:nvSpPr>
        <p:spPr>
          <a:xfrm>
            <a:off x="317396" y="3226498"/>
            <a:ext cx="5580000" cy="28172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k-SK" sz="1200" b="1" spc="-4" dirty="0">
                <a:solidFill>
                  <a:srgbClr val="0067AC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/>
              </a:rPr>
              <a:t>Projektové riziká</a:t>
            </a:r>
          </a:p>
          <a:p>
            <a:pPr marL="171450" indent="-171450">
              <a:buFontTx/>
              <a:buChar char="-"/>
            </a:pPr>
            <a:r>
              <a:rPr lang="sk-SK" sz="1200" spc="-4" dirty="0">
                <a:solidFill>
                  <a:srgbClr val="0067AC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/>
              </a:rPr>
              <a:t>Informuj členov RR o rizikách a riskantných činnostiach ktoré sú v projekte identifikované  a </a:t>
            </a:r>
          </a:p>
          <a:p>
            <a:pPr lvl="1"/>
            <a:r>
              <a:rPr lang="sk-SK" sz="1200" u="sng" spc="-4" dirty="0">
                <a:solidFill>
                  <a:srgbClr val="0067AC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/>
              </a:rPr>
              <a:t>Opatrenie:</a:t>
            </a:r>
            <a:r>
              <a:rPr lang="sk-SK" sz="1200" spc="-4" dirty="0">
                <a:solidFill>
                  <a:srgbClr val="0067AC"/>
                </a:solidFill>
                <a:latin typeface="Cambria" panose="02040503050406030204" pitchFamily="18" charset="0"/>
                <a:ea typeface="Cambria" panose="02040503050406030204" pitchFamily="18" charset="0"/>
                <a:cs typeface="Verdana"/>
              </a:rPr>
              <a:t> Potrebné zvýšenie priority pre tento projekt</a:t>
            </a:r>
          </a:p>
          <a:p>
            <a:pPr marL="628650" lvl="1" indent="-171450">
              <a:buFontTx/>
              <a:buChar char="-"/>
            </a:pPr>
            <a:endParaRPr lang="sk-SK" sz="1200" spc="-4" dirty="0">
              <a:solidFill>
                <a:srgbClr val="0067A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sk-SK" sz="1200" spc="-4" dirty="0">
              <a:solidFill>
                <a:srgbClr val="0067AC"/>
              </a:solidFill>
              <a:latin typeface="Cambria" panose="02040503050406030204" pitchFamily="18" charset="0"/>
              <a:ea typeface="Cambria" panose="02040503050406030204" pitchFamily="18" charset="0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891323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7037&quot;&gt;&lt;version val=&quot;32536&quot;/&gt;&lt;CPresentation id=&quot;1&quot;&gt;&lt;m_precDefaultNumber&gt;&lt;m_yearfmt&gt;&lt;begin val=&quot;0&quot;/&gt;&lt;end val=&quot;4&quot;/&gt;&lt;/m_yearfmt&gt;&lt;/m_precDefaultNumber&gt;&lt;m_precDefaultPercent&gt;&lt;m_yearfmt&gt;&lt;begin val=&quot;0&quot;/&gt;&lt;end val=&quot;4&quot;/&gt;&lt;/m_yearfmt&gt;&lt;/m_precDefaultPercent&gt;&lt;m_precDefaultDate&gt;&lt;m_bNumberIsYear val=&quot;0&quot;/&gt;&lt;m_strFormatTime&gt;%#d.%#m.%Y&lt;/m_strFormatTime&gt;&lt;m_yearfmt&gt;&lt;begin val=&quot;0&quot;/&gt;&lt;end val=&quot;0&quot;/&gt;&lt;/m_yearfmt&gt;&lt;/m_precDefaultDate&gt;&lt;m_precDefaultDay&gt;&lt;m_bNumberIsYear val=&quot;0&quot;/&gt;&lt;m_strFormatTime&gt;%#d&lt;/m_strFormatTime&gt;&lt;m_yearfmt&gt;&lt;begin val=&quot;0&quot;/&gt;&lt;end val=&quot;4&quot;/&gt;&lt;/m_yearfmt&gt;&lt;/m_precDefaultDay&gt;&lt;m_precDefaultWeek&gt;&lt;m_bNumberIsYear val=&quot;0&quot;/&gt;&lt;m_strFormatTime&gt;%4&lt;/m_strFormatTime&gt;&lt;m_yearfmt&gt;&lt;begin val=&quot;0&quot;/&gt;&lt;end val=&quot;4&quot;/&gt;&lt;/m_yearfmt&gt;&lt;/m_precDefaultWeek&gt;&lt;m_precDefaultMonth&gt;&lt;m_bNumberIsYear val=&quot;0&quot;/&gt;&lt;m_strFormatTime&gt;%1&lt;/m_strFormatTime&gt;&lt;m_yearfmt&gt;&lt;begin val=&quot;0&quot;/&gt;&lt;end val=&quot;4&quot;/&gt;&lt;/m_yearfmt&gt;&lt;/m_precDefaultMonth&gt;&lt;m_precDefaultQuarter&gt;&lt;m_bNumberIsYear val=&quot;0&quot;/&gt;&lt;m_strFormatTime&gt;Q%5&lt;/m_strFormatTime&gt;&lt;m_yearfmt&gt;&lt;begin val=&quot;0&quot;/&gt;&lt;end val=&quot;4&quot;/&gt;&lt;/m_yearfmt&gt;&lt;/m_precDefaultQuarter&gt;&lt;m_precDefaultYear&gt;&lt;m_bNumberIsYear val=&quot;0&quot;/&gt;&lt;m_strFormatTime&gt;%Y&lt;/m_strFormatTime&gt;&lt;m_yearfmt&gt;&lt;begin val=&quot;0&quot;/&gt;&lt;end val=&quot;0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NBS POWERPOINT 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FD28647-65DC-F448-B0EA-9459F8C97467}" vid="{9CDC66B7-B5F9-3843-88D4-49435785FDC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3def969-6f9b-4b84-989a-285a83158f45" xsi:nil="true"/>
    <lcf76f155ced4ddcb4097134ff3c332f xmlns="5c304732-8275-4fcf-be61-22440abb30c1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F41921E8EB22C428738ABC3A2B74142" ma:contentTypeVersion="13" ma:contentTypeDescription="Umožňuje vytvoriť nový dokument." ma:contentTypeScope="" ma:versionID="6dd7b3dd61314c0e3d80fa14dbdba3c4">
  <xsd:schema xmlns:xsd="http://www.w3.org/2001/XMLSchema" xmlns:xs="http://www.w3.org/2001/XMLSchema" xmlns:p="http://schemas.microsoft.com/office/2006/metadata/properties" xmlns:ns2="5c304732-8275-4fcf-be61-22440abb30c1" xmlns:ns3="03def969-6f9b-4b84-989a-285a83158f45" targetNamespace="http://schemas.microsoft.com/office/2006/metadata/properties" ma:root="true" ma:fieldsID="b8097907a1cccaee23118982cbd163c3" ns2:_="" ns3:_="">
    <xsd:import namespace="5c304732-8275-4fcf-be61-22440abb30c1"/>
    <xsd:import namespace="03def969-6f9b-4b84-989a-285a83158f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304732-8275-4fcf-be61-22440abb30c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a" ma:readOnly="false" ma:fieldId="{5cf76f15-5ced-4ddc-b409-7134ff3c332f}" ma:taxonomyMulti="true" ma:sspId="eb58eafe-424b-4f3a-a6d8-1a4d4b164d3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def969-6f9b-4b84-989a-285a83158f4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Zdieľa sa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Zdieľané s podrobnosťa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fbbae565-0528-494a-b1be-349e6b91954b}" ma:internalName="TaxCatchAll" ma:showField="CatchAllData" ma:web="03def969-6f9b-4b84-989a-285a83158f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3D16DE-8995-4798-943F-0CC8C1BB5FA4}">
  <ds:schemaRefs>
    <ds:schemaRef ds:uri="91f3549d-277b-483e-a6f6-6c58abee8c1a"/>
    <ds:schemaRef ds:uri="http://purl.org/dc/dcmitype/"/>
    <ds:schemaRef ds:uri="http://purl.org/dc/terms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a328c769-3f9f-4fd9-a7c8-9f46d358f6db"/>
  </ds:schemaRefs>
</ds:datastoreItem>
</file>

<file path=customXml/itemProps2.xml><?xml version="1.0" encoding="utf-8"?>
<ds:datastoreItem xmlns:ds="http://schemas.openxmlformats.org/officeDocument/2006/customXml" ds:itemID="{1F2A9A22-346A-475F-B023-55386102BF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78D292-DD34-4613-8AED-B54254D931F5}"/>
</file>

<file path=docProps/app.xml><?xml version="1.0" encoding="utf-8"?>
<Properties xmlns="http://schemas.openxmlformats.org/officeDocument/2006/extended-properties" xmlns:vt="http://schemas.openxmlformats.org/officeDocument/2006/docPropsVTypes">
  <Template>NBS - 16x9 - SK - BIELA (4)</Template>
  <TotalTime>9052</TotalTime>
  <Words>147</Words>
  <Application>Microsoft Office PowerPoint</Application>
  <PresentationFormat>Widescreen</PresentationFormat>
  <Paragraphs>26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Cambria</vt:lpstr>
      <vt:lpstr>EYInterstate Light</vt:lpstr>
      <vt:lpstr>Verdana</vt:lpstr>
      <vt:lpstr>NBS POWERPOINT WHITE</vt:lpstr>
      <vt:lpstr>think-cell Slide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Burda Michal</dc:creator>
  <cp:keywords/>
  <dc:description/>
  <cp:lastModifiedBy>Gondová Jana</cp:lastModifiedBy>
  <cp:revision>109</cp:revision>
  <cp:lastPrinted>2019-02-01T13:38:05Z</cp:lastPrinted>
  <dcterms:created xsi:type="dcterms:W3CDTF">2021-08-10T12:45:56Z</dcterms:created>
  <dcterms:modified xsi:type="dcterms:W3CDTF">2023-02-09T10:48:31Z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0x0101002F41921E8EB22C428738ABC3A2B74142</vt:lpwstr>
  </property>
  <property fmtid="{D5CDD505-2E9C-101B-9397-08002B2CF9AE}" pid="3" name="_dlc_DocIdItemGuid">
    <vt:lpwstr>25d78560-6748-45f2-bf8f-0a5effee4a3f</vt:lpwstr>
  </property>
  <property fmtid="{D5CDD505-2E9C-101B-9397-08002B2CF9AE}" pid="4" name="Order">
    <vt:r8>4100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MediaServiceImageTags">
    <vt:lpwstr/>
  </property>
</Properties>
</file>