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87" r:id="rId4"/>
    <p:sldId id="256" r:id="rId5"/>
    <p:sldId id="257" r:id="rId6"/>
    <p:sldId id="258" r:id="rId7"/>
    <p:sldId id="274" r:id="rId8"/>
    <p:sldId id="275" r:id="rId9"/>
    <p:sldId id="292" r:id="rId10"/>
    <p:sldId id="288" r:id="rId11"/>
    <p:sldId id="289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elvetica" panose="020B0604020202020204" pitchFamily="34" charset="0"/>
      <p:regular r:id="rId17"/>
      <p:bold r:id="rId18"/>
      <p:italic r:id="rId19"/>
      <p:boldItalic r:id="rId20"/>
    </p:embeddedFont>
    <p:embeddedFont>
      <p:font typeface="Helvetica Bold" panose="020B0604020202020204" charset="-18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9FC"/>
    <a:srgbClr val="F0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459778-4FDB-4BD5-BDA5-38642C9AB5F0}" v="1" dt="2024-04-22T07:44:51.962"/>
    <p1510:client id="{F721ED70-3C04-44D9-894D-78699FEA4892}" v="22" dt="2024-04-21T21:33:55.4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VAĽOVÁ Jana FINQ" userId="1757ad9b-c611-427c-b792-e5bd4c1304e9" providerId="ADAL" clId="{1A459778-4FDB-4BD5-BDA5-38642C9AB5F0}"/>
    <pc:docChg chg="addSld delSld modSld">
      <pc:chgData name="KOVAĽOVÁ Jana FINQ" userId="1757ad9b-c611-427c-b792-e5bd4c1304e9" providerId="ADAL" clId="{1A459778-4FDB-4BD5-BDA5-38642C9AB5F0}" dt="2024-04-22T07:44:51.960" v="19"/>
      <pc:docMkLst>
        <pc:docMk/>
      </pc:docMkLst>
      <pc:sldChg chg="add del">
        <pc:chgData name="KOVAĽOVÁ Jana FINQ" userId="1757ad9b-c611-427c-b792-e5bd4c1304e9" providerId="ADAL" clId="{1A459778-4FDB-4BD5-BDA5-38642C9AB5F0}" dt="2024-04-22T07:44:51.960" v="19"/>
        <pc:sldMkLst>
          <pc:docMk/>
          <pc:sldMk cId="0" sldId="256"/>
        </pc:sldMkLst>
      </pc:sldChg>
      <pc:sldChg chg="del">
        <pc:chgData name="KOVAĽOVÁ Jana FINQ" userId="1757ad9b-c611-427c-b792-e5bd4c1304e9" providerId="ADAL" clId="{1A459778-4FDB-4BD5-BDA5-38642C9AB5F0}" dt="2024-04-22T07:39:02.291" v="1" actId="47"/>
        <pc:sldMkLst>
          <pc:docMk/>
          <pc:sldMk cId="0" sldId="261"/>
        </pc:sldMkLst>
      </pc:sldChg>
      <pc:sldChg chg="del">
        <pc:chgData name="KOVAĽOVÁ Jana FINQ" userId="1757ad9b-c611-427c-b792-e5bd4c1304e9" providerId="ADAL" clId="{1A459778-4FDB-4BD5-BDA5-38642C9AB5F0}" dt="2024-04-22T07:39:02.978" v="2" actId="47"/>
        <pc:sldMkLst>
          <pc:docMk/>
          <pc:sldMk cId="0" sldId="262"/>
        </pc:sldMkLst>
      </pc:sldChg>
      <pc:sldChg chg="del">
        <pc:chgData name="KOVAĽOVÁ Jana FINQ" userId="1757ad9b-c611-427c-b792-e5bd4c1304e9" providerId="ADAL" clId="{1A459778-4FDB-4BD5-BDA5-38642C9AB5F0}" dt="2024-04-22T07:39:04.080" v="3" actId="47"/>
        <pc:sldMkLst>
          <pc:docMk/>
          <pc:sldMk cId="0" sldId="263"/>
        </pc:sldMkLst>
      </pc:sldChg>
      <pc:sldChg chg="del">
        <pc:chgData name="KOVAĽOVÁ Jana FINQ" userId="1757ad9b-c611-427c-b792-e5bd4c1304e9" providerId="ADAL" clId="{1A459778-4FDB-4BD5-BDA5-38642C9AB5F0}" dt="2024-04-22T07:39:09.936" v="11" actId="47"/>
        <pc:sldMkLst>
          <pc:docMk/>
          <pc:sldMk cId="0" sldId="267"/>
        </pc:sldMkLst>
      </pc:sldChg>
      <pc:sldChg chg="del">
        <pc:chgData name="KOVAĽOVÁ Jana FINQ" userId="1757ad9b-c611-427c-b792-e5bd4c1304e9" providerId="ADAL" clId="{1A459778-4FDB-4BD5-BDA5-38642C9AB5F0}" dt="2024-04-22T07:39:10.723" v="12" actId="47"/>
        <pc:sldMkLst>
          <pc:docMk/>
          <pc:sldMk cId="0" sldId="268"/>
        </pc:sldMkLst>
      </pc:sldChg>
      <pc:sldChg chg="del">
        <pc:chgData name="KOVAĽOVÁ Jana FINQ" userId="1757ad9b-c611-427c-b792-e5bd4c1304e9" providerId="ADAL" clId="{1A459778-4FDB-4BD5-BDA5-38642C9AB5F0}" dt="2024-04-22T07:39:11.306" v="13" actId="47"/>
        <pc:sldMkLst>
          <pc:docMk/>
          <pc:sldMk cId="0" sldId="269"/>
        </pc:sldMkLst>
      </pc:sldChg>
      <pc:sldChg chg="del">
        <pc:chgData name="KOVAĽOVÁ Jana FINQ" userId="1757ad9b-c611-427c-b792-e5bd4c1304e9" providerId="ADAL" clId="{1A459778-4FDB-4BD5-BDA5-38642C9AB5F0}" dt="2024-04-22T07:39:16.118" v="18" actId="47"/>
        <pc:sldMkLst>
          <pc:docMk/>
          <pc:sldMk cId="0" sldId="270"/>
        </pc:sldMkLst>
      </pc:sldChg>
      <pc:sldChg chg="del">
        <pc:chgData name="KOVAĽOVÁ Jana FINQ" userId="1757ad9b-c611-427c-b792-e5bd4c1304e9" providerId="ADAL" clId="{1A459778-4FDB-4BD5-BDA5-38642C9AB5F0}" dt="2024-04-22T07:39:07.019" v="7" actId="47"/>
        <pc:sldMkLst>
          <pc:docMk/>
          <pc:sldMk cId="171782409" sldId="272"/>
        </pc:sldMkLst>
      </pc:sldChg>
      <pc:sldChg chg="del">
        <pc:chgData name="KOVAĽOVÁ Jana FINQ" userId="1757ad9b-c611-427c-b792-e5bd4c1304e9" providerId="ADAL" clId="{1A459778-4FDB-4BD5-BDA5-38642C9AB5F0}" dt="2024-04-22T07:39:07.678" v="8" actId="47"/>
        <pc:sldMkLst>
          <pc:docMk/>
          <pc:sldMk cId="1796184474" sldId="278"/>
        </pc:sldMkLst>
      </pc:sldChg>
      <pc:sldChg chg="del">
        <pc:chgData name="KOVAĽOVÁ Jana FINQ" userId="1757ad9b-c611-427c-b792-e5bd4c1304e9" providerId="ADAL" clId="{1A459778-4FDB-4BD5-BDA5-38642C9AB5F0}" dt="2024-04-22T07:39:08.420" v="9" actId="47"/>
        <pc:sldMkLst>
          <pc:docMk/>
          <pc:sldMk cId="3899924746" sldId="279"/>
        </pc:sldMkLst>
      </pc:sldChg>
      <pc:sldChg chg="del">
        <pc:chgData name="KOVAĽOVÁ Jana FINQ" userId="1757ad9b-c611-427c-b792-e5bd4c1304e9" providerId="ADAL" clId="{1A459778-4FDB-4BD5-BDA5-38642C9AB5F0}" dt="2024-04-22T07:39:05.122" v="4" actId="47"/>
        <pc:sldMkLst>
          <pc:docMk/>
          <pc:sldMk cId="2196745567" sldId="294"/>
        </pc:sldMkLst>
      </pc:sldChg>
      <pc:sldChg chg="del">
        <pc:chgData name="KOVAĽOVÁ Jana FINQ" userId="1757ad9b-c611-427c-b792-e5bd4c1304e9" providerId="ADAL" clId="{1A459778-4FDB-4BD5-BDA5-38642C9AB5F0}" dt="2024-04-22T07:39:05.653" v="5" actId="47"/>
        <pc:sldMkLst>
          <pc:docMk/>
          <pc:sldMk cId="2566490100" sldId="295"/>
        </pc:sldMkLst>
      </pc:sldChg>
      <pc:sldChg chg="del">
        <pc:chgData name="KOVAĽOVÁ Jana FINQ" userId="1757ad9b-c611-427c-b792-e5bd4c1304e9" providerId="ADAL" clId="{1A459778-4FDB-4BD5-BDA5-38642C9AB5F0}" dt="2024-04-22T07:39:06.229" v="6" actId="47"/>
        <pc:sldMkLst>
          <pc:docMk/>
          <pc:sldMk cId="148174894" sldId="296"/>
        </pc:sldMkLst>
      </pc:sldChg>
      <pc:sldChg chg="del">
        <pc:chgData name="KOVAĽOVÁ Jana FINQ" userId="1757ad9b-c611-427c-b792-e5bd4c1304e9" providerId="ADAL" clId="{1A459778-4FDB-4BD5-BDA5-38642C9AB5F0}" dt="2024-04-22T07:39:08.936" v="10" actId="47"/>
        <pc:sldMkLst>
          <pc:docMk/>
          <pc:sldMk cId="1071632001" sldId="297"/>
        </pc:sldMkLst>
      </pc:sldChg>
      <pc:sldChg chg="del">
        <pc:chgData name="KOVAĽOVÁ Jana FINQ" userId="1757ad9b-c611-427c-b792-e5bd4c1304e9" providerId="ADAL" clId="{1A459778-4FDB-4BD5-BDA5-38642C9AB5F0}" dt="2024-04-22T07:39:12.237" v="14" actId="47"/>
        <pc:sldMkLst>
          <pc:docMk/>
          <pc:sldMk cId="4034468690" sldId="358"/>
        </pc:sldMkLst>
      </pc:sldChg>
      <pc:sldChg chg="del">
        <pc:chgData name="KOVAĽOVÁ Jana FINQ" userId="1757ad9b-c611-427c-b792-e5bd4c1304e9" providerId="ADAL" clId="{1A459778-4FDB-4BD5-BDA5-38642C9AB5F0}" dt="2024-04-22T07:39:12.837" v="15" actId="47"/>
        <pc:sldMkLst>
          <pc:docMk/>
          <pc:sldMk cId="2466831318" sldId="359"/>
        </pc:sldMkLst>
      </pc:sldChg>
      <pc:sldChg chg="del">
        <pc:chgData name="KOVAĽOVÁ Jana FINQ" userId="1757ad9b-c611-427c-b792-e5bd4c1304e9" providerId="ADAL" clId="{1A459778-4FDB-4BD5-BDA5-38642C9AB5F0}" dt="2024-04-22T07:39:13.899" v="16" actId="47"/>
        <pc:sldMkLst>
          <pc:docMk/>
          <pc:sldMk cId="2005955196" sldId="360"/>
        </pc:sldMkLst>
      </pc:sldChg>
      <pc:sldChg chg="del">
        <pc:chgData name="KOVAĽOVÁ Jana FINQ" userId="1757ad9b-c611-427c-b792-e5bd4c1304e9" providerId="ADAL" clId="{1A459778-4FDB-4BD5-BDA5-38642C9AB5F0}" dt="2024-04-22T07:39:14.966" v="17" actId="47"/>
        <pc:sldMkLst>
          <pc:docMk/>
          <pc:sldMk cId="0" sldId="361"/>
        </pc:sldMkLst>
      </pc:sldChg>
    </pc:docChg>
  </pc:docChgLst>
  <pc:docChgLst>
    <pc:chgData name="KOVAĽOVÁ Jana FINQ" userId="1757ad9b-c611-427c-b792-e5bd4c1304e9" providerId="ADAL" clId="{F721ED70-3C04-44D9-894D-78699FEA4892}"/>
    <pc:docChg chg="undo redo custSel addSld delSld modSld">
      <pc:chgData name="KOVAĽOVÁ Jana FINQ" userId="1757ad9b-c611-427c-b792-e5bd4c1304e9" providerId="ADAL" clId="{F721ED70-3C04-44D9-894D-78699FEA4892}" dt="2024-04-21T21:36:20.460" v="1293" actId="1076"/>
      <pc:docMkLst>
        <pc:docMk/>
      </pc:docMkLst>
      <pc:sldChg chg="add del">
        <pc:chgData name="KOVAĽOVÁ Jana FINQ" userId="1757ad9b-c611-427c-b792-e5bd4c1304e9" providerId="ADAL" clId="{F721ED70-3C04-44D9-894D-78699FEA4892}" dt="2024-04-21T19:17:52.854" v="2" actId="47"/>
        <pc:sldMkLst>
          <pc:docMk/>
          <pc:sldMk cId="1494157470" sldId="298"/>
        </pc:sldMkLst>
      </pc:sldChg>
      <pc:sldChg chg="addSp modSp add mod">
        <pc:chgData name="KOVAĽOVÁ Jana FINQ" userId="1757ad9b-c611-427c-b792-e5bd4c1304e9" providerId="ADAL" clId="{F721ED70-3C04-44D9-894D-78699FEA4892}" dt="2024-04-21T21:27:42.660" v="1040" actId="1076"/>
        <pc:sldMkLst>
          <pc:docMk/>
          <pc:sldMk cId="4034468690" sldId="358"/>
        </pc:sldMkLst>
        <pc:spChg chg="add mod">
          <ac:chgData name="KOVAĽOVÁ Jana FINQ" userId="1757ad9b-c611-427c-b792-e5bd4c1304e9" providerId="ADAL" clId="{F721ED70-3C04-44D9-894D-78699FEA4892}" dt="2024-04-21T19:22:51.122" v="168" actId="2710"/>
          <ac:spMkLst>
            <pc:docMk/>
            <pc:sldMk cId="4034468690" sldId="358"/>
            <ac:spMk id="11" creationId="{9A0BBA59-8165-BE97-05FE-ACC851C9DB92}"/>
          </ac:spMkLst>
        </pc:spChg>
        <pc:spChg chg="mod">
          <ac:chgData name="KOVAĽOVÁ Jana FINQ" userId="1757ad9b-c611-427c-b792-e5bd4c1304e9" providerId="ADAL" clId="{F721ED70-3C04-44D9-894D-78699FEA4892}" dt="2024-04-21T19:41:05.754" v="180" actId="1076"/>
          <ac:spMkLst>
            <pc:docMk/>
            <pc:sldMk cId="4034468690" sldId="358"/>
            <ac:spMk id="14" creationId="{00000000-0000-0000-0000-000000000000}"/>
          </ac:spMkLst>
        </pc:spChg>
        <pc:grpChg chg="mod">
          <ac:chgData name="KOVAĽOVÁ Jana FINQ" userId="1757ad9b-c611-427c-b792-e5bd4c1304e9" providerId="ADAL" clId="{F721ED70-3C04-44D9-894D-78699FEA4892}" dt="2024-04-21T21:27:07.330" v="1036" actId="14100"/>
          <ac:grpSpMkLst>
            <pc:docMk/>
            <pc:sldMk cId="4034468690" sldId="358"/>
            <ac:grpSpMk id="5" creationId="{00000000-0000-0000-0000-000000000000}"/>
          </ac:grpSpMkLst>
        </pc:grpChg>
        <pc:grpChg chg="mod">
          <ac:chgData name="KOVAĽOVÁ Jana FINQ" userId="1757ad9b-c611-427c-b792-e5bd4c1304e9" providerId="ADAL" clId="{F721ED70-3C04-44D9-894D-78699FEA4892}" dt="2024-04-21T21:27:42.660" v="1040" actId="1076"/>
          <ac:grpSpMkLst>
            <pc:docMk/>
            <pc:sldMk cId="4034468690" sldId="358"/>
            <ac:grpSpMk id="8" creationId="{00000000-0000-0000-0000-000000000000}"/>
          </ac:grpSpMkLst>
        </pc:grpChg>
      </pc:sldChg>
      <pc:sldChg chg="addSp delSp modSp add mod addAnim delAnim modAnim">
        <pc:chgData name="KOVAĽOVÁ Jana FINQ" userId="1757ad9b-c611-427c-b792-e5bd4c1304e9" providerId="ADAL" clId="{F721ED70-3C04-44D9-894D-78699FEA4892}" dt="2024-04-21T21:35:17.493" v="1282" actId="1076"/>
        <pc:sldMkLst>
          <pc:docMk/>
          <pc:sldMk cId="2466831318" sldId="359"/>
        </pc:sldMkLst>
        <pc:spChg chg="mod">
          <ac:chgData name="KOVAĽOVÁ Jana FINQ" userId="1757ad9b-c611-427c-b792-e5bd4c1304e9" providerId="ADAL" clId="{F721ED70-3C04-44D9-894D-78699FEA4892}" dt="2024-04-21T21:35:07.260" v="1280" actId="1076"/>
          <ac:spMkLst>
            <pc:docMk/>
            <pc:sldMk cId="2466831318" sldId="359"/>
            <ac:spMk id="11" creationId="{9A0BBA59-8165-BE97-05FE-ACC851C9DB92}"/>
          </ac:spMkLst>
        </pc:spChg>
        <pc:spChg chg="mod">
          <ac:chgData name="KOVAĽOVÁ Jana FINQ" userId="1757ad9b-c611-427c-b792-e5bd4c1304e9" providerId="ADAL" clId="{F721ED70-3C04-44D9-894D-78699FEA4892}" dt="2024-04-21T21:35:04.396" v="1279" actId="1076"/>
          <ac:spMkLst>
            <pc:docMk/>
            <pc:sldMk cId="2466831318" sldId="359"/>
            <ac:spMk id="14" creationId="{00000000-0000-0000-0000-000000000000}"/>
          </ac:spMkLst>
        </pc:spChg>
        <pc:spChg chg="add del mod">
          <ac:chgData name="KOVAĽOVÁ Jana FINQ" userId="1757ad9b-c611-427c-b792-e5bd4c1304e9" providerId="ADAL" clId="{F721ED70-3C04-44D9-894D-78699FEA4892}" dt="2024-04-21T21:29:32.686" v="1127" actId="478"/>
          <ac:spMkLst>
            <pc:docMk/>
            <pc:sldMk cId="2466831318" sldId="359"/>
            <ac:spMk id="17" creationId="{DD822BF5-5AD6-62A2-9A40-69D82CCAF147}"/>
          </ac:spMkLst>
        </pc:spChg>
        <pc:spChg chg="add del mod">
          <ac:chgData name="KOVAĽOVÁ Jana FINQ" userId="1757ad9b-c611-427c-b792-e5bd4c1304e9" providerId="ADAL" clId="{F721ED70-3C04-44D9-894D-78699FEA4892}" dt="2024-04-21T21:28:19.078" v="1048" actId="478"/>
          <ac:spMkLst>
            <pc:docMk/>
            <pc:sldMk cId="2466831318" sldId="359"/>
            <ac:spMk id="18" creationId="{D8644E92-D1FA-1C60-EF90-6B3728C6DBD9}"/>
          </ac:spMkLst>
        </pc:spChg>
        <pc:spChg chg="add del mod">
          <ac:chgData name="KOVAĽOVÁ Jana FINQ" userId="1757ad9b-c611-427c-b792-e5bd4c1304e9" providerId="ADAL" clId="{F721ED70-3C04-44D9-894D-78699FEA4892}" dt="2024-04-21T21:30:13.481" v="1215" actId="478"/>
          <ac:spMkLst>
            <pc:docMk/>
            <pc:sldMk cId="2466831318" sldId="359"/>
            <ac:spMk id="19" creationId="{3E2B5AD1-DF76-33D4-792A-315F05619FFE}"/>
          </ac:spMkLst>
        </pc:spChg>
        <pc:spChg chg="add del mod">
          <ac:chgData name="KOVAĽOVÁ Jana FINQ" userId="1757ad9b-c611-427c-b792-e5bd4c1304e9" providerId="ADAL" clId="{F721ED70-3C04-44D9-894D-78699FEA4892}" dt="2024-04-21T21:28:25.165" v="1050" actId="478"/>
          <ac:spMkLst>
            <pc:docMk/>
            <pc:sldMk cId="2466831318" sldId="359"/>
            <ac:spMk id="20" creationId="{317FC929-D104-6F58-DA04-FC8FB89F22B9}"/>
          </ac:spMkLst>
        </pc:spChg>
        <pc:spChg chg="add mod">
          <ac:chgData name="KOVAĽOVÁ Jana FINQ" userId="1757ad9b-c611-427c-b792-e5bd4c1304e9" providerId="ADAL" clId="{F721ED70-3C04-44D9-894D-78699FEA4892}" dt="2024-04-21T21:33:17.655" v="1248" actId="1076"/>
          <ac:spMkLst>
            <pc:docMk/>
            <pc:sldMk cId="2466831318" sldId="359"/>
            <ac:spMk id="25" creationId="{AD259084-7850-7F33-C843-C500D6A6C9DE}"/>
          </ac:spMkLst>
        </pc:spChg>
        <pc:spChg chg="add mod">
          <ac:chgData name="KOVAĽOVÁ Jana FINQ" userId="1757ad9b-c611-427c-b792-e5bd4c1304e9" providerId="ADAL" clId="{F721ED70-3C04-44D9-894D-78699FEA4892}" dt="2024-04-21T21:33:28.246" v="1251" actId="1076"/>
          <ac:spMkLst>
            <pc:docMk/>
            <pc:sldMk cId="2466831318" sldId="359"/>
            <ac:spMk id="26" creationId="{A00308AF-0883-9C98-D341-8F29C2C1656A}"/>
          </ac:spMkLst>
        </pc:spChg>
        <pc:spChg chg="add mod">
          <ac:chgData name="KOVAĽOVÁ Jana FINQ" userId="1757ad9b-c611-427c-b792-e5bd4c1304e9" providerId="ADAL" clId="{F721ED70-3C04-44D9-894D-78699FEA4892}" dt="2024-04-21T21:33:19.415" v="1249" actId="1076"/>
          <ac:spMkLst>
            <pc:docMk/>
            <pc:sldMk cId="2466831318" sldId="359"/>
            <ac:spMk id="27" creationId="{BCA0C746-B082-BE4D-C6A2-FA0E6D571822}"/>
          </ac:spMkLst>
        </pc:spChg>
        <pc:spChg chg="add mod">
          <ac:chgData name="KOVAĽOVÁ Jana FINQ" userId="1757ad9b-c611-427c-b792-e5bd4c1304e9" providerId="ADAL" clId="{F721ED70-3C04-44D9-894D-78699FEA4892}" dt="2024-04-21T21:34:24.977" v="1275" actId="113"/>
          <ac:spMkLst>
            <pc:docMk/>
            <pc:sldMk cId="2466831318" sldId="359"/>
            <ac:spMk id="28" creationId="{FCC7E2FD-049C-47F4-B73F-71FB71B55E53}"/>
          </ac:spMkLst>
        </pc:spChg>
        <pc:spChg chg="add mod">
          <ac:chgData name="KOVAĽOVÁ Jana FINQ" userId="1757ad9b-c611-427c-b792-e5bd4c1304e9" providerId="ADAL" clId="{F721ED70-3C04-44D9-894D-78699FEA4892}" dt="2024-04-21T21:33:31.107" v="1252" actId="1076"/>
          <ac:spMkLst>
            <pc:docMk/>
            <pc:sldMk cId="2466831318" sldId="359"/>
            <ac:spMk id="29" creationId="{D76CBCDA-D334-8F2A-83B2-751C10AC5959}"/>
          </ac:spMkLst>
        </pc:spChg>
        <pc:spChg chg="add del mod">
          <ac:chgData name="KOVAĽOVÁ Jana FINQ" userId="1757ad9b-c611-427c-b792-e5bd4c1304e9" providerId="ADAL" clId="{F721ED70-3C04-44D9-894D-78699FEA4892}" dt="2024-04-21T21:33:45.611" v="1254" actId="767"/>
          <ac:spMkLst>
            <pc:docMk/>
            <pc:sldMk cId="2466831318" sldId="359"/>
            <ac:spMk id="30" creationId="{8C089C4F-FD95-EED5-9874-4C8D0671121D}"/>
          </ac:spMkLst>
        </pc:spChg>
        <pc:spChg chg="add mod">
          <ac:chgData name="KOVAĽOVÁ Jana FINQ" userId="1757ad9b-c611-427c-b792-e5bd4c1304e9" providerId="ADAL" clId="{F721ED70-3C04-44D9-894D-78699FEA4892}" dt="2024-04-21T21:34:31.788" v="1277" actId="14100"/>
          <ac:spMkLst>
            <pc:docMk/>
            <pc:sldMk cId="2466831318" sldId="359"/>
            <ac:spMk id="31" creationId="{23E3DFE2-0D62-B4B6-888F-57CE011C9F71}"/>
          </ac:spMkLst>
        </pc:spChg>
        <pc:grpChg chg="mod">
          <ac:chgData name="KOVAĽOVÁ Jana FINQ" userId="1757ad9b-c611-427c-b792-e5bd4c1304e9" providerId="ADAL" clId="{F721ED70-3C04-44D9-894D-78699FEA4892}" dt="2024-04-21T21:28:03.261" v="1045" actId="1076"/>
          <ac:grpSpMkLst>
            <pc:docMk/>
            <pc:sldMk cId="2466831318" sldId="359"/>
            <ac:grpSpMk id="2" creationId="{00000000-0000-0000-0000-000000000000}"/>
          </ac:grpSpMkLst>
        </pc:grpChg>
        <pc:grpChg chg="mod">
          <ac:chgData name="KOVAĽOVÁ Jana FINQ" userId="1757ad9b-c611-427c-b792-e5bd4c1304e9" providerId="ADAL" clId="{F721ED70-3C04-44D9-894D-78699FEA4892}" dt="2024-04-21T21:35:00.987" v="1278" actId="1076"/>
          <ac:grpSpMkLst>
            <pc:docMk/>
            <pc:sldMk cId="2466831318" sldId="359"/>
            <ac:grpSpMk id="5" creationId="{00000000-0000-0000-0000-000000000000}"/>
          </ac:grpSpMkLst>
        </pc:grpChg>
        <pc:grpChg chg="del">
          <ac:chgData name="KOVAĽOVÁ Jana FINQ" userId="1757ad9b-c611-427c-b792-e5bd4c1304e9" providerId="ADAL" clId="{F721ED70-3C04-44D9-894D-78699FEA4892}" dt="2024-04-21T19:42:34.315" v="284" actId="478"/>
          <ac:grpSpMkLst>
            <pc:docMk/>
            <pc:sldMk cId="2466831318" sldId="359"/>
            <ac:grpSpMk id="8" creationId="{00000000-0000-0000-0000-000000000000}"/>
          </ac:grpSpMkLst>
        </pc:grpChg>
        <pc:picChg chg="add mod">
          <ac:chgData name="KOVAĽOVÁ Jana FINQ" userId="1757ad9b-c611-427c-b792-e5bd4c1304e9" providerId="ADAL" clId="{F721ED70-3C04-44D9-894D-78699FEA4892}" dt="2024-04-21T21:35:17.493" v="1282" actId="1076"/>
          <ac:picMkLst>
            <pc:docMk/>
            <pc:sldMk cId="2466831318" sldId="359"/>
            <ac:picMk id="13" creationId="{02B51E48-2E1D-4806-DA58-EDADE0A6334F}"/>
          </ac:picMkLst>
        </pc:picChg>
        <pc:picChg chg="add del">
          <ac:chgData name="KOVAĽOVÁ Jana FINQ" userId="1757ad9b-c611-427c-b792-e5bd4c1304e9" providerId="ADAL" clId="{F721ED70-3C04-44D9-894D-78699FEA4892}" dt="2024-04-21T19:47:23.417" v="292" actId="478"/>
          <ac:picMkLst>
            <pc:docMk/>
            <pc:sldMk cId="2466831318" sldId="359"/>
            <ac:picMk id="16" creationId="{C610FC7D-057D-020B-76B8-16615272BD00}"/>
          </ac:picMkLst>
        </pc:picChg>
        <pc:picChg chg="add del mod">
          <ac:chgData name="KOVAĽOVÁ Jana FINQ" userId="1757ad9b-c611-427c-b792-e5bd4c1304e9" providerId="ADAL" clId="{F721ED70-3C04-44D9-894D-78699FEA4892}" dt="2024-04-21T20:19:02.581" v="331" actId="478"/>
          <ac:picMkLst>
            <pc:docMk/>
            <pc:sldMk cId="2466831318" sldId="359"/>
            <ac:picMk id="22" creationId="{5CC9AF77-3EFD-9D5B-5718-BDCF8D6E70CF}"/>
          </ac:picMkLst>
        </pc:picChg>
        <pc:picChg chg="add mod">
          <ac:chgData name="KOVAĽOVÁ Jana FINQ" userId="1757ad9b-c611-427c-b792-e5bd4c1304e9" providerId="ADAL" clId="{F721ED70-3C04-44D9-894D-78699FEA4892}" dt="2024-04-21T21:35:14.054" v="1281" actId="14100"/>
          <ac:picMkLst>
            <pc:docMk/>
            <pc:sldMk cId="2466831318" sldId="359"/>
            <ac:picMk id="24" creationId="{BE935A3F-166F-2D72-C410-2449EFE24E5A}"/>
          </ac:picMkLst>
        </pc:picChg>
      </pc:sldChg>
      <pc:sldChg chg="addSp delSp modSp add mod">
        <pc:chgData name="KOVAĽOVÁ Jana FINQ" userId="1757ad9b-c611-427c-b792-e5bd4c1304e9" providerId="ADAL" clId="{F721ED70-3C04-44D9-894D-78699FEA4892}" dt="2024-04-21T21:36:20.460" v="1293" actId="1076"/>
        <pc:sldMkLst>
          <pc:docMk/>
          <pc:sldMk cId="2005955196" sldId="360"/>
        </pc:sldMkLst>
        <pc:spChg chg="del">
          <ac:chgData name="KOVAĽOVÁ Jana FINQ" userId="1757ad9b-c611-427c-b792-e5bd4c1304e9" providerId="ADAL" clId="{F721ED70-3C04-44D9-894D-78699FEA4892}" dt="2024-04-21T20:34:33.005" v="385" actId="478"/>
          <ac:spMkLst>
            <pc:docMk/>
            <pc:sldMk cId="2005955196" sldId="360"/>
            <ac:spMk id="11" creationId="{9A0BBA59-8165-BE97-05FE-ACC851C9DB92}"/>
          </ac:spMkLst>
        </pc:spChg>
        <pc:spChg chg="mod">
          <ac:chgData name="KOVAĽOVÁ Jana FINQ" userId="1757ad9b-c611-427c-b792-e5bd4c1304e9" providerId="ADAL" clId="{F721ED70-3C04-44D9-894D-78699FEA4892}" dt="2024-04-21T20:22:48.629" v="362"/>
          <ac:spMkLst>
            <pc:docMk/>
            <pc:sldMk cId="2005955196" sldId="360"/>
            <ac:spMk id="13" creationId="{94C48597-9902-EB89-E703-FBD41AE948CB}"/>
          </ac:spMkLst>
        </pc:spChg>
        <pc:spChg chg="mod">
          <ac:chgData name="KOVAĽOVÁ Jana FINQ" userId="1757ad9b-c611-427c-b792-e5bd4c1304e9" providerId="ADAL" clId="{F721ED70-3C04-44D9-894D-78699FEA4892}" dt="2024-04-21T21:36:01.706" v="1289" actId="1076"/>
          <ac:spMkLst>
            <pc:docMk/>
            <pc:sldMk cId="2005955196" sldId="360"/>
            <ac:spMk id="14" creationId="{00000000-0000-0000-0000-000000000000}"/>
          </ac:spMkLst>
        </pc:spChg>
        <pc:spChg chg="mod">
          <ac:chgData name="KOVAĽOVÁ Jana FINQ" userId="1757ad9b-c611-427c-b792-e5bd4c1304e9" providerId="ADAL" clId="{F721ED70-3C04-44D9-894D-78699FEA4892}" dt="2024-04-21T20:22:48.629" v="362"/>
          <ac:spMkLst>
            <pc:docMk/>
            <pc:sldMk cId="2005955196" sldId="360"/>
            <ac:spMk id="15" creationId="{EF2FF5A3-24BB-E012-0686-3AB26DCCAB6B}"/>
          </ac:spMkLst>
        </pc:spChg>
        <pc:spChg chg="mod">
          <ac:chgData name="KOVAĽOVÁ Jana FINQ" userId="1757ad9b-c611-427c-b792-e5bd4c1304e9" providerId="ADAL" clId="{F721ED70-3C04-44D9-894D-78699FEA4892}" dt="2024-04-21T20:22:57.300" v="366"/>
          <ac:spMkLst>
            <pc:docMk/>
            <pc:sldMk cId="2005955196" sldId="360"/>
            <ac:spMk id="18" creationId="{1F033900-E482-2E45-4608-B40AD1B98012}"/>
          </ac:spMkLst>
        </pc:spChg>
        <pc:spChg chg="mod">
          <ac:chgData name="KOVAĽOVÁ Jana FINQ" userId="1757ad9b-c611-427c-b792-e5bd4c1304e9" providerId="ADAL" clId="{F721ED70-3C04-44D9-894D-78699FEA4892}" dt="2024-04-21T20:22:57.300" v="366"/>
          <ac:spMkLst>
            <pc:docMk/>
            <pc:sldMk cId="2005955196" sldId="360"/>
            <ac:spMk id="19" creationId="{FA7B2F95-E46D-0D71-7874-E4B8D732E34F}"/>
          </ac:spMkLst>
        </pc:spChg>
        <pc:spChg chg="mod">
          <ac:chgData name="KOVAĽOVÁ Jana FINQ" userId="1757ad9b-c611-427c-b792-e5bd4c1304e9" providerId="ADAL" clId="{F721ED70-3C04-44D9-894D-78699FEA4892}" dt="2024-04-21T20:24:42.375" v="368"/>
          <ac:spMkLst>
            <pc:docMk/>
            <pc:sldMk cId="2005955196" sldId="360"/>
            <ac:spMk id="21" creationId="{3D7EDDE4-670B-F405-B0CA-1B31A611C09D}"/>
          </ac:spMkLst>
        </pc:spChg>
        <pc:spChg chg="mod">
          <ac:chgData name="KOVAĽOVÁ Jana FINQ" userId="1757ad9b-c611-427c-b792-e5bd4c1304e9" providerId="ADAL" clId="{F721ED70-3C04-44D9-894D-78699FEA4892}" dt="2024-04-21T20:24:42.375" v="368"/>
          <ac:spMkLst>
            <pc:docMk/>
            <pc:sldMk cId="2005955196" sldId="360"/>
            <ac:spMk id="22" creationId="{50CFB510-8864-2421-1D56-63B85C1357CC}"/>
          </ac:spMkLst>
        </pc:spChg>
        <pc:spChg chg="add mod">
          <ac:chgData name="KOVAĽOVÁ Jana FINQ" userId="1757ad9b-c611-427c-b792-e5bd4c1304e9" providerId="ADAL" clId="{F721ED70-3C04-44D9-894D-78699FEA4892}" dt="2024-04-21T21:36:04.711" v="1290" actId="1076"/>
          <ac:spMkLst>
            <pc:docMk/>
            <pc:sldMk cId="2005955196" sldId="360"/>
            <ac:spMk id="25" creationId="{1F528655-58BE-8941-1F5A-D0D34E708BA0}"/>
          </ac:spMkLst>
        </pc:spChg>
        <pc:spChg chg="add mod">
          <ac:chgData name="KOVAĽOVÁ Jana FINQ" userId="1757ad9b-c611-427c-b792-e5bd4c1304e9" providerId="ADAL" clId="{F721ED70-3C04-44D9-894D-78699FEA4892}" dt="2024-04-21T21:36:12.190" v="1292" actId="14100"/>
          <ac:spMkLst>
            <pc:docMk/>
            <pc:sldMk cId="2005955196" sldId="360"/>
            <ac:spMk id="26" creationId="{CA807A99-949D-7C0C-3F4A-22657DCC9DF5}"/>
          </ac:spMkLst>
        </pc:spChg>
        <pc:spChg chg="add mod">
          <ac:chgData name="KOVAĽOVÁ Jana FINQ" userId="1757ad9b-c611-427c-b792-e5bd4c1304e9" providerId="ADAL" clId="{F721ED70-3C04-44D9-894D-78699FEA4892}" dt="2024-04-21T21:25:03.677" v="1028" actId="1076"/>
          <ac:spMkLst>
            <pc:docMk/>
            <pc:sldMk cId="2005955196" sldId="360"/>
            <ac:spMk id="28" creationId="{0CF9A891-7E95-3159-3297-1EC75B7DB31F}"/>
          </ac:spMkLst>
        </pc:spChg>
        <pc:spChg chg="add mod">
          <ac:chgData name="KOVAĽOVÁ Jana FINQ" userId="1757ad9b-c611-427c-b792-e5bd4c1304e9" providerId="ADAL" clId="{F721ED70-3C04-44D9-894D-78699FEA4892}" dt="2024-04-21T21:25:41.113" v="1034" actId="1076"/>
          <ac:spMkLst>
            <pc:docMk/>
            <pc:sldMk cId="2005955196" sldId="360"/>
            <ac:spMk id="30" creationId="{66BB8D2B-1D9C-D703-CE4B-1C0549861FDC}"/>
          </ac:spMkLst>
        </pc:spChg>
        <pc:grpChg chg="mod">
          <ac:chgData name="KOVAĽOVÁ Jana FINQ" userId="1757ad9b-c611-427c-b792-e5bd4c1304e9" providerId="ADAL" clId="{F721ED70-3C04-44D9-894D-78699FEA4892}" dt="2024-04-21T21:22:34.190" v="997" actId="1076"/>
          <ac:grpSpMkLst>
            <pc:docMk/>
            <pc:sldMk cId="2005955196" sldId="360"/>
            <ac:grpSpMk id="2" creationId="{00000000-0000-0000-0000-000000000000}"/>
          </ac:grpSpMkLst>
        </pc:grpChg>
        <pc:grpChg chg="mod">
          <ac:chgData name="KOVAĽOVÁ Jana FINQ" userId="1757ad9b-c611-427c-b792-e5bd4c1304e9" providerId="ADAL" clId="{F721ED70-3C04-44D9-894D-78699FEA4892}" dt="2024-04-21T21:35:59.053" v="1288" actId="1076"/>
          <ac:grpSpMkLst>
            <pc:docMk/>
            <pc:sldMk cId="2005955196" sldId="360"/>
            <ac:grpSpMk id="5" creationId="{00000000-0000-0000-0000-000000000000}"/>
          </ac:grpSpMkLst>
        </pc:grpChg>
        <pc:grpChg chg="del">
          <ac:chgData name="KOVAĽOVÁ Jana FINQ" userId="1757ad9b-c611-427c-b792-e5bd4c1304e9" providerId="ADAL" clId="{F721ED70-3C04-44D9-894D-78699FEA4892}" dt="2024-04-21T20:22:14.641" v="361" actId="478"/>
          <ac:grpSpMkLst>
            <pc:docMk/>
            <pc:sldMk cId="2005955196" sldId="360"/>
            <ac:grpSpMk id="8" creationId="{00000000-0000-0000-0000-000000000000}"/>
          </ac:grpSpMkLst>
        </pc:grpChg>
        <pc:grpChg chg="add del mod">
          <ac:chgData name="KOVAĽOVÁ Jana FINQ" userId="1757ad9b-c611-427c-b792-e5bd4c1304e9" providerId="ADAL" clId="{F721ED70-3C04-44D9-894D-78699FEA4892}" dt="2024-04-21T20:22:51.827" v="363"/>
          <ac:grpSpMkLst>
            <pc:docMk/>
            <pc:sldMk cId="2005955196" sldId="360"/>
            <ac:grpSpMk id="12" creationId="{C10BE2C8-A7A5-9715-74B5-4C01714E6993}"/>
          </ac:grpSpMkLst>
        </pc:grpChg>
        <pc:grpChg chg="add del mod">
          <ac:chgData name="KOVAĽOVÁ Jana FINQ" userId="1757ad9b-c611-427c-b792-e5bd4c1304e9" providerId="ADAL" clId="{F721ED70-3C04-44D9-894D-78699FEA4892}" dt="2024-04-21T20:22:58.341" v="367" actId="478"/>
          <ac:grpSpMkLst>
            <pc:docMk/>
            <pc:sldMk cId="2005955196" sldId="360"/>
            <ac:grpSpMk id="17" creationId="{F3C9F862-4E4B-5068-1E83-F9C4BDC500D8}"/>
          </ac:grpSpMkLst>
        </pc:grpChg>
        <pc:grpChg chg="add del mod">
          <ac:chgData name="KOVAĽOVÁ Jana FINQ" userId="1757ad9b-c611-427c-b792-e5bd4c1304e9" providerId="ADAL" clId="{F721ED70-3C04-44D9-894D-78699FEA4892}" dt="2024-04-21T20:24:44.410" v="369" actId="478"/>
          <ac:grpSpMkLst>
            <pc:docMk/>
            <pc:sldMk cId="2005955196" sldId="360"/>
            <ac:grpSpMk id="20" creationId="{60F53458-EEDF-7E78-BC6E-AC4E70476B7D}"/>
          </ac:grpSpMkLst>
        </pc:grpChg>
        <pc:picChg chg="add del">
          <ac:chgData name="KOVAĽOVÁ Jana FINQ" userId="1757ad9b-c611-427c-b792-e5bd4c1304e9" providerId="ADAL" clId="{F721ED70-3C04-44D9-894D-78699FEA4892}" dt="2024-04-21T20:22:55.545" v="365" actId="478"/>
          <ac:picMkLst>
            <pc:docMk/>
            <pc:sldMk cId="2005955196" sldId="360"/>
            <ac:picMk id="16" creationId="{5417B4C5-7694-ACAB-AB2D-FC0975B37F49}"/>
          </ac:picMkLst>
        </pc:picChg>
        <pc:picChg chg="add del mod">
          <ac:chgData name="KOVAĽOVÁ Jana FINQ" userId="1757ad9b-c611-427c-b792-e5bd4c1304e9" providerId="ADAL" clId="{F721ED70-3C04-44D9-894D-78699FEA4892}" dt="2024-04-21T20:35:49.417" v="389" actId="478"/>
          <ac:picMkLst>
            <pc:docMk/>
            <pc:sldMk cId="2005955196" sldId="360"/>
            <ac:picMk id="24" creationId="{6552C422-E556-4005-761E-409A1E36046A}"/>
          </ac:picMkLst>
        </pc:picChg>
        <pc:picChg chg="add mod">
          <ac:chgData name="KOVAĽOVÁ Jana FINQ" userId="1757ad9b-c611-427c-b792-e5bd4c1304e9" providerId="ADAL" clId="{F721ED70-3C04-44D9-894D-78699FEA4892}" dt="2024-04-21T21:36:20.460" v="1293" actId="1076"/>
          <ac:picMkLst>
            <pc:docMk/>
            <pc:sldMk cId="2005955196" sldId="360"/>
            <ac:picMk id="32" creationId="{DA2C3CF7-C466-D634-1EDD-45FE64C02DB6}"/>
          </ac:picMkLst>
        </pc:picChg>
      </pc:sldChg>
      <pc:sldChg chg="modSp add mod setBg">
        <pc:chgData name="KOVAĽOVÁ Jana FINQ" userId="1757ad9b-c611-427c-b792-e5bd4c1304e9" providerId="ADAL" clId="{F721ED70-3C04-44D9-894D-78699FEA4892}" dt="2024-04-21T21:16:36.278" v="929" actId="20577"/>
        <pc:sldMkLst>
          <pc:docMk/>
          <pc:sldMk cId="0" sldId="361"/>
        </pc:sldMkLst>
        <pc:spChg chg="mod">
          <ac:chgData name="KOVAĽOVÁ Jana FINQ" userId="1757ad9b-c611-427c-b792-e5bd4c1304e9" providerId="ADAL" clId="{F721ED70-3C04-44D9-894D-78699FEA4892}" dt="2024-04-21T21:12:56.167" v="925" actId="1076"/>
          <ac:spMkLst>
            <pc:docMk/>
            <pc:sldMk cId="0" sldId="361"/>
            <ac:spMk id="4" creationId="{00000000-0000-0000-0000-000000000000}"/>
          </ac:spMkLst>
        </pc:spChg>
        <pc:spChg chg="mod">
          <ac:chgData name="KOVAĽOVÁ Jana FINQ" userId="1757ad9b-c611-427c-b792-e5bd4c1304e9" providerId="ADAL" clId="{F721ED70-3C04-44D9-894D-78699FEA4892}" dt="2024-04-21T21:16:31.660" v="927" actId="20577"/>
          <ac:spMkLst>
            <pc:docMk/>
            <pc:sldMk cId="0" sldId="361"/>
            <ac:spMk id="24" creationId="{00000000-0000-0000-0000-000000000000}"/>
          </ac:spMkLst>
        </pc:spChg>
        <pc:spChg chg="mod">
          <ac:chgData name="KOVAĽOVÁ Jana FINQ" userId="1757ad9b-c611-427c-b792-e5bd4c1304e9" providerId="ADAL" clId="{F721ED70-3C04-44D9-894D-78699FEA4892}" dt="2024-04-21T21:16:36.278" v="929" actId="20577"/>
          <ac:spMkLst>
            <pc:docMk/>
            <pc:sldMk cId="0" sldId="361"/>
            <ac:spMk id="2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2"/>
          <p:cNvGrpSpPr/>
          <p:nvPr/>
        </p:nvGrpSpPr>
        <p:grpSpPr>
          <a:xfrm>
            <a:off x="8369051" y="-175404"/>
            <a:ext cx="10196690" cy="10838170"/>
            <a:chOff x="0" y="0"/>
            <a:chExt cx="1002301" cy="1065356"/>
          </a:xfrm>
        </p:grpSpPr>
        <p:sp>
          <p:nvSpPr>
            <p:cNvPr id="40" name="Freeform 3"/>
            <p:cNvSpPr/>
            <p:nvPr/>
          </p:nvSpPr>
          <p:spPr>
            <a:xfrm>
              <a:off x="0" y="0"/>
              <a:ext cx="1002301" cy="1065356"/>
            </a:xfrm>
            <a:custGeom>
              <a:avLst/>
              <a:gdLst/>
              <a:ahLst/>
              <a:cxnLst/>
              <a:rect l="l" t="t" r="r" b="b"/>
              <a:pathLst>
                <a:path w="1002301" h="1065356">
                  <a:moveTo>
                    <a:pt x="0" y="0"/>
                  </a:moveTo>
                  <a:lnTo>
                    <a:pt x="1002301" y="0"/>
                  </a:lnTo>
                  <a:lnTo>
                    <a:pt x="1002301" y="1065356"/>
                  </a:lnTo>
                  <a:lnTo>
                    <a:pt x="0" y="1065356"/>
                  </a:lnTo>
                  <a:close/>
                </a:path>
              </a:pathLst>
            </a:custGeom>
            <a:blipFill>
              <a:blip r:embed="rId2"/>
              <a:stretch>
                <a:fillRect l="-38503" r="-20238"/>
              </a:stretch>
            </a:blipFill>
          </p:spPr>
        </p:sp>
      </p:grpSp>
      <p:grpSp>
        <p:nvGrpSpPr>
          <p:cNvPr id="41" name="Group 4"/>
          <p:cNvGrpSpPr/>
          <p:nvPr/>
        </p:nvGrpSpPr>
        <p:grpSpPr>
          <a:xfrm>
            <a:off x="8369051" y="-219778"/>
            <a:ext cx="10091295" cy="10926919"/>
            <a:chOff x="0" y="0"/>
            <a:chExt cx="2657790" cy="2877872"/>
          </a:xfrm>
        </p:grpSpPr>
        <p:sp>
          <p:nvSpPr>
            <p:cNvPr id="42" name="Freeform 5"/>
            <p:cNvSpPr/>
            <p:nvPr/>
          </p:nvSpPr>
          <p:spPr>
            <a:xfrm>
              <a:off x="0" y="0"/>
              <a:ext cx="2657790" cy="2877872"/>
            </a:xfrm>
            <a:custGeom>
              <a:avLst/>
              <a:gdLst/>
              <a:ahLst/>
              <a:cxnLst/>
              <a:rect l="l" t="t" r="r" b="b"/>
              <a:pathLst>
                <a:path w="2657790" h="2877872">
                  <a:moveTo>
                    <a:pt x="0" y="0"/>
                  </a:moveTo>
                  <a:lnTo>
                    <a:pt x="2657790" y="0"/>
                  </a:lnTo>
                  <a:lnTo>
                    <a:pt x="2657790" y="2877872"/>
                  </a:lnTo>
                  <a:lnTo>
                    <a:pt x="0" y="2877872"/>
                  </a:lnTo>
                  <a:close/>
                </a:path>
              </a:pathLst>
            </a:custGeom>
            <a:solidFill>
              <a:srgbClr val="1E6BB8">
                <a:alpha val="24706"/>
              </a:srgbClr>
            </a:solidFill>
          </p:spPr>
        </p:sp>
        <p:sp>
          <p:nvSpPr>
            <p:cNvPr id="43" name="TextBox 6"/>
            <p:cNvSpPr txBox="1"/>
            <p:nvPr/>
          </p:nvSpPr>
          <p:spPr>
            <a:xfrm>
              <a:off x="0" y="-38100"/>
              <a:ext cx="2657790" cy="29159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7"/>
          <p:cNvGrpSpPr/>
          <p:nvPr/>
        </p:nvGrpSpPr>
        <p:grpSpPr>
          <a:xfrm>
            <a:off x="2192641" y="2821948"/>
            <a:ext cx="9013475" cy="4643104"/>
            <a:chOff x="0" y="0"/>
            <a:chExt cx="1353106" cy="697024"/>
          </a:xfrm>
        </p:grpSpPr>
        <p:sp>
          <p:nvSpPr>
            <p:cNvPr id="45" name="Freeform 8"/>
            <p:cNvSpPr/>
            <p:nvPr/>
          </p:nvSpPr>
          <p:spPr>
            <a:xfrm>
              <a:off x="0" y="0"/>
              <a:ext cx="1353106" cy="697024"/>
            </a:xfrm>
            <a:custGeom>
              <a:avLst/>
              <a:gdLst/>
              <a:ahLst/>
              <a:cxnLst/>
              <a:rect l="l" t="t" r="r" b="b"/>
              <a:pathLst>
                <a:path w="1353106" h="697024">
                  <a:moveTo>
                    <a:pt x="0" y="0"/>
                  </a:moveTo>
                  <a:lnTo>
                    <a:pt x="1353106" y="0"/>
                  </a:lnTo>
                  <a:lnTo>
                    <a:pt x="1353106" y="697024"/>
                  </a:lnTo>
                  <a:lnTo>
                    <a:pt x="0" y="697024"/>
                  </a:lnTo>
                  <a:close/>
                </a:path>
              </a:pathLst>
            </a:custGeom>
            <a:solidFill>
              <a:srgbClr val="1E6BB8"/>
            </a:solidFill>
            <a:ln w="38100" cap="sq">
              <a:solidFill>
                <a:srgbClr val="FEFFFF"/>
              </a:solidFill>
              <a:prstDash val="solid"/>
              <a:miter/>
            </a:ln>
          </p:spPr>
        </p:sp>
        <p:sp>
          <p:nvSpPr>
            <p:cNvPr id="46" name="TextBox 9"/>
            <p:cNvSpPr txBox="1"/>
            <p:nvPr/>
          </p:nvSpPr>
          <p:spPr>
            <a:xfrm>
              <a:off x="0" y="-114300"/>
              <a:ext cx="1353106" cy="81132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864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7" name="Group 10"/>
          <p:cNvGrpSpPr/>
          <p:nvPr/>
        </p:nvGrpSpPr>
        <p:grpSpPr>
          <a:xfrm>
            <a:off x="1033515" y="3461020"/>
            <a:ext cx="6957692" cy="3364960"/>
            <a:chOff x="0" y="0"/>
            <a:chExt cx="1044491" cy="505149"/>
          </a:xfrm>
        </p:grpSpPr>
        <p:sp>
          <p:nvSpPr>
            <p:cNvPr id="48" name="Freeform 11"/>
            <p:cNvSpPr/>
            <p:nvPr/>
          </p:nvSpPr>
          <p:spPr>
            <a:xfrm>
              <a:off x="0" y="0"/>
              <a:ext cx="1044491" cy="505149"/>
            </a:xfrm>
            <a:custGeom>
              <a:avLst/>
              <a:gdLst/>
              <a:ahLst/>
              <a:cxnLst/>
              <a:rect l="l" t="t" r="r" b="b"/>
              <a:pathLst>
                <a:path w="1044491" h="505149">
                  <a:moveTo>
                    <a:pt x="0" y="0"/>
                  </a:moveTo>
                  <a:lnTo>
                    <a:pt x="1044491" y="0"/>
                  </a:lnTo>
                  <a:lnTo>
                    <a:pt x="1044491" y="505149"/>
                  </a:lnTo>
                  <a:lnTo>
                    <a:pt x="0" y="505149"/>
                  </a:lnTo>
                  <a:close/>
                </a:path>
              </a:pathLst>
            </a:custGeom>
            <a:solidFill>
              <a:srgbClr val="1E6BB8"/>
            </a:solidFill>
            <a:ln w="38100" cap="sq">
              <a:solidFill>
                <a:srgbClr val="FEFFFF"/>
              </a:solidFill>
              <a:prstDash val="solid"/>
              <a:miter/>
            </a:ln>
          </p:spPr>
        </p:sp>
        <p:sp>
          <p:nvSpPr>
            <p:cNvPr id="49" name="TextBox 12"/>
            <p:cNvSpPr txBox="1"/>
            <p:nvPr/>
          </p:nvSpPr>
          <p:spPr>
            <a:xfrm>
              <a:off x="0" y="-161925"/>
              <a:ext cx="1044491" cy="66707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8646"/>
                </a:lnSpc>
                <a:spcBef>
                  <a:spcPct val="0"/>
                </a:spcBef>
              </a:pPr>
              <a:endParaRPr lang="sk-SK" sz="6265" spc="614" dirty="0">
                <a:solidFill>
                  <a:srgbClr val="FDFBFB"/>
                </a:solidFill>
                <a:latin typeface="Helvetica Bold"/>
              </a:endParaRPr>
            </a:p>
            <a:p>
              <a:pPr marL="0" lvl="0" indent="0" algn="ctr">
                <a:lnSpc>
                  <a:spcPts val="8646"/>
                </a:lnSpc>
                <a:spcBef>
                  <a:spcPct val="0"/>
                </a:spcBef>
              </a:pPr>
              <a:r>
                <a:rPr lang="en-US" sz="6265" spc="614" dirty="0">
                  <a:solidFill>
                    <a:srgbClr val="FDFBFB"/>
                  </a:solidFill>
                  <a:latin typeface="Helvetica Bold"/>
                </a:rPr>
                <a:t>PRÍLOHY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123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3797767"/>
            <a:ext cx="16480451" cy="3200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Helvetica Bold"/>
              </a:rPr>
              <a:t>Výsledky z úvodnej a priebežnej diagnostiky v Programe FinQ </a:t>
            </a:r>
          </a:p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Helvetica Bold"/>
              </a:rPr>
              <a:t>2023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029200" y="9029698"/>
            <a:ext cx="6266075" cy="868287"/>
            <a:chOff x="0" y="0"/>
            <a:chExt cx="8354766" cy="11577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50349" cy="1157716"/>
            </a:xfrm>
            <a:custGeom>
              <a:avLst/>
              <a:gdLst/>
              <a:ahLst/>
              <a:cxnLst/>
              <a:rect l="l" t="t" r="r" b="b"/>
              <a:pathLst>
                <a:path w="3650349" h="1157716">
                  <a:moveTo>
                    <a:pt x="0" y="0"/>
                  </a:moveTo>
                  <a:lnTo>
                    <a:pt x="3650349" y="0"/>
                  </a:lnTo>
                  <a:lnTo>
                    <a:pt x="3650349" y="1157716"/>
                  </a:lnTo>
                  <a:lnTo>
                    <a:pt x="0" y="1157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3909280" y="361416"/>
              <a:ext cx="4445486" cy="796300"/>
            </a:xfrm>
            <a:custGeom>
              <a:avLst/>
              <a:gdLst/>
              <a:ahLst/>
              <a:cxnLst/>
              <a:rect l="l" t="t" r="r" b="b"/>
              <a:pathLst>
                <a:path w="4445486" h="796300">
                  <a:moveTo>
                    <a:pt x="0" y="0"/>
                  </a:moveTo>
                  <a:lnTo>
                    <a:pt x="4445486" y="0"/>
                  </a:lnTo>
                  <a:lnTo>
                    <a:pt x="4445486" y="796300"/>
                  </a:lnTo>
                  <a:lnTo>
                    <a:pt x="0" y="796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7" name="Obrázok 6" descr="Obrázok, na ktorom je čierny, temnota&#10;&#10;Automaticky generovaný popis">
            <a:extLst>
              <a:ext uri="{FF2B5EF4-FFF2-40B4-BE49-F238E27FC236}">
                <a16:creationId xmlns:a16="http://schemas.microsoft.com/office/drawing/2014/main" id="{365229BE-214C-554E-7D63-5353919A47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07" y="8942450"/>
            <a:ext cx="2334796" cy="10427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716972"/>
            <a:ext cx="19272585" cy="6283316"/>
            <a:chOff x="0" y="0"/>
            <a:chExt cx="25696780" cy="837775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7000"/>
            </a:blip>
            <a:srcRect t="51096"/>
            <a:stretch>
              <a:fillRect/>
            </a:stretch>
          </p:blipFill>
          <p:spPr>
            <a:xfrm>
              <a:off x="0" y="0"/>
              <a:ext cx="25696780" cy="8377755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491906" y="645891"/>
            <a:ext cx="9018931" cy="266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spc="160">
                <a:solidFill>
                  <a:srgbClr val="0C4984"/>
                </a:solidFill>
                <a:latin typeface="Helvetica Bold"/>
              </a:rPr>
              <a:t>ÚVODNÁ A PRIEBEŽNÁ DIAGNOSTIKA </a:t>
            </a:r>
          </a:p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spc="160">
                <a:solidFill>
                  <a:srgbClr val="0C4984"/>
                </a:solidFill>
                <a:latin typeface="Helvetica Bold"/>
              </a:rPr>
              <a:t>V PROGRAME FINQ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91906" y="6610083"/>
            <a:ext cx="2213507" cy="221350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4395" y="14395"/>
              <a:ext cx="784011" cy="784011"/>
            </a:xfrm>
            <a:custGeom>
              <a:avLst/>
              <a:gdLst/>
              <a:ahLst/>
              <a:cxnLst/>
              <a:rect l="l" t="t" r="r" b="b"/>
              <a:pathLst>
                <a:path w="784011" h="784011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solidFill>
              <a:srgbClr val="1E6BB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705413" y="6490269"/>
            <a:ext cx="6006135" cy="3049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4800"/>
              </a:lnSpc>
              <a:buFont typeface="Arial"/>
              <a:buChar char="•"/>
            </a:pPr>
            <a:r>
              <a:rPr lang="en-US" sz="3200" u="none" strike="noStrike" spc="-64" dirty="0" err="1">
                <a:solidFill>
                  <a:srgbClr val="0C4984"/>
                </a:solidFill>
                <a:latin typeface="Helvetica"/>
              </a:rPr>
              <a:t>čitateľskej</a:t>
            </a:r>
            <a:r>
              <a:rPr lang="en-US" sz="3200" u="none" strike="noStrike" spc="-64" dirty="0">
                <a:solidFill>
                  <a:srgbClr val="0C4984"/>
                </a:solidFill>
                <a:latin typeface="Helvetica"/>
              </a:rPr>
              <a:t>, </a:t>
            </a:r>
            <a:r>
              <a:rPr lang="en-US" sz="3200" u="none" strike="noStrike" spc="-64" dirty="0" err="1">
                <a:solidFill>
                  <a:srgbClr val="0C4984"/>
                </a:solidFill>
                <a:latin typeface="Helvetica"/>
              </a:rPr>
              <a:t>matematickej</a:t>
            </a:r>
            <a:r>
              <a:rPr lang="en-US" sz="3200" u="none" strike="noStrike" spc="-64" dirty="0">
                <a:solidFill>
                  <a:srgbClr val="0C4984"/>
                </a:solidFill>
                <a:latin typeface="Helvetica"/>
              </a:rPr>
              <a:t>, </a:t>
            </a:r>
            <a:r>
              <a:rPr lang="en-US" sz="3200" u="none" strike="noStrike" spc="-64" dirty="0" err="1">
                <a:solidFill>
                  <a:srgbClr val="0C4984"/>
                </a:solidFill>
                <a:latin typeface="Helvetica"/>
              </a:rPr>
              <a:t>digitálnej</a:t>
            </a:r>
            <a:r>
              <a:rPr lang="en-US" sz="3200" u="none" strike="noStrike" spc="-64" dirty="0">
                <a:solidFill>
                  <a:srgbClr val="0C4984"/>
                </a:solidFill>
                <a:latin typeface="Helvetica"/>
              </a:rPr>
              <a:t>, </a:t>
            </a:r>
            <a:r>
              <a:rPr lang="en-US" sz="3200" u="none" strike="noStrike" spc="-64" dirty="0" err="1">
                <a:solidFill>
                  <a:srgbClr val="0C4984"/>
                </a:solidFill>
                <a:latin typeface="Helvetica"/>
              </a:rPr>
              <a:t>prírodovednej</a:t>
            </a:r>
            <a:r>
              <a:rPr lang="en-US" sz="3200" u="none" strike="noStrike" spc="-64" dirty="0">
                <a:solidFill>
                  <a:srgbClr val="0C4984"/>
                </a:solidFill>
                <a:latin typeface="Helvetica"/>
              </a:rPr>
              <a:t> a </a:t>
            </a:r>
            <a:r>
              <a:rPr lang="en-US" sz="3200" u="none" strike="noStrike" spc="-64" dirty="0" err="1">
                <a:solidFill>
                  <a:srgbClr val="0C4984"/>
                </a:solidFill>
                <a:latin typeface="Helvetica"/>
              </a:rPr>
              <a:t>občianskej</a:t>
            </a:r>
            <a:r>
              <a:rPr lang="en-US" sz="3200" u="none" strike="noStrike" spc="-64" dirty="0">
                <a:solidFill>
                  <a:srgbClr val="0C4984"/>
                </a:solidFill>
                <a:latin typeface="Helvetica"/>
              </a:rPr>
              <a:t> </a:t>
            </a:r>
            <a:r>
              <a:rPr lang="en-US" sz="3200" u="none" strike="noStrike" spc="-64" dirty="0" err="1">
                <a:solidFill>
                  <a:srgbClr val="0C4984"/>
                </a:solidFill>
                <a:latin typeface="Helvetica"/>
              </a:rPr>
              <a:t>gramotnosti</a:t>
            </a:r>
            <a:r>
              <a:rPr lang="en-US" sz="3200" u="none" strike="noStrike" spc="-64" dirty="0">
                <a:solidFill>
                  <a:srgbClr val="0C4984"/>
                </a:solidFill>
                <a:latin typeface="Helvetica"/>
              </a:rPr>
              <a:t> </a:t>
            </a:r>
            <a:r>
              <a:rPr lang="en-US" sz="3200" u="none" strike="noStrike" spc="-64" dirty="0" err="1">
                <a:solidFill>
                  <a:srgbClr val="0C4984"/>
                </a:solidFill>
                <a:latin typeface="Helvetica"/>
              </a:rPr>
              <a:t>žiačok</a:t>
            </a:r>
            <a:r>
              <a:rPr lang="en-US" sz="3200" u="none" strike="noStrike" spc="-64" dirty="0">
                <a:solidFill>
                  <a:srgbClr val="0C4984"/>
                </a:solidFill>
                <a:latin typeface="Helvetica"/>
              </a:rPr>
              <a:t> a </a:t>
            </a:r>
            <a:r>
              <a:rPr lang="en-US" sz="3200" u="none" strike="noStrike" spc="-64" dirty="0" err="1">
                <a:solidFill>
                  <a:srgbClr val="0C4984"/>
                </a:solidFill>
                <a:latin typeface="Helvetica"/>
              </a:rPr>
              <a:t>žiakov</a:t>
            </a:r>
            <a:r>
              <a:rPr lang="en-US" sz="3200" u="none" strike="noStrike" spc="-64" dirty="0">
                <a:solidFill>
                  <a:srgbClr val="0C4984"/>
                </a:solidFill>
                <a:latin typeface="Helvetica"/>
              </a:rPr>
              <a:t> v </a:t>
            </a:r>
            <a:r>
              <a:rPr lang="en-US" sz="3200" u="none" strike="noStrike" spc="-64" dirty="0" err="1">
                <a:solidFill>
                  <a:srgbClr val="0C4984"/>
                </a:solidFill>
                <a:latin typeface="Helvetica"/>
              </a:rPr>
              <a:t>kontexte</a:t>
            </a:r>
            <a:r>
              <a:rPr lang="en-US" sz="3200" u="none" strike="noStrike" spc="-64" dirty="0">
                <a:solidFill>
                  <a:srgbClr val="0C4984"/>
                </a:solidFill>
                <a:latin typeface="Helvetica"/>
              </a:rPr>
              <a:t> </a:t>
            </a:r>
            <a:r>
              <a:rPr lang="en-US" sz="3200" u="none" strike="noStrike" spc="-64" dirty="0" err="1">
                <a:solidFill>
                  <a:srgbClr val="0C4984"/>
                </a:solidFill>
                <a:latin typeface="Helvetica"/>
              </a:rPr>
              <a:t>finančnej</a:t>
            </a:r>
            <a:r>
              <a:rPr lang="en-US" sz="3200" u="none" strike="noStrike" spc="-64" dirty="0">
                <a:solidFill>
                  <a:srgbClr val="0C4984"/>
                </a:solidFill>
                <a:latin typeface="Helvetica"/>
              </a:rPr>
              <a:t> </a:t>
            </a:r>
            <a:r>
              <a:rPr lang="en-US" sz="3200" u="none" strike="noStrike" spc="-64" dirty="0" err="1">
                <a:solidFill>
                  <a:srgbClr val="0C4984"/>
                </a:solidFill>
                <a:latin typeface="Helvetica"/>
              </a:rPr>
              <a:t>kultúry</a:t>
            </a:r>
            <a:r>
              <a:rPr lang="en-US" sz="3200" u="none" strike="noStrike" spc="-64" dirty="0">
                <a:solidFill>
                  <a:srgbClr val="0C4984"/>
                </a:solidFill>
                <a:latin typeface="Helvetica"/>
              </a:rPr>
              <a:t>.</a:t>
            </a:r>
          </a:p>
        </p:txBody>
      </p:sp>
      <p:sp>
        <p:nvSpPr>
          <p:cNvPr id="9" name="AutoShape 9"/>
          <p:cNvSpPr/>
          <p:nvPr/>
        </p:nvSpPr>
        <p:spPr>
          <a:xfrm>
            <a:off x="335190" y="4357466"/>
            <a:ext cx="10543207" cy="1208878"/>
          </a:xfrm>
          <a:prstGeom prst="rect">
            <a:avLst/>
          </a:prstGeom>
          <a:solidFill>
            <a:srgbClr val="1E6BB8"/>
          </a:solidFill>
        </p:spPr>
      </p:sp>
      <p:sp>
        <p:nvSpPr>
          <p:cNvPr id="10" name="TextBox 10"/>
          <p:cNvSpPr txBox="1"/>
          <p:nvPr/>
        </p:nvSpPr>
        <p:spPr>
          <a:xfrm>
            <a:off x="710818" y="4566914"/>
            <a:ext cx="7520685" cy="651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3600" u="none" strike="noStrike">
                <a:solidFill>
                  <a:srgbClr val="FFFFFF"/>
                </a:solidFill>
                <a:latin typeface="Helvetica Bold"/>
              </a:rPr>
              <a:t>Zisťujeme úroveň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98299" y="6486258"/>
            <a:ext cx="7327701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81" lvl="1" indent="-345440" algn="l">
              <a:lnSpc>
                <a:spcPts val="4800"/>
              </a:lnSpc>
              <a:spcBef>
                <a:spcPct val="0"/>
              </a:spcBef>
              <a:buFont typeface="Arial"/>
              <a:buChar char="•"/>
            </a:pPr>
            <a:r>
              <a:rPr lang="sk-SK" sz="3200" u="none" strike="noStrike" spc="-64" dirty="0">
                <a:solidFill>
                  <a:srgbClr val="0C4984"/>
                </a:solidFill>
                <a:latin typeface="Helvetica"/>
              </a:rPr>
              <a:t>kompetencie</a:t>
            </a:r>
            <a:r>
              <a:rPr lang="en-US" sz="3200" u="none" strike="noStrike" spc="-64" dirty="0">
                <a:solidFill>
                  <a:srgbClr val="0C4984"/>
                </a:solidFill>
                <a:latin typeface="Helvetica"/>
              </a:rPr>
              <a:t> </a:t>
            </a:r>
            <a:r>
              <a:rPr lang="en-US" sz="3200" u="none" strike="noStrike" spc="-64" dirty="0" err="1">
                <a:solidFill>
                  <a:srgbClr val="0C4984"/>
                </a:solidFill>
                <a:latin typeface="Helvetica"/>
              </a:rPr>
              <a:t>žiačok</a:t>
            </a:r>
            <a:r>
              <a:rPr lang="en-US" sz="3200" u="none" strike="noStrike" spc="-64" dirty="0">
                <a:solidFill>
                  <a:srgbClr val="0C4984"/>
                </a:solidFill>
                <a:latin typeface="Helvetica"/>
              </a:rPr>
              <a:t> a </a:t>
            </a:r>
            <a:r>
              <a:rPr lang="en-US" sz="3200" u="none" strike="noStrike" spc="-64" dirty="0" err="1">
                <a:solidFill>
                  <a:srgbClr val="0C4984"/>
                </a:solidFill>
                <a:latin typeface="Helvetica"/>
              </a:rPr>
              <a:t>žiakov</a:t>
            </a:r>
            <a:r>
              <a:rPr lang="en-US" sz="3200" u="none" strike="noStrike" spc="-64" dirty="0">
                <a:solidFill>
                  <a:srgbClr val="0C4984"/>
                </a:solidFill>
                <a:latin typeface="Helvetica"/>
              </a:rPr>
              <a:t> </a:t>
            </a:r>
            <a:r>
              <a:rPr lang="en-US" sz="3200" u="none" strike="noStrike" spc="-64" dirty="0" err="1">
                <a:solidFill>
                  <a:srgbClr val="0C4984"/>
                </a:solidFill>
                <a:latin typeface="Helvetica"/>
              </a:rPr>
              <a:t>správne</a:t>
            </a:r>
            <a:r>
              <a:rPr lang="en-US" sz="3200" u="none" strike="noStrike" spc="-64" dirty="0">
                <a:solidFill>
                  <a:srgbClr val="0C4984"/>
                </a:solidFill>
                <a:latin typeface="Helvetica"/>
              </a:rPr>
              <a:t> </a:t>
            </a:r>
            <a:r>
              <a:rPr lang="en-US" sz="3200" u="none" strike="noStrike" spc="-64" dirty="0" err="1">
                <a:solidFill>
                  <a:srgbClr val="0C4984"/>
                </a:solidFill>
                <a:latin typeface="Helvetica"/>
              </a:rPr>
              <a:t>sa</a:t>
            </a:r>
            <a:r>
              <a:rPr lang="en-US" sz="3200" u="none" strike="noStrike" spc="-64" dirty="0">
                <a:solidFill>
                  <a:srgbClr val="0C4984"/>
                </a:solidFill>
                <a:latin typeface="Helvetica"/>
              </a:rPr>
              <a:t> </a:t>
            </a:r>
            <a:r>
              <a:rPr lang="en-US" sz="3200" u="none" strike="noStrike" spc="-64" dirty="0" err="1">
                <a:solidFill>
                  <a:srgbClr val="0C4984"/>
                </a:solidFill>
                <a:latin typeface="Helvetica"/>
              </a:rPr>
              <a:t>rozhodovať</a:t>
            </a:r>
            <a:r>
              <a:rPr lang="en-US" sz="3200" u="none" strike="noStrike" spc="-64" dirty="0">
                <a:solidFill>
                  <a:srgbClr val="0C4984"/>
                </a:solidFill>
                <a:latin typeface="Helvetica"/>
              </a:rPr>
              <a:t> a </a:t>
            </a:r>
            <a:r>
              <a:rPr lang="en-US" sz="3200" u="none" strike="noStrike" spc="-64" dirty="0" err="1">
                <a:solidFill>
                  <a:srgbClr val="0C4984"/>
                </a:solidFill>
                <a:latin typeface="Helvetica"/>
              </a:rPr>
              <a:t>posudzovať</a:t>
            </a:r>
            <a:r>
              <a:rPr lang="en-US" sz="3200" u="none" strike="noStrike" spc="-64" dirty="0">
                <a:solidFill>
                  <a:srgbClr val="0C4984"/>
                </a:solidFill>
                <a:latin typeface="Helvetica"/>
              </a:rPr>
              <a:t> </a:t>
            </a:r>
            <a:r>
              <a:rPr lang="en-US" sz="3200" u="none" strike="noStrike" spc="-64" dirty="0" err="1">
                <a:solidFill>
                  <a:srgbClr val="0C4984"/>
                </a:solidFill>
                <a:latin typeface="Helvetica"/>
              </a:rPr>
              <a:t>informácie</a:t>
            </a:r>
            <a:r>
              <a:rPr lang="en-US" sz="3200" u="none" strike="noStrike" spc="-64" dirty="0">
                <a:solidFill>
                  <a:srgbClr val="0C4984"/>
                </a:solidFill>
                <a:latin typeface="Helvetica"/>
              </a:rPr>
              <a:t> v </a:t>
            </a:r>
            <a:r>
              <a:rPr lang="en-US" sz="3200" u="none" strike="noStrike" spc="-64" dirty="0" err="1">
                <a:solidFill>
                  <a:srgbClr val="0C4984"/>
                </a:solidFill>
                <a:latin typeface="Helvetica"/>
              </a:rPr>
              <a:t>kontexte</a:t>
            </a:r>
            <a:r>
              <a:rPr lang="en-US" sz="3200" u="none" strike="noStrike" spc="-64" dirty="0">
                <a:solidFill>
                  <a:srgbClr val="0C4984"/>
                </a:solidFill>
                <a:latin typeface="Helvetica"/>
              </a:rPr>
              <a:t> </a:t>
            </a:r>
            <a:r>
              <a:rPr lang="en-US" sz="3200" u="none" strike="noStrike" spc="-64" dirty="0" err="1">
                <a:solidFill>
                  <a:srgbClr val="0C4984"/>
                </a:solidFill>
                <a:latin typeface="Helvetica"/>
              </a:rPr>
              <a:t>osobnostného</a:t>
            </a:r>
            <a:r>
              <a:rPr lang="en-US" sz="3200" u="none" strike="noStrike" spc="-64" dirty="0">
                <a:solidFill>
                  <a:srgbClr val="0C4984"/>
                </a:solidFill>
                <a:latin typeface="Helvetica"/>
              </a:rPr>
              <a:t> </a:t>
            </a:r>
            <a:r>
              <a:rPr lang="en-US" sz="3200" u="none" strike="noStrike" spc="-64" dirty="0" err="1">
                <a:solidFill>
                  <a:srgbClr val="0C4984"/>
                </a:solidFill>
                <a:latin typeface="Helvetica"/>
              </a:rPr>
              <a:t>rozvoja</a:t>
            </a:r>
            <a:r>
              <a:rPr lang="en-US" sz="3200" u="none" strike="noStrike" spc="-64" dirty="0">
                <a:solidFill>
                  <a:srgbClr val="0C4984"/>
                </a:solidFill>
                <a:latin typeface="Helvetica"/>
              </a:rPr>
              <a:t> a </a:t>
            </a:r>
            <a:r>
              <a:rPr lang="en-US" sz="3200" u="none" strike="noStrike" spc="-64" dirty="0" err="1">
                <a:solidFill>
                  <a:srgbClr val="0C4984"/>
                </a:solidFill>
                <a:latin typeface="Helvetica"/>
              </a:rPr>
              <a:t>zodpovedného</a:t>
            </a:r>
            <a:r>
              <a:rPr lang="en-US" sz="3200" u="none" strike="noStrike" spc="-64" dirty="0">
                <a:solidFill>
                  <a:srgbClr val="0C4984"/>
                </a:solidFill>
                <a:latin typeface="Helvetica"/>
              </a:rPr>
              <a:t> </a:t>
            </a:r>
            <a:r>
              <a:rPr lang="en-US" sz="3200" u="none" strike="noStrike" spc="-64" dirty="0" err="1">
                <a:solidFill>
                  <a:srgbClr val="0C4984"/>
                </a:solidFill>
                <a:latin typeface="Helvetica"/>
              </a:rPr>
              <a:t>správania</a:t>
            </a:r>
            <a:r>
              <a:rPr lang="en-US" sz="3200" u="none" strike="noStrike" spc="-64" dirty="0">
                <a:solidFill>
                  <a:srgbClr val="0C4984"/>
                </a:solidFill>
                <a:latin typeface="Helvetica"/>
              </a:rPr>
              <a:t> </a:t>
            </a:r>
            <a:r>
              <a:rPr lang="en-US" sz="3200" u="none" strike="noStrike" spc="-64" dirty="0" err="1">
                <a:solidFill>
                  <a:srgbClr val="0C4984"/>
                </a:solidFill>
                <a:latin typeface="Helvetica"/>
              </a:rPr>
              <a:t>sa</a:t>
            </a:r>
            <a:r>
              <a:rPr lang="en-US" sz="3200" u="none" strike="noStrike" spc="-64" dirty="0">
                <a:solidFill>
                  <a:srgbClr val="0C4984"/>
                </a:solidFill>
                <a:latin typeface="Helvetica"/>
              </a:rPr>
              <a:t>.</a:t>
            </a:r>
          </a:p>
        </p:txBody>
      </p:sp>
      <p:sp>
        <p:nvSpPr>
          <p:cNvPr id="12" name="Freeform 12"/>
          <p:cNvSpPr/>
          <p:nvPr/>
        </p:nvSpPr>
        <p:spPr>
          <a:xfrm>
            <a:off x="1164311" y="7205487"/>
            <a:ext cx="868697" cy="1105980"/>
          </a:xfrm>
          <a:custGeom>
            <a:avLst/>
            <a:gdLst/>
            <a:ahLst/>
            <a:cxnLst/>
            <a:rect l="l" t="t" r="r" b="b"/>
            <a:pathLst>
              <a:path w="868697" h="1105980">
                <a:moveTo>
                  <a:pt x="0" y="0"/>
                </a:moveTo>
                <a:lnTo>
                  <a:pt x="868696" y="0"/>
                </a:lnTo>
                <a:lnTo>
                  <a:pt x="868696" y="1105980"/>
                </a:lnTo>
                <a:lnTo>
                  <a:pt x="0" y="11059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62264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716972"/>
            <a:ext cx="19272585" cy="6283316"/>
            <a:chOff x="0" y="0"/>
            <a:chExt cx="25696780" cy="837775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7000"/>
            </a:blip>
            <a:srcRect t="20858" b="30237"/>
            <a:stretch>
              <a:fillRect/>
            </a:stretch>
          </p:blipFill>
          <p:spPr>
            <a:xfrm>
              <a:off x="0" y="0"/>
              <a:ext cx="25696780" cy="8377755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491906" y="645891"/>
            <a:ext cx="9018931" cy="266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00"/>
              </a:lnSpc>
              <a:spcBef>
                <a:spcPct val="0"/>
              </a:spcBef>
            </a:pPr>
            <a:r>
              <a:rPr lang="en-US" sz="5000" u="none" strike="noStrike" spc="160">
                <a:solidFill>
                  <a:srgbClr val="0C4984"/>
                </a:solidFill>
                <a:latin typeface="Helvetica Bold"/>
              </a:rPr>
              <a:t>ÚVODNÁ A PRIEBEŽNÁ DIAGNOSTIKA </a:t>
            </a:r>
          </a:p>
          <a:p>
            <a:pPr marL="0" lvl="0" indent="0" algn="l">
              <a:lnSpc>
                <a:spcPts val="7000"/>
              </a:lnSpc>
              <a:spcBef>
                <a:spcPct val="0"/>
              </a:spcBef>
            </a:pPr>
            <a:r>
              <a:rPr lang="en-US" sz="5000" u="none" strike="noStrike" spc="160">
                <a:solidFill>
                  <a:srgbClr val="0C4984"/>
                </a:solidFill>
                <a:latin typeface="Helvetica Bold"/>
              </a:rPr>
              <a:t>V PROGRAME FINQ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05413" y="6739795"/>
            <a:ext cx="6006135" cy="1830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>
              <a:lnSpc>
                <a:spcPts val="4800"/>
              </a:lnSpc>
              <a:buFont typeface="Arial"/>
              <a:buChar char="•"/>
            </a:pPr>
            <a:r>
              <a:rPr lang="en-US" sz="3200" spc="-64">
                <a:solidFill>
                  <a:srgbClr val="0C4984"/>
                </a:solidFill>
                <a:latin typeface="Helvetica"/>
              </a:rPr>
              <a:t>čítanie</a:t>
            </a:r>
          </a:p>
          <a:p>
            <a:pPr marL="690881" lvl="1" indent="-345440">
              <a:lnSpc>
                <a:spcPts val="4800"/>
              </a:lnSpc>
              <a:buFont typeface="Arial"/>
              <a:buChar char="•"/>
            </a:pPr>
            <a:r>
              <a:rPr lang="en-US" sz="3200" spc="-64">
                <a:solidFill>
                  <a:srgbClr val="0C4984"/>
                </a:solidFill>
                <a:latin typeface="Helvetica"/>
              </a:rPr>
              <a:t>abstrahovanie a modelovanie</a:t>
            </a:r>
          </a:p>
          <a:p>
            <a:pPr marL="690881" lvl="1" indent="-345440" algn="l">
              <a:lnSpc>
                <a:spcPts val="480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spc="-64">
                <a:solidFill>
                  <a:srgbClr val="0C4984"/>
                </a:solidFill>
                <a:latin typeface="Helvetica"/>
              </a:rPr>
              <a:t>korektné argumentovanie</a:t>
            </a:r>
          </a:p>
        </p:txBody>
      </p:sp>
      <p:sp>
        <p:nvSpPr>
          <p:cNvPr id="9" name="AutoShape 9"/>
          <p:cNvSpPr/>
          <p:nvPr/>
        </p:nvSpPr>
        <p:spPr>
          <a:xfrm>
            <a:off x="335190" y="4357466"/>
            <a:ext cx="10543207" cy="1208878"/>
          </a:xfrm>
          <a:prstGeom prst="rect">
            <a:avLst/>
          </a:prstGeom>
          <a:solidFill>
            <a:srgbClr val="1E6BB8"/>
          </a:solid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710818" y="4576439"/>
            <a:ext cx="7520685" cy="658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FFFFFF"/>
                </a:solidFill>
                <a:latin typeface="Helvetica Bold"/>
              </a:rPr>
              <a:t>Diagnostikujeme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408511" y="6749320"/>
            <a:ext cx="8029609" cy="1818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0" lvl="1" indent="-345440">
              <a:lnSpc>
                <a:spcPts val="4799"/>
              </a:lnSpc>
              <a:buFont typeface="Arial"/>
              <a:buChar char="•"/>
            </a:pPr>
            <a:r>
              <a:rPr lang="en-US" sz="3199" spc="-63">
                <a:solidFill>
                  <a:srgbClr val="0C4984"/>
                </a:solidFill>
                <a:latin typeface="Helvetica"/>
              </a:rPr>
              <a:t>overovanie hypotéz</a:t>
            </a:r>
          </a:p>
          <a:p>
            <a:pPr marL="690880" lvl="1" indent="-345440">
              <a:lnSpc>
                <a:spcPts val="4799"/>
              </a:lnSpc>
              <a:buFont typeface="Arial"/>
              <a:buChar char="•"/>
            </a:pPr>
            <a:r>
              <a:rPr lang="en-US" sz="3199" spc="-63">
                <a:solidFill>
                  <a:srgbClr val="0C4984"/>
                </a:solidFill>
                <a:latin typeface="Helvetica"/>
              </a:rPr>
              <a:t>testovanie možností a revidovanie konania</a:t>
            </a:r>
          </a:p>
          <a:p>
            <a:pPr marL="690880" lvl="1" indent="-345440" algn="l">
              <a:lnSpc>
                <a:spcPts val="4799"/>
              </a:lnSpc>
              <a:spcBef>
                <a:spcPct val="0"/>
              </a:spcBef>
              <a:buFont typeface="Arial"/>
              <a:buChar char="•"/>
            </a:pPr>
            <a:r>
              <a:rPr lang="en-US" sz="3199" spc="-63">
                <a:solidFill>
                  <a:srgbClr val="0C4984"/>
                </a:solidFill>
                <a:latin typeface="Helvetica"/>
              </a:rPr>
              <a:t>posúdenie a výber alternatív konania </a:t>
            </a:r>
          </a:p>
        </p:txBody>
      </p:sp>
      <p:grpSp>
        <p:nvGrpSpPr>
          <p:cNvPr id="13" name="Group 5"/>
          <p:cNvGrpSpPr/>
          <p:nvPr/>
        </p:nvGrpSpPr>
        <p:grpSpPr>
          <a:xfrm>
            <a:off x="609600" y="6548170"/>
            <a:ext cx="2213507" cy="2213507"/>
            <a:chOff x="0" y="0"/>
            <a:chExt cx="812800" cy="812800"/>
          </a:xfrm>
        </p:grpSpPr>
        <p:sp>
          <p:nvSpPr>
            <p:cNvPr id="14" name="Freeform 6"/>
            <p:cNvSpPr/>
            <p:nvPr/>
          </p:nvSpPr>
          <p:spPr>
            <a:xfrm>
              <a:off x="14395" y="14395"/>
              <a:ext cx="784011" cy="784011"/>
            </a:xfrm>
            <a:custGeom>
              <a:avLst/>
              <a:gdLst/>
              <a:ahLst/>
              <a:cxnLst/>
              <a:rect l="l" t="t" r="r" b="b"/>
              <a:pathLst>
                <a:path w="784011" h="784011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solidFill>
              <a:srgbClr val="1E6BB8"/>
            </a:solidFill>
          </p:spPr>
        </p:sp>
        <p:sp>
          <p:nvSpPr>
            <p:cNvPr id="15" name="TextBox 7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159197" y="7052049"/>
            <a:ext cx="1087964" cy="1101990"/>
          </a:xfrm>
          <a:custGeom>
            <a:avLst/>
            <a:gdLst/>
            <a:ahLst/>
            <a:cxnLst/>
            <a:rect l="l" t="t" r="r" b="b"/>
            <a:pathLst>
              <a:path w="1087964" h="1101990">
                <a:moveTo>
                  <a:pt x="0" y="0"/>
                </a:moveTo>
                <a:lnTo>
                  <a:pt x="1087964" y="0"/>
                </a:lnTo>
                <a:lnTo>
                  <a:pt x="1087964" y="1101990"/>
                </a:lnTo>
                <a:lnTo>
                  <a:pt x="0" y="11019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41582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/>
          <p:nvPr/>
        </p:nvSpPr>
        <p:spPr>
          <a:xfrm>
            <a:off x="-533400" y="-89887"/>
            <a:ext cx="19359476" cy="2049038"/>
          </a:xfrm>
          <a:prstGeom prst="rect">
            <a:avLst/>
          </a:prstGeom>
          <a:solidFill>
            <a:srgbClr val="1E6BB8"/>
          </a:solidFill>
          <a:ln cap="sq">
            <a:noFill/>
            <a:prstDash val="solid"/>
            <a:miter/>
          </a:ln>
        </p:spPr>
      </p:sp>
      <p:sp>
        <p:nvSpPr>
          <p:cNvPr id="5" name="AutoShape 3"/>
          <p:cNvSpPr/>
          <p:nvPr/>
        </p:nvSpPr>
        <p:spPr>
          <a:xfrm>
            <a:off x="-607246" y="1534053"/>
            <a:ext cx="19359476" cy="425098"/>
          </a:xfrm>
          <a:prstGeom prst="rect">
            <a:avLst/>
          </a:prstGeom>
          <a:solidFill>
            <a:srgbClr val="C8DFF1"/>
          </a:solidFill>
        </p:spPr>
      </p:sp>
      <p:sp>
        <p:nvSpPr>
          <p:cNvPr id="6" name="TextBox 4"/>
          <p:cNvSpPr txBox="1"/>
          <p:nvPr/>
        </p:nvSpPr>
        <p:spPr>
          <a:xfrm>
            <a:off x="148894" y="190500"/>
            <a:ext cx="18139106" cy="1226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3200" u="none" strike="noStrike" spc="115" dirty="0">
                <a:solidFill>
                  <a:srgbClr val="FFFFFF"/>
                </a:solidFill>
                <a:latin typeface="Helvetica Bold"/>
              </a:rPr>
              <a:t>ZASTÚPENIE ŽIAKOV V JEDNOTLIVÝCH </a:t>
            </a:r>
          </a:p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3200" u="none" strike="noStrike" spc="115" dirty="0">
                <a:solidFill>
                  <a:srgbClr val="FFFFFF"/>
                </a:solidFill>
                <a:latin typeface="Helvetica Bold"/>
              </a:rPr>
              <a:t>STUPŇOCH VZDELANIA</a:t>
            </a:r>
          </a:p>
        </p:txBody>
      </p:sp>
      <p:graphicFrame>
        <p:nvGraphicFramePr>
          <p:cNvPr id="2" name="Tabuľka 1"/>
          <p:cNvGraphicFramePr>
            <a:graphicFrameLocks noGrp="1"/>
          </p:cNvGraphicFramePr>
          <p:nvPr/>
        </p:nvGraphicFramePr>
        <p:xfrm>
          <a:off x="690484" y="2552700"/>
          <a:ext cx="16911708" cy="6934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05950">
                  <a:extLst>
                    <a:ext uri="{9D8B030D-6E8A-4147-A177-3AD203B41FA5}">
                      <a16:colId xmlns:a16="http://schemas.microsoft.com/office/drawing/2014/main" val="786438895"/>
                    </a:ext>
                  </a:extLst>
                </a:gridCol>
                <a:gridCol w="2818618">
                  <a:extLst>
                    <a:ext uri="{9D8B030D-6E8A-4147-A177-3AD203B41FA5}">
                      <a16:colId xmlns:a16="http://schemas.microsoft.com/office/drawing/2014/main" val="2496681097"/>
                    </a:ext>
                  </a:extLst>
                </a:gridCol>
                <a:gridCol w="2818618">
                  <a:extLst>
                    <a:ext uri="{9D8B030D-6E8A-4147-A177-3AD203B41FA5}">
                      <a16:colId xmlns:a16="http://schemas.microsoft.com/office/drawing/2014/main" val="1858545656"/>
                    </a:ext>
                  </a:extLst>
                </a:gridCol>
                <a:gridCol w="2476967">
                  <a:extLst>
                    <a:ext uri="{9D8B030D-6E8A-4147-A177-3AD203B41FA5}">
                      <a16:colId xmlns:a16="http://schemas.microsoft.com/office/drawing/2014/main" val="1337193138"/>
                    </a:ext>
                  </a:extLst>
                </a:gridCol>
                <a:gridCol w="2391555">
                  <a:extLst>
                    <a:ext uri="{9D8B030D-6E8A-4147-A177-3AD203B41FA5}">
                      <a16:colId xmlns:a16="http://schemas.microsoft.com/office/drawing/2014/main" val="3475472504"/>
                    </a:ext>
                  </a:extLst>
                </a:gridCol>
              </a:tblGrid>
              <a:tr h="495300">
                <a:tc rowSpan="2"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Vzdelávací program</a:t>
                      </a:r>
                      <a:endParaRPr lang="sk-SK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Úvodná diagnostika</a:t>
                      </a:r>
                      <a:endParaRPr lang="sk-SK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Priebežná diagnostika</a:t>
                      </a:r>
                      <a:endParaRPr lang="sk-SK" sz="28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043647"/>
                  </a:ext>
                </a:extLst>
              </a:tr>
              <a:tr h="49530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b="1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Počet žiakov</a:t>
                      </a:r>
                      <a:endParaRPr lang="sk-SK" sz="2800" b="1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b="1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</a:t>
                      </a:r>
                      <a:endParaRPr lang="sk-SK" sz="2800" b="1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b="1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Počet žiakov</a:t>
                      </a:r>
                      <a:endParaRPr lang="sk-SK" sz="2800" b="1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b="1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</a:t>
                      </a:r>
                      <a:endParaRPr lang="sk-SK" sz="2800" b="1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5567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1. stupeň ZŠ</a:t>
                      </a:r>
                      <a:endParaRPr lang="sk-SK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1 525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14,6%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934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9,3%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482058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b="1" kern="1200" dirty="0">
                          <a:solidFill>
                            <a:schemeClr val="lt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2. stupeň ZŠ</a:t>
                      </a: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3 715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35,5%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2 861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28,4%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579337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b="1" kern="1200" dirty="0">
                          <a:solidFill>
                            <a:schemeClr val="lt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8 GYM 1. stupeň</a:t>
                      </a: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645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6,2%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1 030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10,2%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913809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 GYM 2. stupeň</a:t>
                      </a:r>
                      <a:endParaRPr lang="sk-SK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331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3,2%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823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8,2%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2022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 odbory</a:t>
                      </a:r>
                      <a:endParaRPr lang="sk-SK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0 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0,0%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0,1%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88114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 odbory</a:t>
                      </a:r>
                      <a:endParaRPr lang="sk-SK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254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2,4%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17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0,2%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417486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 a K odbory</a:t>
                      </a:r>
                      <a:endParaRPr lang="sk-SK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1 980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18,9%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1 755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17,4%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105397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 a K odbory 5 r.</a:t>
                      </a:r>
                      <a:endParaRPr lang="sk-SK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284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2,7%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192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1,9%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474767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 GYM</a:t>
                      </a:r>
                      <a:endParaRPr lang="sk-SK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1 395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13,3%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2 025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20,1%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182258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 GYM</a:t>
                      </a:r>
                      <a:endParaRPr lang="sk-SK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331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3,2%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398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3,9%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17179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Špeciálna ZŠ</a:t>
                      </a:r>
                      <a:endParaRPr lang="sk-SK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0 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0,0%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38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0,4%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567607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Spolu</a:t>
                      </a:r>
                      <a:endParaRPr lang="sk-SK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b="1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10 460</a:t>
                      </a:r>
                      <a:endParaRPr lang="sk-SK" sz="2800" b="1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b="1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100%</a:t>
                      </a:r>
                      <a:endParaRPr lang="sk-SK" sz="2800" b="1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b="1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10 083</a:t>
                      </a:r>
                      <a:endParaRPr lang="sk-SK" sz="2800" b="1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b="1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100%</a:t>
                      </a:r>
                      <a:endParaRPr lang="sk-SK" sz="2800" b="1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44296" marR="44296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5479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932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/>
          <p:nvPr/>
        </p:nvSpPr>
        <p:spPr>
          <a:xfrm>
            <a:off x="-533400" y="-89887"/>
            <a:ext cx="19359476" cy="2049038"/>
          </a:xfrm>
          <a:prstGeom prst="rect">
            <a:avLst/>
          </a:prstGeom>
          <a:solidFill>
            <a:srgbClr val="1E6BB8"/>
          </a:solidFill>
          <a:ln cap="sq">
            <a:noFill/>
            <a:prstDash val="solid"/>
            <a:miter/>
          </a:ln>
        </p:spPr>
      </p:sp>
      <p:sp>
        <p:nvSpPr>
          <p:cNvPr id="5" name="AutoShape 3"/>
          <p:cNvSpPr/>
          <p:nvPr/>
        </p:nvSpPr>
        <p:spPr>
          <a:xfrm>
            <a:off x="-607246" y="1534053"/>
            <a:ext cx="19359476" cy="425098"/>
          </a:xfrm>
          <a:prstGeom prst="rect">
            <a:avLst/>
          </a:prstGeom>
          <a:solidFill>
            <a:srgbClr val="C8DFF1"/>
          </a:solidFill>
        </p:spPr>
      </p:sp>
      <p:sp>
        <p:nvSpPr>
          <p:cNvPr id="6" name="TextBox 4"/>
          <p:cNvSpPr txBox="1"/>
          <p:nvPr/>
        </p:nvSpPr>
        <p:spPr>
          <a:xfrm>
            <a:off x="148894" y="382320"/>
            <a:ext cx="18139106" cy="5849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040"/>
              </a:lnSpc>
              <a:spcBef>
                <a:spcPct val="0"/>
              </a:spcBef>
            </a:pPr>
            <a:r>
              <a:rPr lang="en-US" sz="3200" spc="115" dirty="0">
                <a:solidFill>
                  <a:srgbClr val="FFFFFF"/>
                </a:solidFill>
                <a:latin typeface="Helvetica Bold"/>
              </a:rPr>
              <a:t>ZASTÚPENIE ŽIAKOV V JEDNOTLIVÝCH KRAJOCH</a:t>
            </a:r>
          </a:p>
        </p:txBody>
      </p:sp>
      <p:graphicFrame>
        <p:nvGraphicFramePr>
          <p:cNvPr id="3" name="Tabuľka 2"/>
          <p:cNvGraphicFramePr>
            <a:graphicFrameLocks noGrp="1"/>
          </p:cNvGraphicFramePr>
          <p:nvPr/>
        </p:nvGraphicFramePr>
        <p:xfrm>
          <a:off x="990600" y="2705100"/>
          <a:ext cx="16306803" cy="6781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2545">
                  <a:extLst>
                    <a:ext uri="{9D8B030D-6E8A-4147-A177-3AD203B41FA5}">
                      <a16:colId xmlns:a16="http://schemas.microsoft.com/office/drawing/2014/main" val="3226773205"/>
                    </a:ext>
                  </a:extLst>
                </a:gridCol>
                <a:gridCol w="1526436">
                  <a:extLst>
                    <a:ext uri="{9D8B030D-6E8A-4147-A177-3AD203B41FA5}">
                      <a16:colId xmlns:a16="http://schemas.microsoft.com/office/drawing/2014/main" val="278937721"/>
                    </a:ext>
                  </a:extLst>
                </a:gridCol>
                <a:gridCol w="1526436">
                  <a:extLst>
                    <a:ext uri="{9D8B030D-6E8A-4147-A177-3AD203B41FA5}">
                      <a16:colId xmlns:a16="http://schemas.microsoft.com/office/drawing/2014/main" val="3142126238"/>
                    </a:ext>
                  </a:extLst>
                </a:gridCol>
                <a:gridCol w="1526436">
                  <a:extLst>
                    <a:ext uri="{9D8B030D-6E8A-4147-A177-3AD203B41FA5}">
                      <a16:colId xmlns:a16="http://schemas.microsoft.com/office/drawing/2014/main" val="3901421478"/>
                    </a:ext>
                  </a:extLst>
                </a:gridCol>
                <a:gridCol w="1526436">
                  <a:extLst>
                    <a:ext uri="{9D8B030D-6E8A-4147-A177-3AD203B41FA5}">
                      <a16:colId xmlns:a16="http://schemas.microsoft.com/office/drawing/2014/main" val="1174526211"/>
                    </a:ext>
                  </a:extLst>
                </a:gridCol>
                <a:gridCol w="1526436">
                  <a:extLst>
                    <a:ext uri="{9D8B030D-6E8A-4147-A177-3AD203B41FA5}">
                      <a16:colId xmlns:a16="http://schemas.microsoft.com/office/drawing/2014/main" val="368415645"/>
                    </a:ext>
                  </a:extLst>
                </a:gridCol>
                <a:gridCol w="1526436">
                  <a:extLst>
                    <a:ext uri="{9D8B030D-6E8A-4147-A177-3AD203B41FA5}">
                      <a16:colId xmlns:a16="http://schemas.microsoft.com/office/drawing/2014/main" val="921186730"/>
                    </a:ext>
                  </a:extLst>
                </a:gridCol>
                <a:gridCol w="1526436">
                  <a:extLst>
                    <a:ext uri="{9D8B030D-6E8A-4147-A177-3AD203B41FA5}">
                      <a16:colId xmlns:a16="http://schemas.microsoft.com/office/drawing/2014/main" val="3236520646"/>
                    </a:ext>
                  </a:extLst>
                </a:gridCol>
                <a:gridCol w="1489206">
                  <a:extLst>
                    <a:ext uri="{9D8B030D-6E8A-4147-A177-3AD203B41FA5}">
                      <a16:colId xmlns:a16="http://schemas.microsoft.com/office/drawing/2014/main" val="2855959158"/>
                    </a:ext>
                  </a:extLst>
                </a:gridCol>
              </a:tblGrid>
              <a:tr h="592062"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Vzdelávací program</a:t>
                      </a:r>
                      <a:endParaRPr lang="sk-SK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BA</a:t>
                      </a:r>
                      <a:endParaRPr lang="sk-SK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BB</a:t>
                      </a:r>
                      <a:endParaRPr lang="sk-SK" sz="28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KE</a:t>
                      </a:r>
                      <a:endParaRPr lang="sk-SK" sz="28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NR</a:t>
                      </a:r>
                      <a:endParaRPr lang="sk-SK" sz="28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PO</a:t>
                      </a:r>
                      <a:endParaRPr lang="sk-SK" sz="28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TN</a:t>
                      </a:r>
                      <a:endParaRPr lang="sk-SK" sz="28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TT</a:t>
                      </a:r>
                      <a:endParaRPr lang="sk-SK" sz="28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ZA</a:t>
                      </a:r>
                      <a:endParaRPr lang="sk-SK" sz="28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697469"/>
                  </a:ext>
                </a:extLst>
              </a:tr>
              <a:tr h="514316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1. stupeň ZŠ</a:t>
                      </a:r>
                      <a:endParaRPr lang="sk-SK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1 150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231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256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188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238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329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707122"/>
                  </a:ext>
                </a:extLst>
              </a:tr>
              <a:tr h="514316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2. stupeň ZŠ</a:t>
                      </a:r>
                      <a:endParaRPr lang="sk-SK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2 679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458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670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158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1 084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35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590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902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913263"/>
                  </a:ext>
                </a:extLst>
              </a:tr>
              <a:tr h="514316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 GYM 1. stupeň</a:t>
                      </a:r>
                      <a:endParaRPr lang="sk-SK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867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134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136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111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247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180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675056"/>
                  </a:ext>
                </a:extLst>
              </a:tr>
              <a:tr h="514316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 GYM 2. stupeň</a:t>
                      </a:r>
                      <a:endParaRPr lang="sk-SK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584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108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39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116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136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171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211056"/>
                  </a:ext>
                </a:extLst>
              </a:tr>
              <a:tr h="514316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 odbory</a:t>
                      </a:r>
                      <a:endParaRPr lang="sk-SK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831266"/>
                  </a:ext>
                </a:extLst>
              </a:tr>
              <a:tr h="514316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 odbory</a:t>
                      </a:r>
                      <a:endParaRPr lang="sk-SK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124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17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75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37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830828"/>
                  </a:ext>
                </a:extLst>
              </a:tr>
              <a:tr h="514316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 a K odbory</a:t>
                      </a:r>
                      <a:endParaRPr lang="sk-SK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379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899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611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573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186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687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393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219554"/>
                  </a:ext>
                </a:extLst>
              </a:tr>
              <a:tr h="514316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 a K odbory 5 r.</a:t>
                      </a:r>
                      <a:endParaRPr lang="sk-SK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49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377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430131"/>
                  </a:ext>
                </a:extLst>
              </a:tr>
              <a:tr h="514316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 GYM</a:t>
                      </a:r>
                      <a:endParaRPr lang="sk-SK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741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700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614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294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395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676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357197"/>
                  </a:ext>
                </a:extLst>
              </a:tr>
              <a:tr h="532261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 GYM</a:t>
                      </a:r>
                      <a:endParaRPr lang="sk-SK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592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93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23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21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284716"/>
                  </a:ext>
                </a:extLst>
              </a:tr>
              <a:tr h="514316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Špeciálna ZŠ</a:t>
                      </a:r>
                      <a:endParaRPr lang="sk-SK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38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k-SK" sz="280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k-SK" sz="280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57963"/>
                  </a:ext>
                </a:extLst>
              </a:tr>
              <a:tr h="514316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Spolu</a:t>
                      </a:r>
                      <a:endParaRPr lang="sk-SK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b="1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7 165</a:t>
                      </a:r>
                      <a:endParaRPr lang="sk-SK" sz="2800" b="1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b="1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1 796</a:t>
                      </a:r>
                      <a:endParaRPr lang="sk-SK" sz="2800" b="1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b="1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3 089</a:t>
                      </a:r>
                      <a:endParaRPr lang="sk-SK" sz="2800" b="1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b="1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829</a:t>
                      </a:r>
                      <a:endParaRPr lang="sk-SK" sz="2800" b="1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b="1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2 403</a:t>
                      </a:r>
                      <a:endParaRPr lang="sk-SK" sz="2800" b="1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b="1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278</a:t>
                      </a:r>
                      <a:endParaRPr lang="sk-SK" sz="2800" b="1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b="1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2 314</a:t>
                      </a:r>
                      <a:endParaRPr lang="sk-SK" sz="2800" b="1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800" b="1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2 669</a:t>
                      </a:r>
                      <a:endParaRPr lang="sk-SK" sz="2800" b="1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779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044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ázok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0265"/>
            <a:ext cx="18208928" cy="765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94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" y="1638300"/>
            <a:ext cx="18708728" cy="78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20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18493800" cy="747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58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430550EF43492438FC4A4AB6AB1197D" ma:contentTypeVersion="17" ma:contentTypeDescription="Umožňuje vytvoriť nový dokument." ma:contentTypeScope="" ma:versionID="4764769d9ab047ba012b33ba844070ce">
  <xsd:schema xmlns:xsd="http://www.w3.org/2001/XMLSchema" xmlns:xs="http://www.w3.org/2001/XMLSchema" xmlns:p="http://schemas.microsoft.com/office/2006/metadata/properties" xmlns:ns2="77555f33-c690-422e-ae45-7091041f8b48" xmlns:ns3="b86251ab-e7c7-4cb7-b667-c06f8abff1d6" targetNamespace="http://schemas.microsoft.com/office/2006/metadata/properties" ma:root="true" ma:fieldsID="b0c7040feedade54c27c9c81effb7c62" ns2:_="" ns3:_="">
    <xsd:import namespace="77555f33-c690-422e-ae45-7091041f8b48"/>
    <xsd:import namespace="b86251ab-e7c7-4cb7-b667-c06f8abff1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555f33-c690-422e-ae45-7091041f8b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a" ma:readOnly="false" ma:fieldId="{5cf76f15-5ced-4ddc-b409-7134ff3c332f}" ma:taxonomyMulti="true" ma:sspId="8e7e5b6c-b918-456f-bde5-0dbd0052dc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6251ab-e7c7-4cb7-b667-c06f8abff1d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f53d0bb-cb31-491c-a1a7-56f181d87990}" ma:internalName="TaxCatchAll" ma:showField="CatchAllData" ma:web="b86251ab-e7c7-4cb7-b667-c06f8abff1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6DECA3-D7D5-4AF3-A1D6-EC4C18A765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B83FA0-F90A-4E54-8659-948D7B77DB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555f33-c690-422e-ae45-7091041f8b48"/>
    <ds:schemaRef ds:uri="b86251ab-e7c7-4cb7-b667-c06f8abff1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383</Words>
  <Application>Microsoft Office PowerPoint</Application>
  <PresentationFormat>Vlastná</PresentationFormat>
  <Paragraphs>205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Helvetica Bold</vt:lpstr>
      <vt:lpstr>Calibri</vt:lpstr>
      <vt:lpstr>Helvetica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Vysledky testovania</dc:title>
  <dc:creator>ja</dc:creator>
  <cp:lastModifiedBy>KOVAĽOVÁ Jana FINQ</cp:lastModifiedBy>
  <cp:revision>27</cp:revision>
  <dcterms:created xsi:type="dcterms:W3CDTF">2006-08-16T00:00:00Z</dcterms:created>
  <dcterms:modified xsi:type="dcterms:W3CDTF">2024-04-22T07:45:04Z</dcterms:modified>
  <dc:identifier>DAF7b33MS6k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939b85-7e40-4a1d-91e1-0e84c3b219d7_Enabled">
    <vt:lpwstr>true</vt:lpwstr>
  </property>
  <property fmtid="{D5CDD505-2E9C-101B-9397-08002B2CF9AE}" pid="3" name="MSIP_Label_38939b85-7e40-4a1d-91e1-0e84c3b219d7_SetDate">
    <vt:lpwstr>2024-04-21T19:14:43Z</vt:lpwstr>
  </property>
  <property fmtid="{D5CDD505-2E9C-101B-9397-08002B2CF9AE}" pid="4" name="MSIP_Label_38939b85-7e40-4a1d-91e1-0e84c3b219d7_Method">
    <vt:lpwstr>Standard</vt:lpwstr>
  </property>
  <property fmtid="{D5CDD505-2E9C-101B-9397-08002B2CF9AE}" pid="5" name="MSIP_Label_38939b85-7e40-4a1d-91e1-0e84c3b219d7_Name">
    <vt:lpwstr>38939b85-7e40-4a1d-91e1-0e84c3b219d7</vt:lpwstr>
  </property>
  <property fmtid="{D5CDD505-2E9C-101B-9397-08002B2CF9AE}" pid="6" name="MSIP_Label_38939b85-7e40-4a1d-91e1-0e84c3b219d7_SiteId">
    <vt:lpwstr>3ad0376a-54d3-49a6-9e20-52de0a92fc89</vt:lpwstr>
  </property>
  <property fmtid="{D5CDD505-2E9C-101B-9397-08002B2CF9AE}" pid="7" name="MSIP_Label_38939b85-7e40-4a1d-91e1-0e84c3b219d7_ActionId">
    <vt:lpwstr>aa1f0946-d5d6-4591-9906-78dc26fb0c6c</vt:lpwstr>
  </property>
  <property fmtid="{D5CDD505-2E9C-101B-9397-08002B2CF9AE}" pid="8" name="MSIP_Label_38939b85-7e40-4a1d-91e1-0e84c3b219d7_ContentBits">
    <vt:lpwstr>0</vt:lpwstr>
  </property>
</Properties>
</file>