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256" r:id="rId5"/>
    <p:sldId id="259" r:id="rId6"/>
    <p:sldId id="271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6B7A"/>
    <a:srgbClr val="9DE7D7"/>
    <a:srgbClr val="C40233"/>
    <a:srgbClr val="9E2B2F"/>
    <a:srgbClr val="F060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2B2B88-F5C9-4D65-BF0C-385B74716342}" v="12" dt="2022-11-23T20:20:47.2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55"/>
    <p:restoredTop sz="96327"/>
  </p:normalViewPr>
  <p:slideViewPr>
    <p:cSldViewPr snapToGrid="0" snapToObjects="1">
      <p:cViewPr>
        <p:scale>
          <a:sx n="76" d="100"/>
          <a:sy n="76" d="100"/>
        </p:scale>
        <p:origin x="528" y="-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seková Simona" userId="088444db-e322-48c4-a051-9fd2ecd0224e" providerId="ADAL" clId="{932B2B88-F5C9-4D65-BF0C-385B74716342}"/>
    <pc:docChg chg="undo custSel addSld delSld modSld">
      <pc:chgData name="Heseková Simona" userId="088444db-e322-48c4-a051-9fd2ecd0224e" providerId="ADAL" clId="{932B2B88-F5C9-4D65-BF0C-385B74716342}" dt="2022-11-23T20:53:33.389" v="1212" actId="20577"/>
      <pc:docMkLst>
        <pc:docMk/>
      </pc:docMkLst>
      <pc:sldChg chg="modSp mod">
        <pc:chgData name="Heseková Simona" userId="088444db-e322-48c4-a051-9fd2ecd0224e" providerId="ADAL" clId="{932B2B88-F5C9-4D65-BF0C-385B74716342}" dt="2022-11-23T18:31:39.391" v="623" actId="20577"/>
        <pc:sldMkLst>
          <pc:docMk/>
          <pc:sldMk cId="2777057874" sldId="256"/>
        </pc:sldMkLst>
        <pc:spChg chg="mod">
          <ac:chgData name="Heseková Simona" userId="088444db-e322-48c4-a051-9fd2ecd0224e" providerId="ADAL" clId="{932B2B88-F5C9-4D65-BF0C-385B74716342}" dt="2022-11-23T18:31:39.391" v="623" actId="20577"/>
          <ac:spMkLst>
            <pc:docMk/>
            <pc:sldMk cId="2777057874" sldId="256"/>
            <ac:spMk id="4" creationId="{6945D60C-EF28-0445-8022-DE77B8BA9071}"/>
          </ac:spMkLst>
        </pc:spChg>
      </pc:sldChg>
      <pc:sldChg chg="modSp mod">
        <pc:chgData name="Heseková Simona" userId="088444db-e322-48c4-a051-9fd2ecd0224e" providerId="ADAL" clId="{932B2B88-F5C9-4D65-BF0C-385B74716342}" dt="2022-11-23T18:31:51.547" v="625" actId="1076"/>
        <pc:sldMkLst>
          <pc:docMk/>
          <pc:sldMk cId="3098635504" sldId="259"/>
        </pc:sldMkLst>
        <pc:spChg chg="mod">
          <ac:chgData name="Heseková Simona" userId="088444db-e322-48c4-a051-9fd2ecd0224e" providerId="ADAL" clId="{932B2B88-F5C9-4D65-BF0C-385B74716342}" dt="2022-11-23T18:31:51.547" v="625" actId="1076"/>
          <ac:spMkLst>
            <pc:docMk/>
            <pc:sldMk cId="3098635504" sldId="259"/>
            <ac:spMk id="3" creationId="{01FD61F5-2B8C-274D-BAE0-AF2B2BF72FD4}"/>
          </ac:spMkLst>
        </pc:spChg>
      </pc:sldChg>
      <pc:sldChg chg="del">
        <pc:chgData name="Heseková Simona" userId="088444db-e322-48c4-a051-9fd2ecd0224e" providerId="ADAL" clId="{932B2B88-F5C9-4D65-BF0C-385B74716342}" dt="2022-11-23T20:21:10.985" v="1032" actId="47"/>
        <pc:sldMkLst>
          <pc:docMk/>
          <pc:sldMk cId="3695645767" sldId="260"/>
        </pc:sldMkLst>
      </pc:sldChg>
      <pc:sldChg chg="addSp modSp mod">
        <pc:chgData name="Heseková Simona" userId="088444db-e322-48c4-a051-9fd2ecd0224e" providerId="ADAL" clId="{932B2B88-F5C9-4D65-BF0C-385B74716342}" dt="2022-11-23T20:53:22.086" v="1208" actId="20577"/>
        <pc:sldMkLst>
          <pc:docMk/>
          <pc:sldMk cId="2120032309" sldId="261"/>
        </pc:sldMkLst>
        <pc:spChg chg="mod">
          <ac:chgData name="Heseková Simona" userId="088444db-e322-48c4-a051-9fd2ecd0224e" providerId="ADAL" clId="{932B2B88-F5C9-4D65-BF0C-385B74716342}" dt="2022-11-23T20:53:22.086" v="1208" actId="20577"/>
          <ac:spMkLst>
            <pc:docMk/>
            <pc:sldMk cId="2120032309" sldId="261"/>
            <ac:spMk id="3" creationId="{C81FBB63-2E73-E2F1-212D-61363690C4CC}"/>
          </ac:spMkLst>
        </pc:spChg>
        <pc:spChg chg="add mod">
          <ac:chgData name="Heseková Simona" userId="088444db-e322-48c4-a051-9fd2ecd0224e" providerId="ADAL" clId="{932B2B88-F5C9-4D65-BF0C-385B74716342}" dt="2022-11-23T18:35:38.609" v="696" actId="1076"/>
          <ac:spMkLst>
            <pc:docMk/>
            <pc:sldMk cId="2120032309" sldId="261"/>
            <ac:spMk id="4" creationId="{F93EF580-C9D5-4952-50CE-5DE780B4188C}"/>
          </ac:spMkLst>
        </pc:spChg>
        <pc:spChg chg="add mod">
          <ac:chgData name="Heseková Simona" userId="088444db-e322-48c4-a051-9fd2ecd0224e" providerId="ADAL" clId="{932B2B88-F5C9-4D65-BF0C-385B74716342}" dt="2022-11-23T18:36:34.175" v="703" actId="14100"/>
          <ac:spMkLst>
            <pc:docMk/>
            <pc:sldMk cId="2120032309" sldId="261"/>
            <ac:spMk id="5" creationId="{E4BE8EB8-E889-B04A-4CF0-40929CFCB392}"/>
          </ac:spMkLst>
        </pc:spChg>
      </pc:sldChg>
      <pc:sldChg chg="addSp delSp modSp del mod">
        <pc:chgData name="Heseková Simona" userId="088444db-e322-48c4-a051-9fd2ecd0224e" providerId="ADAL" clId="{932B2B88-F5C9-4D65-BF0C-385B74716342}" dt="2022-11-23T20:21:58.761" v="1038" actId="47"/>
        <pc:sldMkLst>
          <pc:docMk/>
          <pc:sldMk cId="3377800265" sldId="262"/>
        </pc:sldMkLst>
        <pc:spChg chg="del">
          <ac:chgData name="Heseková Simona" userId="088444db-e322-48c4-a051-9fd2ecd0224e" providerId="ADAL" clId="{932B2B88-F5C9-4D65-BF0C-385B74716342}" dt="2022-11-23T20:18:53.762" v="1005" actId="478"/>
          <ac:spMkLst>
            <pc:docMk/>
            <pc:sldMk cId="3377800265" sldId="262"/>
            <ac:spMk id="2" creationId="{D9F47990-E19F-579F-DC35-6D3860D3A04E}"/>
          </ac:spMkLst>
        </pc:spChg>
        <pc:spChg chg="mod">
          <ac:chgData name="Heseková Simona" userId="088444db-e322-48c4-a051-9fd2ecd0224e" providerId="ADAL" clId="{932B2B88-F5C9-4D65-BF0C-385B74716342}" dt="2022-11-23T20:19:10.322" v="1012" actId="1076"/>
          <ac:spMkLst>
            <pc:docMk/>
            <pc:sldMk cId="3377800265" sldId="262"/>
            <ac:spMk id="3" creationId="{7A1E8F6C-8C16-B4D1-C4E7-87B2128B4FB7}"/>
          </ac:spMkLst>
        </pc:spChg>
        <pc:spChg chg="add del">
          <ac:chgData name="Heseková Simona" userId="088444db-e322-48c4-a051-9fd2ecd0224e" providerId="ADAL" clId="{932B2B88-F5C9-4D65-BF0C-385B74716342}" dt="2022-11-23T20:19:03.437" v="1010"/>
          <ac:spMkLst>
            <pc:docMk/>
            <pc:sldMk cId="3377800265" sldId="262"/>
            <ac:spMk id="27" creationId="{C0B38F94-1CBD-9CEF-3DAD-D496C6D3B185}"/>
          </ac:spMkLst>
        </pc:spChg>
        <pc:spChg chg="add del">
          <ac:chgData name="Heseková Simona" userId="088444db-e322-48c4-a051-9fd2ecd0224e" providerId="ADAL" clId="{932B2B88-F5C9-4D65-BF0C-385B74716342}" dt="2022-11-23T20:19:03.437" v="1010"/>
          <ac:spMkLst>
            <pc:docMk/>
            <pc:sldMk cId="3377800265" sldId="262"/>
            <ac:spMk id="28" creationId="{D7D1751B-8E8D-23BD-9608-D9796D36117B}"/>
          </ac:spMkLst>
        </pc:spChg>
        <pc:spChg chg="add del">
          <ac:chgData name="Heseková Simona" userId="088444db-e322-48c4-a051-9fd2ecd0224e" providerId="ADAL" clId="{932B2B88-F5C9-4D65-BF0C-385B74716342}" dt="2022-11-23T20:19:03.437" v="1010"/>
          <ac:spMkLst>
            <pc:docMk/>
            <pc:sldMk cId="3377800265" sldId="262"/>
            <ac:spMk id="29" creationId="{9D454836-63A1-96DB-6A59-6275C7063C63}"/>
          </ac:spMkLst>
        </pc:spChg>
        <pc:spChg chg="add del">
          <ac:chgData name="Heseková Simona" userId="088444db-e322-48c4-a051-9fd2ecd0224e" providerId="ADAL" clId="{932B2B88-F5C9-4D65-BF0C-385B74716342}" dt="2022-11-23T20:19:03.437" v="1010"/>
          <ac:spMkLst>
            <pc:docMk/>
            <pc:sldMk cId="3377800265" sldId="262"/>
            <ac:spMk id="30" creationId="{BB635301-9F74-BD41-B959-F0D2693F2020}"/>
          </ac:spMkLst>
        </pc:spChg>
        <pc:spChg chg="add del">
          <ac:chgData name="Heseková Simona" userId="088444db-e322-48c4-a051-9fd2ecd0224e" providerId="ADAL" clId="{932B2B88-F5C9-4D65-BF0C-385B74716342}" dt="2022-11-23T20:19:03.437" v="1010"/>
          <ac:spMkLst>
            <pc:docMk/>
            <pc:sldMk cId="3377800265" sldId="262"/>
            <ac:spMk id="31" creationId="{3C25B69E-85BA-F213-942D-971344DEAE3F}"/>
          </ac:spMkLst>
        </pc:spChg>
        <pc:spChg chg="add del">
          <ac:chgData name="Heseková Simona" userId="088444db-e322-48c4-a051-9fd2ecd0224e" providerId="ADAL" clId="{932B2B88-F5C9-4D65-BF0C-385B74716342}" dt="2022-11-23T20:19:03.437" v="1010"/>
          <ac:spMkLst>
            <pc:docMk/>
            <pc:sldMk cId="3377800265" sldId="262"/>
            <ac:spMk id="32" creationId="{8F85EE53-17BE-222C-9334-E538A64A0124}"/>
          </ac:spMkLst>
        </pc:spChg>
        <pc:spChg chg="add del">
          <ac:chgData name="Heseková Simona" userId="088444db-e322-48c4-a051-9fd2ecd0224e" providerId="ADAL" clId="{932B2B88-F5C9-4D65-BF0C-385B74716342}" dt="2022-11-23T20:19:03.437" v="1010"/>
          <ac:spMkLst>
            <pc:docMk/>
            <pc:sldMk cId="3377800265" sldId="262"/>
            <ac:spMk id="33" creationId="{741E9CC2-1FB4-FEBE-0848-7C03B04BBA4D}"/>
          </ac:spMkLst>
        </pc:spChg>
        <pc:spChg chg="add del">
          <ac:chgData name="Heseková Simona" userId="088444db-e322-48c4-a051-9fd2ecd0224e" providerId="ADAL" clId="{932B2B88-F5C9-4D65-BF0C-385B74716342}" dt="2022-11-23T20:19:03.437" v="1010"/>
          <ac:spMkLst>
            <pc:docMk/>
            <pc:sldMk cId="3377800265" sldId="262"/>
            <ac:spMk id="34" creationId="{B56F1604-893C-1BCA-C2FA-CA216519A246}"/>
          </ac:spMkLst>
        </pc:spChg>
        <pc:spChg chg="add del">
          <ac:chgData name="Heseková Simona" userId="088444db-e322-48c4-a051-9fd2ecd0224e" providerId="ADAL" clId="{932B2B88-F5C9-4D65-BF0C-385B74716342}" dt="2022-11-23T20:19:03.437" v="1010"/>
          <ac:spMkLst>
            <pc:docMk/>
            <pc:sldMk cId="3377800265" sldId="262"/>
            <ac:spMk id="35" creationId="{5DCD3D3D-DE00-4D2C-6A4C-391D5F79A841}"/>
          </ac:spMkLst>
        </pc:spChg>
        <pc:spChg chg="add del">
          <ac:chgData name="Heseková Simona" userId="088444db-e322-48c4-a051-9fd2ecd0224e" providerId="ADAL" clId="{932B2B88-F5C9-4D65-BF0C-385B74716342}" dt="2022-11-23T20:19:03.437" v="1010"/>
          <ac:spMkLst>
            <pc:docMk/>
            <pc:sldMk cId="3377800265" sldId="262"/>
            <ac:spMk id="36" creationId="{EBCB3183-C64A-5830-CDB9-767F8A03EC0E}"/>
          </ac:spMkLst>
        </pc:spChg>
        <pc:spChg chg="add del">
          <ac:chgData name="Heseková Simona" userId="088444db-e322-48c4-a051-9fd2ecd0224e" providerId="ADAL" clId="{932B2B88-F5C9-4D65-BF0C-385B74716342}" dt="2022-11-23T20:19:03.437" v="1010"/>
          <ac:spMkLst>
            <pc:docMk/>
            <pc:sldMk cId="3377800265" sldId="262"/>
            <ac:spMk id="37" creationId="{894334B1-5A39-67EA-2DB2-DE4CE1F008A3}"/>
          </ac:spMkLst>
        </pc:spChg>
        <pc:spChg chg="add del">
          <ac:chgData name="Heseková Simona" userId="088444db-e322-48c4-a051-9fd2ecd0224e" providerId="ADAL" clId="{932B2B88-F5C9-4D65-BF0C-385B74716342}" dt="2022-11-23T20:19:03.437" v="1010"/>
          <ac:spMkLst>
            <pc:docMk/>
            <pc:sldMk cId="3377800265" sldId="262"/>
            <ac:spMk id="38" creationId="{B13C167A-28F8-E906-39BC-55235E397CDD}"/>
          </ac:spMkLst>
        </pc:spChg>
        <pc:spChg chg="add del">
          <ac:chgData name="Heseková Simona" userId="088444db-e322-48c4-a051-9fd2ecd0224e" providerId="ADAL" clId="{932B2B88-F5C9-4D65-BF0C-385B74716342}" dt="2022-11-23T20:19:03.437" v="1010"/>
          <ac:spMkLst>
            <pc:docMk/>
            <pc:sldMk cId="3377800265" sldId="262"/>
            <ac:spMk id="39" creationId="{ACFD7860-9F13-2983-2300-A26288D90CD3}"/>
          </ac:spMkLst>
        </pc:spChg>
        <pc:spChg chg="add del">
          <ac:chgData name="Heseková Simona" userId="088444db-e322-48c4-a051-9fd2ecd0224e" providerId="ADAL" clId="{932B2B88-F5C9-4D65-BF0C-385B74716342}" dt="2022-11-23T20:19:03.437" v="1010"/>
          <ac:spMkLst>
            <pc:docMk/>
            <pc:sldMk cId="3377800265" sldId="262"/>
            <ac:spMk id="40" creationId="{DA414C5B-1B92-A0FC-28D7-B385D1B838F9}"/>
          </ac:spMkLst>
        </pc:spChg>
        <pc:spChg chg="add del">
          <ac:chgData name="Heseková Simona" userId="088444db-e322-48c4-a051-9fd2ecd0224e" providerId="ADAL" clId="{932B2B88-F5C9-4D65-BF0C-385B74716342}" dt="2022-11-23T20:19:03.437" v="1010"/>
          <ac:spMkLst>
            <pc:docMk/>
            <pc:sldMk cId="3377800265" sldId="262"/>
            <ac:spMk id="41" creationId="{77220EBE-C77A-24A8-3843-CB0527198581}"/>
          </ac:spMkLst>
        </pc:spChg>
        <pc:spChg chg="add del">
          <ac:chgData name="Heseková Simona" userId="088444db-e322-48c4-a051-9fd2ecd0224e" providerId="ADAL" clId="{932B2B88-F5C9-4D65-BF0C-385B74716342}" dt="2022-11-23T20:19:03.437" v="1010"/>
          <ac:spMkLst>
            <pc:docMk/>
            <pc:sldMk cId="3377800265" sldId="262"/>
            <ac:spMk id="42" creationId="{6BEBF3A1-BE45-FEA1-1024-57F21543C772}"/>
          </ac:spMkLst>
        </pc:spChg>
        <pc:spChg chg="add del">
          <ac:chgData name="Heseková Simona" userId="088444db-e322-48c4-a051-9fd2ecd0224e" providerId="ADAL" clId="{932B2B88-F5C9-4D65-BF0C-385B74716342}" dt="2022-11-23T20:19:03.437" v="1010"/>
          <ac:spMkLst>
            <pc:docMk/>
            <pc:sldMk cId="3377800265" sldId="262"/>
            <ac:spMk id="43" creationId="{C100039D-7E8E-B220-7030-6D44CD2AF929}"/>
          </ac:spMkLst>
        </pc:spChg>
        <pc:picChg chg="add mod">
          <ac:chgData name="Heseková Simona" userId="088444db-e322-48c4-a051-9fd2ecd0224e" providerId="ADAL" clId="{932B2B88-F5C9-4D65-BF0C-385B74716342}" dt="2022-11-23T20:19:35.475" v="1022" actId="1076"/>
          <ac:picMkLst>
            <pc:docMk/>
            <pc:sldMk cId="3377800265" sldId="262"/>
            <ac:picMk id="44" creationId="{B1987147-4738-48F3-6EEF-0FE626D29A37}"/>
          </ac:picMkLst>
        </pc:picChg>
      </pc:sldChg>
      <pc:sldChg chg="addSp modSp new mod">
        <pc:chgData name="Heseková Simona" userId="088444db-e322-48c4-a051-9fd2ecd0224e" providerId="ADAL" clId="{932B2B88-F5C9-4D65-BF0C-385B74716342}" dt="2022-11-23T20:53:33.389" v="1212" actId="20577"/>
        <pc:sldMkLst>
          <pc:docMk/>
          <pc:sldMk cId="669531416" sldId="263"/>
        </pc:sldMkLst>
        <pc:spChg chg="mod">
          <ac:chgData name="Heseková Simona" userId="088444db-e322-48c4-a051-9fd2ecd0224e" providerId="ADAL" clId="{932B2B88-F5C9-4D65-BF0C-385B74716342}" dt="2022-11-23T18:32:03.879" v="626" actId="1076"/>
          <ac:spMkLst>
            <pc:docMk/>
            <pc:sldMk cId="669531416" sldId="263"/>
            <ac:spMk id="2" creationId="{054A926A-342A-C8B2-C75C-5AFD95B445E4}"/>
          </ac:spMkLst>
        </pc:spChg>
        <pc:spChg chg="mod">
          <ac:chgData name="Heseková Simona" userId="088444db-e322-48c4-a051-9fd2ecd0224e" providerId="ADAL" clId="{932B2B88-F5C9-4D65-BF0C-385B74716342}" dt="2022-11-23T20:53:33.389" v="1212" actId="20577"/>
          <ac:spMkLst>
            <pc:docMk/>
            <pc:sldMk cId="669531416" sldId="263"/>
            <ac:spMk id="3" creationId="{ACB23C1A-B2C6-E91B-7CCB-2D0CF75E7397}"/>
          </ac:spMkLst>
        </pc:spChg>
        <pc:spChg chg="add mod">
          <ac:chgData name="Heseková Simona" userId="088444db-e322-48c4-a051-9fd2ecd0224e" providerId="ADAL" clId="{932B2B88-F5C9-4D65-BF0C-385B74716342}" dt="2022-11-23T18:36:13.405" v="701" actId="1076"/>
          <ac:spMkLst>
            <pc:docMk/>
            <pc:sldMk cId="669531416" sldId="263"/>
            <ac:spMk id="4" creationId="{68C3EB92-2FE2-76ED-CD17-CB4D15CCDB01}"/>
          </ac:spMkLst>
        </pc:spChg>
      </pc:sldChg>
      <pc:sldChg chg="addSp delSp modSp new mod">
        <pc:chgData name="Heseková Simona" userId="088444db-e322-48c4-a051-9fd2ecd0224e" providerId="ADAL" clId="{932B2B88-F5C9-4D65-BF0C-385B74716342}" dt="2022-11-23T20:43:39.810" v="1053" actId="1036"/>
        <pc:sldMkLst>
          <pc:docMk/>
          <pc:sldMk cId="1569419072" sldId="264"/>
        </pc:sldMkLst>
        <pc:spChg chg="mod">
          <ac:chgData name="Heseková Simona" userId="088444db-e322-48c4-a051-9fd2ecd0224e" providerId="ADAL" clId="{932B2B88-F5C9-4D65-BF0C-385B74716342}" dt="2022-11-23T18:19:34.023" v="275" actId="1076"/>
          <ac:spMkLst>
            <pc:docMk/>
            <pc:sldMk cId="1569419072" sldId="264"/>
            <ac:spMk id="2" creationId="{9CB39882-445E-B891-CBC3-35BEC98D52B7}"/>
          </ac:spMkLst>
        </pc:spChg>
        <pc:spChg chg="del">
          <ac:chgData name="Heseková Simona" userId="088444db-e322-48c4-a051-9fd2ecd0224e" providerId="ADAL" clId="{932B2B88-F5C9-4D65-BF0C-385B74716342}" dt="2022-11-23T18:13:07.994" v="226"/>
          <ac:spMkLst>
            <pc:docMk/>
            <pc:sldMk cId="1569419072" sldId="264"/>
            <ac:spMk id="3" creationId="{D18108A1-B575-75AE-9FF2-16991FDE04E1}"/>
          </ac:spMkLst>
        </pc:spChg>
        <pc:picChg chg="add mod">
          <ac:chgData name="Heseková Simona" userId="088444db-e322-48c4-a051-9fd2ecd0224e" providerId="ADAL" clId="{932B2B88-F5C9-4D65-BF0C-385B74716342}" dt="2022-11-23T20:43:39.810" v="1053" actId="1036"/>
          <ac:picMkLst>
            <pc:docMk/>
            <pc:sldMk cId="1569419072" sldId="264"/>
            <ac:picMk id="4" creationId="{A51A4949-2434-84F7-DDFA-1EC345673B8E}"/>
          </ac:picMkLst>
        </pc:picChg>
      </pc:sldChg>
      <pc:sldChg chg="modSp new mod">
        <pc:chgData name="Heseková Simona" userId="088444db-e322-48c4-a051-9fd2ecd0224e" providerId="ADAL" clId="{932B2B88-F5C9-4D65-BF0C-385B74716342}" dt="2022-11-23T20:51:15.941" v="1176" actId="20577"/>
        <pc:sldMkLst>
          <pc:docMk/>
          <pc:sldMk cId="1701533110" sldId="265"/>
        </pc:sldMkLst>
        <pc:spChg chg="mod">
          <ac:chgData name="Heseková Simona" userId="088444db-e322-48c4-a051-9fd2ecd0224e" providerId="ADAL" clId="{932B2B88-F5C9-4D65-BF0C-385B74716342}" dt="2022-11-23T18:19:46.213" v="278" actId="27636"/>
          <ac:spMkLst>
            <pc:docMk/>
            <pc:sldMk cId="1701533110" sldId="265"/>
            <ac:spMk id="2" creationId="{7DCDF556-83C7-F3E5-9553-0BD505F0DAA8}"/>
          </ac:spMkLst>
        </pc:spChg>
        <pc:spChg chg="mod">
          <ac:chgData name="Heseková Simona" userId="088444db-e322-48c4-a051-9fd2ecd0224e" providerId="ADAL" clId="{932B2B88-F5C9-4D65-BF0C-385B74716342}" dt="2022-11-23T20:51:15.941" v="1176" actId="20577"/>
          <ac:spMkLst>
            <pc:docMk/>
            <pc:sldMk cId="1701533110" sldId="265"/>
            <ac:spMk id="3" creationId="{04EA8617-B5C9-10E4-B21E-D7D6C2E20545}"/>
          </ac:spMkLst>
        </pc:spChg>
      </pc:sldChg>
      <pc:sldChg chg="modSp new mod">
        <pc:chgData name="Heseková Simona" userId="088444db-e322-48c4-a051-9fd2ecd0224e" providerId="ADAL" clId="{932B2B88-F5C9-4D65-BF0C-385B74716342}" dt="2022-11-23T20:51:36.540" v="1190" actId="20577"/>
        <pc:sldMkLst>
          <pc:docMk/>
          <pc:sldMk cId="621984232" sldId="266"/>
        </pc:sldMkLst>
        <pc:spChg chg="mod">
          <ac:chgData name="Heseková Simona" userId="088444db-e322-48c4-a051-9fd2ecd0224e" providerId="ADAL" clId="{932B2B88-F5C9-4D65-BF0C-385B74716342}" dt="2022-11-23T18:25:09.911" v="336" actId="27636"/>
          <ac:spMkLst>
            <pc:docMk/>
            <pc:sldMk cId="621984232" sldId="266"/>
            <ac:spMk id="2" creationId="{6BCC29D2-16C1-C197-5C6E-5089F1832680}"/>
          </ac:spMkLst>
        </pc:spChg>
        <pc:spChg chg="mod">
          <ac:chgData name="Heseková Simona" userId="088444db-e322-48c4-a051-9fd2ecd0224e" providerId="ADAL" clId="{932B2B88-F5C9-4D65-BF0C-385B74716342}" dt="2022-11-23T20:51:36.540" v="1190" actId="20577"/>
          <ac:spMkLst>
            <pc:docMk/>
            <pc:sldMk cId="621984232" sldId="266"/>
            <ac:spMk id="3" creationId="{7117ECC4-0067-D0DD-004D-5BB241B94375}"/>
          </ac:spMkLst>
        </pc:spChg>
      </pc:sldChg>
      <pc:sldChg chg="delSp modSp new mod">
        <pc:chgData name="Heseková Simona" userId="088444db-e322-48c4-a051-9fd2ecd0224e" providerId="ADAL" clId="{932B2B88-F5C9-4D65-BF0C-385B74716342}" dt="2022-11-23T20:52:10.909" v="1204" actId="20577"/>
        <pc:sldMkLst>
          <pc:docMk/>
          <pc:sldMk cId="196159552" sldId="267"/>
        </pc:sldMkLst>
        <pc:spChg chg="del">
          <ac:chgData name="Heseková Simona" userId="088444db-e322-48c4-a051-9fd2ecd0224e" providerId="ADAL" clId="{932B2B88-F5C9-4D65-BF0C-385B74716342}" dt="2022-11-23T18:07:23.221" v="141" actId="478"/>
          <ac:spMkLst>
            <pc:docMk/>
            <pc:sldMk cId="196159552" sldId="267"/>
            <ac:spMk id="2" creationId="{FD0295A3-1249-78E4-BF98-7EE63DBF7978}"/>
          </ac:spMkLst>
        </pc:spChg>
        <pc:spChg chg="mod">
          <ac:chgData name="Heseková Simona" userId="088444db-e322-48c4-a051-9fd2ecd0224e" providerId="ADAL" clId="{932B2B88-F5C9-4D65-BF0C-385B74716342}" dt="2022-11-23T20:52:10.909" v="1204" actId="20577"/>
          <ac:spMkLst>
            <pc:docMk/>
            <pc:sldMk cId="196159552" sldId="267"/>
            <ac:spMk id="3" creationId="{BFC30A68-07C7-5121-81E9-5A4CBAC69418}"/>
          </ac:spMkLst>
        </pc:spChg>
      </pc:sldChg>
      <pc:sldChg chg="modSp new mod">
        <pc:chgData name="Heseková Simona" userId="088444db-e322-48c4-a051-9fd2ecd0224e" providerId="ADAL" clId="{932B2B88-F5C9-4D65-BF0C-385B74716342}" dt="2022-11-23T20:50:51.822" v="1168" actId="20577"/>
        <pc:sldMkLst>
          <pc:docMk/>
          <pc:sldMk cId="3329737022" sldId="268"/>
        </pc:sldMkLst>
        <pc:spChg chg="mod">
          <ac:chgData name="Heseková Simona" userId="088444db-e322-48c4-a051-9fd2ecd0224e" providerId="ADAL" clId="{932B2B88-F5C9-4D65-BF0C-385B74716342}" dt="2022-11-23T20:22:14.125" v="1039" actId="255"/>
          <ac:spMkLst>
            <pc:docMk/>
            <pc:sldMk cId="3329737022" sldId="268"/>
            <ac:spMk id="2" creationId="{1CEC4FAB-7E4D-82E8-71C1-E2D8F1204246}"/>
          </ac:spMkLst>
        </pc:spChg>
        <pc:spChg chg="mod">
          <ac:chgData name="Heseková Simona" userId="088444db-e322-48c4-a051-9fd2ecd0224e" providerId="ADAL" clId="{932B2B88-F5C9-4D65-BF0C-385B74716342}" dt="2022-11-23T20:50:51.822" v="1168" actId="20577"/>
          <ac:spMkLst>
            <pc:docMk/>
            <pc:sldMk cId="3329737022" sldId="268"/>
            <ac:spMk id="3" creationId="{CB470489-736B-19EF-FB2A-E7E88FB4DA15}"/>
          </ac:spMkLst>
        </pc:spChg>
      </pc:sldChg>
      <pc:sldChg chg="modSp new mod">
        <pc:chgData name="Heseková Simona" userId="088444db-e322-48c4-a051-9fd2ecd0224e" providerId="ADAL" clId="{932B2B88-F5C9-4D65-BF0C-385B74716342}" dt="2022-11-23T18:41:20.153" v="807" actId="123"/>
        <pc:sldMkLst>
          <pc:docMk/>
          <pc:sldMk cId="3916414565" sldId="269"/>
        </pc:sldMkLst>
        <pc:spChg chg="mod">
          <ac:chgData name="Heseková Simona" userId="088444db-e322-48c4-a051-9fd2ecd0224e" providerId="ADAL" clId="{932B2B88-F5C9-4D65-BF0C-385B74716342}" dt="2022-11-23T18:37:33.206" v="708" actId="27636"/>
          <ac:spMkLst>
            <pc:docMk/>
            <pc:sldMk cId="3916414565" sldId="269"/>
            <ac:spMk id="2" creationId="{133FE8DA-A66A-814B-5631-841539C12791}"/>
          </ac:spMkLst>
        </pc:spChg>
        <pc:spChg chg="mod">
          <ac:chgData name="Heseková Simona" userId="088444db-e322-48c4-a051-9fd2ecd0224e" providerId="ADAL" clId="{932B2B88-F5C9-4D65-BF0C-385B74716342}" dt="2022-11-23T18:41:20.153" v="807" actId="123"/>
          <ac:spMkLst>
            <pc:docMk/>
            <pc:sldMk cId="3916414565" sldId="269"/>
            <ac:spMk id="3" creationId="{46CC475A-CAA6-0267-5665-43CD49EA9B74}"/>
          </ac:spMkLst>
        </pc:spChg>
      </pc:sldChg>
      <pc:sldChg chg="delSp modSp new mod">
        <pc:chgData name="Heseková Simona" userId="088444db-e322-48c4-a051-9fd2ecd0224e" providerId="ADAL" clId="{932B2B88-F5C9-4D65-BF0C-385B74716342}" dt="2022-11-23T18:41:04.659" v="806" actId="255"/>
        <pc:sldMkLst>
          <pc:docMk/>
          <pc:sldMk cId="1798052359" sldId="270"/>
        </pc:sldMkLst>
        <pc:spChg chg="del">
          <ac:chgData name="Heseková Simona" userId="088444db-e322-48c4-a051-9fd2ecd0224e" providerId="ADAL" clId="{932B2B88-F5C9-4D65-BF0C-385B74716342}" dt="2022-11-23T18:30:28.661" v="549" actId="478"/>
          <ac:spMkLst>
            <pc:docMk/>
            <pc:sldMk cId="1798052359" sldId="270"/>
            <ac:spMk id="2" creationId="{0DFF5EE4-67E4-974A-EC61-6CBCA29DB935}"/>
          </ac:spMkLst>
        </pc:spChg>
        <pc:spChg chg="mod">
          <ac:chgData name="Heseková Simona" userId="088444db-e322-48c4-a051-9fd2ecd0224e" providerId="ADAL" clId="{932B2B88-F5C9-4D65-BF0C-385B74716342}" dt="2022-11-23T18:41:04.659" v="806" actId="255"/>
          <ac:spMkLst>
            <pc:docMk/>
            <pc:sldMk cId="1798052359" sldId="270"/>
            <ac:spMk id="3" creationId="{7AD3947A-448F-5CCE-D51F-CE74CEE58A0A}"/>
          </ac:spMkLst>
        </pc:spChg>
      </pc:sldChg>
      <pc:sldChg chg="addSp delSp modSp new mod">
        <pc:chgData name="Heseková Simona" userId="088444db-e322-48c4-a051-9fd2ecd0224e" providerId="ADAL" clId="{932B2B88-F5C9-4D65-BF0C-385B74716342}" dt="2022-11-23T20:21:45.322" v="1037" actId="1076"/>
        <pc:sldMkLst>
          <pc:docMk/>
          <pc:sldMk cId="1460282166" sldId="271"/>
        </pc:sldMkLst>
        <pc:spChg chg="mod">
          <ac:chgData name="Heseková Simona" userId="088444db-e322-48c4-a051-9fd2ecd0224e" providerId="ADAL" clId="{932B2B88-F5C9-4D65-BF0C-385B74716342}" dt="2022-11-23T20:21:38.761" v="1035" actId="1076"/>
          <ac:spMkLst>
            <pc:docMk/>
            <pc:sldMk cId="1460282166" sldId="271"/>
            <ac:spMk id="2" creationId="{F435E635-5DA2-3994-77A4-07DBC702F1F3}"/>
          </ac:spMkLst>
        </pc:spChg>
        <pc:spChg chg="add del">
          <ac:chgData name="Heseková Simona" userId="088444db-e322-48c4-a051-9fd2ecd0224e" providerId="ADAL" clId="{932B2B88-F5C9-4D65-BF0C-385B74716342}" dt="2022-11-23T20:20:47.254" v="1028"/>
          <ac:spMkLst>
            <pc:docMk/>
            <pc:sldMk cId="1460282166" sldId="271"/>
            <ac:spMk id="3" creationId="{9553052E-3519-E91B-983C-7D09EEC5859D}"/>
          </ac:spMkLst>
        </pc:spChg>
        <pc:picChg chg="add del mod">
          <ac:chgData name="Heseková Simona" userId="088444db-e322-48c4-a051-9fd2ecd0224e" providerId="ADAL" clId="{932B2B88-F5C9-4D65-BF0C-385B74716342}" dt="2022-11-23T20:20:08.998" v="1025"/>
          <ac:picMkLst>
            <pc:docMk/>
            <pc:sldMk cId="1460282166" sldId="271"/>
            <ac:picMk id="4" creationId="{83149DFD-8F99-108F-9659-CE896171AD05}"/>
          </ac:picMkLst>
        </pc:picChg>
        <pc:picChg chg="add del mod">
          <ac:chgData name="Heseková Simona" userId="088444db-e322-48c4-a051-9fd2ecd0224e" providerId="ADAL" clId="{932B2B88-F5C9-4D65-BF0C-385B74716342}" dt="2022-11-23T20:20:43.768" v="1027"/>
          <ac:picMkLst>
            <pc:docMk/>
            <pc:sldMk cId="1460282166" sldId="271"/>
            <ac:picMk id="5" creationId="{935896FF-8AA3-22A8-682F-CD54A0E66527}"/>
          </ac:picMkLst>
        </pc:picChg>
        <pc:picChg chg="add mod">
          <ac:chgData name="Heseková Simona" userId="088444db-e322-48c4-a051-9fd2ecd0224e" providerId="ADAL" clId="{932B2B88-F5C9-4D65-BF0C-385B74716342}" dt="2022-11-23T20:21:45.322" v="1037" actId="1076"/>
          <ac:picMkLst>
            <pc:docMk/>
            <pc:sldMk cId="1460282166" sldId="271"/>
            <ac:picMk id="6" creationId="{D66847B3-CB55-96B2-4A0E-4ECFA2EFB63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FF8781-2383-F545-A14E-F2FABCFD74C1}" type="datetimeFigureOut">
              <a:rPr lang="en-SK" smtClean="0"/>
              <a:t>11/23/2022</a:t>
            </a:fld>
            <a:endParaRPr lang="en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9155B-5C4D-4042-BB6D-C92EFF5F8223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1529024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B46B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6C9867D-4C45-6548-A461-B49DF7A66F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62450" y="5238748"/>
            <a:ext cx="911106" cy="91110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992CAE9-DD82-DA4D-A64C-17AC036D4A3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830168" y="762595"/>
            <a:ext cx="2562863" cy="878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642706D3-3D38-E846-9075-125EA1ACCD1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8445" y="2139020"/>
            <a:ext cx="9144000" cy="2579961"/>
          </a:xfrm>
          <a:prstGeom prst="rect">
            <a:avLst/>
          </a:prstGeom>
        </p:spPr>
        <p:txBody>
          <a:bodyPr wrap="square" lIns="0" rIns="0" anchor="ctr">
            <a:noAutofit/>
          </a:bodyPr>
          <a:lstStyle>
            <a:lvl1pPr>
              <a:defRPr sz="7200">
                <a:solidFill>
                  <a:schemeClr val="bg1"/>
                </a:solidFill>
              </a:defRPr>
            </a:lvl1pPr>
          </a:lstStyle>
          <a:p>
            <a:pPr algn="l"/>
            <a:r>
              <a:rPr lang="en-GB" sz="7200" b="1" dirty="0" err="1">
                <a:solidFill>
                  <a:schemeClr val="bg1"/>
                </a:solidFill>
                <a:latin typeface="Corbel" panose="020B0503020204020204" pitchFamily="34" charset="0"/>
              </a:rPr>
              <a:t>Názov</a:t>
            </a:r>
            <a:r>
              <a:rPr lang="en-GB" sz="7200" b="1" dirty="0">
                <a:solidFill>
                  <a:schemeClr val="bg1"/>
                </a:solidFill>
                <a:latin typeface="Corbel" panose="020B0503020204020204" pitchFamily="34" charset="0"/>
              </a:rPr>
              <a:t> </a:t>
            </a:r>
            <a:r>
              <a:rPr lang="en-GB" sz="7200" b="1" dirty="0" err="1">
                <a:solidFill>
                  <a:schemeClr val="bg1"/>
                </a:solidFill>
                <a:latin typeface="Corbel" panose="020B0503020204020204" pitchFamily="34" charset="0"/>
              </a:rPr>
              <a:t>prezentácie</a:t>
            </a:r>
            <a:endParaRPr lang="en-SK" sz="7200" b="1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9" name="Text Placeholder 22">
            <a:extLst>
              <a:ext uri="{FF2B5EF4-FFF2-40B4-BE49-F238E27FC236}">
                <a16:creationId xmlns:a16="http://schemas.microsoft.com/office/drawing/2014/main" id="{64624B50-F180-4748-8AED-01FBE30ABF8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8445" y="5199222"/>
            <a:ext cx="5277556" cy="430212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3600" b="1" i="0">
                <a:solidFill>
                  <a:schemeClr val="bg1"/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SK" dirty="0"/>
              <a:t>Meno Priezvisko</a:t>
            </a:r>
          </a:p>
        </p:txBody>
      </p:sp>
      <p:sp>
        <p:nvSpPr>
          <p:cNvPr id="13" name="Text Placeholder 22">
            <a:extLst>
              <a:ext uri="{FF2B5EF4-FFF2-40B4-BE49-F238E27FC236}">
                <a16:creationId xmlns:a16="http://schemas.microsoft.com/office/drawing/2014/main" id="{54FD8B75-CB67-0E44-A51C-FC64EEE2ED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8445" y="5646905"/>
            <a:ext cx="5277556" cy="430212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2800" b="0" i="0">
                <a:solidFill>
                  <a:schemeClr val="bg1"/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k-SK" dirty="0"/>
              <a:t>Pozícia</a:t>
            </a:r>
            <a:endParaRPr lang="en-SK" dirty="0"/>
          </a:p>
        </p:txBody>
      </p:sp>
    </p:spTree>
    <p:extLst>
      <p:ext uri="{BB962C8B-B14F-4D97-AF65-F5344CB8AC3E}">
        <p14:creationId xmlns:p14="http://schemas.microsoft.com/office/powerpoint/2010/main" val="2540080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7049454-4671-9145-A242-0992E3DD11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462450" y="743315"/>
            <a:ext cx="911106" cy="91110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5353D2D-D8E5-BD46-9D26-CDA55AD8A2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-3312" t="-7051" r="-3288" b="-2730"/>
          <a:stretch/>
        </p:blipFill>
        <p:spPr>
          <a:xfrm>
            <a:off x="10398126" y="5199222"/>
            <a:ext cx="1006474" cy="1036478"/>
          </a:xfrm>
          <a:prstGeom prst="rect">
            <a:avLst/>
          </a:prstGeom>
        </p:spPr>
      </p:pic>
      <p:sp>
        <p:nvSpPr>
          <p:cNvPr id="9" name="Title Placeholder 15">
            <a:extLst>
              <a:ext uri="{FF2B5EF4-FFF2-40B4-BE49-F238E27FC236}">
                <a16:creationId xmlns:a16="http://schemas.microsoft.com/office/drawing/2014/main" id="{3DD1AFD6-A57A-5346-B816-4F5A350E81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08145"/>
            <a:ext cx="9624250" cy="982543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lvl1pPr>
              <a:defRPr sz="9600" b="0" i="0">
                <a:latin typeface="Corbel" panose="020B0503020204020204" pitchFamily="34" charset="0"/>
              </a:defRPr>
            </a:lvl1pPr>
          </a:lstStyle>
          <a:p>
            <a:r>
              <a:rPr lang="en-GB" dirty="0"/>
              <a:t>01</a:t>
            </a:r>
            <a:endParaRPr lang="en-SK" dirty="0"/>
          </a:p>
        </p:txBody>
      </p:sp>
      <p:sp>
        <p:nvSpPr>
          <p:cNvPr id="10" name="Text Placeholder 18">
            <a:extLst>
              <a:ext uri="{FF2B5EF4-FFF2-40B4-BE49-F238E27FC236}">
                <a16:creationId xmlns:a16="http://schemas.microsoft.com/office/drawing/2014/main" id="{BF56531B-4F41-A84D-A2D6-1318D339336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9149" y="2154065"/>
            <a:ext cx="10554405" cy="2652712"/>
          </a:xfrm>
        </p:spPr>
        <p:txBody>
          <a:bodyPr lIns="36000">
            <a:noAutofit/>
          </a:bodyPr>
          <a:lstStyle>
            <a:lvl1pPr marL="0" indent="0">
              <a:lnSpc>
                <a:spcPct val="100000"/>
              </a:lnSpc>
              <a:buNone/>
              <a:defRPr sz="7200" b="1" i="0">
                <a:solidFill>
                  <a:srgbClr val="B46B7A"/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 err="1"/>
              <a:t>Názov</a:t>
            </a:r>
            <a:r>
              <a:rPr lang="en-GB" dirty="0"/>
              <a:t> </a:t>
            </a:r>
            <a:r>
              <a:rPr lang="en-GB" dirty="0" err="1"/>
              <a:t>sekcie</a:t>
            </a:r>
            <a:endParaRPr lang="en-SK" dirty="0"/>
          </a:p>
        </p:txBody>
      </p:sp>
      <p:sp>
        <p:nvSpPr>
          <p:cNvPr id="11" name="Text Placeholder 22">
            <a:extLst>
              <a:ext uri="{FF2B5EF4-FFF2-40B4-BE49-F238E27FC236}">
                <a16:creationId xmlns:a16="http://schemas.microsoft.com/office/drawing/2014/main" id="{B79592EA-11D9-4642-A489-25C25DBAD7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8445" y="5199222"/>
            <a:ext cx="5277556" cy="430212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3600" b="1" i="0">
                <a:solidFill>
                  <a:srgbClr val="B46B7A"/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SK" dirty="0"/>
              <a:t>Meno Priezvisko</a:t>
            </a:r>
          </a:p>
        </p:txBody>
      </p:sp>
      <p:sp>
        <p:nvSpPr>
          <p:cNvPr id="13" name="Text Placeholder 22">
            <a:extLst>
              <a:ext uri="{FF2B5EF4-FFF2-40B4-BE49-F238E27FC236}">
                <a16:creationId xmlns:a16="http://schemas.microsoft.com/office/drawing/2014/main" id="{44FB7259-8D02-8D40-BF7D-3D8B0B77DBD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8445" y="5646905"/>
            <a:ext cx="5277556" cy="430212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2800" b="0" i="0">
                <a:solidFill>
                  <a:srgbClr val="B46B7A"/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SK" dirty="0"/>
              <a:t>Pozícia</a:t>
            </a:r>
          </a:p>
        </p:txBody>
      </p:sp>
    </p:spTree>
    <p:extLst>
      <p:ext uri="{BB962C8B-B14F-4D97-AF65-F5344CB8AC3E}">
        <p14:creationId xmlns:p14="http://schemas.microsoft.com/office/powerpoint/2010/main" val="365911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D9A077B-3454-5548-A0ED-C3BE9C4A0F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462450" y="743315"/>
            <a:ext cx="911106" cy="91110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A80F31A-96B3-EA4D-AF48-691F47834C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-3312" t="-7051" r="-3288" b="-2730"/>
          <a:stretch/>
        </p:blipFill>
        <p:spPr>
          <a:xfrm>
            <a:off x="10398126" y="5199222"/>
            <a:ext cx="1006474" cy="1036478"/>
          </a:xfrm>
          <a:prstGeom prst="rect">
            <a:avLst/>
          </a:prstGeom>
        </p:spPr>
      </p:pic>
      <p:sp>
        <p:nvSpPr>
          <p:cNvPr id="8" name="Title Placeholder 15">
            <a:extLst>
              <a:ext uri="{FF2B5EF4-FFF2-40B4-BE49-F238E27FC236}">
                <a16:creationId xmlns:a16="http://schemas.microsoft.com/office/drawing/2014/main" id="{3D871472-45A3-AD4A-A673-AC40C8DAC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8145"/>
            <a:ext cx="9624250" cy="982543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/>
          <a:p>
            <a:r>
              <a:rPr lang="sk-SK"/>
              <a:t>Kliknutím upravte štýl predlohy nadpisu</a:t>
            </a:r>
            <a:endParaRPr lang="en-SK" dirty="0"/>
          </a:p>
        </p:txBody>
      </p:sp>
      <p:sp>
        <p:nvSpPr>
          <p:cNvPr id="9" name="Text Placeholder 17">
            <a:extLst>
              <a:ext uri="{FF2B5EF4-FFF2-40B4-BE49-F238E27FC236}">
                <a16:creationId xmlns:a16="http://schemas.microsoft.com/office/drawing/2014/main" id="{AB9512CB-DD78-8A47-9F68-6559AD22A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9624250" cy="43232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SK" dirty="0"/>
          </a:p>
        </p:txBody>
      </p:sp>
    </p:spTree>
    <p:extLst>
      <p:ext uri="{BB962C8B-B14F-4D97-AF65-F5344CB8AC3E}">
        <p14:creationId xmlns:p14="http://schemas.microsoft.com/office/powerpoint/2010/main" val="222924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38B2E5A-322E-7D43-B871-50C96B5EAE93}"/>
              </a:ext>
            </a:extLst>
          </p:cNvPr>
          <p:cNvSpPr/>
          <p:nvPr userDrawn="1"/>
        </p:nvSpPr>
        <p:spPr>
          <a:xfrm>
            <a:off x="9630888" y="0"/>
            <a:ext cx="2561112" cy="6858000"/>
          </a:xfrm>
          <a:prstGeom prst="rect">
            <a:avLst/>
          </a:prstGeom>
          <a:solidFill>
            <a:srgbClr val="B46B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K" dirty="0"/>
          </a:p>
        </p:txBody>
      </p:sp>
      <p:sp>
        <p:nvSpPr>
          <p:cNvPr id="11" name="Title Placeholder 15">
            <a:extLst>
              <a:ext uri="{FF2B5EF4-FFF2-40B4-BE49-F238E27FC236}">
                <a16:creationId xmlns:a16="http://schemas.microsoft.com/office/drawing/2014/main" id="{02F67E39-1C04-E74F-AAF6-5758290B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8145"/>
            <a:ext cx="8115794" cy="982543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SK" dirty="0"/>
          </a:p>
        </p:txBody>
      </p:sp>
      <p:sp>
        <p:nvSpPr>
          <p:cNvPr id="15" name="Text Placeholder 17">
            <a:extLst>
              <a:ext uri="{FF2B5EF4-FFF2-40B4-BE49-F238E27FC236}">
                <a16:creationId xmlns:a16="http://schemas.microsoft.com/office/drawing/2014/main" id="{7856B397-872A-084C-B2AF-CAF97AB72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8115795" cy="4323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SK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9AFAA1B-3397-BE43-8147-13653693B8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462449" y="743314"/>
            <a:ext cx="911106" cy="9111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877106E-7752-784E-9EC4-291ADA0EAB8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462450" y="5238748"/>
            <a:ext cx="911106" cy="91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69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5">
            <a:extLst>
              <a:ext uri="{FF2B5EF4-FFF2-40B4-BE49-F238E27FC236}">
                <a16:creationId xmlns:a16="http://schemas.microsoft.com/office/drawing/2014/main" id="{285BE03A-F9B3-9143-AA81-0B5B0EB0A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8145"/>
            <a:ext cx="9624250" cy="982543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SK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5AB105FE-080F-0143-98EB-EB70D2D88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38407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SK" dirty="0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63E85164-97B8-BD49-B20A-1BE96B80A0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5783721"/>
            <a:ext cx="10515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rgbClr val="B46B7A"/>
                </a:solidFill>
                <a:latin typeface="Corbel" panose="020B0503020204020204" pitchFamily="34" charset="0"/>
              </a:defRPr>
            </a:lvl1pPr>
          </a:lstStyle>
          <a:p>
            <a:r>
              <a:rPr lang="en-SK" dirty="0">
                <a:ea typeface="Verdana" panose="020B0604030504040204" pitchFamily="34" charset="0"/>
                <a:cs typeface="Verdana" panose="020B0604030504040204" pitchFamily="34" charset="0"/>
              </a:rPr>
              <a:t>01 / Názov sekcie</a:t>
            </a:r>
            <a:endParaRPr lang="en-SK" dirty="0">
              <a:solidFill>
                <a:srgbClr val="B46B7A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31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6" r:id="rId2"/>
    <p:sldLayoutId id="2147483657" r:id="rId3"/>
    <p:sldLayoutId id="2147483658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B46B7A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3200"/>
        </a:lnSpc>
        <a:spcBef>
          <a:spcPts val="0"/>
        </a:spcBef>
        <a:buClr>
          <a:srgbClr val="B46B7A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ts val="3200"/>
        </a:lnSpc>
        <a:spcBef>
          <a:spcPts val="0"/>
        </a:spcBef>
        <a:buClr>
          <a:srgbClr val="B46B7A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3200"/>
        </a:lnSpc>
        <a:spcBef>
          <a:spcPts val="0"/>
        </a:spcBef>
        <a:buClr>
          <a:srgbClr val="B46B7A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ts val="3200"/>
        </a:lnSpc>
        <a:spcBef>
          <a:spcPts val="0"/>
        </a:spcBef>
        <a:buClr>
          <a:srgbClr val="B46B7A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ts val="3200"/>
        </a:lnSpc>
        <a:spcBef>
          <a:spcPts val="0"/>
        </a:spcBef>
        <a:buClr>
          <a:srgbClr val="B46B7A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simona.hesekova@uniba.sk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3E1D1-A517-DB47-B769-0E4A960D62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z="2800" dirty="0"/>
              <a:t>Aktuálne výzvy právnej úpravy </a:t>
            </a:r>
            <a:r>
              <a:rPr lang="sk-SK" sz="2800" dirty="0" err="1"/>
              <a:t>peer</a:t>
            </a:r>
            <a:r>
              <a:rPr lang="sk-SK" sz="2800" dirty="0"/>
              <a:t> to </a:t>
            </a:r>
            <a:r>
              <a:rPr lang="sk-SK" sz="2800" dirty="0" err="1"/>
              <a:t>peer</a:t>
            </a:r>
            <a:r>
              <a:rPr lang="sk-SK" sz="2800" dirty="0"/>
              <a:t> </a:t>
            </a:r>
            <a:r>
              <a:rPr lang="sk-SK" sz="2800" dirty="0" err="1"/>
              <a:t>lendingu</a:t>
            </a:r>
            <a:r>
              <a:rPr lang="sk-SK" sz="2800" dirty="0"/>
              <a:t> (kolektívneho požičiavania) z pohľadu regulátora</a:t>
            </a:r>
            <a:endParaRPr lang="en-SK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9DB3F6-CF9D-434D-9055-599C877A03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k-SK" sz="2000" dirty="0"/>
              <a:t>JUDr. Simona Heseková, PhD.</a:t>
            </a:r>
            <a:endParaRPr lang="en-SK" sz="2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45D60C-EF28-0445-8022-DE77B8BA907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k-SK" sz="2000" dirty="0"/>
              <a:t>Katedra finančného práva, </a:t>
            </a:r>
            <a:r>
              <a:rPr lang="sk-SK" sz="2000" dirty="0" err="1"/>
              <a:t>PraF</a:t>
            </a:r>
            <a:r>
              <a:rPr lang="sk-SK" sz="2000" dirty="0"/>
              <a:t> UK</a:t>
            </a:r>
            <a:endParaRPr lang="en-SK" sz="2000" dirty="0"/>
          </a:p>
        </p:txBody>
      </p:sp>
    </p:spTree>
    <p:extLst>
      <p:ext uri="{BB962C8B-B14F-4D97-AF65-F5344CB8AC3E}">
        <p14:creationId xmlns:p14="http://schemas.microsoft.com/office/powerpoint/2010/main" val="2777057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EC4FAB-7E4D-82E8-71C1-E2D8F1204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477" y="216873"/>
            <a:ext cx="8115794" cy="982543"/>
          </a:xfrm>
        </p:spPr>
        <p:txBody>
          <a:bodyPr>
            <a:normAutofit/>
          </a:bodyPr>
          <a:lstStyle/>
          <a:p>
            <a:r>
              <a:rPr lang="sk-SK" sz="3200" dirty="0"/>
              <a:t>Aktuálne legislatívne tendencie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B470489-736B-19EF-FB2A-E7E88FB4D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476" y="1048414"/>
            <a:ext cx="8115795" cy="4949430"/>
          </a:xfrm>
        </p:spPr>
        <p:txBody>
          <a:bodyPr>
            <a:normAutofit fontScale="92500"/>
          </a:bodyPr>
          <a:lstStyle/>
          <a:p>
            <a:pPr algn="just"/>
            <a:r>
              <a:rPr lang="sk-SK" sz="1600" b="1" dirty="0"/>
              <a:t>Návrh smernice o spotrebiteľských úveroch zo dňa 30. 6. 2021</a:t>
            </a:r>
          </a:p>
          <a:p>
            <a:pPr algn="just"/>
            <a:r>
              <a:rPr lang="sk-SK" sz="1600" dirty="0"/>
              <a:t>Subjekt prevádzkuje P2P </a:t>
            </a:r>
            <a:r>
              <a:rPr lang="sk-SK" sz="1600" dirty="0" err="1"/>
              <a:t>lendingovú</a:t>
            </a:r>
            <a:r>
              <a:rPr lang="sk-SK" sz="1600" dirty="0"/>
              <a:t> platformu a aj poskytuje úver priamo spotrebiteľom. V tomto prípade sa na poskytovateľov P2P </a:t>
            </a:r>
            <a:r>
              <a:rPr lang="sk-SK" sz="1600" dirty="0" err="1"/>
              <a:t>lendingu</a:t>
            </a:r>
            <a:r>
              <a:rPr lang="sk-SK" sz="1600" dirty="0"/>
              <a:t>  priamo aplikujú všetky ustanovenia, ktoré sa aplikujú na veriteľov. </a:t>
            </a:r>
          </a:p>
          <a:p>
            <a:pPr algn="just"/>
            <a:r>
              <a:rPr lang="sk-SK" sz="1600" dirty="0"/>
              <a:t>Prevádzkovateľ P2P </a:t>
            </a:r>
            <a:r>
              <a:rPr lang="sk-SK" sz="1600" dirty="0" err="1"/>
              <a:t>lendingu</a:t>
            </a:r>
            <a:r>
              <a:rPr lang="sk-SK" sz="1600" dirty="0"/>
              <a:t> uľahčuje poskytovanie úveru medzi veriteľmi konajúcimi v rámci svojej obchodnej či podnikateľskej činnosti alebo výkonu povolania a spotrebiteľmi. Povinnosti veriteľov podľa Návrhu smernice sa vzťahujú na veriteľov, ktorí poskytujú úver. Na poskytovateľov P2P </a:t>
            </a:r>
            <a:r>
              <a:rPr lang="sk-SK" sz="1600" dirty="0" err="1"/>
              <a:t>lendingu</a:t>
            </a:r>
            <a:r>
              <a:rPr lang="sk-SK" sz="1600" dirty="0"/>
              <a:t>  sa vzťahujú povinnosti sprostredkovateľov úverov podľa tejto smernice. </a:t>
            </a:r>
          </a:p>
          <a:p>
            <a:pPr algn="just"/>
            <a:r>
              <a:rPr lang="sk-SK" sz="1600" dirty="0"/>
              <a:t>Prevádzkovateľ P2P </a:t>
            </a:r>
            <a:r>
              <a:rPr lang="sk-SK" sz="1600" dirty="0" err="1"/>
              <a:t>lendingu</a:t>
            </a:r>
            <a:r>
              <a:rPr lang="sk-SK" sz="1600" dirty="0"/>
              <a:t> sprostredkuje poskytovanie úveru medzi osobami poskytujúcimi spotrebiteľský úver inak ako v rámci svojej obchodnej či podnikateľskej činnosti alebo výkonu povolania na jednej strane a spotrebiteľmi na druhej strane. – </a:t>
            </a:r>
            <a:r>
              <a:rPr lang="sk-SK" sz="1600" u="sng" dirty="0"/>
              <a:t>vylúčené novým znením návrhu, mal by sa pripraviť osobitný právny predpis upravujúci P2P </a:t>
            </a:r>
            <a:r>
              <a:rPr lang="sk-SK" sz="1600" u="sng" dirty="0" err="1"/>
              <a:t>lending</a:t>
            </a:r>
            <a:endParaRPr lang="sk-SK" sz="1600" u="sng" dirty="0"/>
          </a:p>
        </p:txBody>
      </p:sp>
    </p:spTree>
    <p:extLst>
      <p:ext uri="{BB962C8B-B14F-4D97-AF65-F5344CB8AC3E}">
        <p14:creationId xmlns:p14="http://schemas.microsoft.com/office/powerpoint/2010/main" val="3329737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3FE8DA-A66A-814B-5631-841539C12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090" y="217883"/>
            <a:ext cx="8115794" cy="470014"/>
          </a:xfrm>
        </p:spPr>
        <p:txBody>
          <a:bodyPr>
            <a:normAutofit fontScale="90000"/>
          </a:bodyPr>
          <a:lstStyle/>
          <a:p>
            <a:r>
              <a:rPr lang="sk-SK" sz="3200" dirty="0"/>
              <a:t>Závery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6CC475A-CAA6-0267-5665-43CD49EA9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089" y="830510"/>
            <a:ext cx="8115795" cy="588907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sk-SK" sz="2100" b="1" u="sng" dirty="0"/>
              <a:t>Návrh  smernice o spotrebiteľských úveroch poskytuje dobrý základ pre tvorbu nového právneho  predpisu z pohľadu:</a:t>
            </a:r>
          </a:p>
          <a:p>
            <a:pPr algn="just"/>
            <a:r>
              <a:rPr lang="sk-SK" sz="2100" dirty="0"/>
              <a:t>povoľovacieho režimu, </a:t>
            </a:r>
          </a:p>
          <a:p>
            <a:pPr algn="just"/>
            <a:r>
              <a:rPr lang="sk-SK" sz="2100" dirty="0"/>
              <a:t>informačných povinností na strane  subjektu prevádzkujúceho P2P </a:t>
            </a:r>
            <a:r>
              <a:rPr lang="sk-SK" sz="2100" dirty="0" err="1"/>
              <a:t>lending</a:t>
            </a:r>
            <a:r>
              <a:rPr lang="sk-SK" sz="2100" dirty="0"/>
              <a:t>, </a:t>
            </a:r>
          </a:p>
          <a:p>
            <a:pPr algn="just"/>
            <a:r>
              <a:rPr lang="sk-SK" sz="2100" dirty="0"/>
              <a:t>posudzovania bonity spotrebiteľa, </a:t>
            </a:r>
          </a:p>
          <a:p>
            <a:pPr algn="just"/>
            <a:r>
              <a:rPr lang="sk-SK" sz="2100" dirty="0"/>
              <a:t>prístupu k registrom elektronických registrov údajov o úveroch poskytovaných spotrebiteľom</a:t>
            </a:r>
          </a:p>
          <a:p>
            <a:pPr marL="0" indent="0" algn="just">
              <a:buNone/>
            </a:pPr>
            <a:r>
              <a:rPr lang="sk-SK" sz="2100" b="1" dirty="0"/>
              <a:t>    </a:t>
            </a:r>
            <a:r>
              <a:rPr lang="sk-SK" sz="2100" b="1" u="sng" dirty="0"/>
              <a:t>Potreba doplniť : </a:t>
            </a:r>
          </a:p>
          <a:p>
            <a:pPr algn="just"/>
            <a:r>
              <a:rPr lang="sk-SK" sz="2100" dirty="0"/>
              <a:t>povinnosť predložiť plán kontinuity, ktorý zabezpečí reálnosť administrácie už  poskytnutých pôžičiek aj v prípade zlyhania činnosti subjektu prevádzkujúceho P2P  </a:t>
            </a:r>
            <a:r>
              <a:rPr lang="sk-SK" sz="2100" dirty="0" err="1"/>
              <a:t>lending</a:t>
            </a:r>
            <a:endParaRPr lang="sk-SK" sz="2100" dirty="0"/>
          </a:p>
          <a:p>
            <a:pPr algn="just"/>
            <a:r>
              <a:rPr lang="sk-SK" sz="2100" dirty="0"/>
              <a:t>zosúladiť podmienky výkonu činnosti P2P </a:t>
            </a:r>
            <a:r>
              <a:rPr lang="sk-SK" sz="2100" dirty="0" err="1"/>
              <a:t>lendingu</a:t>
            </a:r>
            <a:r>
              <a:rPr lang="sk-SK" sz="2100" dirty="0"/>
              <a:t> v rovnakom časovom momente pre spotrebiteľské úvery a úvery na bývanie</a:t>
            </a:r>
          </a:p>
          <a:p>
            <a:pPr algn="just"/>
            <a:r>
              <a:rPr lang="sk-SK" sz="2100" dirty="0"/>
              <a:t>zabezpečenie ochrany investora (aj cez informačné povinnosti na strane prevádzkovateľa P2P </a:t>
            </a:r>
            <a:r>
              <a:rPr lang="sk-SK" sz="2100" dirty="0" err="1"/>
              <a:t>lendingu</a:t>
            </a:r>
            <a:r>
              <a:rPr lang="sk-SK" sz="2100" dirty="0"/>
              <a:t>)</a:t>
            </a:r>
          </a:p>
          <a:p>
            <a:endParaRPr lang="sk-SK" sz="2100" dirty="0"/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16414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AD3947A-448F-5CCE-D51F-CE74CEE58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8448"/>
            <a:ext cx="8115795" cy="588039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		</a:t>
            </a:r>
          </a:p>
          <a:p>
            <a:pPr marL="0" indent="0" algn="ctr">
              <a:buNone/>
            </a:pPr>
            <a:r>
              <a:rPr lang="sk-SK" sz="9600" b="1" dirty="0"/>
              <a:t>Ďakujem za pozornosť!</a:t>
            </a:r>
          </a:p>
          <a:p>
            <a:pPr marL="0" indent="0" algn="ctr">
              <a:buNone/>
            </a:pPr>
            <a:endParaRPr lang="sk-SK" sz="9600" b="1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6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6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JUDr. Simona Heseková, PhD.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6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  <a:hlinkClick r:id="rId2"/>
              </a:rPr>
              <a:t>simona.hesekova@uniba.sk</a:t>
            </a:r>
            <a:endParaRPr kumimoji="0" lang="sk-SK" sz="6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6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6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6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6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Univerzita Komenského v Bratislave</a:t>
            </a:r>
            <a:br>
              <a:rPr kumimoji="0" lang="sk-SK" sz="6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</a:br>
            <a:r>
              <a:rPr kumimoji="0" lang="sk-SK" sz="6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Právnická fakulta</a:t>
            </a:r>
            <a:br>
              <a:rPr kumimoji="0" lang="sk-SK" sz="6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</a:br>
            <a:r>
              <a:rPr kumimoji="0" lang="sk-SK" sz="6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Katedra finančného práva</a:t>
            </a:r>
            <a:br>
              <a:rPr kumimoji="0" lang="sk-SK" sz="6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</a:br>
            <a:r>
              <a:rPr kumimoji="0" lang="sk-SK" sz="6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Šafárikovo nám. č. 6</a:t>
            </a:r>
            <a:br>
              <a:rPr kumimoji="0" lang="sk-SK" sz="6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</a:br>
            <a:r>
              <a:rPr kumimoji="0" lang="sk-SK" sz="6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818 05 Bratislava</a:t>
            </a:r>
            <a:br>
              <a:rPr kumimoji="0" lang="sk-SK" sz="6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</a:br>
            <a:r>
              <a:rPr kumimoji="0" lang="sk-SK" sz="6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Slovenská republika</a:t>
            </a:r>
          </a:p>
          <a:p>
            <a:pPr marL="0" indent="0" algn="ctr">
              <a:buNone/>
            </a:pPr>
            <a:endParaRPr lang="sk-SK" sz="6400" b="1" dirty="0">
              <a:latin typeface="+mj-lt"/>
            </a:endParaRPr>
          </a:p>
          <a:p>
            <a:pPr marL="0" indent="0">
              <a:buNone/>
            </a:pPr>
            <a:r>
              <a:rPr lang="sk-SK" sz="6400" b="1" dirty="0"/>
              <a:t>				</a:t>
            </a:r>
          </a:p>
          <a:p>
            <a:pPr marL="0" indent="0">
              <a:buNone/>
            </a:pPr>
            <a:endParaRPr lang="sk-SK" sz="6400" b="1" dirty="0"/>
          </a:p>
          <a:p>
            <a:pPr marL="0" indent="0">
              <a:buNone/>
            </a:pPr>
            <a:endParaRPr lang="sk-SK" sz="6400" b="1" dirty="0"/>
          </a:p>
          <a:p>
            <a:pPr marL="0" indent="0">
              <a:buNone/>
            </a:pPr>
            <a:r>
              <a:rPr lang="sk-SK" b="1" dirty="0"/>
              <a:t>						</a:t>
            </a:r>
          </a:p>
        </p:txBody>
      </p:sp>
    </p:spTree>
    <p:extLst>
      <p:ext uri="{BB962C8B-B14F-4D97-AF65-F5344CB8AC3E}">
        <p14:creationId xmlns:p14="http://schemas.microsoft.com/office/powerpoint/2010/main" val="1798052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BE224-99C3-1B4B-B8A5-1FB50034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00282"/>
            <a:ext cx="8115794" cy="982543"/>
          </a:xfrm>
        </p:spPr>
        <p:txBody>
          <a:bodyPr>
            <a:normAutofit/>
          </a:bodyPr>
          <a:lstStyle/>
          <a:p>
            <a:r>
              <a:rPr lang="sk-SK" sz="3200" dirty="0" err="1"/>
              <a:t>Peer</a:t>
            </a:r>
            <a:r>
              <a:rPr lang="sk-SK" sz="3200" dirty="0"/>
              <a:t> to </a:t>
            </a:r>
            <a:r>
              <a:rPr lang="sk-SK" sz="3200" dirty="0" err="1"/>
              <a:t>peer</a:t>
            </a:r>
            <a:r>
              <a:rPr lang="sk-SK" sz="3200" dirty="0"/>
              <a:t> </a:t>
            </a:r>
            <a:r>
              <a:rPr lang="sk-SK" sz="3200" dirty="0" err="1"/>
              <a:t>lending</a:t>
            </a:r>
            <a:endParaRPr lang="en-SK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D61F5-2B8C-274D-BAE0-AF2B2BF72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921" y="1115736"/>
            <a:ext cx="8115795" cy="4349714"/>
          </a:xfrm>
        </p:spPr>
        <p:txBody>
          <a:bodyPr>
            <a:normAutofit/>
          </a:bodyPr>
          <a:lstStyle/>
          <a:p>
            <a:pPr algn="just"/>
            <a:r>
              <a:rPr lang="sk-SK" sz="1700" dirty="0"/>
              <a:t>založený </a:t>
            </a:r>
            <a:r>
              <a:rPr lang="sk-SK" sz="1700" b="1" dirty="0"/>
              <a:t>na základnej myšlienke </a:t>
            </a:r>
            <a:r>
              <a:rPr lang="sk-SK" sz="1700" b="1" dirty="0" err="1"/>
              <a:t>crowdfundingu</a:t>
            </a:r>
            <a:r>
              <a:rPr lang="sk-SK" sz="1700" dirty="0"/>
              <a:t>, ktorá spočíva v získavaní prostriedkov od veľkej skupiny osôb, z ktorých každá prispieva pomerne malou čiastkou z celkovej hodnoty</a:t>
            </a:r>
          </a:p>
          <a:p>
            <a:pPr algn="just"/>
            <a:r>
              <a:rPr lang="sk-SK" sz="1700" b="1" dirty="0"/>
              <a:t>Existencia troch subjektov:</a:t>
            </a:r>
          </a:p>
          <a:p>
            <a:pPr algn="just"/>
            <a:r>
              <a:rPr lang="sk-SK" sz="1700" dirty="0"/>
              <a:t>dlžník, </a:t>
            </a:r>
          </a:p>
          <a:p>
            <a:pPr algn="just"/>
            <a:r>
              <a:rPr lang="sk-SK" sz="1700" dirty="0"/>
              <a:t>investor a</a:t>
            </a:r>
          </a:p>
          <a:p>
            <a:pPr algn="just"/>
            <a:r>
              <a:rPr lang="sk-SK" sz="1700" dirty="0"/>
              <a:t>subjekt prevádzkujúci internetovú platformu prostredníctvom ktorej dochádza  k sprostredkovaniu poskytnutia finančných prostriedkov medzi dlžníkom  a investorom/mi</a:t>
            </a:r>
          </a:p>
          <a:p>
            <a:endParaRPr lang="en-SK" dirty="0"/>
          </a:p>
        </p:txBody>
      </p:sp>
    </p:spTree>
    <p:extLst>
      <p:ext uri="{BB962C8B-B14F-4D97-AF65-F5344CB8AC3E}">
        <p14:creationId xmlns:p14="http://schemas.microsoft.com/office/powerpoint/2010/main" val="3098635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35E635-5DA2-3994-77A4-07DBC702F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1309"/>
            <a:ext cx="8115794" cy="982543"/>
          </a:xfrm>
        </p:spPr>
        <p:txBody>
          <a:bodyPr>
            <a:normAutofit/>
          </a:bodyPr>
          <a:lstStyle/>
          <a:p>
            <a:r>
              <a:rPr lang="sk-SK" sz="3200" dirty="0" err="1"/>
              <a:t>Peer</a:t>
            </a:r>
            <a:r>
              <a:rPr lang="sk-SK" sz="3200" dirty="0"/>
              <a:t> to </a:t>
            </a:r>
            <a:r>
              <a:rPr lang="sk-SK" sz="3200" dirty="0" err="1"/>
              <a:t>peer</a:t>
            </a:r>
            <a:r>
              <a:rPr lang="sk-SK" sz="3200" dirty="0"/>
              <a:t> </a:t>
            </a:r>
            <a:r>
              <a:rPr lang="sk-SK" sz="3200" dirty="0" err="1"/>
              <a:t>lending</a:t>
            </a:r>
            <a:endParaRPr lang="sk-SK" sz="3200" dirty="0"/>
          </a:p>
        </p:txBody>
      </p:sp>
      <p:pic>
        <p:nvPicPr>
          <p:cNvPr id="6" name="Zástupný objekt pre obsah 5">
            <a:extLst>
              <a:ext uri="{FF2B5EF4-FFF2-40B4-BE49-F238E27FC236}">
                <a16:creationId xmlns:a16="http://schemas.microsoft.com/office/drawing/2014/main" id="{D66847B3-CB55-96B2-4A0E-4ECFA2EFB6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1860" y="1828317"/>
            <a:ext cx="6409350" cy="2391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282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DEB2CF-DECF-079A-CBE0-DD249196F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22252"/>
            <a:ext cx="8115794" cy="982543"/>
          </a:xfrm>
        </p:spPr>
        <p:txBody>
          <a:bodyPr>
            <a:normAutofit/>
          </a:bodyPr>
          <a:lstStyle/>
          <a:p>
            <a:r>
              <a:rPr lang="sk-SK" sz="3200" dirty="0"/>
              <a:t>Možnosti regulácie </a:t>
            </a:r>
            <a:r>
              <a:rPr lang="sk-SK" sz="3200" dirty="0" err="1"/>
              <a:t>peer</a:t>
            </a:r>
            <a:r>
              <a:rPr lang="sk-SK" sz="3200" dirty="0"/>
              <a:t> to </a:t>
            </a:r>
            <a:r>
              <a:rPr lang="sk-SK" sz="3200" dirty="0" err="1"/>
              <a:t>peer</a:t>
            </a:r>
            <a:r>
              <a:rPr lang="sk-SK" sz="3200" dirty="0"/>
              <a:t> </a:t>
            </a:r>
            <a:r>
              <a:rPr lang="sk-SK" sz="3200" dirty="0" err="1"/>
              <a:t>lendingu</a:t>
            </a:r>
            <a:r>
              <a:rPr lang="sk-SK" sz="3200" dirty="0"/>
              <a:t> v EU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1FBB63-2E73-E2F1-212D-61363690C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421" y="1124125"/>
            <a:ext cx="8115795" cy="5226341"/>
          </a:xfrm>
        </p:spPr>
        <p:txBody>
          <a:bodyPr>
            <a:normAutofit fontScale="92500"/>
          </a:bodyPr>
          <a:lstStyle/>
          <a:p>
            <a:pPr algn="just"/>
            <a:r>
              <a:rPr lang="sk-SK" sz="1600" dirty="0"/>
              <a:t>Nariadenie Európskeho parlamentu a Rady (EÚ) 2020/1503 zo 7. októbra 2020 </a:t>
            </a:r>
            <a:r>
              <a:rPr lang="sk-SK" sz="1600" b="1" dirty="0"/>
              <a:t>o európskych poskytovateľoch služieb hromadného financovania</a:t>
            </a:r>
            <a:r>
              <a:rPr lang="sk-SK" sz="1600" dirty="0"/>
              <a:t> pre podnikanie a o zmene nariadenia (EÚ) 2017/1129  a smernice (EÚ) 2019/193		z pôsobnosti sú vylúčené „služby hromadného financovania, ktoré sú poskytované </a:t>
            </a:r>
            <a:r>
              <a:rPr lang="sk-SK" sz="1600" u="sng" dirty="0"/>
              <a:t>vlastníkom projektov, ktorí sú spotrebiteľmi  </a:t>
            </a:r>
            <a:r>
              <a:rPr lang="sk-SK" sz="1600" dirty="0"/>
              <a:t>v zmysle vymedzenia uvedeného v článku 3 písm. a) smernice 2008/48/ES“</a:t>
            </a:r>
          </a:p>
          <a:p>
            <a:pPr algn="just"/>
            <a:endParaRPr lang="sk-SK" sz="1600" dirty="0"/>
          </a:p>
          <a:p>
            <a:pPr algn="just"/>
            <a:r>
              <a:rPr lang="sk-SK" sz="1600" dirty="0"/>
              <a:t>Smernica 2008/48/ES z 23. apríla 2008 </a:t>
            </a:r>
            <a:r>
              <a:rPr lang="sk-SK" sz="1600" b="1" dirty="0"/>
              <a:t>o zmluvách o spotrebiteľskom  úvere</a:t>
            </a:r>
            <a:r>
              <a:rPr lang="sk-SK" sz="1600" dirty="0"/>
              <a:t> a o zrušení smernice Rady 87/102/EHS a Smernica Európskeho parlamentu a Rady 2014/17/EÚ zo 4. februára  2014 </a:t>
            </a:r>
            <a:r>
              <a:rPr lang="sk-SK" sz="1600" b="1" dirty="0"/>
              <a:t>o zmluvách o úvere pre spotrebiteľov týkajúcich sa nehnuteľností  určených na bývanie</a:t>
            </a:r>
          </a:p>
          <a:p>
            <a:pPr marL="0" indent="0" algn="just">
              <a:buNone/>
            </a:pPr>
            <a:r>
              <a:rPr lang="sk-SK" sz="1600" dirty="0"/>
              <a:t>     </a:t>
            </a:r>
          </a:p>
          <a:p>
            <a:pPr marL="0" indent="0" algn="ctr">
              <a:buNone/>
            </a:pPr>
            <a:r>
              <a:rPr lang="sk-SK" sz="1600" dirty="0"/>
              <a:t>povaha subjektov  v rámci P2P </a:t>
            </a:r>
            <a:r>
              <a:rPr lang="sk-SK" sz="1600" dirty="0" err="1"/>
              <a:t>lendingu</a:t>
            </a:r>
            <a:r>
              <a:rPr lang="sk-SK" sz="1600" dirty="0"/>
              <a:t> nezodpovedá konštrukcii veriteľ-dlžník tak ako ich definujú  smernice</a:t>
            </a:r>
          </a:p>
          <a:p>
            <a:pPr algn="just"/>
            <a:endParaRPr lang="sk-SK" sz="1600" dirty="0"/>
          </a:p>
          <a:p>
            <a:endParaRPr lang="sk-SK" dirty="0"/>
          </a:p>
        </p:txBody>
      </p:sp>
      <p:sp>
        <p:nvSpPr>
          <p:cNvPr id="4" name="Šípka: doprava 3">
            <a:extLst>
              <a:ext uri="{FF2B5EF4-FFF2-40B4-BE49-F238E27FC236}">
                <a16:creationId xmlns:a16="http://schemas.microsoft.com/office/drawing/2014/main" id="{F93EF580-C9D5-4952-50CE-5DE780B4188C}"/>
              </a:ext>
            </a:extLst>
          </p:cNvPr>
          <p:cNvSpPr/>
          <p:nvPr/>
        </p:nvSpPr>
        <p:spPr>
          <a:xfrm>
            <a:off x="4275621" y="2097510"/>
            <a:ext cx="519342" cy="27475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Šípka: doprava 4">
            <a:extLst>
              <a:ext uri="{FF2B5EF4-FFF2-40B4-BE49-F238E27FC236}">
                <a16:creationId xmlns:a16="http://schemas.microsoft.com/office/drawing/2014/main" id="{E4BE8EB8-E889-B04A-4CF0-40929CFCB392}"/>
              </a:ext>
            </a:extLst>
          </p:cNvPr>
          <p:cNvSpPr/>
          <p:nvPr/>
        </p:nvSpPr>
        <p:spPr>
          <a:xfrm rot="5400000">
            <a:off x="4309177" y="4888021"/>
            <a:ext cx="393505" cy="216029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0032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4A926A-342A-C8B2-C75C-5AFD95B44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17882"/>
            <a:ext cx="8115794" cy="982543"/>
          </a:xfrm>
        </p:spPr>
        <p:txBody>
          <a:bodyPr>
            <a:normAutofit/>
          </a:bodyPr>
          <a:lstStyle/>
          <a:p>
            <a:r>
              <a:rPr lang="sk-SK" sz="3200" dirty="0"/>
              <a:t>Možnosti regulácie </a:t>
            </a:r>
            <a:r>
              <a:rPr lang="sk-SK" sz="3200" dirty="0" err="1"/>
              <a:t>peer</a:t>
            </a:r>
            <a:r>
              <a:rPr lang="sk-SK" sz="3200" dirty="0"/>
              <a:t> to </a:t>
            </a:r>
            <a:r>
              <a:rPr lang="sk-SK" sz="3200" dirty="0" err="1"/>
              <a:t>peer</a:t>
            </a:r>
            <a:r>
              <a:rPr lang="sk-SK" sz="3200" dirty="0"/>
              <a:t> </a:t>
            </a:r>
            <a:r>
              <a:rPr lang="sk-SK" sz="3200" dirty="0" err="1"/>
              <a:t>lendingu</a:t>
            </a:r>
            <a:r>
              <a:rPr lang="sk-SK" sz="3200" dirty="0"/>
              <a:t> v SR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CB23C1A-B2C6-E91B-7CCB-2D0CF75E7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7390"/>
            <a:ext cx="8115795" cy="4323220"/>
          </a:xfrm>
        </p:spPr>
        <p:txBody>
          <a:bodyPr>
            <a:normAutofit/>
          </a:bodyPr>
          <a:lstStyle/>
          <a:p>
            <a:pPr algn="just"/>
            <a:r>
              <a:rPr lang="sk-SK" sz="1600" dirty="0"/>
              <a:t>zákon č. 129/2010 Z. z. </a:t>
            </a:r>
            <a:r>
              <a:rPr lang="sk-SK" sz="1600" b="1" dirty="0"/>
              <a:t>o spotrebiteľských úveroch </a:t>
            </a:r>
            <a:r>
              <a:rPr lang="sk-SK" sz="1600" dirty="0"/>
              <a:t>a o iných úveroch a  pôžičkách pre spotrebiteľov a o zmene a doplnení niektorých zákonov v  znení neskorších predpisov</a:t>
            </a:r>
          </a:p>
          <a:p>
            <a:pPr algn="just"/>
            <a:r>
              <a:rPr lang="sk-SK" sz="1600" dirty="0"/>
              <a:t>zákon č. 90/2016 Z. z. </a:t>
            </a:r>
            <a:r>
              <a:rPr lang="sk-SK" sz="1600" b="1" dirty="0"/>
              <a:t>o úveroch na bývanie </a:t>
            </a:r>
            <a:r>
              <a:rPr lang="sk-SK" sz="1600" dirty="0"/>
              <a:t>a o zmene a doplnení  niektorých zákonov v znení neskorších predpisov </a:t>
            </a:r>
          </a:p>
          <a:p>
            <a:pPr algn="just"/>
            <a:endParaRPr lang="sk-SK" sz="1600" dirty="0"/>
          </a:p>
          <a:p>
            <a:pPr algn="just"/>
            <a:endParaRPr lang="sk-SK" sz="1600" dirty="0"/>
          </a:p>
          <a:p>
            <a:pPr marL="0" indent="0" algn="ctr">
              <a:buNone/>
            </a:pPr>
            <a:r>
              <a:rPr lang="sk-SK" sz="1600" dirty="0"/>
              <a:t>povaha subjektov  v rámci P2P </a:t>
            </a:r>
            <a:r>
              <a:rPr lang="sk-SK" sz="1600" dirty="0" err="1"/>
              <a:t>lendingu</a:t>
            </a:r>
            <a:r>
              <a:rPr lang="sk-SK" sz="1600" dirty="0"/>
              <a:t> nezodpovedá konštrukcii veriteľ- spotrebiteľ </a:t>
            </a:r>
          </a:p>
        </p:txBody>
      </p:sp>
      <p:sp>
        <p:nvSpPr>
          <p:cNvPr id="4" name="Šípka: doprava 3">
            <a:extLst>
              <a:ext uri="{FF2B5EF4-FFF2-40B4-BE49-F238E27FC236}">
                <a16:creationId xmlns:a16="http://schemas.microsoft.com/office/drawing/2014/main" id="{68C3EB92-2FE2-76ED-CD17-CB4D15CCDB01}"/>
              </a:ext>
            </a:extLst>
          </p:cNvPr>
          <p:cNvSpPr/>
          <p:nvPr/>
        </p:nvSpPr>
        <p:spPr>
          <a:xfrm rot="5400000">
            <a:off x="4569236" y="3101166"/>
            <a:ext cx="519342" cy="27475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69531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B39882-445E-B891-CBC3-35BEC98D5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287" y="331627"/>
            <a:ext cx="8115794" cy="982543"/>
          </a:xfrm>
        </p:spPr>
        <p:txBody>
          <a:bodyPr>
            <a:normAutofit/>
          </a:bodyPr>
          <a:lstStyle/>
          <a:p>
            <a:r>
              <a:rPr lang="sk-SK" sz="3200" dirty="0" err="1"/>
              <a:t>Peer</a:t>
            </a:r>
            <a:r>
              <a:rPr lang="sk-SK" sz="3200" dirty="0"/>
              <a:t> to </a:t>
            </a:r>
            <a:r>
              <a:rPr lang="sk-SK" sz="3200" dirty="0" err="1"/>
              <a:t>peer</a:t>
            </a:r>
            <a:r>
              <a:rPr lang="sk-SK" sz="3200" dirty="0"/>
              <a:t> </a:t>
            </a:r>
            <a:r>
              <a:rPr lang="sk-SK" sz="3200" dirty="0" err="1"/>
              <a:t>lending</a:t>
            </a:r>
            <a:r>
              <a:rPr lang="sk-SK" sz="3200" dirty="0"/>
              <a:t> v SR</a:t>
            </a:r>
          </a:p>
        </p:txBody>
      </p:sp>
      <p:pic>
        <p:nvPicPr>
          <p:cNvPr id="4" name="Zástupný objekt pre obsah 3">
            <a:extLst>
              <a:ext uri="{FF2B5EF4-FFF2-40B4-BE49-F238E27FC236}">
                <a16:creationId xmlns:a16="http://schemas.microsoft.com/office/drawing/2014/main" id="{A51A4949-2434-84F7-DDFA-1EC345673B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87" y="1557166"/>
            <a:ext cx="8674216" cy="37772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9419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CDF556-83C7-F3E5-9553-0BD505F0D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330641"/>
            <a:ext cx="8039595" cy="982543"/>
          </a:xfrm>
        </p:spPr>
        <p:txBody>
          <a:bodyPr>
            <a:normAutofit/>
          </a:bodyPr>
          <a:lstStyle/>
          <a:p>
            <a:r>
              <a:rPr lang="sk-SK" sz="3200" dirty="0"/>
              <a:t>Identifikácia rizík </a:t>
            </a:r>
            <a:r>
              <a:rPr lang="sk-SK" sz="3200" dirty="0" err="1"/>
              <a:t>peer</a:t>
            </a:r>
            <a:r>
              <a:rPr lang="sk-SK" sz="3200" dirty="0"/>
              <a:t> to </a:t>
            </a:r>
            <a:r>
              <a:rPr lang="sk-SK" sz="3200" dirty="0" err="1"/>
              <a:t>peer</a:t>
            </a:r>
            <a:r>
              <a:rPr lang="sk-SK" sz="3200" dirty="0"/>
              <a:t> </a:t>
            </a:r>
            <a:r>
              <a:rPr lang="sk-SK" sz="3200" dirty="0" err="1"/>
              <a:t>lendingu</a:t>
            </a:r>
            <a:endParaRPr lang="sk-SK" sz="32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4EA8617-B5C9-10E4-B21E-D7D6C2E20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3184"/>
            <a:ext cx="8115795" cy="4521382"/>
          </a:xfrm>
        </p:spPr>
        <p:txBody>
          <a:bodyPr/>
          <a:lstStyle/>
          <a:p>
            <a:pPr algn="just"/>
            <a:r>
              <a:rPr lang="sk-SK" sz="1600" b="1" dirty="0"/>
              <a:t>Identifikácia z pohľadu:</a:t>
            </a:r>
          </a:p>
          <a:p>
            <a:pPr algn="just"/>
            <a:r>
              <a:rPr lang="sk-SK" sz="1600" dirty="0"/>
              <a:t>existujúceho legislatívneho rámca, ktorý upravuje spotrebiteľské úvery a úvery na bývanie, </a:t>
            </a:r>
          </a:p>
          <a:p>
            <a:pPr algn="just"/>
            <a:r>
              <a:rPr lang="sk-SK" sz="1600" dirty="0"/>
              <a:t>snáh o znižovanie zadlženosti domácností aj v kontexte normotvornej činnosti NBS,</a:t>
            </a:r>
          </a:p>
          <a:p>
            <a:pPr algn="just"/>
            <a:r>
              <a:rPr lang="sk-SK" sz="1600" dirty="0"/>
              <a:t>právnych vzťahoch vznikajúcich medzi jednotlivými subjektami P2P </a:t>
            </a:r>
            <a:r>
              <a:rPr lang="sk-SK" sz="1600" dirty="0" err="1"/>
              <a:t>lendingu</a:t>
            </a:r>
            <a:r>
              <a:rPr lang="sk-SK" sz="1600" dirty="0"/>
              <a:t> (vzťah dlžník/investor a subjekt prevádzkujúci P2P </a:t>
            </a:r>
            <a:r>
              <a:rPr lang="sk-SK" sz="1600" dirty="0" err="1"/>
              <a:t>lending</a:t>
            </a:r>
            <a:r>
              <a:rPr lang="sk-SK" sz="1600" dirty="0"/>
              <a:t>, vzťah dlžník a investor pri poskytovaní pôžičky) aj v kontexte rozhodnutí slovenských súdov.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01533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CC29D2-16C1-C197-5C6E-5089F1832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6142"/>
            <a:ext cx="8115794" cy="751539"/>
          </a:xfrm>
        </p:spPr>
        <p:txBody>
          <a:bodyPr>
            <a:normAutofit fontScale="90000"/>
          </a:bodyPr>
          <a:lstStyle/>
          <a:p>
            <a:r>
              <a:rPr lang="sk-SK" sz="3200" dirty="0"/>
              <a:t>Najvýznamnejšie problémy neexistencie právnej úpravy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117ECC4-0067-D0DD-004D-5BB241B94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7681"/>
            <a:ext cx="8115795" cy="5700319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sk-SK" sz="2600" dirty="0"/>
              <a:t>Narušenie </a:t>
            </a:r>
            <a:r>
              <a:rPr lang="sk-SK" sz="2600" b="1" dirty="0"/>
              <a:t>systému posudzovania bonity spotrebiteľa </a:t>
            </a:r>
            <a:r>
              <a:rPr lang="sk-SK" sz="2600" dirty="0"/>
              <a:t>pri čerpaní spotrebiteľských úverov alebo úverov na bývanie, keďže údaje o čerpaných pôžičkách P2P spôsobom sa nevkladajú do elektronických registrov údajov o úveroch poskytovaných spotrebiteľom. </a:t>
            </a:r>
          </a:p>
          <a:p>
            <a:pPr algn="just"/>
            <a:r>
              <a:rPr lang="sk-SK" sz="2600" b="1" dirty="0"/>
              <a:t>Narušovanie snáh o zníženie zadlženosti domácností</a:t>
            </a:r>
            <a:r>
              <a:rPr lang="sk-SK" sz="2600" dirty="0"/>
              <a:t>, čo je spôsobené tým, že neexistuje legislatívny rámec na posudzovanie bonity spotrebiteľa pre P2P </a:t>
            </a:r>
            <a:r>
              <a:rPr lang="sk-SK" sz="2600" dirty="0" err="1"/>
              <a:t>lending</a:t>
            </a:r>
            <a:r>
              <a:rPr lang="sk-SK" sz="2600" dirty="0"/>
              <a:t>.</a:t>
            </a:r>
          </a:p>
          <a:p>
            <a:pPr algn="just"/>
            <a:r>
              <a:rPr lang="sk-SK" sz="2600" b="1" dirty="0"/>
              <a:t>Absencia ochrany investora </a:t>
            </a:r>
            <a:r>
              <a:rPr lang="sk-SK" sz="2600" dirty="0"/>
              <a:t>a to najmä s dôrazom na postavenie investora pri  P2P </a:t>
            </a:r>
            <a:r>
              <a:rPr lang="sk-SK" sz="2600" dirty="0" err="1"/>
              <a:t>lendingu</a:t>
            </a:r>
            <a:r>
              <a:rPr lang="sk-SK" sz="2600" dirty="0"/>
              <a:t>, kde investor vystupuje ako fyzická osoba nepodnikateľ</a:t>
            </a:r>
          </a:p>
          <a:p>
            <a:pPr algn="just"/>
            <a:r>
              <a:rPr lang="sk-SK" sz="2600" b="1" dirty="0"/>
              <a:t>Absencia ustanovení zameraných na ochranu spotrebiteľa ako dlžníka </a:t>
            </a:r>
            <a:r>
              <a:rPr lang="sk-SK" sz="2600" dirty="0"/>
              <a:t>podľa </a:t>
            </a:r>
            <a:r>
              <a:rPr lang="sk-SK" sz="2600" dirty="0" err="1"/>
              <a:t>ZoSÚ</a:t>
            </a:r>
            <a:r>
              <a:rPr lang="sk-SK" sz="2600" dirty="0"/>
              <a:t> alebo </a:t>
            </a:r>
            <a:r>
              <a:rPr lang="sk-SK" sz="2600" dirty="0" err="1"/>
              <a:t>ZoÚB</a:t>
            </a:r>
            <a:r>
              <a:rPr lang="sk-SK" sz="2600" dirty="0"/>
              <a:t> (možnosť odstúpiť od zmluvy bez uvedenia dôvodu; informačné povinnosti na strane veriteľa pred uzatvorením zmluvy, ako aj vymedzenie obsahových náležitostí zmluvy; absencia povinnosti uvádzať ročnú percentuálnu mieru nákladov; výška poplatku za predčasné splatenie úveru)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21984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FC30A68-07C7-5121-81E9-5A4CBAC69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7839"/>
            <a:ext cx="8115795" cy="5721007"/>
          </a:xfrm>
        </p:spPr>
        <p:txBody>
          <a:bodyPr>
            <a:normAutofit/>
          </a:bodyPr>
          <a:lstStyle/>
          <a:p>
            <a:pPr algn="just"/>
            <a:r>
              <a:rPr lang="sk-SK" sz="1600" dirty="0"/>
              <a:t>Absencia možnosti aplikovať ustanovenia zamerané </a:t>
            </a:r>
            <a:r>
              <a:rPr lang="sk-SK" sz="1600" b="1" dirty="0"/>
              <a:t>na ochranu finančného spotrebiteľa </a:t>
            </a:r>
          </a:p>
          <a:p>
            <a:pPr algn="just"/>
            <a:r>
              <a:rPr lang="sk-SK" sz="1600" b="1" dirty="0"/>
              <a:t>Právna neistota subjektov prevádzkujúcich P2P </a:t>
            </a:r>
            <a:r>
              <a:rPr lang="sk-SK" sz="1600" b="1" dirty="0" err="1"/>
              <a:t>lendingové</a:t>
            </a:r>
            <a:r>
              <a:rPr lang="sk-SK" sz="1600" b="1" dirty="0"/>
              <a:t> </a:t>
            </a:r>
            <a:r>
              <a:rPr lang="sk-SK" sz="1600" dirty="0"/>
              <a:t>platformy z dôvodu existencie rôznorodých národných právnych úprav a prekážky pri ich cezhraničnom pôsobení. </a:t>
            </a:r>
          </a:p>
          <a:p>
            <a:pPr algn="just"/>
            <a:r>
              <a:rPr lang="sk-SK" sz="1600" dirty="0"/>
              <a:t>Legislatívne </a:t>
            </a:r>
            <a:r>
              <a:rPr lang="sk-SK" sz="1600" b="1" dirty="0"/>
              <a:t>vákuum pri P2P </a:t>
            </a:r>
            <a:r>
              <a:rPr lang="sk-SK" sz="1600" b="1" dirty="0" err="1"/>
              <a:t>lendingových</a:t>
            </a:r>
            <a:r>
              <a:rPr lang="sk-SK" sz="1600" b="1" dirty="0"/>
              <a:t> produktoch slúžiacich na dofinancovanie kúpy nehnuteľnosti</a:t>
            </a:r>
            <a:r>
              <a:rPr lang="sk-SK" sz="1600" dirty="0"/>
              <a:t>, resp. na kúpu nehnuteľnosti.</a:t>
            </a:r>
          </a:p>
          <a:p>
            <a:pPr algn="just"/>
            <a:r>
              <a:rPr lang="sk-SK" sz="1600" b="1" dirty="0"/>
              <a:t>Otázka reálnej administrácie už existujúcich zmlúv v prípade skončenia činnosti P2P </a:t>
            </a:r>
            <a:r>
              <a:rPr lang="sk-SK" sz="1600" b="1" dirty="0" err="1"/>
              <a:t>lendingovej</a:t>
            </a:r>
            <a:r>
              <a:rPr lang="sk-SK" sz="1600" b="1" dirty="0"/>
              <a:t> platformy </a:t>
            </a:r>
            <a:r>
              <a:rPr lang="sk-SK" sz="1600" dirty="0"/>
              <a:t>vzhľadom na anonymitu zmluvných strán a vysoký počet zmluvných strán či už na strane investora alebo dlžníka (totožnosť investora je pre dlžníka často neznáma a v mene investora koná subjekt prevádzkujúci P2Plending)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615955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6" id="{996ECFC9-40E6-F54E-832B-0A7FBEE1363D}" vid="{DD126D8D-5AB1-134E-9D8E-82C99597DE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1604D584877EF4DAD9C1BECD3F9AA4F" ma:contentTypeVersion="8" ma:contentTypeDescription="Umožňuje vytvoriť nový dokument." ma:contentTypeScope="" ma:versionID="8de07e71424bbeb14f46d72cdd810b77">
  <xsd:schema xmlns:xsd="http://www.w3.org/2001/XMLSchema" xmlns:xs="http://www.w3.org/2001/XMLSchema" xmlns:p="http://schemas.microsoft.com/office/2006/metadata/properties" xmlns:ns2="c7673380-d5d7-4759-9c34-95e982f8186e" targetNamespace="http://schemas.microsoft.com/office/2006/metadata/properties" ma:root="true" ma:fieldsID="dff56012e82c2f54e4b1560fb396ac07" ns2:_="">
    <xsd:import namespace="c7673380-d5d7-4759-9c34-95e982f818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73380-d5d7-4759-9c34-95e982f818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0FA92E-57F2-43FE-9045-B9F28E6351A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BFF9766-A137-4DB7-BD0C-21824F0BA3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631E3F-72A0-439E-BF8F-22FA69C827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673380-d5d7-4759-9c34-95e982f818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PraF_Master_Slides (2)</Template>
  <TotalTime>235</TotalTime>
  <Words>904</Words>
  <Application>Microsoft Office PowerPoint</Application>
  <PresentationFormat>Širokouhlá</PresentationFormat>
  <Paragraphs>71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6" baseType="lpstr">
      <vt:lpstr>Arial</vt:lpstr>
      <vt:lpstr>Calibri</vt:lpstr>
      <vt:lpstr>Corbel</vt:lpstr>
      <vt:lpstr>Motív Office</vt:lpstr>
      <vt:lpstr>Aktuálne výzvy právnej úpravy peer to peer lendingu (kolektívneho požičiavania) z pohľadu regulátora</vt:lpstr>
      <vt:lpstr>Peer to peer lending</vt:lpstr>
      <vt:lpstr>Peer to peer lending</vt:lpstr>
      <vt:lpstr>Možnosti regulácie peer to peer lendingu v EU</vt:lpstr>
      <vt:lpstr>Možnosti regulácie peer to peer lendingu v SR</vt:lpstr>
      <vt:lpstr>Peer to peer lending v SR</vt:lpstr>
      <vt:lpstr>Identifikácia rizík peer to peer lendingu</vt:lpstr>
      <vt:lpstr>Najvýznamnejšie problémy neexistencie právnej úpravy </vt:lpstr>
      <vt:lpstr>Prezentácia programu PowerPoint</vt:lpstr>
      <vt:lpstr>Aktuálne legislatívne tendencie</vt:lpstr>
      <vt:lpstr>Závery 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Aktuálne výzvy právnej úpravy peer to peer lendingu (kolektívneho požičiavania) z pohľadu regulátora</dc:title>
  <dc:creator>Heseková Simona</dc:creator>
  <cp:lastModifiedBy>Heseková Simona</cp:lastModifiedBy>
  <cp:revision>1</cp:revision>
  <dcterms:created xsi:type="dcterms:W3CDTF">2022-11-23T16:58:19Z</dcterms:created>
  <dcterms:modified xsi:type="dcterms:W3CDTF">2022-11-23T20:53:41Z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0x01010081604D584877EF4DAD9C1BECD3F9AA4F</vt:lpwstr>
  </property>
</Properties>
</file>