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1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59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C11A2-F448-49D5-B568-E4B23A47A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6084C2-935C-4EFF-87B2-BEA8FA521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4C77F3B-F9E7-4149-B30C-DE689002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B661FBF-069B-4CD9-BFC6-FCCD77B5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FC12111-FD83-4AF2-BEFB-610D09F7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569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054C8-954F-416D-A3A0-C10319F44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90E7592-1EDC-42CF-AE24-B096CBB8B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BD5A523-BEFD-417A-983E-1A120B5A5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E36CC58-6D20-4586-B802-383C31B84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CD73AB2-2292-410A-ADD5-8F5584C0C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882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32CC7B2-CEC5-4E65-A867-4A7C8F2300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3F98CCF-AF85-48C8-B331-81BCAEDEA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A541C7E-4C2F-4C24-B650-B3B55FDB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3E89514-345E-4FA8-ACAB-310CEB31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A435AB-422A-4E31-9622-3B27C1DF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1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FF11A-0256-464F-A4AC-09EDA7054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347E88-8E19-4DCA-866C-A546ADBD6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0FE740F-0AE9-4F8C-AC38-6EAE3E1F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1A4CCDB-212D-4891-AE74-C10F9216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7F55B4C-1085-457B-BCA6-EF64E273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426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795DE-C06D-41D6-9227-F408E7A1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8C06F4-89E6-4248-B22C-017C404AD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20E887-E46A-4F54-859E-C181421E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89ABD06-9589-4D6F-B5A0-E2EC629E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8EEDF0-99AD-4F21-985C-D1AC8FBE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0452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19DBC-9685-49D4-8B9A-CED1986F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765A26-CD7E-44C5-B752-BE34D8773B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8B81D31-EB2C-4539-B64F-0B8F2E3A0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9B221F3-7DC0-499A-980E-20CD13DD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9348B00-0FB1-4681-A419-7ECBAC2EC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F566A7D-7E41-41A2-B78D-27608D62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910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C7E8C-CD5E-47AB-9D11-17E895C4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7A5C1B-7A92-4C8F-B190-A1372BA96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4B6B97D-06C7-461C-8F83-4E8D4DF05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C00D246-8960-4C5F-BB77-CA11DD4BC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9E452E9-4B5B-45EE-9245-AD46C06EB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6AD9821-47F3-45A6-8283-32053E68C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C6844C8-AED3-4C48-9490-253E6E339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645E6B6-E11F-44B3-9F9E-87D7A1E2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862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74546-7A1B-452A-BB2F-7925691F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F60985C-D9A7-45A7-AFDC-49A3B92D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F7A590C-E081-404A-8BEF-3ABE01F2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28118DE-A522-4C3C-8748-E94CEDBE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2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99C3C1BD-EE5D-48F4-B924-3D9450E5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3D1C987-96E9-449D-9523-AD0200D5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1F14DAE1-8721-4C07-B851-1602B22E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8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87D38-1145-47EF-B5C2-D9C3DD22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AE1DBA-4C82-44DC-A6DB-E9EDE33F3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35D8F2-A586-468C-99B8-9BE042E2E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D44FE21-27B3-4A6B-BD51-53F657AF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B34895E-CDA5-41A9-B50C-47B7D1238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353B0C1-C0B7-4A24-921D-79800215F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529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3DA86-FE16-4B20-9B0D-EE713634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5F438967-F66C-488A-A7BD-A5F316603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940DFBD-A8DE-457D-9828-5A7608DD8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C086F26-E6E2-4CE9-BA7A-3C42B00C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E2099B0-9B7B-4DE1-BDBA-B12C1D08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BDC637A-1E63-40AF-A07F-92DC9976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829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FA8B2C3E-DBAE-4E04-8EA9-90233BA6E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6537E29-2A79-422C-BEA1-30ACF482B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3155B9-3E11-4104-8543-319C0516C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58BF-9FB2-47AF-8D56-A651409D05A9}" type="datetimeFigureOut">
              <a:rPr lang="sk-SK" smtClean="0"/>
              <a:t>2. 1. 2023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AA0F53E-2053-40EE-A989-FABEC5E11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C0A84EE-4850-4603-84F1-5A869B7E3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67DA3-CDF0-4F67-82D6-EFA0D57A637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270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57362-C0D6-4D18-B650-14450964E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9557"/>
            <a:ext cx="9144000" cy="3040406"/>
          </a:xfrm>
        </p:spPr>
        <p:txBody>
          <a:bodyPr>
            <a:noAutofit/>
          </a:bodyPr>
          <a:lstStyle/>
          <a:p>
            <a:pPr algn="just"/>
            <a:r>
              <a:rPr lang="sk-SK" sz="5400" dirty="0">
                <a:latin typeface="Cambria" panose="02040503050406030204" pitchFamily="18" charset="0"/>
                <a:ea typeface="Cambria" panose="02040503050406030204" pitchFamily="18" charset="0"/>
              </a:rPr>
              <a:t>Historický vývoj úloh a činností zverených Národnej banke Slovenska zákonom č. 566/1992 Zb.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A6057B-DC15-4B1D-9631-2B4BF0279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2681"/>
            <a:ext cx="9144000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</a:rPr>
              <a:t>Medzinárodná konferencia pri príležitosti 30. výročia prijatia Zákona o Národnej banke Slovenska</a:t>
            </a:r>
          </a:p>
          <a:p>
            <a:pPr algn="just"/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</a:rPr>
              <a:t>Michal Látečka</a:t>
            </a:r>
          </a:p>
        </p:txBody>
      </p:sp>
    </p:spTree>
    <p:extLst>
      <p:ext uri="{BB962C8B-B14F-4D97-AF65-F5344CB8AC3E}">
        <p14:creationId xmlns:p14="http://schemas.microsoft.com/office/powerpoint/2010/main" val="2624926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2008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Hlavným cieľom Národnej banky Slovenska je udržiavanie cenovej stability. Za tým účelom Národná banka Slovenska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určuje menovú politiku,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vydáva bankovky a mince,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podporuje plynulé fungovanie platobných systémov a zúčtovacích systémov,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riadi, koordinuje a zabezpečuje peňažný obeh, platobný styk a zúčtovávanie dát platobného styku v rozsahu ustanovenom týmto zákonom a osobitným zákonom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1a)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stará sa o ich plynulosť a hospodárnosť,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 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udržiava devízové rezervy, disponuje s nimi a uskutočňuje devízové operácie, pričom odo dňa zavedenia eura pri uskutočňovaní operácií v rámci Eurosystému postupuje podľa osobitných predpisov platných pre operácie Eurosystému, </a:t>
            </a:r>
            <a:r>
              <a:rPr lang="sk-SK" sz="1800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1ab)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e)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vykonáva ďalšie činnosti podľa tohto zákona a osobitných zákonov.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Národná banka Slovenska na účel zabezpečovania svojho hlavného cieľa podľa odseku 1 vykonáva aj pôsobnosť, činnosti, úlohy, práva a povinnosti vyplývajúce z účasti 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cieľov</a:t>
            </a:r>
            <a:r>
              <a:rPr lang="sk-SK" sz="1800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1ac)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Národnej banky Slovenska v Európskom systéme 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centrálnych bánk,</a:t>
            </a:r>
            <a:r>
              <a:rPr lang="sk-SK" sz="1800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1ad)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pričom Národná banka Slovenska ako súčasť Európskeho systému centrálnych bánk postupuje podľa pravidiel platných pre Európsky systém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centrálnych 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bánk a ako súčasť Eurosystému odo dňa zavedenia eura postupuje aj podľa pravidiel platných len pre Eurosystém.</a:t>
            </a:r>
            <a:r>
              <a:rPr lang="sk-SK" sz="1800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1ae)</a:t>
            </a: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bánk.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8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12. 2009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Hlavným cieľom Národnej banky Slovenska je udržiavanie cenovej stability. Za tým účelom Národná banka Slovenska</a:t>
            </a:r>
            <a:endParaRPr lang="sk-SK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podieľa sa na spoločnej menovej politike, ktorú určuje Európska centrálna banka pre eurozónu (ďalej len „spoločná európska menová politika“),</a:t>
            </a:r>
            <a:endParaRPr lang="sk-SK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vydáva eurobankovky a euromince podľa osobitných predpisov platných v eurozóne pre vydávanie eurobankoviek a euromincí, 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1aa)</a:t>
            </a:r>
            <a:endParaRPr lang="sk-SK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podporuje plynulé </a:t>
            </a:r>
            <a:r>
              <a:rPr lang="sk-SK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hospodárne 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fungovanie platobných </a:t>
            </a:r>
            <a:r>
              <a:rPr lang="sk-SK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systémov a zúčtovacích 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systémov, riadi, koordinuje a zabezpečuje peňažný </a:t>
            </a:r>
            <a:r>
              <a:rPr lang="sk-SK" dirty="0"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obeh</a:t>
            </a:r>
            <a:r>
              <a:rPr lang="sk-SK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platobný styk a zúčtovávanie dát platobného styku 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rozsahu ustanovenom týmto zákonom a </a:t>
            </a:r>
            <a:r>
              <a:rPr lang="sk-SK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osobitnými predpismi, </a:t>
            </a:r>
            <a:r>
              <a:rPr lang="sk-SK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osobitným zákonom</a:t>
            </a:r>
            <a:r>
              <a:rPr lang="sk-SK" strike="sngStrike" baseline="300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1a)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stará sa o ich plynulosť a hospodárnosť,</a:t>
            </a:r>
            <a:endParaRPr lang="sk-SK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 udržiava devízové rezervy, disponuje s nimi a uskutočňuje devízové operácie, pričom </a:t>
            </a:r>
            <a:r>
              <a:rPr lang="sk-SK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odo dňa zavedenia eura 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 uskutočňovaní operácií v rámci Eurosystému postupuje podľa osobitných predpisov platných pre operácie Eurosystému, 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1ab)</a:t>
            </a:r>
            <a:endParaRPr lang="sk-SK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e) vykonáva ďalšie činnosti podľa tohto zákona a osobitných zákonov. 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1)</a:t>
            </a:r>
            <a:endParaRPr lang="sk-SK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Národná banka Slovenska na účel zabezpečovania svojho hlavného cieľa podľa odseku 1 vykonáva aj pôsobnosť, činnosti, úlohy, práva a povinnosti vyplývajúce z účasti a cieľov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1ac)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Národnej banky Slovenska v Európskom systéme centrálnych bánk,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1ad)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pričom Národná banka Slovenska ako súčasť Európskeho systému centrálnych bánk postupuje podľa pravidiel platných pre Európsky systém centrálnych bánk a ako súčasť Eurosystému </a:t>
            </a:r>
            <a:r>
              <a:rPr lang="sk-SK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odo dňa zavedenia eura </a:t>
            </a:r>
            <a:r>
              <a:rPr lang="sk-SK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postupuje aj podľa pravidiel platných len pre Eurosystém. </a:t>
            </a:r>
            <a:r>
              <a:rPr lang="sk-SK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1ae)</a:t>
            </a:r>
            <a:endParaRPr lang="sk-SK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82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2015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Hlavným cieľom Národnej banky Slovenska je udržiavanie cenovej stability. Za tým účelom Národná banka Slovenska </a:t>
            </a:r>
            <a:endParaRPr lang="sk-SK" sz="1800" dirty="0"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podieľa sa na spoločnej menovej politike, ktorú určuje Európska centrálna banka pre eurozónu (ďalej len „spoločná európska menová politika“),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vydáva eurobankovky a euromince podľa osobitných predpisov platných v eurozóne pre vydávanie eurobankoviek a euromincí,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1aa)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podporuje plynulé a hospodárne fungovanie platobných systémov, riadi, koordinuje a zabezpečuje peňažný obeh v rozsahu ustanovenom týmto zákonom a osobitnými predpismi,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 udržiava devízové rezervy, disponuje s nimi a uskutočňuje devízové operácie, pričom pri uskutočňovaní operácií v rámci Eurosystému postupuje podľa osobitných predpisov platných pre operácie Eurosystému,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1ab)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e) vykonáva ďalšie činnosti podľa tohto zákona a osobitných zákonov.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Národná banka Slovenska na účel zabezpečovania svojho hlavného cieľa podľa odseku 1 vykonáva aj pôsobnosť, činnosti, úlohy, práva a povinnosti vyplývajúce z účasti a cieľov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1ac)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Národnej banky Slovenska v Európskom systéme centrálnych bánk,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1ad)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pričom Národná banka Slovenska ako súčasť Európskeho systému centrálnych bánk postupuje podľa pravidiel platných pre Európsky systém centrálnych bánk a ako súčasť Eurosystému postupuje aj podľa pravidiel platných len pre Eurosystém.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1ae)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(3) Národná banka Slovenska v oblasti finančného trhu prispieva k stabilite finančného systému ako celku, ako aj k bezpečnému a zdravému fungovaniu finančného trhu v záujme udržiavania dôveryhodnosti finančného trhu, ochrany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finančných spotrebiteľov a iných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klientov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finančnom trhu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rešpektovania pravidiel hospodárskej súťaže; pritom Národná banka Slovenska vykonáva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dohľad nad finančným trhom podľa tohto zákona a podľa osobitných predpisov,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ďalšie činnosti v oblasti finančného trhu podľa tohto zákona a osobitných predpisov.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376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k-SK" sz="3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3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Ďakujem za pozornosť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k-SK" sz="3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sk-SK" sz="3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sk-SK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k-SK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sk-SK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5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Národná banka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06" y="1833646"/>
            <a:ext cx="10515600" cy="4351338"/>
          </a:xfrm>
        </p:spPr>
        <p:txBody>
          <a:bodyPr/>
          <a:lstStyle/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</a:rPr>
              <a:t>ústavný základ pre zriadenie NBS v čl. 56 Ústavy SR</a:t>
            </a:r>
          </a:p>
          <a:p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</a:rPr>
              <a:t>zriadená zákonom č. 566/1992 Zb. </a:t>
            </a:r>
          </a:p>
          <a:p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</a:rPr>
              <a:t>nezávislá centrálna banka</a:t>
            </a:r>
          </a:p>
          <a:p>
            <a:endParaRPr lang="sk-SK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k-SK" dirty="0">
                <a:latin typeface="Cambria" panose="02040503050406030204" pitchFamily="18" charset="0"/>
                <a:ea typeface="Cambria" panose="02040503050406030204" pitchFamily="18" charset="0"/>
              </a:rPr>
              <a:t>úlohy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675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Čl. 56 Ústavy Slovenskej republiky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/>
          </a:bodyPr>
          <a:lstStyle/>
          <a:p>
            <a:pPr algn="just"/>
            <a:r>
              <a:rPr lang="sk-SK" sz="2400" b="1" dirty="0">
                <a:latin typeface="Cambria" panose="02040503050406030204" pitchFamily="18" charset="0"/>
                <a:ea typeface="Cambria" panose="02040503050406030204" pitchFamily="18" charset="0"/>
              </a:rPr>
              <a:t>v znení do 30. 6. 2001</a:t>
            </a:r>
            <a:endParaRPr lang="sk-SK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sz="2200" dirty="0">
                <a:latin typeface="Cambria" panose="02040503050406030204" pitchFamily="18" charset="0"/>
                <a:ea typeface="Cambria" panose="02040503050406030204" pitchFamily="18" charset="0"/>
              </a:rPr>
              <a:t>Slovenská republika zriaďuje emisnú banku. Podrobnosti ustanoví zákon.</a:t>
            </a:r>
          </a:p>
          <a:p>
            <a:pPr algn="just"/>
            <a:r>
              <a:rPr lang="sk-SK" sz="24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7. 2001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22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Národná banka Slovenska je nezávislá centrálna banka Slovenskej republiky. Národná banka Slovenska môže v rámci svojej pôsobnosti vydávať všeobecne záväzné právne predpisy, ak je na to splnomocnená zákonom.</a:t>
            </a:r>
            <a:endParaRPr lang="sk-SK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22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Najvyšším riadiacim orgánom Národnej banky Slovenska je Banková rada Národnej banky Slovenska.</a:t>
            </a:r>
            <a:endParaRPr lang="sk-SK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22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(3) </a:t>
            </a:r>
            <a:r>
              <a:rPr lang="sk-SK" sz="22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Slovenská republika zriaďuje emisnú banku. </a:t>
            </a: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Podrobnosti </a:t>
            </a:r>
            <a:r>
              <a:rPr lang="sk-SK" sz="22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podľa odsekov 1 a 2 </a:t>
            </a: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ustanoví zákon.</a:t>
            </a:r>
            <a:endParaRPr lang="sk-SK" sz="2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077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§ 1 ods. 1 zákona č. 566/1992 Zb.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/>
          </a:bodyPr>
          <a:lstStyle/>
          <a:p>
            <a:pPr algn="just"/>
            <a:r>
              <a:rPr lang="sk-SK" sz="1600" b="1" dirty="0">
                <a:latin typeface="Cambria" panose="02040503050406030204" pitchFamily="18" charset="0"/>
                <a:ea typeface="Cambria" panose="02040503050406030204" pitchFamily="18" charset="0"/>
              </a:rPr>
              <a:t>v znení do 30. 6. 2001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sz="1600" dirty="0">
                <a:latin typeface="Cambria" panose="02040503050406030204" pitchFamily="18" charset="0"/>
                <a:ea typeface="Cambria" panose="02040503050406030204" pitchFamily="18" charset="0"/>
              </a:rPr>
              <a:t>(1) Zriaďuje sa Národná banka Slovenska ako emisná banka Slovenskej republiky. </a:t>
            </a:r>
          </a:p>
          <a:p>
            <a:pPr algn="just"/>
            <a:r>
              <a:rPr lang="sk-SK" sz="16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7. 2001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600" dirty="0"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Zriaďuje sa Národná banka Slovenska ako </a:t>
            </a:r>
            <a:r>
              <a:rPr lang="sk-SK" sz="16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nezávislá centrálna </a:t>
            </a:r>
            <a:r>
              <a:rPr lang="sk-SK" sz="16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emisná</a:t>
            </a:r>
            <a:r>
              <a:rPr lang="sk-SK" sz="16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sz="1600" dirty="0"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banka Slovenskej republiky.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sk-SK" sz="16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2008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(1) Zriaďuje sa Národná banka Slovenska ako nezávislá centrálna banka Slovenskej republiky. </a:t>
            </a:r>
            <a:r>
              <a:rPr lang="sk-SK" sz="16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Národná banka Slovenska je súčasťou Európskeho systému centrálnych bánk; Národná banka Slovenska sa odo dňa zavedenia eura v Slovenskej republike (ďalej len „deň zavedenia eura“) stáva aj súčasťou Eurosystému ako systému centrálneho bankovníctva eurozóny v rámci Európskeho systému centrálnych bánk.</a:t>
            </a:r>
          </a:p>
          <a:p>
            <a:pPr algn="just"/>
            <a:r>
              <a:rPr lang="sk-SK" sz="16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12. 2009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(1) Zriaďuje sa Národná banka Slovenska ako nezávislá centrálna banka Slovenskej republiky. </a:t>
            </a:r>
            <a:r>
              <a:rPr lang="sk-SK" sz="1600" dirty="0"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Národná banka Slovenska je súčasťou Európskeho systému centrálnych bánk; Národná banka Slovenska </a:t>
            </a:r>
            <a:r>
              <a:rPr lang="sk-SK" sz="16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je </a:t>
            </a:r>
            <a:r>
              <a:rPr lang="sk-SK" sz="16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sa odo dňa zavedenia eura v Slovenskej republike (ďalej len </a:t>
            </a:r>
            <a:r>
              <a:rPr lang="sk-SK" sz="1600" strike="sngStrike" dirty="0">
                <a:solidFill>
                  <a:srgbClr val="FF0000"/>
                </a:solidFill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„</a:t>
            </a:r>
            <a:r>
              <a:rPr lang="sk-SK" sz="16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deň zavedenia eura“) stáva</a:t>
            </a:r>
            <a:r>
              <a:rPr lang="sk-SK" sz="1600" dirty="0"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 aj súčasťou Eurosystému ako systému centrálneho bankovníctva eurozóny v rámci Európskeho systému centrálnych bánk</a:t>
            </a:r>
            <a:r>
              <a:rPr lang="sk-SK" sz="16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sk-SK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4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§ 12 ods. 1 a 2 zákona č. 566/1992 Zb.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1400" b="1" dirty="0">
                <a:latin typeface="Cambria" panose="02040503050406030204" pitchFamily="18" charset="0"/>
                <a:ea typeface="Cambria" panose="02040503050406030204" pitchFamily="18" charset="0"/>
              </a:rPr>
              <a:t>v znení do 30. 4. 2001</a:t>
            </a:r>
            <a:endParaRPr lang="sk-SK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sk-SK" sz="1400" dirty="0">
                <a:latin typeface="Cambria" panose="02040503050406030204" pitchFamily="18" charset="0"/>
                <a:ea typeface="Cambria" panose="02040503050406030204" pitchFamily="18" charset="0"/>
              </a:rPr>
              <a:t>(1) Národná banka Slovenska v rozsahu ustanovenom týmto zákonom podporuje hospodársku politiku vlády.</a:t>
            </a:r>
          </a:p>
          <a:p>
            <a:pPr marL="0" indent="0" algn="just">
              <a:buNone/>
            </a:pPr>
            <a:r>
              <a:rPr lang="sk-SK" sz="1400" dirty="0">
                <a:latin typeface="Cambria" panose="02040503050406030204" pitchFamily="18" charset="0"/>
                <a:ea typeface="Cambria" panose="02040503050406030204" pitchFamily="18" charset="0"/>
              </a:rPr>
              <a:t>(2) Plnenie úloh podľa § 2 tohto zákona zabezpečuje Národná banka Slovenska nezávisle od pokynov vlády.</a:t>
            </a:r>
          </a:p>
          <a:p>
            <a:pPr algn="just"/>
            <a:r>
              <a:rPr lang="sk-SK" sz="14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5. 2001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Národná banka Slovenska </a:t>
            </a:r>
            <a:r>
              <a:rPr lang="sk-SK" sz="14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pri rešpektovaní svojho hlavného cieľa </a:t>
            </a:r>
            <a:r>
              <a:rPr lang="sk-SK" sz="14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rozsahu ustanovenom týmto zákonom </a:t>
            </a:r>
            <a:r>
              <a:rPr lang="sk-SK" sz="1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podporuje hospodársku politiku vlády.</a:t>
            </a:r>
            <a:endParaRPr lang="sk-SK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Plnenie úloh podľa § 2 tohto zákona zabezpečuje Národná banka Slovenska nezávisle od pokynov </a:t>
            </a:r>
            <a:r>
              <a:rPr lang="sk-SK" sz="14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štátnych orgánov, orgánov územnej samosprávy, iných orgánov verejnej moci a od ďalších právnických osôb alebo fyzických osôb. </a:t>
            </a:r>
            <a:r>
              <a:rPr lang="sk-SK" sz="14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vlády.</a:t>
            </a:r>
            <a:endParaRPr lang="sk-SK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k-SK" sz="14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2006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</a:t>
            </a:r>
            <a:r>
              <a:rPr lang="sk-SK" sz="14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Národná banka Slovenska pri rešpektovaní svojho hlavného cieľa podporuje hospodársku politiku vlády.</a:t>
            </a:r>
            <a:endParaRPr lang="sk-SK" sz="1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4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</a:t>
            </a:r>
            <a:r>
              <a:rPr lang="sk-SK" sz="1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Plnenie úloh podľa § 2 tohto zákona zabezpečuje Národná banka Slovenska nezávisle od pokynov štátnych orgánov, orgánov územnej samosprávy, iných orgánov verejnej moci a od ďalších právnických osôb alebo fyzických osôb. </a:t>
            </a:r>
          </a:p>
          <a:p>
            <a:pPr algn="just"/>
            <a:r>
              <a:rPr lang="sk-SK" sz="15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2008</a:t>
            </a:r>
            <a:endParaRPr lang="sk-SK" sz="15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5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Plnenie </a:t>
            </a:r>
            <a:r>
              <a:rPr lang="sk-SK" sz="15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svojich </a:t>
            </a:r>
            <a:r>
              <a:rPr lang="sk-SK" sz="15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úloh </a:t>
            </a:r>
            <a:r>
              <a:rPr lang="sk-SK" sz="15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podľa § 2 tohto zákona </a:t>
            </a:r>
            <a:r>
              <a:rPr lang="sk-SK" sz="15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zabezpečuje Národná banka Slovenska nezávisle od pokynov štátnych orgánov, orgánov územnej samosprávy, iných orgánov verejnej moci a od ďalších právnických osôb alebo fyzických osôb.</a:t>
            </a:r>
            <a:endParaRPr lang="sk-SK" sz="15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5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/>
          </a:bodyPr>
          <a:lstStyle/>
          <a:p>
            <a:pPr algn="just"/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do </a:t>
            </a:r>
            <a:r>
              <a:rPr lang="sk-SK" b="1" dirty="0">
                <a:latin typeface="Cambria" panose="02040503050406030204" pitchFamily="18" charset="0"/>
                <a:ea typeface="Cambria" panose="02040503050406030204" pitchFamily="18" charset="0"/>
              </a:rPr>
              <a:t>30</a:t>
            </a:r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. 4. 2001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Hlavnou úlohou Národnej banky Slovenska je zabezpečenie stability meny. Za tým účelom Národná banka Slovenska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a) určuje menovú politiku,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b) vydáva bankovky a mince,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c) riadi peňažný obeh, koordinuje platobný styk a zúčtovanie bánk a stará sa o ich plynulosť a hospodárnosť,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d) vykonáva dozor nad vykonávaním bankových činností v rozsahu upravenom týmto zákonom a stará sa o bezpečné fungovanie a účelný rozvoj bankového systému, 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e) vykonáva ďalšie činnosti podľa tohto zákona.</a:t>
            </a:r>
            <a:endParaRPr lang="sk-SK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42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5. 2001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Hlavným cieľom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Hlavnou úlohou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Národnej banky Slovenska je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udržiavanie cenovej stability.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zabezpečenie stability meny.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tým účelom Národná banka Slovenska 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určuje menovú politiku,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vydáva bankovky a mince,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riadi, koordinuje a zabezpečuje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riadi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peňažný obeh,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koordinuje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platobný styk a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zúčtovávanie dát platobného styku v rozsahu ustanovenom týmto zákonom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zúčtovanie bánk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stará sa o ich plynulosť a hospodárnosť,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vykonáva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dohľad podľa tohto zákona a podľa osobitných zákonov</a:t>
            </a:r>
            <a:r>
              <a:rPr lang="sk-SK" sz="1800" u="dbl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nad bezpečným fungovaním bankového systému a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dozor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 vykonávaním bankových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činností,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činností v rozsahu upravenom týmto zákonom a stará sa o bezpečné fungovanie a účelný rozvoj bankového systému,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vykonáva ďalšie činnosti podľa tohto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zákona a osobitných zákonov.</a:t>
            </a:r>
            <a:r>
              <a:rPr lang="sk-SK" sz="1800" u="dbl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zákona.</a:t>
            </a:r>
            <a:endParaRPr lang="sk-SK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2004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Hlavným cieľom Národnej banky Slovenska je udržiavanie cenovej stability. Za tým účelom Národná banka Slovenska  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určuje menovú politiku, 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vydáva bankovky a mince, 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riadi, koordinuje a zabezpečuje peňažný obeh, platobný styk a zúčtovávanie dát platobného styku v rozsahu ustanovenom týmto 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zákonom a osobitným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zákonom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sz="1800" u="dbl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1a)</a:t>
            </a: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stará sa o ich plynulosť a hospodárnosť, 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 vykonáva dohľad podľa tohto zákona a podľa osobitných zákonov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1)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nad bezpečným fungovaním bankového systému a nad vykonávaním bankových činností, 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e) vykonáva ďalšie činnosti podľa tohto zákona a osobitných zákonov.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1)  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sz="1800" u="dbl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Národná banka Slovenska na účel zabezpečovania svojho hlavného cieľa podľa odseku 1 vykonáva aj pôsobnosť, činnosti, úlohy, práva a povinnosti vyplývajúce z účasti Národnej banky Slovenska v Európskom systéme centrálnych bánk.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9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DFE1F6-FDB9-4BCC-BB9B-B5E9AC3F8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279"/>
          </a:xfrm>
        </p:spPr>
        <p:txBody>
          <a:bodyPr>
            <a:normAutofit/>
          </a:bodyPr>
          <a:lstStyle/>
          <a:p>
            <a:r>
              <a:rPr lang="sk-SK" sz="3800" b="1" dirty="0">
                <a:latin typeface="Cambria" panose="02040503050406030204" pitchFamily="18" charset="0"/>
                <a:ea typeface="Cambria" panose="02040503050406030204" pitchFamily="18" charset="0"/>
              </a:rPr>
              <a:t>Hlavný cieľ/úloha Národnej banky Slovenska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267EE8F-D31D-412B-8861-DF075A373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4914"/>
            <a:ext cx="10515600" cy="476204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k-SK" sz="2800" b="1" dirty="0">
                <a:latin typeface="Cambria" panose="02040503050406030204" pitchFamily="18" charset="0"/>
                <a:ea typeface="Cambria" panose="02040503050406030204" pitchFamily="18" charset="0"/>
              </a:rPr>
              <a:t>v znení od 1. 1. 2006</a:t>
            </a: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(1) Hlavným cieľom Národnej banky Slovenska je udržiavanie cenovej stability. Za tým účelom Národná banka Slovenska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určuje menovú politiku,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vydáva bankovky a mince,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c) riadi, koordinuje a zabezpečuje peňažný obeh, platobný styk a zúčtovávanie dát platobného styku v rozsahu ustanovenom týmto zákonom a osobitným zákonom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1a)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stará sa o ich plynulosť a hospodárnosť,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d) 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vykonáva dohľad podľa tohto zákona a podľa osobitných zákonov</a:t>
            </a:r>
            <a:r>
              <a:rPr lang="sk-SK" sz="1800" strike="sngStrike" baseline="3000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1)</a:t>
            </a: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nad bezpečným fungovaním bankového systému a nad vykonávaním bankových činností,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strike="sngStrike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e) </a:t>
            </a: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vykonáva ďalšie činnosti podľa tohto zákona a osobitných zákonov. </a:t>
            </a:r>
            <a:r>
              <a:rPr lang="sk-SK" sz="180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Národná banka Slovenska na účel zabezpečovania svojho hlavného cieľa podľa odseku 1vykonáva aj pôsobnosť, činnosti, úlohy, práva a povinnosti vyplývajúce z účasti Národnej banky Slovenska v Európskom systéme centrálnych bánk.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(3) Národná banka Slovenska v oblasti finančného trhu prispieva k stabilite finančného systému ako celku, ako aj k bezpečnému a zdravému fungovaniu finančného trhu v záujme udržiavania dôveryhodnosti finančného trhu, ochrany klientov a rešpektovania pravidiel hospodárskej súťaže; pritom Národná banka Slovenska vykonáva</a:t>
            </a:r>
            <a:endParaRPr lang="sk-SK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a) dohľad nad finančným trhom podľa tohto zákona a podľa osobitných predpisov, </a:t>
            </a:r>
            <a:r>
              <a:rPr lang="sk-SK" sz="1800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1b)</a:t>
            </a:r>
            <a:endParaRPr lang="sk-SK" sz="1800" baseline="30000" dirty="0">
              <a:highlight>
                <a:srgbClr val="FFFFFF"/>
              </a:highlight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18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b) ďalšie činnosti v oblasti finančného trhu podľa tohto zákona a osobitných predpisov. </a:t>
            </a:r>
            <a:r>
              <a:rPr lang="sk-SK" sz="1800" baseline="30000" dirty="0">
                <a:solidFill>
                  <a:srgbClr val="00AA00"/>
                </a:solidFill>
                <a:effectLst/>
                <a:highlight>
                  <a:srgbClr val="FFFFFF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1b)</a:t>
            </a:r>
            <a:endParaRPr lang="sk-SK" sz="1800" baseline="30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93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2028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Motív Office</vt:lpstr>
      <vt:lpstr>Historický vývoj úloh a činností zverených Národnej banke Slovenska zákonom č. 566/1992 Zb.</vt:lpstr>
      <vt:lpstr>Národná banka Slovenska</vt:lpstr>
      <vt:lpstr>Čl. 56 Ústavy Slovenskej republiky</vt:lpstr>
      <vt:lpstr>§ 1 ods. 1 zákona č. 566/1992 Zb.</vt:lpstr>
      <vt:lpstr>§ 12 ods. 1 a 2 zákona č. 566/1992 Zb.</vt:lpstr>
      <vt:lpstr>Hlavný cieľ/úloha Národnej banky Slovenska</vt:lpstr>
      <vt:lpstr>Hlavný cieľ/úloha Národnej banky Slovenska</vt:lpstr>
      <vt:lpstr>Hlavný cieľ/úloha Národnej banky Slovenska</vt:lpstr>
      <vt:lpstr>Hlavný cieľ/úloha Národnej banky Slovenska</vt:lpstr>
      <vt:lpstr>Hlavný cieľ/úloha Národnej banky Slovenska</vt:lpstr>
      <vt:lpstr>Hlavný cieľ/úloha Národnej banky Slovenska</vt:lpstr>
      <vt:lpstr>Hlavný cieľ/úloha Národnej banky Slovenska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Historický vývoj úloh a činností zverených Národnej banke Slovenska zákonom č. 566/1992 Zb.</dc:title>
  <dc:creator>Látečka Michal</dc:creator>
  <cp:lastModifiedBy>Berčík Boris</cp:lastModifiedBy>
  <cp:revision>7</cp:revision>
  <dcterms:created xsi:type="dcterms:W3CDTF">2022-11-23T09:49:55Z</dcterms:created>
  <dcterms:modified xsi:type="dcterms:W3CDTF">2023-01-02T10:14:07Z</dcterms:modified>
</cp:coreProperties>
</file>